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3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4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5.xml" ContentType="application/vnd.openxmlformats-officedocument.theme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theme/theme6.xml" ContentType="application/vnd.openxmlformats-officedocument.theme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theme/theme7.xml" ContentType="application/vnd.openxmlformats-officedocument.theme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theme/theme8.xml" ContentType="application/vnd.openxmlformats-officedocument.theme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theme/theme9.xml" ContentType="application/vnd.openxmlformats-officedocument.theme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theme/theme10.xml" ContentType="application/vnd.openxmlformats-officedocument.theme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  <p:sldMasterId id="2147483689" r:id="rId2"/>
    <p:sldMasterId id="2147483739" r:id="rId3"/>
    <p:sldMasterId id="2147483829" r:id="rId4"/>
    <p:sldMasterId id="2147483967" r:id="rId5"/>
    <p:sldMasterId id="2147484029" r:id="rId6"/>
    <p:sldMasterId id="2147484091" r:id="rId7"/>
    <p:sldMasterId id="2147484153" r:id="rId8"/>
    <p:sldMasterId id="2147484184" r:id="rId9"/>
    <p:sldMasterId id="2147484205" r:id="rId10"/>
    <p:sldMasterId id="2147484223" r:id="rId11"/>
  </p:sldMasterIdLst>
  <p:notesMasterIdLst>
    <p:notesMasterId r:id="rId35"/>
  </p:notesMasterIdLst>
  <p:sldIdLst>
    <p:sldId id="259" r:id="rId12"/>
    <p:sldId id="260" r:id="rId13"/>
    <p:sldId id="262" r:id="rId14"/>
    <p:sldId id="265" r:id="rId15"/>
    <p:sldId id="272" r:id="rId16"/>
    <p:sldId id="273" r:id="rId17"/>
    <p:sldId id="279" r:id="rId18"/>
    <p:sldId id="278" r:id="rId19"/>
    <p:sldId id="280" r:id="rId20"/>
    <p:sldId id="281" r:id="rId21"/>
    <p:sldId id="276" r:id="rId22"/>
    <p:sldId id="283" r:id="rId23"/>
    <p:sldId id="285" r:id="rId24"/>
    <p:sldId id="286" r:id="rId25"/>
    <p:sldId id="287" r:id="rId26"/>
    <p:sldId id="288" r:id="rId27"/>
    <p:sldId id="289" r:id="rId28"/>
    <p:sldId id="292" r:id="rId29"/>
    <p:sldId id="293" r:id="rId30"/>
    <p:sldId id="294" r:id="rId31"/>
    <p:sldId id="295" r:id="rId32"/>
    <p:sldId id="296" r:id="rId33"/>
    <p:sldId id="29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5D0"/>
    <a:srgbClr val="F8BA16"/>
    <a:srgbClr val="DA760C"/>
    <a:srgbClr val="0684BF"/>
    <a:srgbClr val="61951F"/>
    <a:srgbClr val="F5B317"/>
    <a:srgbClr val="F3932D"/>
    <a:srgbClr val="A2D368"/>
    <a:srgbClr val="4AC2AA"/>
    <a:srgbClr val="FFD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9" Type="http://schemas.openxmlformats.org/officeDocument/2006/relationships/tableStyles" Target="tableStyles.xml"/><Relationship Id="rId21" Type="http://schemas.openxmlformats.org/officeDocument/2006/relationships/slide" Target="slides/slide10.xml"/><Relationship Id="rId34" Type="http://schemas.openxmlformats.org/officeDocument/2006/relationships/slide" Target="slides/slide2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slide" Target="slides/slide22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slide" Target="slides/slide21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slide" Target="slides/slide2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slide" Target="slides/slide19.xml"/><Relationship Id="rId35" Type="http://schemas.openxmlformats.org/officeDocument/2006/relationships/notesMaster" Target="notesMasters/notesMaster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B60E4-ED23-4FEF-B5E4-D89B2D21E6B9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BDDE9-A8C5-4A6A-B48F-6B64A09EA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77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0BD6D-1BCC-4A91-94E8-ABBE7DE3D4F0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708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641aef2780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641aef2780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41442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0BD6D-1BCC-4A91-94E8-ABBE7DE3D4F0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7680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8b7365385b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8b7365385b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89895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8b7365385b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8b7365385b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98048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8b7365385b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8b7365385b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66960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8b7365385b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8b7365385b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4122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89f7e1b79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89f7e1b79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65821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89f7e1b79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89f7e1b79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14922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641aef2780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641aef2780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651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64369e5d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64369e5d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1206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64369e5d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64369e5d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0075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2" name="Google Shape;3782;g8c9bda76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3" name="Google Shape;3783;g8c9bda76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978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41aef278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41aef278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1543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641aef2780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641aef2780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325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5.xml"/><Relationship Id="rId4" Type="http://schemas.openxmlformats.org/officeDocument/2006/relationships/hyperlink" Target="http://bit.ly/2TtBDfr" TargetMode="Externa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6.xml"/><Relationship Id="rId4" Type="http://schemas.openxmlformats.org/officeDocument/2006/relationships/hyperlink" Target="http://bit.ly/2TtBDfr" TargetMode="Externa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://bit.ly/2TtBDfr" TargetMode="Externa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8.xml"/><Relationship Id="rId4" Type="http://schemas.openxmlformats.org/officeDocument/2006/relationships/hyperlink" Target="http://bit.ly/2TtBDfr" TargetMode="Externa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9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4" Type="http://schemas.microsoft.com/office/2007/relationships/hdphoto" Target="../media/hdphoto1.wdp"/></Relationships>
</file>

<file path=ppt/slideLayouts/_rels/slideLayout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9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9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9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9.xml"/></Relationships>
</file>

<file path=ppt/slideLayouts/_rels/slideLayout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9.xml"/></Relationships>
</file>

<file path=ppt/slideLayouts/_rels/slideLayout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1.xml"/><Relationship Id="rId4" Type="http://schemas.openxmlformats.org/officeDocument/2006/relationships/hyperlink" Target="https://www.freepik.com/" TargetMode="Externa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www.freepik.com/" TargetMode="Externa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www.freepik.com/" TargetMode="Externa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="" xmlns:a16="http://schemas.microsoft.com/office/drawing/2014/main" id="{8B392F8B-471F-48A5-9275-471EE9BE92E7}"/>
              </a:ext>
            </a:extLst>
          </p:cNvPr>
          <p:cNvSpPr/>
          <p:nvPr userDrawn="1"/>
        </p:nvSpPr>
        <p:spPr>
          <a:xfrm>
            <a:off x="-1616" y="1247597"/>
            <a:ext cx="12193615" cy="3855834"/>
          </a:xfrm>
          <a:custGeom>
            <a:avLst/>
            <a:gdLst>
              <a:gd name="connsiteX0" fmla="*/ 610819 w 12192000"/>
              <a:gd name="connsiteY0" fmla="*/ 0 h 3855834"/>
              <a:gd name="connsiteX1" fmla="*/ 618549 w 12192000"/>
              <a:gd name="connsiteY1" fmla="*/ 818719 h 3855834"/>
              <a:gd name="connsiteX2" fmla="*/ 765454 w 12192000"/>
              <a:gd name="connsiteY2" fmla="*/ 1084444 h 3855834"/>
              <a:gd name="connsiteX3" fmla="*/ 773187 w 12192000"/>
              <a:gd name="connsiteY3" fmla="*/ 1084444 h 3855834"/>
              <a:gd name="connsiteX4" fmla="*/ 827311 w 12192000"/>
              <a:gd name="connsiteY4" fmla="*/ 1084444 h 3855834"/>
              <a:gd name="connsiteX5" fmla="*/ 827311 w 12192000"/>
              <a:gd name="connsiteY5" fmla="*/ 1163441 h 3855834"/>
              <a:gd name="connsiteX6" fmla="*/ 829245 w 12192000"/>
              <a:gd name="connsiteY6" fmla="*/ 1166135 h 3855834"/>
              <a:gd name="connsiteX7" fmla="*/ 842773 w 12192000"/>
              <a:gd name="connsiteY7" fmla="*/ 1184988 h 3855834"/>
              <a:gd name="connsiteX8" fmla="*/ 842773 w 12192000"/>
              <a:gd name="connsiteY8" fmla="*/ 1565619 h 3855834"/>
              <a:gd name="connsiteX9" fmla="*/ 851471 w 12192000"/>
              <a:gd name="connsiteY9" fmla="*/ 1565619 h 3855834"/>
              <a:gd name="connsiteX10" fmla="*/ 912363 w 12192000"/>
              <a:gd name="connsiteY10" fmla="*/ 1565619 h 3855834"/>
              <a:gd name="connsiteX11" fmla="*/ 912363 w 12192000"/>
              <a:gd name="connsiteY11" fmla="*/ 2032430 h 3855834"/>
              <a:gd name="connsiteX12" fmla="*/ 918161 w 12192000"/>
              <a:gd name="connsiteY12" fmla="*/ 2031533 h 3855834"/>
              <a:gd name="connsiteX13" fmla="*/ 958753 w 12192000"/>
              <a:gd name="connsiteY13" fmla="*/ 2025251 h 3855834"/>
              <a:gd name="connsiteX14" fmla="*/ 951020 w 12192000"/>
              <a:gd name="connsiteY14" fmla="*/ 2319699 h 3855834"/>
              <a:gd name="connsiteX15" fmla="*/ 956819 w 12192000"/>
              <a:gd name="connsiteY15" fmla="*/ 2320599 h 3855834"/>
              <a:gd name="connsiteX16" fmla="*/ 997411 w 12192000"/>
              <a:gd name="connsiteY16" fmla="*/ 2326881 h 3855834"/>
              <a:gd name="connsiteX17" fmla="*/ 998376 w 12192000"/>
              <a:gd name="connsiteY17" fmla="*/ 2329576 h 3855834"/>
              <a:gd name="connsiteX18" fmla="*/ 1005144 w 12192000"/>
              <a:gd name="connsiteY18" fmla="*/ 2348429 h 3855834"/>
              <a:gd name="connsiteX19" fmla="*/ 1008043 w 12192000"/>
              <a:gd name="connsiteY19" fmla="*/ 2340349 h 3855834"/>
              <a:gd name="connsiteX20" fmla="*/ 1028339 w 12192000"/>
              <a:gd name="connsiteY20" fmla="*/ 2283793 h 3855834"/>
              <a:gd name="connsiteX21" fmla="*/ 1035103 w 12192000"/>
              <a:gd name="connsiteY21" fmla="*/ 2283793 h 3855834"/>
              <a:gd name="connsiteX22" fmla="*/ 1082463 w 12192000"/>
              <a:gd name="connsiteY22" fmla="*/ 2283793 h 3855834"/>
              <a:gd name="connsiteX23" fmla="*/ 1082463 w 12192000"/>
              <a:gd name="connsiteY23" fmla="*/ 2391517 h 3855834"/>
              <a:gd name="connsiteX24" fmla="*/ 1086328 w 12192000"/>
              <a:gd name="connsiteY24" fmla="*/ 2393314 h 3855834"/>
              <a:gd name="connsiteX25" fmla="*/ 1113391 w 12192000"/>
              <a:gd name="connsiteY25" fmla="*/ 2405882 h 3855834"/>
              <a:gd name="connsiteX26" fmla="*/ 1113391 w 12192000"/>
              <a:gd name="connsiteY26" fmla="*/ 2410370 h 3855834"/>
              <a:gd name="connsiteX27" fmla="*/ 1113391 w 12192000"/>
              <a:gd name="connsiteY27" fmla="*/ 2441791 h 3855834"/>
              <a:gd name="connsiteX28" fmla="*/ 1283492 w 12192000"/>
              <a:gd name="connsiteY28" fmla="*/ 2441791 h 3855834"/>
              <a:gd name="connsiteX29" fmla="*/ 1283492 w 12192000"/>
              <a:gd name="connsiteY29" fmla="*/ 2445382 h 3855834"/>
              <a:gd name="connsiteX30" fmla="*/ 1283492 w 12192000"/>
              <a:gd name="connsiteY30" fmla="*/ 2470518 h 3855834"/>
              <a:gd name="connsiteX31" fmla="*/ 1291221 w 12192000"/>
              <a:gd name="connsiteY31" fmla="*/ 2470518 h 3855834"/>
              <a:gd name="connsiteX32" fmla="*/ 1345345 w 12192000"/>
              <a:gd name="connsiteY32" fmla="*/ 2470518 h 3855834"/>
              <a:gd name="connsiteX33" fmla="*/ 1345345 w 12192000"/>
              <a:gd name="connsiteY33" fmla="*/ 2369973 h 3855834"/>
              <a:gd name="connsiteX34" fmla="*/ 1515445 w 12192000"/>
              <a:gd name="connsiteY34" fmla="*/ 2369973 h 3855834"/>
              <a:gd name="connsiteX35" fmla="*/ 1515445 w 12192000"/>
              <a:gd name="connsiteY35" fmla="*/ 2365485 h 3855834"/>
              <a:gd name="connsiteX36" fmla="*/ 1515445 w 12192000"/>
              <a:gd name="connsiteY36" fmla="*/ 2334064 h 3855834"/>
              <a:gd name="connsiteX37" fmla="*/ 1519314 w 12192000"/>
              <a:gd name="connsiteY37" fmla="*/ 2334064 h 3855834"/>
              <a:gd name="connsiteX38" fmla="*/ 1546374 w 12192000"/>
              <a:gd name="connsiteY38" fmla="*/ 2334064 h 3855834"/>
              <a:gd name="connsiteX39" fmla="*/ 1546374 w 12192000"/>
              <a:gd name="connsiteY39" fmla="*/ 2327782 h 3855834"/>
              <a:gd name="connsiteX40" fmla="*/ 1546374 w 12192000"/>
              <a:gd name="connsiteY40" fmla="*/ 2283793 h 3855834"/>
              <a:gd name="connsiteX41" fmla="*/ 1549273 w 12192000"/>
              <a:gd name="connsiteY41" fmla="*/ 2283793 h 3855834"/>
              <a:gd name="connsiteX42" fmla="*/ 1569569 w 12192000"/>
              <a:gd name="connsiteY42" fmla="*/ 2283793 h 3855834"/>
              <a:gd name="connsiteX43" fmla="*/ 1569569 w 12192000"/>
              <a:gd name="connsiteY43" fmla="*/ 2280202 h 3855834"/>
              <a:gd name="connsiteX44" fmla="*/ 1569569 w 12192000"/>
              <a:gd name="connsiteY44" fmla="*/ 2255063 h 3855834"/>
              <a:gd name="connsiteX45" fmla="*/ 1577302 w 12192000"/>
              <a:gd name="connsiteY45" fmla="*/ 2255063 h 3855834"/>
              <a:gd name="connsiteX46" fmla="*/ 1631426 w 12192000"/>
              <a:gd name="connsiteY46" fmla="*/ 2255063 h 3855834"/>
              <a:gd name="connsiteX47" fmla="*/ 1631426 w 12192000"/>
              <a:gd name="connsiteY47" fmla="*/ 2258655 h 3855834"/>
              <a:gd name="connsiteX48" fmla="*/ 1631426 w 12192000"/>
              <a:gd name="connsiteY48" fmla="*/ 2283793 h 3855834"/>
              <a:gd name="connsiteX49" fmla="*/ 1716474 w 12192000"/>
              <a:gd name="connsiteY49" fmla="*/ 2283793 h 3855834"/>
              <a:gd name="connsiteX50" fmla="*/ 1716474 w 12192000"/>
              <a:gd name="connsiteY50" fmla="*/ 2277508 h 3855834"/>
              <a:gd name="connsiteX51" fmla="*/ 1716474 w 12192000"/>
              <a:gd name="connsiteY51" fmla="*/ 2233519 h 3855834"/>
              <a:gd name="connsiteX52" fmla="*/ 1723242 w 12192000"/>
              <a:gd name="connsiteY52" fmla="*/ 2233519 h 3855834"/>
              <a:gd name="connsiteX53" fmla="*/ 1770597 w 12192000"/>
              <a:gd name="connsiteY53" fmla="*/ 2233519 h 3855834"/>
              <a:gd name="connsiteX54" fmla="*/ 1770597 w 12192000"/>
              <a:gd name="connsiteY54" fmla="*/ 2312520 h 3855834"/>
              <a:gd name="connsiteX55" fmla="*/ 1774466 w 12192000"/>
              <a:gd name="connsiteY55" fmla="*/ 2312520 h 3855834"/>
              <a:gd name="connsiteX56" fmla="*/ 1801526 w 12192000"/>
              <a:gd name="connsiteY56" fmla="*/ 2312520 h 3855834"/>
              <a:gd name="connsiteX57" fmla="*/ 1801526 w 12192000"/>
              <a:gd name="connsiteY57" fmla="*/ 2308929 h 3855834"/>
              <a:gd name="connsiteX58" fmla="*/ 1801526 w 12192000"/>
              <a:gd name="connsiteY58" fmla="*/ 2283793 h 3855834"/>
              <a:gd name="connsiteX59" fmla="*/ 1808290 w 12192000"/>
              <a:gd name="connsiteY59" fmla="*/ 2283793 h 3855834"/>
              <a:gd name="connsiteX60" fmla="*/ 1855650 w 12192000"/>
              <a:gd name="connsiteY60" fmla="*/ 2283793 h 3855834"/>
              <a:gd name="connsiteX61" fmla="*/ 1855650 w 12192000"/>
              <a:gd name="connsiteY61" fmla="*/ 2369973 h 3855834"/>
              <a:gd name="connsiteX62" fmla="*/ 1863383 w 12192000"/>
              <a:gd name="connsiteY62" fmla="*/ 2369973 h 3855834"/>
              <a:gd name="connsiteX63" fmla="*/ 1917503 w 12192000"/>
              <a:gd name="connsiteY63" fmla="*/ 2369973 h 3855834"/>
              <a:gd name="connsiteX64" fmla="*/ 1917503 w 12192000"/>
              <a:gd name="connsiteY64" fmla="*/ 2375358 h 3855834"/>
              <a:gd name="connsiteX65" fmla="*/ 1917503 w 12192000"/>
              <a:gd name="connsiteY65" fmla="*/ 2413064 h 3855834"/>
              <a:gd name="connsiteX66" fmla="*/ 1920402 w 12192000"/>
              <a:gd name="connsiteY66" fmla="*/ 2413064 h 3855834"/>
              <a:gd name="connsiteX67" fmla="*/ 1940702 w 12192000"/>
              <a:gd name="connsiteY67" fmla="*/ 2413064 h 3855834"/>
              <a:gd name="connsiteX68" fmla="*/ 1940702 w 12192000"/>
              <a:gd name="connsiteY68" fmla="*/ 2410370 h 3855834"/>
              <a:gd name="connsiteX69" fmla="*/ 1940702 w 12192000"/>
              <a:gd name="connsiteY69" fmla="*/ 2391517 h 3855834"/>
              <a:gd name="connsiteX70" fmla="*/ 2056678 w 12192000"/>
              <a:gd name="connsiteY70" fmla="*/ 2391517 h 3855834"/>
              <a:gd name="connsiteX71" fmla="*/ 2056678 w 12192000"/>
              <a:gd name="connsiteY71" fmla="*/ 2470518 h 3855834"/>
              <a:gd name="connsiteX72" fmla="*/ 2060543 w 12192000"/>
              <a:gd name="connsiteY72" fmla="*/ 2470518 h 3855834"/>
              <a:gd name="connsiteX73" fmla="*/ 2087607 w 12192000"/>
              <a:gd name="connsiteY73" fmla="*/ 2470518 h 3855834"/>
              <a:gd name="connsiteX74" fmla="*/ 2087607 w 12192000"/>
              <a:gd name="connsiteY74" fmla="*/ 2474109 h 3855834"/>
              <a:gd name="connsiteX75" fmla="*/ 2087607 w 12192000"/>
              <a:gd name="connsiteY75" fmla="*/ 2499244 h 3855834"/>
              <a:gd name="connsiteX76" fmla="*/ 2090506 w 12192000"/>
              <a:gd name="connsiteY76" fmla="*/ 2499244 h 3855834"/>
              <a:gd name="connsiteX77" fmla="*/ 2110802 w 12192000"/>
              <a:gd name="connsiteY77" fmla="*/ 2499244 h 3855834"/>
              <a:gd name="connsiteX78" fmla="*/ 2110802 w 12192000"/>
              <a:gd name="connsiteY78" fmla="*/ 2492062 h 3855834"/>
              <a:gd name="connsiteX79" fmla="*/ 2110802 w 12192000"/>
              <a:gd name="connsiteY79" fmla="*/ 2441791 h 3855834"/>
              <a:gd name="connsiteX80" fmla="*/ 2114667 w 12192000"/>
              <a:gd name="connsiteY80" fmla="*/ 2441791 h 3855834"/>
              <a:gd name="connsiteX81" fmla="*/ 2141731 w 12192000"/>
              <a:gd name="connsiteY81" fmla="*/ 2441791 h 3855834"/>
              <a:gd name="connsiteX82" fmla="*/ 2141731 w 12192000"/>
              <a:gd name="connsiteY82" fmla="*/ 2445382 h 3855834"/>
              <a:gd name="connsiteX83" fmla="*/ 2141731 w 12192000"/>
              <a:gd name="connsiteY83" fmla="*/ 2470518 h 3855834"/>
              <a:gd name="connsiteX84" fmla="*/ 2162026 w 12192000"/>
              <a:gd name="connsiteY84" fmla="*/ 2463897 h 3855834"/>
              <a:gd name="connsiteX85" fmla="*/ 2164926 w 12192000"/>
              <a:gd name="connsiteY85" fmla="*/ 2460641 h 3855834"/>
              <a:gd name="connsiteX86" fmla="*/ 2164926 w 12192000"/>
              <a:gd name="connsiteY86" fmla="*/ 2441791 h 3855834"/>
              <a:gd name="connsiteX87" fmla="*/ 2311831 w 12192000"/>
              <a:gd name="connsiteY87" fmla="*/ 2441791 h 3855834"/>
              <a:gd name="connsiteX88" fmla="*/ 2311831 w 12192000"/>
              <a:gd name="connsiteY88" fmla="*/ 2520788 h 3855834"/>
              <a:gd name="connsiteX89" fmla="*/ 2319560 w 12192000"/>
              <a:gd name="connsiteY89" fmla="*/ 2520788 h 3855834"/>
              <a:gd name="connsiteX90" fmla="*/ 2373684 w 12192000"/>
              <a:gd name="connsiteY90" fmla="*/ 2520788 h 3855834"/>
              <a:gd name="connsiteX91" fmla="*/ 2373684 w 12192000"/>
              <a:gd name="connsiteY91" fmla="*/ 2524379 h 3855834"/>
              <a:gd name="connsiteX92" fmla="*/ 2373684 w 12192000"/>
              <a:gd name="connsiteY92" fmla="*/ 2549515 h 3855834"/>
              <a:gd name="connsiteX93" fmla="*/ 2380451 w 12192000"/>
              <a:gd name="connsiteY93" fmla="*/ 2549515 h 3855834"/>
              <a:gd name="connsiteX94" fmla="*/ 2427808 w 12192000"/>
              <a:gd name="connsiteY94" fmla="*/ 2549515 h 3855834"/>
              <a:gd name="connsiteX95" fmla="*/ 2427808 w 12192000"/>
              <a:gd name="connsiteY95" fmla="*/ 2470518 h 3855834"/>
              <a:gd name="connsiteX96" fmla="*/ 2431672 w 12192000"/>
              <a:gd name="connsiteY96" fmla="*/ 2470518 h 3855834"/>
              <a:gd name="connsiteX97" fmla="*/ 2458736 w 12192000"/>
              <a:gd name="connsiteY97" fmla="*/ 2470518 h 3855834"/>
              <a:gd name="connsiteX98" fmla="*/ 2458736 w 12192000"/>
              <a:gd name="connsiteY98" fmla="*/ 2362790 h 3855834"/>
              <a:gd name="connsiteX99" fmla="*/ 2462601 w 12192000"/>
              <a:gd name="connsiteY99" fmla="*/ 2362790 h 3855834"/>
              <a:gd name="connsiteX100" fmla="*/ 2489664 w 12192000"/>
              <a:gd name="connsiteY100" fmla="*/ 2362790 h 3855834"/>
              <a:gd name="connsiteX101" fmla="*/ 2489664 w 12192000"/>
              <a:gd name="connsiteY101" fmla="*/ 2356508 h 3855834"/>
              <a:gd name="connsiteX102" fmla="*/ 2489664 w 12192000"/>
              <a:gd name="connsiteY102" fmla="*/ 2312520 h 3855834"/>
              <a:gd name="connsiteX103" fmla="*/ 2484830 w 12192000"/>
              <a:gd name="connsiteY103" fmla="*/ 2307131 h 3855834"/>
              <a:gd name="connsiteX104" fmla="*/ 2505126 w 12192000"/>
              <a:gd name="connsiteY104" fmla="*/ 2269428 h 3855834"/>
              <a:gd name="connsiteX105" fmla="*/ 2536055 w 12192000"/>
              <a:gd name="connsiteY105" fmla="*/ 2362790 h 3855834"/>
              <a:gd name="connsiteX106" fmla="*/ 2538954 w 12192000"/>
              <a:gd name="connsiteY106" fmla="*/ 2362790 h 3855834"/>
              <a:gd name="connsiteX107" fmla="*/ 2559250 w 12192000"/>
              <a:gd name="connsiteY107" fmla="*/ 2362790 h 3855834"/>
              <a:gd name="connsiteX108" fmla="*/ 2559250 w 12192000"/>
              <a:gd name="connsiteY108" fmla="*/ 2010886 h 3855834"/>
              <a:gd name="connsiteX109" fmla="*/ 2565049 w 12192000"/>
              <a:gd name="connsiteY109" fmla="*/ 2010886 h 3855834"/>
              <a:gd name="connsiteX110" fmla="*/ 2605641 w 12192000"/>
              <a:gd name="connsiteY110" fmla="*/ 2010886 h 3855834"/>
              <a:gd name="connsiteX111" fmla="*/ 2605641 w 12192000"/>
              <a:gd name="connsiteY111" fmla="*/ 1852888 h 3855834"/>
              <a:gd name="connsiteX112" fmla="*/ 2706155 w 12192000"/>
              <a:gd name="connsiteY112" fmla="*/ 1852888 h 3855834"/>
              <a:gd name="connsiteX113" fmla="*/ 2706155 w 12192000"/>
              <a:gd name="connsiteY113" fmla="*/ 1781070 h 3855834"/>
              <a:gd name="connsiteX114" fmla="*/ 2837598 w 12192000"/>
              <a:gd name="connsiteY114" fmla="*/ 1781070 h 3855834"/>
              <a:gd name="connsiteX115" fmla="*/ 2837598 w 12192000"/>
              <a:gd name="connsiteY115" fmla="*/ 1789150 h 3855834"/>
              <a:gd name="connsiteX116" fmla="*/ 2837598 w 12192000"/>
              <a:gd name="connsiteY116" fmla="*/ 1845706 h 3855834"/>
              <a:gd name="connsiteX117" fmla="*/ 2846296 w 12192000"/>
              <a:gd name="connsiteY117" fmla="*/ 1845706 h 3855834"/>
              <a:gd name="connsiteX118" fmla="*/ 2907184 w 12192000"/>
              <a:gd name="connsiteY118" fmla="*/ 1845706 h 3855834"/>
              <a:gd name="connsiteX119" fmla="*/ 2907184 w 12192000"/>
              <a:gd name="connsiteY119" fmla="*/ 2003704 h 3855834"/>
              <a:gd name="connsiteX120" fmla="*/ 2911049 w 12192000"/>
              <a:gd name="connsiteY120" fmla="*/ 2003704 h 3855834"/>
              <a:gd name="connsiteX121" fmla="*/ 2938112 w 12192000"/>
              <a:gd name="connsiteY121" fmla="*/ 2003704 h 3855834"/>
              <a:gd name="connsiteX122" fmla="*/ 2992236 w 12192000"/>
              <a:gd name="connsiteY122" fmla="*/ 2018068 h 3855834"/>
              <a:gd name="connsiteX123" fmla="*/ 2992236 w 12192000"/>
              <a:gd name="connsiteY123" fmla="*/ 2147340 h 3855834"/>
              <a:gd name="connsiteX124" fmla="*/ 2996101 w 12192000"/>
              <a:gd name="connsiteY124" fmla="*/ 2147340 h 3855834"/>
              <a:gd name="connsiteX125" fmla="*/ 3023161 w 12192000"/>
              <a:gd name="connsiteY125" fmla="*/ 2147340 h 3855834"/>
              <a:gd name="connsiteX126" fmla="*/ 3023161 w 12192000"/>
              <a:gd name="connsiteY126" fmla="*/ 2152725 h 3855834"/>
              <a:gd name="connsiteX127" fmla="*/ 3023161 w 12192000"/>
              <a:gd name="connsiteY127" fmla="*/ 2190428 h 3855834"/>
              <a:gd name="connsiteX128" fmla="*/ 3030894 w 12192000"/>
              <a:gd name="connsiteY128" fmla="*/ 2190428 h 3855834"/>
              <a:gd name="connsiteX129" fmla="*/ 3085017 w 12192000"/>
              <a:gd name="connsiteY129" fmla="*/ 2190428 h 3855834"/>
              <a:gd name="connsiteX130" fmla="*/ 3108213 w 12192000"/>
              <a:gd name="connsiteY130" fmla="*/ 2211975 h 3855834"/>
              <a:gd name="connsiteX131" fmla="*/ 3108213 w 12192000"/>
              <a:gd name="connsiteY131" fmla="*/ 2283793 h 3855834"/>
              <a:gd name="connsiteX132" fmla="*/ 3116911 w 12192000"/>
              <a:gd name="connsiteY132" fmla="*/ 2283793 h 3855834"/>
              <a:gd name="connsiteX133" fmla="*/ 3177799 w 12192000"/>
              <a:gd name="connsiteY133" fmla="*/ 2283793 h 3855834"/>
              <a:gd name="connsiteX134" fmla="*/ 3177799 w 12192000"/>
              <a:gd name="connsiteY134" fmla="*/ 2287381 h 3855834"/>
              <a:gd name="connsiteX135" fmla="*/ 3177799 w 12192000"/>
              <a:gd name="connsiteY135" fmla="*/ 2312520 h 3855834"/>
              <a:gd name="connsiteX136" fmla="*/ 3182632 w 12192000"/>
              <a:gd name="connsiteY136" fmla="*/ 2312520 h 3855834"/>
              <a:gd name="connsiteX137" fmla="*/ 3216460 w 12192000"/>
              <a:gd name="connsiteY137" fmla="*/ 2312520 h 3855834"/>
              <a:gd name="connsiteX138" fmla="*/ 3216460 w 12192000"/>
              <a:gd name="connsiteY138" fmla="*/ 2319699 h 3855834"/>
              <a:gd name="connsiteX139" fmla="*/ 3216460 w 12192000"/>
              <a:gd name="connsiteY139" fmla="*/ 2369973 h 3855834"/>
              <a:gd name="connsiteX140" fmla="*/ 3231923 w 12192000"/>
              <a:gd name="connsiteY140" fmla="*/ 2363687 h 3855834"/>
              <a:gd name="connsiteX141" fmla="*/ 3231923 w 12192000"/>
              <a:gd name="connsiteY141" fmla="*/ 2319699 h 3855834"/>
              <a:gd name="connsiteX142" fmla="*/ 3235787 w 12192000"/>
              <a:gd name="connsiteY142" fmla="*/ 2319699 h 3855834"/>
              <a:gd name="connsiteX143" fmla="*/ 3262851 w 12192000"/>
              <a:gd name="connsiteY143" fmla="*/ 2319699 h 3855834"/>
              <a:gd name="connsiteX144" fmla="*/ 3262851 w 12192000"/>
              <a:gd name="connsiteY144" fmla="*/ 2325087 h 3855834"/>
              <a:gd name="connsiteX145" fmla="*/ 3262851 w 12192000"/>
              <a:gd name="connsiteY145" fmla="*/ 2362790 h 3855834"/>
              <a:gd name="connsiteX146" fmla="*/ 3265750 w 12192000"/>
              <a:gd name="connsiteY146" fmla="*/ 2362790 h 3855834"/>
              <a:gd name="connsiteX147" fmla="*/ 3286046 w 12192000"/>
              <a:gd name="connsiteY147" fmla="*/ 2362790 h 3855834"/>
              <a:gd name="connsiteX148" fmla="*/ 3471609 w 12192000"/>
              <a:gd name="connsiteY148" fmla="*/ 2348429 h 3855834"/>
              <a:gd name="connsiteX149" fmla="*/ 3471609 w 12192000"/>
              <a:gd name="connsiteY149" fmla="*/ 2352917 h 3855834"/>
              <a:gd name="connsiteX150" fmla="*/ 3471609 w 12192000"/>
              <a:gd name="connsiteY150" fmla="*/ 2384335 h 3855834"/>
              <a:gd name="connsiteX151" fmla="*/ 3474508 w 12192000"/>
              <a:gd name="connsiteY151" fmla="*/ 2384335 h 3855834"/>
              <a:gd name="connsiteX152" fmla="*/ 3494808 w 12192000"/>
              <a:gd name="connsiteY152" fmla="*/ 2384335 h 3855834"/>
              <a:gd name="connsiteX153" fmla="*/ 3494808 w 12192000"/>
              <a:gd name="connsiteY153" fmla="*/ 2391517 h 3855834"/>
              <a:gd name="connsiteX154" fmla="*/ 3494808 w 12192000"/>
              <a:gd name="connsiteY154" fmla="*/ 2441791 h 3855834"/>
              <a:gd name="connsiteX155" fmla="*/ 3502537 w 12192000"/>
              <a:gd name="connsiteY155" fmla="*/ 2437303 h 3855834"/>
              <a:gd name="connsiteX156" fmla="*/ 3556661 w 12192000"/>
              <a:gd name="connsiteY156" fmla="*/ 2405882 h 3855834"/>
              <a:gd name="connsiteX157" fmla="*/ 3579856 w 12192000"/>
              <a:gd name="connsiteY157" fmla="*/ 2269428 h 3855834"/>
              <a:gd name="connsiteX158" fmla="*/ 3582756 w 12192000"/>
              <a:gd name="connsiteY158" fmla="*/ 2268531 h 3855834"/>
              <a:gd name="connsiteX159" fmla="*/ 3603052 w 12192000"/>
              <a:gd name="connsiteY159" fmla="*/ 2262246 h 3855834"/>
              <a:gd name="connsiteX160" fmla="*/ 3610785 w 12192000"/>
              <a:gd name="connsiteY160" fmla="*/ 2032430 h 3855834"/>
              <a:gd name="connsiteX161" fmla="*/ 3618518 w 12192000"/>
              <a:gd name="connsiteY161" fmla="*/ 2262246 h 3855834"/>
              <a:gd name="connsiteX162" fmla="*/ 3621417 w 12192000"/>
              <a:gd name="connsiteY162" fmla="*/ 2263143 h 3855834"/>
              <a:gd name="connsiteX163" fmla="*/ 3641713 w 12192000"/>
              <a:gd name="connsiteY163" fmla="*/ 2269428 h 3855834"/>
              <a:gd name="connsiteX164" fmla="*/ 3641713 w 12192000"/>
              <a:gd name="connsiteY164" fmla="*/ 1982159 h 3855834"/>
              <a:gd name="connsiteX165" fmla="*/ 3657175 w 12192000"/>
              <a:gd name="connsiteY165" fmla="*/ 1874432 h 3855834"/>
              <a:gd name="connsiteX166" fmla="*/ 3804080 w 12192000"/>
              <a:gd name="connsiteY166" fmla="*/ 1874432 h 3855834"/>
              <a:gd name="connsiteX167" fmla="*/ 3804080 w 12192000"/>
              <a:gd name="connsiteY167" fmla="*/ 1982159 h 3855834"/>
              <a:gd name="connsiteX168" fmla="*/ 3806980 w 12192000"/>
              <a:gd name="connsiteY168" fmla="*/ 1982159 h 3855834"/>
              <a:gd name="connsiteX169" fmla="*/ 3827276 w 12192000"/>
              <a:gd name="connsiteY169" fmla="*/ 1982159 h 3855834"/>
              <a:gd name="connsiteX170" fmla="*/ 3827276 w 12192000"/>
              <a:gd name="connsiteY170" fmla="*/ 1709252 h 3855834"/>
              <a:gd name="connsiteX171" fmla="*/ 3834044 w 12192000"/>
              <a:gd name="connsiteY171" fmla="*/ 1709252 h 3855834"/>
              <a:gd name="connsiteX172" fmla="*/ 3881399 w 12192000"/>
              <a:gd name="connsiteY172" fmla="*/ 1709252 h 3855834"/>
              <a:gd name="connsiteX173" fmla="*/ 3881399 w 12192000"/>
              <a:gd name="connsiteY173" fmla="*/ 1702970 h 3855834"/>
              <a:gd name="connsiteX174" fmla="*/ 3881399 w 12192000"/>
              <a:gd name="connsiteY174" fmla="*/ 1658981 h 3855834"/>
              <a:gd name="connsiteX175" fmla="*/ 3966452 w 12192000"/>
              <a:gd name="connsiteY175" fmla="*/ 1658981 h 3855834"/>
              <a:gd name="connsiteX176" fmla="*/ 3966452 w 12192000"/>
              <a:gd name="connsiteY176" fmla="*/ 1655390 h 3855834"/>
              <a:gd name="connsiteX177" fmla="*/ 3966452 w 12192000"/>
              <a:gd name="connsiteY177" fmla="*/ 1630255 h 3855834"/>
              <a:gd name="connsiteX178" fmla="*/ 3973216 w 12192000"/>
              <a:gd name="connsiteY178" fmla="*/ 1630255 h 3855834"/>
              <a:gd name="connsiteX179" fmla="*/ 4020575 w 12192000"/>
              <a:gd name="connsiteY179" fmla="*/ 1630255 h 3855834"/>
              <a:gd name="connsiteX180" fmla="*/ 4020575 w 12192000"/>
              <a:gd name="connsiteY180" fmla="*/ 1633846 h 3855834"/>
              <a:gd name="connsiteX181" fmla="*/ 4020575 w 12192000"/>
              <a:gd name="connsiteY181" fmla="*/ 1658981 h 3855834"/>
              <a:gd name="connsiteX182" fmla="*/ 4023475 w 12192000"/>
              <a:gd name="connsiteY182" fmla="*/ 1658981 h 3855834"/>
              <a:gd name="connsiteX183" fmla="*/ 4043771 w 12192000"/>
              <a:gd name="connsiteY183" fmla="*/ 1658981 h 3855834"/>
              <a:gd name="connsiteX184" fmla="*/ 4082428 w 12192000"/>
              <a:gd name="connsiteY184" fmla="*/ 1644617 h 3855834"/>
              <a:gd name="connsiteX185" fmla="*/ 4097890 w 12192000"/>
              <a:gd name="connsiteY185" fmla="*/ 1655390 h 3855834"/>
              <a:gd name="connsiteX186" fmla="*/ 4097890 w 12192000"/>
              <a:gd name="connsiteY186" fmla="*/ 1630255 h 3855834"/>
              <a:gd name="connsiteX187" fmla="*/ 4106588 w 12192000"/>
              <a:gd name="connsiteY187" fmla="*/ 1630255 h 3855834"/>
              <a:gd name="connsiteX188" fmla="*/ 4167480 w 12192000"/>
              <a:gd name="connsiteY188" fmla="*/ 1630255 h 3855834"/>
              <a:gd name="connsiteX189" fmla="*/ 4167480 w 12192000"/>
              <a:gd name="connsiteY189" fmla="*/ 1633846 h 3855834"/>
              <a:gd name="connsiteX190" fmla="*/ 4167480 w 12192000"/>
              <a:gd name="connsiteY190" fmla="*/ 1658981 h 3855834"/>
              <a:gd name="connsiteX191" fmla="*/ 4283457 w 12192000"/>
              <a:gd name="connsiteY191" fmla="*/ 1658981 h 3855834"/>
              <a:gd name="connsiteX192" fmla="*/ 4283457 w 12192000"/>
              <a:gd name="connsiteY192" fmla="*/ 1664367 h 3855834"/>
              <a:gd name="connsiteX193" fmla="*/ 4283457 w 12192000"/>
              <a:gd name="connsiteY193" fmla="*/ 1702073 h 3855834"/>
              <a:gd name="connsiteX194" fmla="*/ 4383971 w 12192000"/>
              <a:gd name="connsiteY194" fmla="*/ 1702073 h 3855834"/>
              <a:gd name="connsiteX195" fmla="*/ 4383971 w 12192000"/>
              <a:gd name="connsiteY195" fmla="*/ 1802614 h 3855834"/>
              <a:gd name="connsiteX196" fmla="*/ 4386871 w 12192000"/>
              <a:gd name="connsiteY196" fmla="*/ 1802614 h 3855834"/>
              <a:gd name="connsiteX197" fmla="*/ 4407167 w 12192000"/>
              <a:gd name="connsiteY197" fmla="*/ 1802614 h 3855834"/>
              <a:gd name="connsiteX198" fmla="*/ 4407167 w 12192000"/>
              <a:gd name="connsiteY198" fmla="*/ 1806206 h 3855834"/>
              <a:gd name="connsiteX199" fmla="*/ 4407167 w 12192000"/>
              <a:gd name="connsiteY199" fmla="*/ 1831344 h 3855834"/>
              <a:gd name="connsiteX200" fmla="*/ 4422633 w 12192000"/>
              <a:gd name="connsiteY200" fmla="*/ 1931885 h 3855834"/>
              <a:gd name="connsiteX201" fmla="*/ 4425532 w 12192000"/>
              <a:gd name="connsiteY201" fmla="*/ 1931885 h 3855834"/>
              <a:gd name="connsiteX202" fmla="*/ 4445828 w 12192000"/>
              <a:gd name="connsiteY202" fmla="*/ 1931885 h 3855834"/>
              <a:gd name="connsiteX203" fmla="*/ 4445828 w 12192000"/>
              <a:gd name="connsiteY203" fmla="*/ 1934580 h 3855834"/>
              <a:gd name="connsiteX204" fmla="*/ 4445828 w 12192000"/>
              <a:gd name="connsiteY204" fmla="*/ 1953433 h 3855834"/>
              <a:gd name="connsiteX205" fmla="*/ 4449693 w 12192000"/>
              <a:gd name="connsiteY205" fmla="*/ 1953433 h 3855834"/>
              <a:gd name="connsiteX206" fmla="*/ 4476754 w 12192000"/>
              <a:gd name="connsiteY206" fmla="*/ 1953433 h 3855834"/>
              <a:gd name="connsiteX207" fmla="*/ 4476754 w 12192000"/>
              <a:gd name="connsiteY207" fmla="*/ 2053978 h 3855834"/>
              <a:gd name="connsiteX208" fmla="*/ 4484487 w 12192000"/>
              <a:gd name="connsiteY208" fmla="*/ 2053978 h 3855834"/>
              <a:gd name="connsiteX209" fmla="*/ 4538609 w 12192000"/>
              <a:gd name="connsiteY209" fmla="*/ 2053978 h 3855834"/>
              <a:gd name="connsiteX210" fmla="*/ 4538609 w 12192000"/>
              <a:gd name="connsiteY210" fmla="*/ 2132975 h 3855834"/>
              <a:gd name="connsiteX211" fmla="*/ 4546342 w 12192000"/>
              <a:gd name="connsiteY211" fmla="*/ 2138360 h 3855834"/>
              <a:gd name="connsiteX212" fmla="*/ 4546342 w 12192000"/>
              <a:gd name="connsiteY212" fmla="*/ 2176066 h 3855834"/>
              <a:gd name="connsiteX213" fmla="*/ 4549242 w 12192000"/>
              <a:gd name="connsiteY213" fmla="*/ 2176066 h 3855834"/>
              <a:gd name="connsiteX214" fmla="*/ 4569538 w 12192000"/>
              <a:gd name="connsiteY214" fmla="*/ 2176066 h 3855834"/>
              <a:gd name="connsiteX215" fmla="*/ 4569538 w 12192000"/>
              <a:gd name="connsiteY215" fmla="*/ 2255063 h 3855834"/>
              <a:gd name="connsiteX216" fmla="*/ 4574367 w 12192000"/>
              <a:gd name="connsiteY216" fmla="*/ 2255063 h 3855834"/>
              <a:gd name="connsiteX217" fmla="*/ 4608195 w 12192000"/>
              <a:gd name="connsiteY217" fmla="*/ 2255063 h 3855834"/>
              <a:gd name="connsiteX218" fmla="*/ 4615928 w 12192000"/>
              <a:gd name="connsiteY218" fmla="*/ 2268531 h 3855834"/>
              <a:gd name="connsiteX219" fmla="*/ 4615928 w 12192000"/>
              <a:gd name="connsiteY219" fmla="*/ 2312520 h 3855834"/>
              <a:gd name="connsiteX220" fmla="*/ 4621727 w 12192000"/>
              <a:gd name="connsiteY220" fmla="*/ 2306234 h 3855834"/>
              <a:gd name="connsiteX221" fmla="*/ 4662319 w 12192000"/>
              <a:gd name="connsiteY221" fmla="*/ 2262246 h 3855834"/>
              <a:gd name="connsiteX222" fmla="*/ 4770566 w 12192000"/>
              <a:gd name="connsiteY222" fmla="*/ 2262246 h 3855834"/>
              <a:gd name="connsiteX223" fmla="*/ 4770566 w 12192000"/>
              <a:gd name="connsiteY223" fmla="*/ 2549515 h 3855834"/>
              <a:gd name="connsiteX224" fmla="*/ 4773467 w 12192000"/>
              <a:gd name="connsiteY224" fmla="*/ 2549515 h 3855834"/>
              <a:gd name="connsiteX225" fmla="*/ 4793763 w 12192000"/>
              <a:gd name="connsiteY225" fmla="*/ 2549515 h 3855834"/>
              <a:gd name="connsiteX226" fmla="*/ 4796662 w 12192000"/>
              <a:gd name="connsiteY226" fmla="*/ 2545027 h 3855834"/>
              <a:gd name="connsiteX227" fmla="*/ 4816958 w 12192000"/>
              <a:gd name="connsiteY227" fmla="*/ 2513606 h 3855834"/>
              <a:gd name="connsiteX228" fmla="*/ 4816958 w 12192000"/>
              <a:gd name="connsiteY228" fmla="*/ 2519891 h 3855834"/>
              <a:gd name="connsiteX229" fmla="*/ 4816958 w 12192000"/>
              <a:gd name="connsiteY229" fmla="*/ 2563880 h 3855834"/>
              <a:gd name="connsiteX230" fmla="*/ 4832419 w 12192000"/>
              <a:gd name="connsiteY230" fmla="*/ 2413064 h 3855834"/>
              <a:gd name="connsiteX231" fmla="*/ 4835319 w 12192000"/>
              <a:gd name="connsiteY231" fmla="*/ 2413064 h 3855834"/>
              <a:gd name="connsiteX232" fmla="*/ 4855615 w 12192000"/>
              <a:gd name="connsiteY232" fmla="*/ 2413064 h 3855834"/>
              <a:gd name="connsiteX233" fmla="*/ 4855615 w 12192000"/>
              <a:gd name="connsiteY233" fmla="*/ 2197610 h 3855834"/>
              <a:gd name="connsiteX234" fmla="*/ 4859483 w 12192000"/>
              <a:gd name="connsiteY234" fmla="*/ 2197610 h 3855834"/>
              <a:gd name="connsiteX235" fmla="*/ 4886543 w 12192000"/>
              <a:gd name="connsiteY235" fmla="*/ 2197610 h 3855834"/>
              <a:gd name="connsiteX236" fmla="*/ 4932934 w 12192000"/>
              <a:gd name="connsiteY236" fmla="*/ 2053978 h 3855834"/>
              <a:gd name="connsiteX237" fmla="*/ 4937767 w 12192000"/>
              <a:gd name="connsiteY237" fmla="*/ 2053978 h 3855834"/>
              <a:gd name="connsiteX238" fmla="*/ 4971595 w 12192000"/>
              <a:gd name="connsiteY238" fmla="*/ 2053978 h 3855834"/>
              <a:gd name="connsiteX239" fmla="*/ 5010253 w 12192000"/>
              <a:gd name="connsiteY239" fmla="*/ 2197610 h 3855834"/>
              <a:gd name="connsiteX240" fmla="*/ 5014118 w 12192000"/>
              <a:gd name="connsiteY240" fmla="*/ 2197610 h 3855834"/>
              <a:gd name="connsiteX241" fmla="*/ 5041181 w 12192000"/>
              <a:gd name="connsiteY241" fmla="*/ 2197610 h 3855834"/>
              <a:gd name="connsiteX242" fmla="*/ 5041181 w 12192000"/>
              <a:gd name="connsiteY242" fmla="*/ 2326881 h 3855834"/>
              <a:gd name="connsiteX243" fmla="*/ 5047945 w 12192000"/>
              <a:gd name="connsiteY243" fmla="*/ 2326881 h 3855834"/>
              <a:gd name="connsiteX244" fmla="*/ 5095306 w 12192000"/>
              <a:gd name="connsiteY244" fmla="*/ 2326881 h 3855834"/>
              <a:gd name="connsiteX245" fmla="*/ 5095306 w 12192000"/>
              <a:gd name="connsiteY245" fmla="*/ 2334064 h 3855834"/>
              <a:gd name="connsiteX246" fmla="*/ 5095306 w 12192000"/>
              <a:gd name="connsiteY246" fmla="*/ 2384335 h 3855834"/>
              <a:gd name="connsiteX247" fmla="*/ 5110768 w 12192000"/>
              <a:gd name="connsiteY247" fmla="*/ 2377155 h 3855834"/>
              <a:gd name="connsiteX248" fmla="*/ 5110768 w 12192000"/>
              <a:gd name="connsiteY248" fmla="*/ 2326881 h 3855834"/>
              <a:gd name="connsiteX249" fmla="*/ 5116566 w 12192000"/>
              <a:gd name="connsiteY249" fmla="*/ 2326881 h 3855834"/>
              <a:gd name="connsiteX250" fmla="*/ 5157158 w 12192000"/>
              <a:gd name="connsiteY250" fmla="*/ 2326881 h 3855834"/>
              <a:gd name="connsiteX251" fmla="*/ 5157158 w 12192000"/>
              <a:gd name="connsiteY251" fmla="*/ 2332267 h 3855834"/>
              <a:gd name="connsiteX252" fmla="*/ 5157158 w 12192000"/>
              <a:gd name="connsiteY252" fmla="*/ 2369973 h 3855834"/>
              <a:gd name="connsiteX253" fmla="*/ 5273138 w 12192000"/>
              <a:gd name="connsiteY253" fmla="*/ 2369973 h 3855834"/>
              <a:gd name="connsiteX254" fmla="*/ 5273138 w 12192000"/>
              <a:gd name="connsiteY254" fmla="*/ 2247884 h 3855834"/>
              <a:gd name="connsiteX255" fmla="*/ 5277968 w 12192000"/>
              <a:gd name="connsiteY255" fmla="*/ 2247884 h 3855834"/>
              <a:gd name="connsiteX256" fmla="*/ 5311796 w 12192000"/>
              <a:gd name="connsiteY256" fmla="*/ 2247884 h 3855834"/>
              <a:gd name="connsiteX257" fmla="*/ 5311796 w 12192000"/>
              <a:gd name="connsiteY257" fmla="*/ 2319699 h 3855834"/>
              <a:gd name="connsiteX258" fmla="*/ 5319529 w 12192000"/>
              <a:gd name="connsiteY258" fmla="*/ 2211975 h 3855834"/>
              <a:gd name="connsiteX259" fmla="*/ 5404578 w 12192000"/>
              <a:gd name="connsiteY259" fmla="*/ 2211975 h 3855834"/>
              <a:gd name="connsiteX260" fmla="*/ 5404578 w 12192000"/>
              <a:gd name="connsiteY260" fmla="*/ 2206587 h 3855834"/>
              <a:gd name="connsiteX261" fmla="*/ 5404578 w 12192000"/>
              <a:gd name="connsiteY261" fmla="*/ 2168884 h 3855834"/>
              <a:gd name="connsiteX262" fmla="*/ 5407477 w 12192000"/>
              <a:gd name="connsiteY262" fmla="*/ 2168884 h 3855834"/>
              <a:gd name="connsiteX263" fmla="*/ 5427773 w 12192000"/>
              <a:gd name="connsiteY263" fmla="*/ 2168884 h 3855834"/>
              <a:gd name="connsiteX264" fmla="*/ 5427773 w 12192000"/>
              <a:gd name="connsiteY264" fmla="*/ 2162602 h 3855834"/>
              <a:gd name="connsiteX265" fmla="*/ 5427773 w 12192000"/>
              <a:gd name="connsiteY265" fmla="*/ 2118613 h 3855834"/>
              <a:gd name="connsiteX266" fmla="*/ 5443239 w 12192000"/>
              <a:gd name="connsiteY266" fmla="*/ 2140157 h 3855834"/>
              <a:gd name="connsiteX267" fmla="*/ 5451937 w 12192000"/>
              <a:gd name="connsiteY267" fmla="*/ 2140157 h 3855834"/>
              <a:gd name="connsiteX268" fmla="*/ 5512825 w 12192000"/>
              <a:gd name="connsiteY268" fmla="*/ 2140157 h 3855834"/>
              <a:gd name="connsiteX269" fmla="*/ 5512825 w 12192000"/>
              <a:gd name="connsiteY269" fmla="*/ 2137463 h 3855834"/>
              <a:gd name="connsiteX270" fmla="*/ 5512825 w 12192000"/>
              <a:gd name="connsiteY270" fmla="*/ 2118613 h 3855834"/>
              <a:gd name="connsiteX271" fmla="*/ 5515724 w 12192000"/>
              <a:gd name="connsiteY271" fmla="*/ 2118613 h 3855834"/>
              <a:gd name="connsiteX272" fmla="*/ 5536020 w 12192000"/>
              <a:gd name="connsiteY272" fmla="*/ 2118613 h 3855834"/>
              <a:gd name="connsiteX273" fmla="*/ 5536020 w 12192000"/>
              <a:gd name="connsiteY273" fmla="*/ 2123101 h 3855834"/>
              <a:gd name="connsiteX274" fmla="*/ 5536020 w 12192000"/>
              <a:gd name="connsiteY274" fmla="*/ 2154522 h 3855834"/>
              <a:gd name="connsiteX275" fmla="*/ 5682925 w 12192000"/>
              <a:gd name="connsiteY275" fmla="*/ 2154522 h 3855834"/>
              <a:gd name="connsiteX276" fmla="*/ 5682925 w 12192000"/>
              <a:gd name="connsiteY276" fmla="*/ 2614150 h 3855834"/>
              <a:gd name="connsiteX277" fmla="*/ 5688724 w 12192000"/>
              <a:gd name="connsiteY277" fmla="*/ 2614150 h 3855834"/>
              <a:gd name="connsiteX278" fmla="*/ 5729316 w 12192000"/>
              <a:gd name="connsiteY278" fmla="*/ 2614150 h 3855834"/>
              <a:gd name="connsiteX279" fmla="*/ 5729316 w 12192000"/>
              <a:gd name="connsiteY279" fmla="*/ 2571062 h 3855834"/>
              <a:gd name="connsiteX280" fmla="*/ 5744782 w 12192000"/>
              <a:gd name="connsiteY280" fmla="*/ 2571062 h 3855834"/>
              <a:gd name="connsiteX281" fmla="*/ 5744782 w 12192000"/>
              <a:gd name="connsiteY281" fmla="*/ 2614150 h 3855834"/>
              <a:gd name="connsiteX282" fmla="*/ 5860758 w 12192000"/>
              <a:gd name="connsiteY282" fmla="*/ 2614150 h 3855834"/>
              <a:gd name="connsiteX283" fmla="*/ 5860758 w 12192000"/>
              <a:gd name="connsiteY283" fmla="*/ 2513606 h 3855834"/>
              <a:gd name="connsiteX284" fmla="*/ 5907149 w 12192000"/>
              <a:gd name="connsiteY284" fmla="*/ 2513606 h 3855834"/>
              <a:gd name="connsiteX285" fmla="*/ 5953540 w 12192000"/>
              <a:gd name="connsiteY285" fmla="*/ 2506427 h 3855834"/>
              <a:gd name="connsiteX286" fmla="*/ 5969006 w 12192000"/>
              <a:gd name="connsiteY286" fmla="*/ 2513606 h 3855834"/>
              <a:gd name="connsiteX287" fmla="*/ 6007663 w 12192000"/>
              <a:gd name="connsiteY287" fmla="*/ 2513606 h 3855834"/>
              <a:gd name="connsiteX288" fmla="*/ 6007663 w 12192000"/>
              <a:gd name="connsiteY288" fmla="*/ 2614150 h 3855834"/>
              <a:gd name="connsiteX289" fmla="*/ 6038592 w 12192000"/>
              <a:gd name="connsiteY289" fmla="*/ 2614150 h 3855834"/>
              <a:gd name="connsiteX290" fmla="*/ 6038592 w 12192000"/>
              <a:gd name="connsiteY290" fmla="*/ 2671607 h 3855834"/>
              <a:gd name="connsiteX291" fmla="*/ 6074209 w 12192000"/>
              <a:gd name="connsiteY291" fmla="*/ 2674613 h 3855834"/>
              <a:gd name="connsiteX292" fmla="*/ 6123644 w 12192000"/>
              <a:gd name="connsiteY292" fmla="*/ 2674613 h 3855834"/>
              <a:gd name="connsiteX293" fmla="*/ 6123644 w 12192000"/>
              <a:gd name="connsiteY293" fmla="*/ 2621333 h 3855834"/>
              <a:gd name="connsiteX294" fmla="*/ 6382897 w 12192000"/>
              <a:gd name="connsiteY294" fmla="*/ 2621333 h 3855834"/>
              <a:gd name="connsiteX295" fmla="*/ 6382897 w 12192000"/>
              <a:gd name="connsiteY295" fmla="*/ 2338110 h 3855834"/>
              <a:gd name="connsiteX296" fmla="*/ 6657610 w 12192000"/>
              <a:gd name="connsiteY296" fmla="*/ 2338110 h 3855834"/>
              <a:gd name="connsiteX297" fmla="*/ 6657610 w 12192000"/>
              <a:gd name="connsiteY297" fmla="*/ 2599789 h 3855834"/>
              <a:gd name="connsiteX298" fmla="*/ 6664873 w 12192000"/>
              <a:gd name="connsiteY298" fmla="*/ 2599789 h 3855834"/>
              <a:gd name="connsiteX299" fmla="*/ 6669612 w 12192000"/>
              <a:gd name="connsiteY299" fmla="*/ 2674613 h 3855834"/>
              <a:gd name="connsiteX300" fmla="*/ 6706526 w 12192000"/>
              <a:gd name="connsiteY300" fmla="*/ 2674613 h 3855834"/>
              <a:gd name="connsiteX301" fmla="*/ 6711264 w 12192000"/>
              <a:gd name="connsiteY301" fmla="*/ 2599789 h 3855834"/>
              <a:gd name="connsiteX302" fmla="*/ 6734459 w 12192000"/>
              <a:gd name="connsiteY302" fmla="*/ 2599789 h 3855834"/>
              <a:gd name="connsiteX303" fmla="*/ 6739198 w 12192000"/>
              <a:gd name="connsiteY303" fmla="*/ 2674613 h 3855834"/>
              <a:gd name="connsiteX304" fmla="*/ 6932322 w 12192000"/>
              <a:gd name="connsiteY304" fmla="*/ 2674613 h 3855834"/>
              <a:gd name="connsiteX305" fmla="*/ 6932322 w 12192000"/>
              <a:gd name="connsiteY305" fmla="*/ 2133011 h 3855834"/>
              <a:gd name="connsiteX306" fmla="*/ 7251966 w 12192000"/>
              <a:gd name="connsiteY306" fmla="*/ 2133011 h 3855834"/>
              <a:gd name="connsiteX307" fmla="*/ 7251966 w 12192000"/>
              <a:gd name="connsiteY307" fmla="*/ 2123101 h 3855834"/>
              <a:gd name="connsiteX308" fmla="*/ 7251966 w 12192000"/>
              <a:gd name="connsiteY308" fmla="*/ 2118613 h 3855834"/>
              <a:gd name="connsiteX309" fmla="*/ 7272262 w 12192000"/>
              <a:gd name="connsiteY309" fmla="*/ 2118613 h 3855834"/>
              <a:gd name="connsiteX310" fmla="*/ 7275162 w 12192000"/>
              <a:gd name="connsiteY310" fmla="*/ 2118613 h 3855834"/>
              <a:gd name="connsiteX311" fmla="*/ 7275162 w 12192000"/>
              <a:gd name="connsiteY311" fmla="*/ 2133011 h 3855834"/>
              <a:gd name="connsiteX312" fmla="*/ 7349878 w 12192000"/>
              <a:gd name="connsiteY312" fmla="*/ 2133011 h 3855834"/>
              <a:gd name="connsiteX313" fmla="*/ 7360214 w 12192000"/>
              <a:gd name="connsiteY313" fmla="*/ 2118613 h 3855834"/>
              <a:gd name="connsiteX314" fmla="*/ 7360214 w 12192000"/>
              <a:gd name="connsiteY314" fmla="*/ 2133011 h 3855834"/>
              <a:gd name="connsiteX315" fmla="*/ 7685128 w 12192000"/>
              <a:gd name="connsiteY315" fmla="*/ 2133011 h 3855834"/>
              <a:gd name="connsiteX316" fmla="*/ 7685128 w 12192000"/>
              <a:gd name="connsiteY316" fmla="*/ 2383834 h 3855834"/>
              <a:gd name="connsiteX317" fmla="*/ 7692682 w 12192000"/>
              <a:gd name="connsiteY317" fmla="*/ 2384335 h 3855834"/>
              <a:gd name="connsiteX318" fmla="*/ 7692682 w 12192000"/>
              <a:gd name="connsiteY318" fmla="*/ 2334064 h 3855834"/>
              <a:gd name="connsiteX319" fmla="*/ 7692682 w 12192000"/>
              <a:gd name="connsiteY319" fmla="*/ 2326881 h 3855834"/>
              <a:gd name="connsiteX320" fmla="*/ 7740041 w 12192000"/>
              <a:gd name="connsiteY320" fmla="*/ 2326881 h 3855834"/>
              <a:gd name="connsiteX321" fmla="*/ 7746805 w 12192000"/>
              <a:gd name="connsiteY321" fmla="*/ 2326881 h 3855834"/>
              <a:gd name="connsiteX322" fmla="*/ 7746805 w 12192000"/>
              <a:gd name="connsiteY322" fmla="*/ 2197610 h 3855834"/>
              <a:gd name="connsiteX323" fmla="*/ 7773869 w 12192000"/>
              <a:gd name="connsiteY323" fmla="*/ 2197610 h 3855834"/>
              <a:gd name="connsiteX324" fmla="*/ 7777734 w 12192000"/>
              <a:gd name="connsiteY324" fmla="*/ 2197610 h 3855834"/>
              <a:gd name="connsiteX325" fmla="*/ 7816391 w 12192000"/>
              <a:gd name="connsiteY325" fmla="*/ 2053978 h 3855834"/>
              <a:gd name="connsiteX326" fmla="*/ 7850219 w 12192000"/>
              <a:gd name="connsiteY326" fmla="*/ 2053978 h 3855834"/>
              <a:gd name="connsiteX327" fmla="*/ 7855053 w 12192000"/>
              <a:gd name="connsiteY327" fmla="*/ 2053978 h 3855834"/>
              <a:gd name="connsiteX328" fmla="*/ 7901443 w 12192000"/>
              <a:gd name="connsiteY328" fmla="*/ 2197610 h 3855834"/>
              <a:gd name="connsiteX329" fmla="*/ 7928503 w 12192000"/>
              <a:gd name="connsiteY329" fmla="*/ 2197610 h 3855834"/>
              <a:gd name="connsiteX330" fmla="*/ 7932372 w 12192000"/>
              <a:gd name="connsiteY330" fmla="*/ 2197610 h 3855834"/>
              <a:gd name="connsiteX331" fmla="*/ 7932372 w 12192000"/>
              <a:gd name="connsiteY331" fmla="*/ 2399895 h 3855834"/>
              <a:gd name="connsiteX332" fmla="*/ 8018641 w 12192000"/>
              <a:gd name="connsiteY332" fmla="*/ 2399895 h 3855834"/>
              <a:gd name="connsiteX333" fmla="*/ 8018641 w 12192000"/>
              <a:gd name="connsiteY333" fmla="*/ 2305337 h 3855834"/>
              <a:gd name="connsiteX334" fmla="*/ 8123415 w 12192000"/>
              <a:gd name="connsiteY334" fmla="*/ 2305337 h 3855834"/>
              <a:gd name="connsiteX335" fmla="*/ 8128381 w 12192000"/>
              <a:gd name="connsiteY335" fmla="*/ 2190002 h 3855834"/>
              <a:gd name="connsiteX336" fmla="*/ 8566913 w 12192000"/>
              <a:gd name="connsiteY336" fmla="*/ 2190002 h 3855834"/>
              <a:gd name="connsiteX337" fmla="*/ 8566913 w 12192000"/>
              <a:gd name="connsiteY337" fmla="*/ 2305337 h 3855834"/>
              <a:gd name="connsiteX338" fmla="*/ 8583069 w 12192000"/>
              <a:gd name="connsiteY338" fmla="*/ 2305337 h 3855834"/>
              <a:gd name="connsiteX339" fmla="*/ 8583069 w 12192000"/>
              <a:gd name="connsiteY339" fmla="*/ 2326881 h 3855834"/>
              <a:gd name="connsiteX340" fmla="*/ 8652655 w 12192000"/>
              <a:gd name="connsiteY340" fmla="*/ 2326881 h 3855834"/>
              <a:gd name="connsiteX341" fmla="*/ 8652655 w 12192000"/>
              <a:gd name="connsiteY341" fmla="*/ 2427426 h 3855834"/>
              <a:gd name="connsiteX342" fmla="*/ 8682894 w 12192000"/>
              <a:gd name="connsiteY342" fmla="*/ 2427426 h 3855834"/>
              <a:gd name="connsiteX343" fmla="*/ 8682894 w 12192000"/>
              <a:gd name="connsiteY343" fmla="*/ 2420244 h 3855834"/>
              <a:gd name="connsiteX344" fmla="*/ 8767942 w 12192000"/>
              <a:gd name="connsiteY344" fmla="*/ 2420244 h 3855834"/>
              <a:gd name="connsiteX345" fmla="*/ 8767942 w 12192000"/>
              <a:gd name="connsiteY345" fmla="*/ 2427426 h 3855834"/>
              <a:gd name="connsiteX346" fmla="*/ 8869146 w 12192000"/>
              <a:gd name="connsiteY346" fmla="*/ 2427426 h 3855834"/>
              <a:gd name="connsiteX347" fmla="*/ 8869146 w 12192000"/>
              <a:gd name="connsiteY347" fmla="*/ 2470518 h 3855834"/>
              <a:gd name="connsiteX348" fmla="*/ 8900075 w 12192000"/>
              <a:gd name="connsiteY348" fmla="*/ 2470518 h 3855834"/>
              <a:gd name="connsiteX349" fmla="*/ 8900075 w 12192000"/>
              <a:gd name="connsiteY349" fmla="*/ 2527971 h 3855834"/>
              <a:gd name="connsiteX350" fmla="*/ 8938734 w 12192000"/>
              <a:gd name="connsiteY350" fmla="*/ 2526175 h 3855834"/>
              <a:gd name="connsiteX351" fmla="*/ 8961241 w 12192000"/>
              <a:gd name="connsiteY351" fmla="*/ 2518858 h 3855834"/>
              <a:gd name="connsiteX352" fmla="*/ 8961241 w 12192000"/>
              <a:gd name="connsiteY352" fmla="*/ 1953433 h 3855834"/>
              <a:gd name="connsiteX353" fmla="*/ 8984437 w 12192000"/>
              <a:gd name="connsiteY353" fmla="*/ 1931885 h 3855834"/>
              <a:gd name="connsiteX354" fmla="*/ 9262785 w 12192000"/>
              <a:gd name="connsiteY354" fmla="*/ 1931885 h 3855834"/>
              <a:gd name="connsiteX355" fmla="*/ 9262785 w 12192000"/>
              <a:gd name="connsiteY355" fmla="*/ 1960615 h 3855834"/>
              <a:gd name="connsiteX356" fmla="*/ 9301442 w 12192000"/>
              <a:gd name="connsiteY356" fmla="*/ 1960615 h 3855834"/>
              <a:gd name="connsiteX357" fmla="*/ 9301442 w 12192000"/>
              <a:gd name="connsiteY357" fmla="*/ 2341246 h 3855834"/>
              <a:gd name="connsiteX358" fmla="*/ 9356256 w 12192000"/>
              <a:gd name="connsiteY358" fmla="*/ 2341246 h 3855834"/>
              <a:gd name="connsiteX359" fmla="*/ 9356256 w 12192000"/>
              <a:gd name="connsiteY359" fmla="*/ 1723617 h 3855834"/>
              <a:gd name="connsiteX360" fmla="*/ 9456770 w 12192000"/>
              <a:gd name="connsiteY360" fmla="*/ 1723617 h 3855834"/>
              <a:gd name="connsiteX361" fmla="*/ 9456770 w 12192000"/>
              <a:gd name="connsiteY361" fmla="*/ 1698482 h 3855834"/>
              <a:gd name="connsiteX362" fmla="*/ 9456770 w 12192000"/>
              <a:gd name="connsiteY362" fmla="*/ 1694891 h 3855834"/>
              <a:gd name="connsiteX363" fmla="*/ 9644919 w 12192000"/>
              <a:gd name="connsiteY363" fmla="*/ 1726100 h 3855834"/>
              <a:gd name="connsiteX364" fmla="*/ 9653587 w 12192000"/>
              <a:gd name="connsiteY364" fmla="*/ 1727537 h 3855834"/>
              <a:gd name="connsiteX365" fmla="*/ 9662256 w 12192000"/>
              <a:gd name="connsiteY365" fmla="*/ 1726100 h 3855834"/>
              <a:gd name="connsiteX366" fmla="*/ 9850405 w 12192000"/>
              <a:gd name="connsiteY366" fmla="*/ 1694891 h 3855834"/>
              <a:gd name="connsiteX367" fmla="*/ 9850405 w 12192000"/>
              <a:gd name="connsiteY367" fmla="*/ 1698482 h 3855834"/>
              <a:gd name="connsiteX368" fmla="*/ 9850405 w 12192000"/>
              <a:gd name="connsiteY368" fmla="*/ 1723617 h 3855834"/>
              <a:gd name="connsiteX369" fmla="*/ 9950919 w 12192000"/>
              <a:gd name="connsiteY369" fmla="*/ 1723617 h 3855834"/>
              <a:gd name="connsiteX370" fmla="*/ 9950919 w 12192000"/>
              <a:gd name="connsiteY370" fmla="*/ 2341246 h 3855834"/>
              <a:gd name="connsiteX371" fmla="*/ 10005733 w 12192000"/>
              <a:gd name="connsiteY371" fmla="*/ 2341246 h 3855834"/>
              <a:gd name="connsiteX372" fmla="*/ 10005733 w 12192000"/>
              <a:gd name="connsiteY372" fmla="*/ 1960615 h 3855834"/>
              <a:gd name="connsiteX373" fmla="*/ 10044390 w 12192000"/>
              <a:gd name="connsiteY373" fmla="*/ 1960615 h 3855834"/>
              <a:gd name="connsiteX374" fmla="*/ 10044390 w 12192000"/>
              <a:gd name="connsiteY374" fmla="*/ 1931885 h 3855834"/>
              <a:gd name="connsiteX375" fmla="*/ 10322738 w 12192000"/>
              <a:gd name="connsiteY375" fmla="*/ 1931885 h 3855834"/>
              <a:gd name="connsiteX376" fmla="*/ 10345934 w 12192000"/>
              <a:gd name="connsiteY376" fmla="*/ 1953433 h 3855834"/>
              <a:gd name="connsiteX377" fmla="*/ 10345934 w 12192000"/>
              <a:gd name="connsiteY377" fmla="*/ 2518858 h 3855834"/>
              <a:gd name="connsiteX378" fmla="*/ 10368441 w 12192000"/>
              <a:gd name="connsiteY378" fmla="*/ 2526175 h 3855834"/>
              <a:gd name="connsiteX379" fmla="*/ 10407100 w 12192000"/>
              <a:gd name="connsiteY379" fmla="*/ 2527971 h 3855834"/>
              <a:gd name="connsiteX380" fmla="*/ 10407100 w 12192000"/>
              <a:gd name="connsiteY380" fmla="*/ 2470518 h 3855834"/>
              <a:gd name="connsiteX381" fmla="*/ 10438029 w 12192000"/>
              <a:gd name="connsiteY381" fmla="*/ 2470518 h 3855834"/>
              <a:gd name="connsiteX382" fmla="*/ 10438029 w 12192000"/>
              <a:gd name="connsiteY382" fmla="*/ 2427426 h 3855834"/>
              <a:gd name="connsiteX383" fmla="*/ 10539233 w 12192000"/>
              <a:gd name="connsiteY383" fmla="*/ 2427426 h 3855834"/>
              <a:gd name="connsiteX384" fmla="*/ 10539233 w 12192000"/>
              <a:gd name="connsiteY384" fmla="*/ 2420244 h 3855834"/>
              <a:gd name="connsiteX385" fmla="*/ 10624281 w 12192000"/>
              <a:gd name="connsiteY385" fmla="*/ 2420244 h 3855834"/>
              <a:gd name="connsiteX386" fmla="*/ 10624281 w 12192000"/>
              <a:gd name="connsiteY386" fmla="*/ 2427426 h 3855834"/>
              <a:gd name="connsiteX387" fmla="*/ 10654520 w 12192000"/>
              <a:gd name="connsiteY387" fmla="*/ 2427426 h 3855834"/>
              <a:gd name="connsiteX388" fmla="*/ 10654520 w 12192000"/>
              <a:gd name="connsiteY388" fmla="*/ 2326881 h 3855834"/>
              <a:gd name="connsiteX389" fmla="*/ 10724106 w 12192000"/>
              <a:gd name="connsiteY389" fmla="*/ 2326881 h 3855834"/>
              <a:gd name="connsiteX390" fmla="*/ 10724106 w 12192000"/>
              <a:gd name="connsiteY390" fmla="*/ 2305337 h 3855834"/>
              <a:gd name="connsiteX391" fmla="*/ 10740262 w 12192000"/>
              <a:gd name="connsiteY391" fmla="*/ 2305337 h 3855834"/>
              <a:gd name="connsiteX392" fmla="*/ 10740262 w 12192000"/>
              <a:gd name="connsiteY392" fmla="*/ 2183249 h 3855834"/>
              <a:gd name="connsiteX393" fmla="*/ 10987682 w 12192000"/>
              <a:gd name="connsiteY393" fmla="*/ 2183249 h 3855834"/>
              <a:gd name="connsiteX394" fmla="*/ 11018610 w 12192000"/>
              <a:gd name="connsiteY394" fmla="*/ 1342986 h 3855834"/>
              <a:gd name="connsiteX395" fmla="*/ 10972215 w 12192000"/>
              <a:gd name="connsiteY395" fmla="*/ 1271168 h 3855834"/>
              <a:gd name="connsiteX396" fmla="*/ 10949020 w 12192000"/>
              <a:gd name="connsiteY396" fmla="*/ 1256803 h 3855834"/>
              <a:gd name="connsiteX397" fmla="*/ 10979948 w 12192000"/>
              <a:gd name="connsiteY397" fmla="*/ 1177806 h 3855834"/>
              <a:gd name="connsiteX398" fmla="*/ 10979948 w 12192000"/>
              <a:gd name="connsiteY398" fmla="*/ 1120353 h 3855834"/>
              <a:gd name="connsiteX399" fmla="*/ 11034072 w 12192000"/>
              <a:gd name="connsiteY399" fmla="*/ 1120353 h 3855834"/>
              <a:gd name="connsiteX400" fmla="*/ 11034072 w 12192000"/>
              <a:gd name="connsiteY400" fmla="*/ 1048535 h 3855834"/>
              <a:gd name="connsiteX401" fmla="*/ 11041805 w 12192000"/>
              <a:gd name="connsiteY401" fmla="*/ 1034170 h 3855834"/>
              <a:gd name="connsiteX402" fmla="*/ 11041805 w 12192000"/>
              <a:gd name="connsiteY402" fmla="*/ 775627 h 3855834"/>
              <a:gd name="connsiteX403" fmla="*/ 11034072 w 12192000"/>
              <a:gd name="connsiteY403" fmla="*/ 754083 h 3855834"/>
              <a:gd name="connsiteX404" fmla="*/ 11057268 w 12192000"/>
              <a:gd name="connsiteY404" fmla="*/ 732536 h 3855834"/>
              <a:gd name="connsiteX405" fmla="*/ 11065000 w 12192000"/>
              <a:gd name="connsiteY405" fmla="*/ 524267 h 3855834"/>
              <a:gd name="connsiteX406" fmla="*/ 11072729 w 12192000"/>
              <a:gd name="connsiteY406" fmla="*/ 330361 h 3855834"/>
              <a:gd name="connsiteX407" fmla="*/ 11088195 w 12192000"/>
              <a:gd name="connsiteY407" fmla="*/ 272907 h 3855834"/>
              <a:gd name="connsiteX408" fmla="*/ 11095928 w 12192000"/>
              <a:gd name="connsiteY408" fmla="*/ 337543 h 3855834"/>
              <a:gd name="connsiteX409" fmla="*/ 11095928 w 12192000"/>
              <a:gd name="connsiteY409" fmla="*/ 524267 h 3855834"/>
              <a:gd name="connsiteX410" fmla="*/ 11103658 w 12192000"/>
              <a:gd name="connsiteY410" fmla="*/ 538629 h 3855834"/>
              <a:gd name="connsiteX411" fmla="*/ 11103658 w 12192000"/>
              <a:gd name="connsiteY411" fmla="*/ 732536 h 3855834"/>
              <a:gd name="connsiteX412" fmla="*/ 11126853 w 12192000"/>
              <a:gd name="connsiteY412" fmla="*/ 754083 h 3855834"/>
              <a:gd name="connsiteX413" fmla="*/ 11119124 w 12192000"/>
              <a:gd name="connsiteY413" fmla="*/ 775627 h 3855834"/>
              <a:gd name="connsiteX414" fmla="*/ 11119124 w 12192000"/>
              <a:gd name="connsiteY414" fmla="*/ 1034170 h 3855834"/>
              <a:gd name="connsiteX415" fmla="*/ 11126853 w 12192000"/>
              <a:gd name="connsiteY415" fmla="*/ 1048535 h 3855834"/>
              <a:gd name="connsiteX416" fmla="*/ 11126853 w 12192000"/>
              <a:gd name="connsiteY416" fmla="*/ 1120353 h 3855834"/>
              <a:gd name="connsiteX417" fmla="*/ 11180977 w 12192000"/>
              <a:gd name="connsiteY417" fmla="*/ 1120353 h 3855834"/>
              <a:gd name="connsiteX418" fmla="*/ 11180977 w 12192000"/>
              <a:gd name="connsiteY418" fmla="*/ 1177806 h 3855834"/>
              <a:gd name="connsiteX419" fmla="*/ 11211905 w 12192000"/>
              <a:gd name="connsiteY419" fmla="*/ 1256803 h 3855834"/>
              <a:gd name="connsiteX420" fmla="*/ 11188710 w 12192000"/>
              <a:gd name="connsiteY420" fmla="*/ 1271168 h 3855834"/>
              <a:gd name="connsiteX421" fmla="*/ 11142319 w 12192000"/>
              <a:gd name="connsiteY421" fmla="*/ 1342986 h 3855834"/>
              <a:gd name="connsiteX422" fmla="*/ 11183760 w 12192000"/>
              <a:gd name="connsiteY422" fmla="*/ 2305337 h 3855834"/>
              <a:gd name="connsiteX423" fmla="*/ 11288534 w 12192000"/>
              <a:gd name="connsiteY423" fmla="*/ 2305337 h 3855834"/>
              <a:gd name="connsiteX424" fmla="*/ 11288534 w 12192000"/>
              <a:gd name="connsiteY424" fmla="*/ 2399895 h 3855834"/>
              <a:gd name="connsiteX425" fmla="*/ 11374803 w 12192000"/>
              <a:gd name="connsiteY425" fmla="*/ 2399895 h 3855834"/>
              <a:gd name="connsiteX426" fmla="*/ 11374803 w 12192000"/>
              <a:gd name="connsiteY426" fmla="*/ 2197610 h 3855834"/>
              <a:gd name="connsiteX427" fmla="*/ 11378672 w 12192000"/>
              <a:gd name="connsiteY427" fmla="*/ 2197610 h 3855834"/>
              <a:gd name="connsiteX428" fmla="*/ 11405732 w 12192000"/>
              <a:gd name="connsiteY428" fmla="*/ 2197610 h 3855834"/>
              <a:gd name="connsiteX429" fmla="*/ 11452122 w 12192000"/>
              <a:gd name="connsiteY429" fmla="*/ 2053978 h 3855834"/>
              <a:gd name="connsiteX430" fmla="*/ 11456956 w 12192000"/>
              <a:gd name="connsiteY430" fmla="*/ 2053978 h 3855834"/>
              <a:gd name="connsiteX431" fmla="*/ 11490784 w 12192000"/>
              <a:gd name="connsiteY431" fmla="*/ 2053978 h 3855834"/>
              <a:gd name="connsiteX432" fmla="*/ 11529441 w 12192000"/>
              <a:gd name="connsiteY432" fmla="*/ 2197610 h 3855834"/>
              <a:gd name="connsiteX433" fmla="*/ 11533306 w 12192000"/>
              <a:gd name="connsiteY433" fmla="*/ 2197610 h 3855834"/>
              <a:gd name="connsiteX434" fmla="*/ 11560370 w 12192000"/>
              <a:gd name="connsiteY434" fmla="*/ 2197610 h 3855834"/>
              <a:gd name="connsiteX435" fmla="*/ 11560370 w 12192000"/>
              <a:gd name="connsiteY435" fmla="*/ 2326881 h 3855834"/>
              <a:gd name="connsiteX436" fmla="*/ 11567134 w 12192000"/>
              <a:gd name="connsiteY436" fmla="*/ 2326881 h 3855834"/>
              <a:gd name="connsiteX437" fmla="*/ 11614493 w 12192000"/>
              <a:gd name="connsiteY437" fmla="*/ 2326881 h 3855834"/>
              <a:gd name="connsiteX438" fmla="*/ 11614493 w 12192000"/>
              <a:gd name="connsiteY438" fmla="*/ 2334064 h 3855834"/>
              <a:gd name="connsiteX439" fmla="*/ 11614493 w 12192000"/>
              <a:gd name="connsiteY439" fmla="*/ 2384335 h 3855834"/>
              <a:gd name="connsiteX440" fmla="*/ 11629956 w 12192000"/>
              <a:gd name="connsiteY440" fmla="*/ 2377155 h 3855834"/>
              <a:gd name="connsiteX441" fmla="*/ 11629956 w 12192000"/>
              <a:gd name="connsiteY441" fmla="*/ 2326881 h 3855834"/>
              <a:gd name="connsiteX442" fmla="*/ 11635755 w 12192000"/>
              <a:gd name="connsiteY442" fmla="*/ 2326881 h 3855834"/>
              <a:gd name="connsiteX443" fmla="*/ 11676346 w 12192000"/>
              <a:gd name="connsiteY443" fmla="*/ 2326881 h 3855834"/>
              <a:gd name="connsiteX444" fmla="*/ 11676346 w 12192000"/>
              <a:gd name="connsiteY444" fmla="*/ 2332267 h 3855834"/>
              <a:gd name="connsiteX445" fmla="*/ 11676346 w 12192000"/>
              <a:gd name="connsiteY445" fmla="*/ 2369973 h 3855834"/>
              <a:gd name="connsiteX446" fmla="*/ 11792327 w 12192000"/>
              <a:gd name="connsiteY446" fmla="*/ 2369973 h 3855834"/>
              <a:gd name="connsiteX447" fmla="*/ 11792327 w 12192000"/>
              <a:gd name="connsiteY447" fmla="*/ 2247884 h 3855834"/>
              <a:gd name="connsiteX448" fmla="*/ 11797157 w 12192000"/>
              <a:gd name="connsiteY448" fmla="*/ 2247884 h 3855834"/>
              <a:gd name="connsiteX449" fmla="*/ 11830985 w 12192000"/>
              <a:gd name="connsiteY449" fmla="*/ 2247884 h 3855834"/>
              <a:gd name="connsiteX450" fmla="*/ 11830985 w 12192000"/>
              <a:gd name="connsiteY450" fmla="*/ 2319699 h 3855834"/>
              <a:gd name="connsiteX451" fmla="*/ 11838718 w 12192000"/>
              <a:gd name="connsiteY451" fmla="*/ 2211975 h 3855834"/>
              <a:gd name="connsiteX452" fmla="*/ 11923766 w 12192000"/>
              <a:gd name="connsiteY452" fmla="*/ 2211975 h 3855834"/>
              <a:gd name="connsiteX453" fmla="*/ 11923766 w 12192000"/>
              <a:gd name="connsiteY453" fmla="*/ 2206587 h 3855834"/>
              <a:gd name="connsiteX454" fmla="*/ 11923766 w 12192000"/>
              <a:gd name="connsiteY454" fmla="*/ 2168884 h 3855834"/>
              <a:gd name="connsiteX455" fmla="*/ 11926665 w 12192000"/>
              <a:gd name="connsiteY455" fmla="*/ 2168884 h 3855834"/>
              <a:gd name="connsiteX456" fmla="*/ 11946961 w 12192000"/>
              <a:gd name="connsiteY456" fmla="*/ 2168884 h 3855834"/>
              <a:gd name="connsiteX457" fmla="*/ 11946961 w 12192000"/>
              <a:gd name="connsiteY457" fmla="*/ 2162602 h 3855834"/>
              <a:gd name="connsiteX458" fmla="*/ 11946961 w 12192000"/>
              <a:gd name="connsiteY458" fmla="*/ 2118613 h 3855834"/>
              <a:gd name="connsiteX459" fmla="*/ 11962427 w 12192000"/>
              <a:gd name="connsiteY459" fmla="*/ 2140157 h 3855834"/>
              <a:gd name="connsiteX460" fmla="*/ 11971126 w 12192000"/>
              <a:gd name="connsiteY460" fmla="*/ 2140157 h 3855834"/>
              <a:gd name="connsiteX461" fmla="*/ 12032013 w 12192000"/>
              <a:gd name="connsiteY461" fmla="*/ 2140157 h 3855834"/>
              <a:gd name="connsiteX462" fmla="*/ 12032013 w 12192000"/>
              <a:gd name="connsiteY462" fmla="*/ 2137463 h 3855834"/>
              <a:gd name="connsiteX463" fmla="*/ 12032013 w 12192000"/>
              <a:gd name="connsiteY463" fmla="*/ 2118613 h 3855834"/>
              <a:gd name="connsiteX464" fmla="*/ 12034913 w 12192000"/>
              <a:gd name="connsiteY464" fmla="*/ 2118613 h 3855834"/>
              <a:gd name="connsiteX465" fmla="*/ 12055209 w 12192000"/>
              <a:gd name="connsiteY465" fmla="*/ 2118613 h 3855834"/>
              <a:gd name="connsiteX466" fmla="*/ 12055209 w 12192000"/>
              <a:gd name="connsiteY466" fmla="*/ 2123101 h 3855834"/>
              <a:gd name="connsiteX467" fmla="*/ 12055209 w 12192000"/>
              <a:gd name="connsiteY467" fmla="*/ 2154522 h 3855834"/>
              <a:gd name="connsiteX468" fmla="*/ 12192000 w 12192000"/>
              <a:gd name="connsiteY468" fmla="*/ 2154522 h 3855834"/>
              <a:gd name="connsiteX469" fmla="*/ 12192000 w 12192000"/>
              <a:gd name="connsiteY469" fmla="*/ 3851881 h 3855834"/>
              <a:gd name="connsiteX470" fmla="*/ 11572876 w 12192000"/>
              <a:gd name="connsiteY470" fmla="*/ 3851467 h 3855834"/>
              <a:gd name="connsiteX471" fmla="*/ 11572876 w 12192000"/>
              <a:gd name="connsiteY471" fmla="*/ 3853265 h 3855834"/>
              <a:gd name="connsiteX472" fmla="*/ 11565343 w 12192000"/>
              <a:gd name="connsiteY472" fmla="*/ 3853270 h 3855834"/>
              <a:gd name="connsiteX473" fmla="*/ 11565314 w 12192000"/>
              <a:gd name="connsiteY473" fmla="*/ 3855834 h 3855834"/>
              <a:gd name="connsiteX474" fmla="*/ 9653566 w 12192000"/>
              <a:gd name="connsiteY474" fmla="*/ 3854552 h 3855834"/>
              <a:gd name="connsiteX475" fmla="*/ 7741861 w 12192000"/>
              <a:gd name="connsiteY475" fmla="*/ 3855834 h 3855834"/>
              <a:gd name="connsiteX476" fmla="*/ 7741832 w 12192000"/>
              <a:gd name="connsiteY476" fmla="*/ 3853270 h 3855834"/>
              <a:gd name="connsiteX477" fmla="*/ 7836 w 12192000"/>
              <a:gd name="connsiteY477" fmla="*/ 3848084 h 3855834"/>
              <a:gd name="connsiteX478" fmla="*/ 0 w 12192000"/>
              <a:gd name="connsiteY478" fmla="*/ 2405882 h 3855834"/>
              <a:gd name="connsiteX479" fmla="*/ 77319 w 12192000"/>
              <a:gd name="connsiteY479" fmla="*/ 2405882 h 3855834"/>
              <a:gd name="connsiteX480" fmla="*/ 79254 w 12192000"/>
              <a:gd name="connsiteY480" fmla="*/ 2402291 h 3855834"/>
              <a:gd name="connsiteX481" fmla="*/ 92782 w 12192000"/>
              <a:gd name="connsiteY481" fmla="*/ 2377155 h 3855834"/>
              <a:gd name="connsiteX482" fmla="*/ 99549 w 12192000"/>
              <a:gd name="connsiteY482" fmla="*/ 2378052 h 3855834"/>
              <a:gd name="connsiteX483" fmla="*/ 146905 w 12192000"/>
              <a:gd name="connsiteY483" fmla="*/ 2384335 h 3855834"/>
              <a:gd name="connsiteX484" fmla="*/ 148839 w 12192000"/>
              <a:gd name="connsiteY484" fmla="*/ 2388826 h 3855834"/>
              <a:gd name="connsiteX485" fmla="*/ 162367 w 12192000"/>
              <a:gd name="connsiteY485" fmla="*/ 2420244 h 3855834"/>
              <a:gd name="connsiteX486" fmla="*/ 262882 w 12192000"/>
              <a:gd name="connsiteY486" fmla="*/ 2427426 h 3855834"/>
              <a:gd name="connsiteX487" fmla="*/ 262882 w 12192000"/>
              <a:gd name="connsiteY487" fmla="*/ 2018068 h 3855834"/>
              <a:gd name="connsiteX488" fmla="*/ 270615 w 12192000"/>
              <a:gd name="connsiteY488" fmla="*/ 2018068 h 3855834"/>
              <a:gd name="connsiteX489" fmla="*/ 324739 w 12192000"/>
              <a:gd name="connsiteY489" fmla="*/ 2018068 h 3855834"/>
              <a:gd name="connsiteX490" fmla="*/ 324739 w 12192000"/>
              <a:gd name="connsiteY490" fmla="*/ 1565619 h 3855834"/>
              <a:gd name="connsiteX491" fmla="*/ 331503 w 12192000"/>
              <a:gd name="connsiteY491" fmla="*/ 1565619 h 3855834"/>
              <a:gd name="connsiteX492" fmla="*/ 378862 w 12192000"/>
              <a:gd name="connsiteY492" fmla="*/ 1565619 h 3855834"/>
              <a:gd name="connsiteX493" fmla="*/ 378862 w 12192000"/>
              <a:gd name="connsiteY493" fmla="*/ 1184988 h 3855834"/>
              <a:gd name="connsiteX494" fmla="*/ 394325 w 12192000"/>
              <a:gd name="connsiteY494" fmla="*/ 1091623 h 3855834"/>
              <a:gd name="connsiteX495" fmla="*/ 402058 w 12192000"/>
              <a:gd name="connsiteY495" fmla="*/ 1091623 h 3855834"/>
              <a:gd name="connsiteX496" fmla="*/ 456181 w 12192000"/>
              <a:gd name="connsiteY496" fmla="*/ 1091623 h 3855834"/>
              <a:gd name="connsiteX497" fmla="*/ 595353 w 12192000"/>
              <a:gd name="connsiteY497" fmla="*/ 818719 h 3855834"/>
              <a:gd name="connsiteX498" fmla="*/ 610819 w 12192000"/>
              <a:gd name="connsiteY498" fmla="*/ 0 h 3855834"/>
              <a:gd name="connsiteX0" fmla="*/ 612434 w 12193615"/>
              <a:gd name="connsiteY0" fmla="*/ 0 h 3855834"/>
              <a:gd name="connsiteX1" fmla="*/ 620164 w 12193615"/>
              <a:gd name="connsiteY1" fmla="*/ 818719 h 3855834"/>
              <a:gd name="connsiteX2" fmla="*/ 767069 w 12193615"/>
              <a:gd name="connsiteY2" fmla="*/ 1084444 h 3855834"/>
              <a:gd name="connsiteX3" fmla="*/ 774802 w 12193615"/>
              <a:gd name="connsiteY3" fmla="*/ 1084444 h 3855834"/>
              <a:gd name="connsiteX4" fmla="*/ 828926 w 12193615"/>
              <a:gd name="connsiteY4" fmla="*/ 1084444 h 3855834"/>
              <a:gd name="connsiteX5" fmla="*/ 828926 w 12193615"/>
              <a:gd name="connsiteY5" fmla="*/ 1163441 h 3855834"/>
              <a:gd name="connsiteX6" fmla="*/ 830860 w 12193615"/>
              <a:gd name="connsiteY6" fmla="*/ 1166135 h 3855834"/>
              <a:gd name="connsiteX7" fmla="*/ 844388 w 12193615"/>
              <a:gd name="connsiteY7" fmla="*/ 1184988 h 3855834"/>
              <a:gd name="connsiteX8" fmla="*/ 844388 w 12193615"/>
              <a:gd name="connsiteY8" fmla="*/ 1565619 h 3855834"/>
              <a:gd name="connsiteX9" fmla="*/ 853086 w 12193615"/>
              <a:gd name="connsiteY9" fmla="*/ 1565619 h 3855834"/>
              <a:gd name="connsiteX10" fmla="*/ 913978 w 12193615"/>
              <a:gd name="connsiteY10" fmla="*/ 1565619 h 3855834"/>
              <a:gd name="connsiteX11" fmla="*/ 913978 w 12193615"/>
              <a:gd name="connsiteY11" fmla="*/ 2032430 h 3855834"/>
              <a:gd name="connsiteX12" fmla="*/ 919776 w 12193615"/>
              <a:gd name="connsiteY12" fmla="*/ 2031533 h 3855834"/>
              <a:gd name="connsiteX13" fmla="*/ 960368 w 12193615"/>
              <a:gd name="connsiteY13" fmla="*/ 2025251 h 3855834"/>
              <a:gd name="connsiteX14" fmla="*/ 952635 w 12193615"/>
              <a:gd name="connsiteY14" fmla="*/ 2319699 h 3855834"/>
              <a:gd name="connsiteX15" fmla="*/ 958434 w 12193615"/>
              <a:gd name="connsiteY15" fmla="*/ 2320599 h 3855834"/>
              <a:gd name="connsiteX16" fmla="*/ 999026 w 12193615"/>
              <a:gd name="connsiteY16" fmla="*/ 2326881 h 3855834"/>
              <a:gd name="connsiteX17" fmla="*/ 999991 w 12193615"/>
              <a:gd name="connsiteY17" fmla="*/ 2329576 h 3855834"/>
              <a:gd name="connsiteX18" fmla="*/ 1006759 w 12193615"/>
              <a:gd name="connsiteY18" fmla="*/ 2348429 h 3855834"/>
              <a:gd name="connsiteX19" fmla="*/ 1009658 w 12193615"/>
              <a:gd name="connsiteY19" fmla="*/ 2340349 h 3855834"/>
              <a:gd name="connsiteX20" fmla="*/ 1029954 w 12193615"/>
              <a:gd name="connsiteY20" fmla="*/ 2283793 h 3855834"/>
              <a:gd name="connsiteX21" fmla="*/ 1036718 w 12193615"/>
              <a:gd name="connsiteY21" fmla="*/ 2283793 h 3855834"/>
              <a:gd name="connsiteX22" fmla="*/ 1084078 w 12193615"/>
              <a:gd name="connsiteY22" fmla="*/ 2283793 h 3855834"/>
              <a:gd name="connsiteX23" fmla="*/ 1084078 w 12193615"/>
              <a:gd name="connsiteY23" fmla="*/ 2391517 h 3855834"/>
              <a:gd name="connsiteX24" fmla="*/ 1087943 w 12193615"/>
              <a:gd name="connsiteY24" fmla="*/ 2393314 h 3855834"/>
              <a:gd name="connsiteX25" fmla="*/ 1115006 w 12193615"/>
              <a:gd name="connsiteY25" fmla="*/ 2405882 h 3855834"/>
              <a:gd name="connsiteX26" fmla="*/ 1115006 w 12193615"/>
              <a:gd name="connsiteY26" fmla="*/ 2410370 h 3855834"/>
              <a:gd name="connsiteX27" fmla="*/ 1115006 w 12193615"/>
              <a:gd name="connsiteY27" fmla="*/ 2441791 h 3855834"/>
              <a:gd name="connsiteX28" fmla="*/ 1285107 w 12193615"/>
              <a:gd name="connsiteY28" fmla="*/ 2441791 h 3855834"/>
              <a:gd name="connsiteX29" fmla="*/ 1285107 w 12193615"/>
              <a:gd name="connsiteY29" fmla="*/ 2445382 h 3855834"/>
              <a:gd name="connsiteX30" fmla="*/ 1285107 w 12193615"/>
              <a:gd name="connsiteY30" fmla="*/ 2470518 h 3855834"/>
              <a:gd name="connsiteX31" fmla="*/ 1292836 w 12193615"/>
              <a:gd name="connsiteY31" fmla="*/ 2470518 h 3855834"/>
              <a:gd name="connsiteX32" fmla="*/ 1346960 w 12193615"/>
              <a:gd name="connsiteY32" fmla="*/ 2470518 h 3855834"/>
              <a:gd name="connsiteX33" fmla="*/ 1346960 w 12193615"/>
              <a:gd name="connsiteY33" fmla="*/ 2369973 h 3855834"/>
              <a:gd name="connsiteX34" fmla="*/ 1517060 w 12193615"/>
              <a:gd name="connsiteY34" fmla="*/ 2369973 h 3855834"/>
              <a:gd name="connsiteX35" fmla="*/ 1517060 w 12193615"/>
              <a:gd name="connsiteY35" fmla="*/ 2365485 h 3855834"/>
              <a:gd name="connsiteX36" fmla="*/ 1517060 w 12193615"/>
              <a:gd name="connsiteY36" fmla="*/ 2334064 h 3855834"/>
              <a:gd name="connsiteX37" fmla="*/ 1520929 w 12193615"/>
              <a:gd name="connsiteY37" fmla="*/ 2334064 h 3855834"/>
              <a:gd name="connsiteX38" fmla="*/ 1547989 w 12193615"/>
              <a:gd name="connsiteY38" fmla="*/ 2334064 h 3855834"/>
              <a:gd name="connsiteX39" fmla="*/ 1547989 w 12193615"/>
              <a:gd name="connsiteY39" fmla="*/ 2327782 h 3855834"/>
              <a:gd name="connsiteX40" fmla="*/ 1547989 w 12193615"/>
              <a:gd name="connsiteY40" fmla="*/ 2283793 h 3855834"/>
              <a:gd name="connsiteX41" fmla="*/ 1550888 w 12193615"/>
              <a:gd name="connsiteY41" fmla="*/ 2283793 h 3855834"/>
              <a:gd name="connsiteX42" fmla="*/ 1571184 w 12193615"/>
              <a:gd name="connsiteY42" fmla="*/ 2283793 h 3855834"/>
              <a:gd name="connsiteX43" fmla="*/ 1571184 w 12193615"/>
              <a:gd name="connsiteY43" fmla="*/ 2280202 h 3855834"/>
              <a:gd name="connsiteX44" fmla="*/ 1571184 w 12193615"/>
              <a:gd name="connsiteY44" fmla="*/ 2255063 h 3855834"/>
              <a:gd name="connsiteX45" fmla="*/ 1578917 w 12193615"/>
              <a:gd name="connsiteY45" fmla="*/ 2255063 h 3855834"/>
              <a:gd name="connsiteX46" fmla="*/ 1633041 w 12193615"/>
              <a:gd name="connsiteY46" fmla="*/ 2255063 h 3855834"/>
              <a:gd name="connsiteX47" fmla="*/ 1633041 w 12193615"/>
              <a:gd name="connsiteY47" fmla="*/ 2258655 h 3855834"/>
              <a:gd name="connsiteX48" fmla="*/ 1633041 w 12193615"/>
              <a:gd name="connsiteY48" fmla="*/ 2283793 h 3855834"/>
              <a:gd name="connsiteX49" fmla="*/ 1718089 w 12193615"/>
              <a:gd name="connsiteY49" fmla="*/ 2283793 h 3855834"/>
              <a:gd name="connsiteX50" fmla="*/ 1718089 w 12193615"/>
              <a:gd name="connsiteY50" fmla="*/ 2277508 h 3855834"/>
              <a:gd name="connsiteX51" fmla="*/ 1718089 w 12193615"/>
              <a:gd name="connsiteY51" fmla="*/ 2233519 h 3855834"/>
              <a:gd name="connsiteX52" fmla="*/ 1724857 w 12193615"/>
              <a:gd name="connsiteY52" fmla="*/ 2233519 h 3855834"/>
              <a:gd name="connsiteX53" fmla="*/ 1772212 w 12193615"/>
              <a:gd name="connsiteY53" fmla="*/ 2233519 h 3855834"/>
              <a:gd name="connsiteX54" fmla="*/ 1772212 w 12193615"/>
              <a:gd name="connsiteY54" fmla="*/ 2312520 h 3855834"/>
              <a:gd name="connsiteX55" fmla="*/ 1776081 w 12193615"/>
              <a:gd name="connsiteY55" fmla="*/ 2312520 h 3855834"/>
              <a:gd name="connsiteX56" fmla="*/ 1803141 w 12193615"/>
              <a:gd name="connsiteY56" fmla="*/ 2312520 h 3855834"/>
              <a:gd name="connsiteX57" fmla="*/ 1803141 w 12193615"/>
              <a:gd name="connsiteY57" fmla="*/ 2308929 h 3855834"/>
              <a:gd name="connsiteX58" fmla="*/ 1803141 w 12193615"/>
              <a:gd name="connsiteY58" fmla="*/ 2283793 h 3855834"/>
              <a:gd name="connsiteX59" fmla="*/ 1809905 w 12193615"/>
              <a:gd name="connsiteY59" fmla="*/ 2283793 h 3855834"/>
              <a:gd name="connsiteX60" fmla="*/ 1857265 w 12193615"/>
              <a:gd name="connsiteY60" fmla="*/ 2283793 h 3855834"/>
              <a:gd name="connsiteX61" fmla="*/ 1857265 w 12193615"/>
              <a:gd name="connsiteY61" fmla="*/ 2369973 h 3855834"/>
              <a:gd name="connsiteX62" fmla="*/ 1864998 w 12193615"/>
              <a:gd name="connsiteY62" fmla="*/ 2369973 h 3855834"/>
              <a:gd name="connsiteX63" fmla="*/ 1919118 w 12193615"/>
              <a:gd name="connsiteY63" fmla="*/ 2369973 h 3855834"/>
              <a:gd name="connsiteX64" fmla="*/ 1919118 w 12193615"/>
              <a:gd name="connsiteY64" fmla="*/ 2375358 h 3855834"/>
              <a:gd name="connsiteX65" fmla="*/ 1919118 w 12193615"/>
              <a:gd name="connsiteY65" fmla="*/ 2413064 h 3855834"/>
              <a:gd name="connsiteX66" fmla="*/ 1922017 w 12193615"/>
              <a:gd name="connsiteY66" fmla="*/ 2413064 h 3855834"/>
              <a:gd name="connsiteX67" fmla="*/ 1942317 w 12193615"/>
              <a:gd name="connsiteY67" fmla="*/ 2413064 h 3855834"/>
              <a:gd name="connsiteX68" fmla="*/ 1942317 w 12193615"/>
              <a:gd name="connsiteY68" fmla="*/ 2410370 h 3855834"/>
              <a:gd name="connsiteX69" fmla="*/ 1942317 w 12193615"/>
              <a:gd name="connsiteY69" fmla="*/ 2391517 h 3855834"/>
              <a:gd name="connsiteX70" fmla="*/ 2058293 w 12193615"/>
              <a:gd name="connsiteY70" fmla="*/ 2391517 h 3855834"/>
              <a:gd name="connsiteX71" fmla="*/ 2058293 w 12193615"/>
              <a:gd name="connsiteY71" fmla="*/ 2470518 h 3855834"/>
              <a:gd name="connsiteX72" fmla="*/ 2062158 w 12193615"/>
              <a:gd name="connsiteY72" fmla="*/ 2470518 h 3855834"/>
              <a:gd name="connsiteX73" fmla="*/ 2089222 w 12193615"/>
              <a:gd name="connsiteY73" fmla="*/ 2470518 h 3855834"/>
              <a:gd name="connsiteX74" fmla="*/ 2089222 w 12193615"/>
              <a:gd name="connsiteY74" fmla="*/ 2474109 h 3855834"/>
              <a:gd name="connsiteX75" fmla="*/ 2089222 w 12193615"/>
              <a:gd name="connsiteY75" fmla="*/ 2499244 h 3855834"/>
              <a:gd name="connsiteX76" fmla="*/ 2092121 w 12193615"/>
              <a:gd name="connsiteY76" fmla="*/ 2499244 h 3855834"/>
              <a:gd name="connsiteX77" fmla="*/ 2112417 w 12193615"/>
              <a:gd name="connsiteY77" fmla="*/ 2499244 h 3855834"/>
              <a:gd name="connsiteX78" fmla="*/ 2112417 w 12193615"/>
              <a:gd name="connsiteY78" fmla="*/ 2492062 h 3855834"/>
              <a:gd name="connsiteX79" fmla="*/ 2112417 w 12193615"/>
              <a:gd name="connsiteY79" fmla="*/ 2441791 h 3855834"/>
              <a:gd name="connsiteX80" fmla="*/ 2116282 w 12193615"/>
              <a:gd name="connsiteY80" fmla="*/ 2441791 h 3855834"/>
              <a:gd name="connsiteX81" fmla="*/ 2143346 w 12193615"/>
              <a:gd name="connsiteY81" fmla="*/ 2441791 h 3855834"/>
              <a:gd name="connsiteX82" fmla="*/ 2143346 w 12193615"/>
              <a:gd name="connsiteY82" fmla="*/ 2445382 h 3855834"/>
              <a:gd name="connsiteX83" fmla="*/ 2143346 w 12193615"/>
              <a:gd name="connsiteY83" fmla="*/ 2470518 h 3855834"/>
              <a:gd name="connsiteX84" fmla="*/ 2163641 w 12193615"/>
              <a:gd name="connsiteY84" fmla="*/ 2463897 h 3855834"/>
              <a:gd name="connsiteX85" fmla="*/ 2166541 w 12193615"/>
              <a:gd name="connsiteY85" fmla="*/ 2460641 h 3855834"/>
              <a:gd name="connsiteX86" fmla="*/ 2166541 w 12193615"/>
              <a:gd name="connsiteY86" fmla="*/ 2441791 h 3855834"/>
              <a:gd name="connsiteX87" fmla="*/ 2313446 w 12193615"/>
              <a:gd name="connsiteY87" fmla="*/ 2441791 h 3855834"/>
              <a:gd name="connsiteX88" fmla="*/ 2313446 w 12193615"/>
              <a:gd name="connsiteY88" fmla="*/ 2520788 h 3855834"/>
              <a:gd name="connsiteX89" fmla="*/ 2321175 w 12193615"/>
              <a:gd name="connsiteY89" fmla="*/ 2520788 h 3855834"/>
              <a:gd name="connsiteX90" fmla="*/ 2375299 w 12193615"/>
              <a:gd name="connsiteY90" fmla="*/ 2520788 h 3855834"/>
              <a:gd name="connsiteX91" fmla="*/ 2375299 w 12193615"/>
              <a:gd name="connsiteY91" fmla="*/ 2524379 h 3855834"/>
              <a:gd name="connsiteX92" fmla="*/ 2375299 w 12193615"/>
              <a:gd name="connsiteY92" fmla="*/ 2549515 h 3855834"/>
              <a:gd name="connsiteX93" fmla="*/ 2382066 w 12193615"/>
              <a:gd name="connsiteY93" fmla="*/ 2549515 h 3855834"/>
              <a:gd name="connsiteX94" fmla="*/ 2429423 w 12193615"/>
              <a:gd name="connsiteY94" fmla="*/ 2549515 h 3855834"/>
              <a:gd name="connsiteX95" fmla="*/ 2429423 w 12193615"/>
              <a:gd name="connsiteY95" fmla="*/ 2470518 h 3855834"/>
              <a:gd name="connsiteX96" fmla="*/ 2433287 w 12193615"/>
              <a:gd name="connsiteY96" fmla="*/ 2470518 h 3855834"/>
              <a:gd name="connsiteX97" fmla="*/ 2460351 w 12193615"/>
              <a:gd name="connsiteY97" fmla="*/ 2470518 h 3855834"/>
              <a:gd name="connsiteX98" fmla="*/ 2460351 w 12193615"/>
              <a:gd name="connsiteY98" fmla="*/ 2362790 h 3855834"/>
              <a:gd name="connsiteX99" fmla="*/ 2464216 w 12193615"/>
              <a:gd name="connsiteY99" fmla="*/ 2362790 h 3855834"/>
              <a:gd name="connsiteX100" fmla="*/ 2491279 w 12193615"/>
              <a:gd name="connsiteY100" fmla="*/ 2362790 h 3855834"/>
              <a:gd name="connsiteX101" fmla="*/ 2491279 w 12193615"/>
              <a:gd name="connsiteY101" fmla="*/ 2356508 h 3855834"/>
              <a:gd name="connsiteX102" fmla="*/ 2491279 w 12193615"/>
              <a:gd name="connsiteY102" fmla="*/ 2312520 h 3855834"/>
              <a:gd name="connsiteX103" fmla="*/ 2486445 w 12193615"/>
              <a:gd name="connsiteY103" fmla="*/ 2307131 h 3855834"/>
              <a:gd name="connsiteX104" fmla="*/ 2506741 w 12193615"/>
              <a:gd name="connsiteY104" fmla="*/ 2269428 h 3855834"/>
              <a:gd name="connsiteX105" fmla="*/ 2537670 w 12193615"/>
              <a:gd name="connsiteY105" fmla="*/ 2362790 h 3855834"/>
              <a:gd name="connsiteX106" fmla="*/ 2540569 w 12193615"/>
              <a:gd name="connsiteY106" fmla="*/ 2362790 h 3855834"/>
              <a:gd name="connsiteX107" fmla="*/ 2560865 w 12193615"/>
              <a:gd name="connsiteY107" fmla="*/ 2362790 h 3855834"/>
              <a:gd name="connsiteX108" fmla="*/ 2560865 w 12193615"/>
              <a:gd name="connsiteY108" fmla="*/ 2010886 h 3855834"/>
              <a:gd name="connsiteX109" fmla="*/ 2566664 w 12193615"/>
              <a:gd name="connsiteY109" fmla="*/ 2010886 h 3855834"/>
              <a:gd name="connsiteX110" fmla="*/ 2607256 w 12193615"/>
              <a:gd name="connsiteY110" fmla="*/ 2010886 h 3855834"/>
              <a:gd name="connsiteX111" fmla="*/ 2607256 w 12193615"/>
              <a:gd name="connsiteY111" fmla="*/ 1852888 h 3855834"/>
              <a:gd name="connsiteX112" fmla="*/ 2707770 w 12193615"/>
              <a:gd name="connsiteY112" fmla="*/ 1852888 h 3855834"/>
              <a:gd name="connsiteX113" fmla="*/ 2707770 w 12193615"/>
              <a:gd name="connsiteY113" fmla="*/ 1781070 h 3855834"/>
              <a:gd name="connsiteX114" fmla="*/ 2839213 w 12193615"/>
              <a:gd name="connsiteY114" fmla="*/ 1781070 h 3855834"/>
              <a:gd name="connsiteX115" fmla="*/ 2839213 w 12193615"/>
              <a:gd name="connsiteY115" fmla="*/ 1789150 h 3855834"/>
              <a:gd name="connsiteX116" fmla="*/ 2839213 w 12193615"/>
              <a:gd name="connsiteY116" fmla="*/ 1845706 h 3855834"/>
              <a:gd name="connsiteX117" fmla="*/ 2847911 w 12193615"/>
              <a:gd name="connsiteY117" fmla="*/ 1845706 h 3855834"/>
              <a:gd name="connsiteX118" fmla="*/ 2908799 w 12193615"/>
              <a:gd name="connsiteY118" fmla="*/ 1845706 h 3855834"/>
              <a:gd name="connsiteX119" fmla="*/ 2908799 w 12193615"/>
              <a:gd name="connsiteY119" fmla="*/ 2003704 h 3855834"/>
              <a:gd name="connsiteX120" fmla="*/ 2912664 w 12193615"/>
              <a:gd name="connsiteY120" fmla="*/ 2003704 h 3855834"/>
              <a:gd name="connsiteX121" fmla="*/ 2939727 w 12193615"/>
              <a:gd name="connsiteY121" fmla="*/ 2003704 h 3855834"/>
              <a:gd name="connsiteX122" fmla="*/ 2993851 w 12193615"/>
              <a:gd name="connsiteY122" fmla="*/ 2018068 h 3855834"/>
              <a:gd name="connsiteX123" fmla="*/ 2993851 w 12193615"/>
              <a:gd name="connsiteY123" fmla="*/ 2147340 h 3855834"/>
              <a:gd name="connsiteX124" fmla="*/ 2997716 w 12193615"/>
              <a:gd name="connsiteY124" fmla="*/ 2147340 h 3855834"/>
              <a:gd name="connsiteX125" fmla="*/ 3024776 w 12193615"/>
              <a:gd name="connsiteY125" fmla="*/ 2147340 h 3855834"/>
              <a:gd name="connsiteX126" fmla="*/ 3024776 w 12193615"/>
              <a:gd name="connsiteY126" fmla="*/ 2152725 h 3855834"/>
              <a:gd name="connsiteX127" fmla="*/ 3024776 w 12193615"/>
              <a:gd name="connsiteY127" fmla="*/ 2190428 h 3855834"/>
              <a:gd name="connsiteX128" fmla="*/ 3032509 w 12193615"/>
              <a:gd name="connsiteY128" fmla="*/ 2190428 h 3855834"/>
              <a:gd name="connsiteX129" fmla="*/ 3086632 w 12193615"/>
              <a:gd name="connsiteY129" fmla="*/ 2190428 h 3855834"/>
              <a:gd name="connsiteX130" fmla="*/ 3109828 w 12193615"/>
              <a:gd name="connsiteY130" fmla="*/ 2211975 h 3855834"/>
              <a:gd name="connsiteX131" fmla="*/ 3109828 w 12193615"/>
              <a:gd name="connsiteY131" fmla="*/ 2283793 h 3855834"/>
              <a:gd name="connsiteX132" fmla="*/ 3118526 w 12193615"/>
              <a:gd name="connsiteY132" fmla="*/ 2283793 h 3855834"/>
              <a:gd name="connsiteX133" fmla="*/ 3179414 w 12193615"/>
              <a:gd name="connsiteY133" fmla="*/ 2283793 h 3855834"/>
              <a:gd name="connsiteX134" fmla="*/ 3179414 w 12193615"/>
              <a:gd name="connsiteY134" fmla="*/ 2287381 h 3855834"/>
              <a:gd name="connsiteX135" fmla="*/ 3179414 w 12193615"/>
              <a:gd name="connsiteY135" fmla="*/ 2312520 h 3855834"/>
              <a:gd name="connsiteX136" fmla="*/ 3184247 w 12193615"/>
              <a:gd name="connsiteY136" fmla="*/ 2312520 h 3855834"/>
              <a:gd name="connsiteX137" fmla="*/ 3218075 w 12193615"/>
              <a:gd name="connsiteY137" fmla="*/ 2312520 h 3855834"/>
              <a:gd name="connsiteX138" fmla="*/ 3218075 w 12193615"/>
              <a:gd name="connsiteY138" fmla="*/ 2319699 h 3855834"/>
              <a:gd name="connsiteX139" fmla="*/ 3218075 w 12193615"/>
              <a:gd name="connsiteY139" fmla="*/ 2369973 h 3855834"/>
              <a:gd name="connsiteX140" fmla="*/ 3233538 w 12193615"/>
              <a:gd name="connsiteY140" fmla="*/ 2363687 h 3855834"/>
              <a:gd name="connsiteX141" fmla="*/ 3233538 w 12193615"/>
              <a:gd name="connsiteY141" fmla="*/ 2319699 h 3855834"/>
              <a:gd name="connsiteX142" fmla="*/ 3237402 w 12193615"/>
              <a:gd name="connsiteY142" fmla="*/ 2319699 h 3855834"/>
              <a:gd name="connsiteX143" fmla="*/ 3264466 w 12193615"/>
              <a:gd name="connsiteY143" fmla="*/ 2319699 h 3855834"/>
              <a:gd name="connsiteX144" fmla="*/ 3264466 w 12193615"/>
              <a:gd name="connsiteY144" fmla="*/ 2325087 h 3855834"/>
              <a:gd name="connsiteX145" fmla="*/ 3264466 w 12193615"/>
              <a:gd name="connsiteY145" fmla="*/ 2362790 h 3855834"/>
              <a:gd name="connsiteX146" fmla="*/ 3267365 w 12193615"/>
              <a:gd name="connsiteY146" fmla="*/ 2362790 h 3855834"/>
              <a:gd name="connsiteX147" fmla="*/ 3287661 w 12193615"/>
              <a:gd name="connsiteY147" fmla="*/ 2362790 h 3855834"/>
              <a:gd name="connsiteX148" fmla="*/ 3473224 w 12193615"/>
              <a:gd name="connsiteY148" fmla="*/ 2348429 h 3855834"/>
              <a:gd name="connsiteX149" fmla="*/ 3473224 w 12193615"/>
              <a:gd name="connsiteY149" fmla="*/ 2352917 h 3855834"/>
              <a:gd name="connsiteX150" fmla="*/ 3473224 w 12193615"/>
              <a:gd name="connsiteY150" fmla="*/ 2384335 h 3855834"/>
              <a:gd name="connsiteX151" fmla="*/ 3476123 w 12193615"/>
              <a:gd name="connsiteY151" fmla="*/ 2384335 h 3855834"/>
              <a:gd name="connsiteX152" fmla="*/ 3496423 w 12193615"/>
              <a:gd name="connsiteY152" fmla="*/ 2384335 h 3855834"/>
              <a:gd name="connsiteX153" fmla="*/ 3496423 w 12193615"/>
              <a:gd name="connsiteY153" fmla="*/ 2391517 h 3855834"/>
              <a:gd name="connsiteX154" fmla="*/ 3496423 w 12193615"/>
              <a:gd name="connsiteY154" fmla="*/ 2441791 h 3855834"/>
              <a:gd name="connsiteX155" fmla="*/ 3504152 w 12193615"/>
              <a:gd name="connsiteY155" fmla="*/ 2437303 h 3855834"/>
              <a:gd name="connsiteX156" fmla="*/ 3558276 w 12193615"/>
              <a:gd name="connsiteY156" fmla="*/ 2405882 h 3855834"/>
              <a:gd name="connsiteX157" fmla="*/ 3581471 w 12193615"/>
              <a:gd name="connsiteY157" fmla="*/ 2269428 h 3855834"/>
              <a:gd name="connsiteX158" fmla="*/ 3584371 w 12193615"/>
              <a:gd name="connsiteY158" fmla="*/ 2268531 h 3855834"/>
              <a:gd name="connsiteX159" fmla="*/ 3604667 w 12193615"/>
              <a:gd name="connsiteY159" fmla="*/ 2262246 h 3855834"/>
              <a:gd name="connsiteX160" fmla="*/ 3612400 w 12193615"/>
              <a:gd name="connsiteY160" fmla="*/ 2032430 h 3855834"/>
              <a:gd name="connsiteX161" fmla="*/ 3620133 w 12193615"/>
              <a:gd name="connsiteY161" fmla="*/ 2262246 h 3855834"/>
              <a:gd name="connsiteX162" fmla="*/ 3623032 w 12193615"/>
              <a:gd name="connsiteY162" fmla="*/ 2263143 h 3855834"/>
              <a:gd name="connsiteX163" fmla="*/ 3643328 w 12193615"/>
              <a:gd name="connsiteY163" fmla="*/ 2269428 h 3855834"/>
              <a:gd name="connsiteX164" fmla="*/ 3643328 w 12193615"/>
              <a:gd name="connsiteY164" fmla="*/ 1982159 h 3855834"/>
              <a:gd name="connsiteX165" fmla="*/ 3658790 w 12193615"/>
              <a:gd name="connsiteY165" fmla="*/ 1874432 h 3855834"/>
              <a:gd name="connsiteX166" fmla="*/ 3805695 w 12193615"/>
              <a:gd name="connsiteY166" fmla="*/ 1874432 h 3855834"/>
              <a:gd name="connsiteX167" fmla="*/ 3805695 w 12193615"/>
              <a:gd name="connsiteY167" fmla="*/ 1982159 h 3855834"/>
              <a:gd name="connsiteX168" fmla="*/ 3808595 w 12193615"/>
              <a:gd name="connsiteY168" fmla="*/ 1982159 h 3855834"/>
              <a:gd name="connsiteX169" fmla="*/ 3828891 w 12193615"/>
              <a:gd name="connsiteY169" fmla="*/ 1982159 h 3855834"/>
              <a:gd name="connsiteX170" fmla="*/ 3828891 w 12193615"/>
              <a:gd name="connsiteY170" fmla="*/ 1709252 h 3855834"/>
              <a:gd name="connsiteX171" fmla="*/ 3835659 w 12193615"/>
              <a:gd name="connsiteY171" fmla="*/ 1709252 h 3855834"/>
              <a:gd name="connsiteX172" fmla="*/ 3883014 w 12193615"/>
              <a:gd name="connsiteY172" fmla="*/ 1709252 h 3855834"/>
              <a:gd name="connsiteX173" fmla="*/ 3883014 w 12193615"/>
              <a:gd name="connsiteY173" fmla="*/ 1702970 h 3855834"/>
              <a:gd name="connsiteX174" fmla="*/ 3883014 w 12193615"/>
              <a:gd name="connsiteY174" fmla="*/ 1658981 h 3855834"/>
              <a:gd name="connsiteX175" fmla="*/ 3968067 w 12193615"/>
              <a:gd name="connsiteY175" fmla="*/ 1658981 h 3855834"/>
              <a:gd name="connsiteX176" fmla="*/ 3968067 w 12193615"/>
              <a:gd name="connsiteY176" fmla="*/ 1655390 h 3855834"/>
              <a:gd name="connsiteX177" fmla="*/ 3968067 w 12193615"/>
              <a:gd name="connsiteY177" fmla="*/ 1630255 h 3855834"/>
              <a:gd name="connsiteX178" fmla="*/ 3974831 w 12193615"/>
              <a:gd name="connsiteY178" fmla="*/ 1630255 h 3855834"/>
              <a:gd name="connsiteX179" fmla="*/ 4022190 w 12193615"/>
              <a:gd name="connsiteY179" fmla="*/ 1630255 h 3855834"/>
              <a:gd name="connsiteX180" fmla="*/ 4022190 w 12193615"/>
              <a:gd name="connsiteY180" fmla="*/ 1633846 h 3855834"/>
              <a:gd name="connsiteX181" fmla="*/ 4022190 w 12193615"/>
              <a:gd name="connsiteY181" fmla="*/ 1658981 h 3855834"/>
              <a:gd name="connsiteX182" fmla="*/ 4025090 w 12193615"/>
              <a:gd name="connsiteY182" fmla="*/ 1658981 h 3855834"/>
              <a:gd name="connsiteX183" fmla="*/ 4045386 w 12193615"/>
              <a:gd name="connsiteY183" fmla="*/ 1658981 h 3855834"/>
              <a:gd name="connsiteX184" fmla="*/ 4084043 w 12193615"/>
              <a:gd name="connsiteY184" fmla="*/ 1644617 h 3855834"/>
              <a:gd name="connsiteX185" fmla="*/ 4099505 w 12193615"/>
              <a:gd name="connsiteY185" fmla="*/ 1655390 h 3855834"/>
              <a:gd name="connsiteX186" fmla="*/ 4099505 w 12193615"/>
              <a:gd name="connsiteY186" fmla="*/ 1630255 h 3855834"/>
              <a:gd name="connsiteX187" fmla="*/ 4108203 w 12193615"/>
              <a:gd name="connsiteY187" fmla="*/ 1630255 h 3855834"/>
              <a:gd name="connsiteX188" fmla="*/ 4169095 w 12193615"/>
              <a:gd name="connsiteY188" fmla="*/ 1630255 h 3855834"/>
              <a:gd name="connsiteX189" fmla="*/ 4169095 w 12193615"/>
              <a:gd name="connsiteY189" fmla="*/ 1633846 h 3855834"/>
              <a:gd name="connsiteX190" fmla="*/ 4169095 w 12193615"/>
              <a:gd name="connsiteY190" fmla="*/ 1658981 h 3855834"/>
              <a:gd name="connsiteX191" fmla="*/ 4285072 w 12193615"/>
              <a:gd name="connsiteY191" fmla="*/ 1658981 h 3855834"/>
              <a:gd name="connsiteX192" fmla="*/ 4285072 w 12193615"/>
              <a:gd name="connsiteY192" fmla="*/ 1664367 h 3855834"/>
              <a:gd name="connsiteX193" fmla="*/ 4285072 w 12193615"/>
              <a:gd name="connsiteY193" fmla="*/ 1702073 h 3855834"/>
              <a:gd name="connsiteX194" fmla="*/ 4385586 w 12193615"/>
              <a:gd name="connsiteY194" fmla="*/ 1702073 h 3855834"/>
              <a:gd name="connsiteX195" fmla="*/ 4385586 w 12193615"/>
              <a:gd name="connsiteY195" fmla="*/ 1802614 h 3855834"/>
              <a:gd name="connsiteX196" fmla="*/ 4388486 w 12193615"/>
              <a:gd name="connsiteY196" fmla="*/ 1802614 h 3855834"/>
              <a:gd name="connsiteX197" fmla="*/ 4408782 w 12193615"/>
              <a:gd name="connsiteY197" fmla="*/ 1802614 h 3855834"/>
              <a:gd name="connsiteX198" fmla="*/ 4408782 w 12193615"/>
              <a:gd name="connsiteY198" fmla="*/ 1806206 h 3855834"/>
              <a:gd name="connsiteX199" fmla="*/ 4408782 w 12193615"/>
              <a:gd name="connsiteY199" fmla="*/ 1831344 h 3855834"/>
              <a:gd name="connsiteX200" fmla="*/ 4424248 w 12193615"/>
              <a:gd name="connsiteY200" fmla="*/ 1931885 h 3855834"/>
              <a:gd name="connsiteX201" fmla="*/ 4427147 w 12193615"/>
              <a:gd name="connsiteY201" fmla="*/ 1931885 h 3855834"/>
              <a:gd name="connsiteX202" fmla="*/ 4447443 w 12193615"/>
              <a:gd name="connsiteY202" fmla="*/ 1931885 h 3855834"/>
              <a:gd name="connsiteX203" fmla="*/ 4447443 w 12193615"/>
              <a:gd name="connsiteY203" fmla="*/ 1934580 h 3855834"/>
              <a:gd name="connsiteX204" fmla="*/ 4447443 w 12193615"/>
              <a:gd name="connsiteY204" fmla="*/ 1953433 h 3855834"/>
              <a:gd name="connsiteX205" fmla="*/ 4451308 w 12193615"/>
              <a:gd name="connsiteY205" fmla="*/ 1953433 h 3855834"/>
              <a:gd name="connsiteX206" fmla="*/ 4478369 w 12193615"/>
              <a:gd name="connsiteY206" fmla="*/ 1953433 h 3855834"/>
              <a:gd name="connsiteX207" fmla="*/ 4478369 w 12193615"/>
              <a:gd name="connsiteY207" fmla="*/ 2053978 h 3855834"/>
              <a:gd name="connsiteX208" fmla="*/ 4486102 w 12193615"/>
              <a:gd name="connsiteY208" fmla="*/ 2053978 h 3855834"/>
              <a:gd name="connsiteX209" fmla="*/ 4540224 w 12193615"/>
              <a:gd name="connsiteY209" fmla="*/ 2053978 h 3855834"/>
              <a:gd name="connsiteX210" fmla="*/ 4540224 w 12193615"/>
              <a:gd name="connsiteY210" fmla="*/ 2132975 h 3855834"/>
              <a:gd name="connsiteX211" fmla="*/ 4547957 w 12193615"/>
              <a:gd name="connsiteY211" fmla="*/ 2138360 h 3855834"/>
              <a:gd name="connsiteX212" fmla="*/ 4547957 w 12193615"/>
              <a:gd name="connsiteY212" fmla="*/ 2176066 h 3855834"/>
              <a:gd name="connsiteX213" fmla="*/ 4550857 w 12193615"/>
              <a:gd name="connsiteY213" fmla="*/ 2176066 h 3855834"/>
              <a:gd name="connsiteX214" fmla="*/ 4571153 w 12193615"/>
              <a:gd name="connsiteY214" fmla="*/ 2176066 h 3855834"/>
              <a:gd name="connsiteX215" fmla="*/ 4571153 w 12193615"/>
              <a:gd name="connsiteY215" fmla="*/ 2255063 h 3855834"/>
              <a:gd name="connsiteX216" fmla="*/ 4575982 w 12193615"/>
              <a:gd name="connsiteY216" fmla="*/ 2255063 h 3855834"/>
              <a:gd name="connsiteX217" fmla="*/ 4609810 w 12193615"/>
              <a:gd name="connsiteY217" fmla="*/ 2255063 h 3855834"/>
              <a:gd name="connsiteX218" fmla="*/ 4617543 w 12193615"/>
              <a:gd name="connsiteY218" fmla="*/ 2268531 h 3855834"/>
              <a:gd name="connsiteX219" fmla="*/ 4617543 w 12193615"/>
              <a:gd name="connsiteY219" fmla="*/ 2312520 h 3855834"/>
              <a:gd name="connsiteX220" fmla="*/ 4623342 w 12193615"/>
              <a:gd name="connsiteY220" fmla="*/ 2306234 h 3855834"/>
              <a:gd name="connsiteX221" fmla="*/ 4663934 w 12193615"/>
              <a:gd name="connsiteY221" fmla="*/ 2262246 h 3855834"/>
              <a:gd name="connsiteX222" fmla="*/ 4772181 w 12193615"/>
              <a:gd name="connsiteY222" fmla="*/ 2262246 h 3855834"/>
              <a:gd name="connsiteX223" fmla="*/ 4772181 w 12193615"/>
              <a:gd name="connsiteY223" fmla="*/ 2549515 h 3855834"/>
              <a:gd name="connsiteX224" fmla="*/ 4775082 w 12193615"/>
              <a:gd name="connsiteY224" fmla="*/ 2549515 h 3855834"/>
              <a:gd name="connsiteX225" fmla="*/ 4795378 w 12193615"/>
              <a:gd name="connsiteY225" fmla="*/ 2549515 h 3855834"/>
              <a:gd name="connsiteX226" fmla="*/ 4798277 w 12193615"/>
              <a:gd name="connsiteY226" fmla="*/ 2545027 h 3855834"/>
              <a:gd name="connsiteX227" fmla="*/ 4818573 w 12193615"/>
              <a:gd name="connsiteY227" fmla="*/ 2513606 h 3855834"/>
              <a:gd name="connsiteX228" fmla="*/ 4818573 w 12193615"/>
              <a:gd name="connsiteY228" fmla="*/ 2519891 h 3855834"/>
              <a:gd name="connsiteX229" fmla="*/ 4818573 w 12193615"/>
              <a:gd name="connsiteY229" fmla="*/ 2563880 h 3855834"/>
              <a:gd name="connsiteX230" fmla="*/ 4834034 w 12193615"/>
              <a:gd name="connsiteY230" fmla="*/ 2413064 h 3855834"/>
              <a:gd name="connsiteX231" fmla="*/ 4836934 w 12193615"/>
              <a:gd name="connsiteY231" fmla="*/ 2413064 h 3855834"/>
              <a:gd name="connsiteX232" fmla="*/ 4857230 w 12193615"/>
              <a:gd name="connsiteY232" fmla="*/ 2413064 h 3855834"/>
              <a:gd name="connsiteX233" fmla="*/ 4857230 w 12193615"/>
              <a:gd name="connsiteY233" fmla="*/ 2197610 h 3855834"/>
              <a:gd name="connsiteX234" fmla="*/ 4861098 w 12193615"/>
              <a:gd name="connsiteY234" fmla="*/ 2197610 h 3855834"/>
              <a:gd name="connsiteX235" fmla="*/ 4888158 w 12193615"/>
              <a:gd name="connsiteY235" fmla="*/ 2197610 h 3855834"/>
              <a:gd name="connsiteX236" fmla="*/ 4934549 w 12193615"/>
              <a:gd name="connsiteY236" fmla="*/ 2053978 h 3855834"/>
              <a:gd name="connsiteX237" fmla="*/ 4939382 w 12193615"/>
              <a:gd name="connsiteY237" fmla="*/ 2053978 h 3855834"/>
              <a:gd name="connsiteX238" fmla="*/ 4973210 w 12193615"/>
              <a:gd name="connsiteY238" fmla="*/ 2053978 h 3855834"/>
              <a:gd name="connsiteX239" fmla="*/ 5011868 w 12193615"/>
              <a:gd name="connsiteY239" fmla="*/ 2197610 h 3855834"/>
              <a:gd name="connsiteX240" fmla="*/ 5015733 w 12193615"/>
              <a:gd name="connsiteY240" fmla="*/ 2197610 h 3855834"/>
              <a:gd name="connsiteX241" fmla="*/ 5042796 w 12193615"/>
              <a:gd name="connsiteY241" fmla="*/ 2197610 h 3855834"/>
              <a:gd name="connsiteX242" fmla="*/ 5042796 w 12193615"/>
              <a:gd name="connsiteY242" fmla="*/ 2326881 h 3855834"/>
              <a:gd name="connsiteX243" fmla="*/ 5049560 w 12193615"/>
              <a:gd name="connsiteY243" fmla="*/ 2326881 h 3855834"/>
              <a:gd name="connsiteX244" fmla="*/ 5096921 w 12193615"/>
              <a:gd name="connsiteY244" fmla="*/ 2326881 h 3855834"/>
              <a:gd name="connsiteX245" fmla="*/ 5096921 w 12193615"/>
              <a:gd name="connsiteY245" fmla="*/ 2334064 h 3855834"/>
              <a:gd name="connsiteX246" fmla="*/ 5096921 w 12193615"/>
              <a:gd name="connsiteY246" fmla="*/ 2384335 h 3855834"/>
              <a:gd name="connsiteX247" fmla="*/ 5112383 w 12193615"/>
              <a:gd name="connsiteY247" fmla="*/ 2377155 h 3855834"/>
              <a:gd name="connsiteX248" fmla="*/ 5112383 w 12193615"/>
              <a:gd name="connsiteY248" fmla="*/ 2326881 h 3855834"/>
              <a:gd name="connsiteX249" fmla="*/ 5118181 w 12193615"/>
              <a:gd name="connsiteY249" fmla="*/ 2326881 h 3855834"/>
              <a:gd name="connsiteX250" fmla="*/ 5158773 w 12193615"/>
              <a:gd name="connsiteY250" fmla="*/ 2326881 h 3855834"/>
              <a:gd name="connsiteX251" fmla="*/ 5158773 w 12193615"/>
              <a:gd name="connsiteY251" fmla="*/ 2332267 h 3855834"/>
              <a:gd name="connsiteX252" fmla="*/ 5158773 w 12193615"/>
              <a:gd name="connsiteY252" fmla="*/ 2369973 h 3855834"/>
              <a:gd name="connsiteX253" fmla="*/ 5274753 w 12193615"/>
              <a:gd name="connsiteY253" fmla="*/ 2369973 h 3855834"/>
              <a:gd name="connsiteX254" fmla="*/ 5274753 w 12193615"/>
              <a:gd name="connsiteY254" fmla="*/ 2247884 h 3855834"/>
              <a:gd name="connsiteX255" fmla="*/ 5279583 w 12193615"/>
              <a:gd name="connsiteY255" fmla="*/ 2247884 h 3855834"/>
              <a:gd name="connsiteX256" fmla="*/ 5313411 w 12193615"/>
              <a:gd name="connsiteY256" fmla="*/ 2247884 h 3855834"/>
              <a:gd name="connsiteX257" fmla="*/ 5313411 w 12193615"/>
              <a:gd name="connsiteY257" fmla="*/ 2319699 h 3855834"/>
              <a:gd name="connsiteX258" fmla="*/ 5321144 w 12193615"/>
              <a:gd name="connsiteY258" fmla="*/ 2211975 h 3855834"/>
              <a:gd name="connsiteX259" fmla="*/ 5406193 w 12193615"/>
              <a:gd name="connsiteY259" fmla="*/ 2211975 h 3855834"/>
              <a:gd name="connsiteX260" fmla="*/ 5406193 w 12193615"/>
              <a:gd name="connsiteY260" fmla="*/ 2206587 h 3855834"/>
              <a:gd name="connsiteX261" fmla="*/ 5406193 w 12193615"/>
              <a:gd name="connsiteY261" fmla="*/ 2168884 h 3855834"/>
              <a:gd name="connsiteX262" fmla="*/ 5409092 w 12193615"/>
              <a:gd name="connsiteY262" fmla="*/ 2168884 h 3855834"/>
              <a:gd name="connsiteX263" fmla="*/ 5429388 w 12193615"/>
              <a:gd name="connsiteY263" fmla="*/ 2168884 h 3855834"/>
              <a:gd name="connsiteX264" fmla="*/ 5429388 w 12193615"/>
              <a:gd name="connsiteY264" fmla="*/ 2162602 h 3855834"/>
              <a:gd name="connsiteX265" fmla="*/ 5429388 w 12193615"/>
              <a:gd name="connsiteY265" fmla="*/ 2118613 h 3855834"/>
              <a:gd name="connsiteX266" fmla="*/ 5444854 w 12193615"/>
              <a:gd name="connsiteY266" fmla="*/ 2140157 h 3855834"/>
              <a:gd name="connsiteX267" fmla="*/ 5453552 w 12193615"/>
              <a:gd name="connsiteY267" fmla="*/ 2140157 h 3855834"/>
              <a:gd name="connsiteX268" fmla="*/ 5514440 w 12193615"/>
              <a:gd name="connsiteY268" fmla="*/ 2140157 h 3855834"/>
              <a:gd name="connsiteX269" fmla="*/ 5514440 w 12193615"/>
              <a:gd name="connsiteY269" fmla="*/ 2137463 h 3855834"/>
              <a:gd name="connsiteX270" fmla="*/ 5514440 w 12193615"/>
              <a:gd name="connsiteY270" fmla="*/ 2118613 h 3855834"/>
              <a:gd name="connsiteX271" fmla="*/ 5517339 w 12193615"/>
              <a:gd name="connsiteY271" fmla="*/ 2118613 h 3855834"/>
              <a:gd name="connsiteX272" fmla="*/ 5537635 w 12193615"/>
              <a:gd name="connsiteY272" fmla="*/ 2118613 h 3855834"/>
              <a:gd name="connsiteX273" fmla="*/ 5537635 w 12193615"/>
              <a:gd name="connsiteY273" fmla="*/ 2123101 h 3855834"/>
              <a:gd name="connsiteX274" fmla="*/ 5537635 w 12193615"/>
              <a:gd name="connsiteY274" fmla="*/ 2154522 h 3855834"/>
              <a:gd name="connsiteX275" fmla="*/ 5684540 w 12193615"/>
              <a:gd name="connsiteY275" fmla="*/ 2154522 h 3855834"/>
              <a:gd name="connsiteX276" fmla="*/ 5684540 w 12193615"/>
              <a:gd name="connsiteY276" fmla="*/ 2614150 h 3855834"/>
              <a:gd name="connsiteX277" fmla="*/ 5690339 w 12193615"/>
              <a:gd name="connsiteY277" fmla="*/ 2614150 h 3855834"/>
              <a:gd name="connsiteX278" fmla="*/ 5730931 w 12193615"/>
              <a:gd name="connsiteY278" fmla="*/ 2614150 h 3855834"/>
              <a:gd name="connsiteX279" fmla="*/ 5730931 w 12193615"/>
              <a:gd name="connsiteY279" fmla="*/ 2571062 h 3855834"/>
              <a:gd name="connsiteX280" fmla="*/ 5746397 w 12193615"/>
              <a:gd name="connsiteY280" fmla="*/ 2571062 h 3855834"/>
              <a:gd name="connsiteX281" fmla="*/ 5746397 w 12193615"/>
              <a:gd name="connsiteY281" fmla="*/ 2614150 h 3855834"/>
              <a:gd name="connsiteX282" fmla="*/ 5862373 w 12193615"/>
              <a:gd name="connsiteY282" fmla="*/ 2614150 h 3855834"/>
              <a:gd name="connsiteX283" fmla="*/ 5862373 w 12193615"/>
              <a:gd name="connsiteY283" fmla="*/ 2513606 h 3855834"/>
              <a:gd name="connsiteX284" fmla="*/ 5908764 w 12193615"/>
              <a:gd name="connsiteY284" fmla="*/ 2513606 h 3855834"/>
              <a:gd name="connsiteX285" fmla="*/ 5955155 w 12193615"/>
              <a:gd name="connsiteY285" fmla="*/ 2506427 h 3855834"/>
              <a:gd name="connsiteX286" fmla="*/ 5970621 w 12193615"/>
              <a:gd name="connsiteY286" fmla="*/ 2513606 h 3855834"/>
              <a:gd name="connsiteX287" fmla="*/ 6009278 w 12193615"/>
              <a:gd name="connsiteY287" fmla="*/ 2513606 h 3855834"/>
              <a:gd name="connsiteX288" fmla="*/ 6009278 w 12193615"/>
              <a:gd name="connsiteY288" fmla="*/ 2614150 h 3855834"/>
              <a:gd name="connsiteX289" fmla="*/ 6040207 w 12193615"/>
              <a:gd name="connsiteY289" fmla="*/ 2614150 h 3855834"/>
              <a:gd name="connsiteX290" fmla="*/ 6040207 w 12193615"/>
              <a:gd name="connsiteY290" fmla="*/ 2671607 h 3855834"/>
              <a:gd name="connsiteX291" fmla="*/ 6075824 w 12193615"/>
              <a:gd name="connsiteY291" fmla="*/ 2674613 h 3855834"/>
              <a:gd name="connsiteX292" fmla="*/ 6125259 w 12193615"/>
              <a:gd name="connsiteY292" fmla="*/ 2674613 h 3855834"/>
              <a:gd name="connsiteX293" fmla="*/ 6125259 w 12193615"/>
              <a:gd name="connsiteY293" fmla="*/ 2621333 h 3855834"/>
              <a:gd name="connsiteX294" fmla="*/ 6384512 w 12193615"/>
              <a:gd name="connsiteY294" fmla="*/ 2621333 h 3855834"/>
              <a:gd name="connsiteX295" fmla="*/ 6384512 w 12193615"/>
              <a:gd name="connsiteY295" fmla="*/ 2338110 h 3855834"/>
              <a:gd name="connsiteX296" fmla="*/ 6659225 w 12193615"/>
              <a:gd name="connsiteY296" fmla="*/ 2338110 h 3855834"/>
              <a:gd name="connsiteX297" fmla="*/ 6659225 w 12193615"/>
              <a:gd name="connsiteY297" fmla="*/ 2599789 h 3855834"/>
              <a:gd name="connsiteX298" fmla="*/ 6666488 w 12193615"/>
              <a:gd name="connsiteY298" fmla="*/ 2599789 h 3855834"/>
              <a:gd name="connsiteX299" fmla="*/ 6671227 w 12193615"/>
              <a:gd name="connsiteY299" fmla="*/ 2674613 h 3855834"/>
              <a:gd name="connsiteX300" fmla="*/ 6708141 w 12193615"/>
              <a:gd name="connsiteY300" fmla="*/ 2674613 h 3855834"/>
              <a:gd name="connsiteX301" fmla="*/ 6712879 w 12193615"/>
              <a:gd name="connsiteY301" fmla="*/ 2599789 h 3855834"/>
              <a:gd name="connsiteX302" fmla="*/ 6736074 w 12193615"/>
              <a:gd name="connsiteY302" fmla="*/ 2599789 h 3855834"/>
              <a:gd name="connsiteX303" fmla="*/ 6740813 w 12193615"/>
              <a:gd name="connsiteY303" fmla="*/ 2674613 h 3855834"/>
              <a:gd name="connsiteX304" fmla="*/ 6933937 w 12193615"/>
              <a:gd name="connsiteY304" fmla="*/ 2674613 h 3855834"/>
              <a:gd name="connsiteX305" fmla="*/ 6933937 w 12193615"/>
              <a:gd name="connsiteY305" fmla="*/ 2133011 h 3855834"/>
              <a:gd name="connsiteX306" fmla="*/ 7253581 w 12193615"/>
              <a:gd name="connsiteY306" fmla="*/ 2133011 h 3855834"/>
              <a:gd name="connsiteX307" fmla="*/ 7253581 w 12193615"/>
              <a:gd name="connsiteY307" fmla="*/ 2123101 h 3855834"/>
              <a:gd name="connsiteX308" fmla="*/ 7253581 w 12193615"/>
              <a:gd name="connsiteY308" fmla="*/ 2118613 h 3855834"/>
              <a:gd name="connsiteX309" fmla="*/ 7273877 w 12193615"/>
              <a:gd name="connsiteY309" fmla="*/ 2118613 h 3855834"/>
              <a:gd name="connsiteX310" fmla="*/ 7276777 w 12193615"/>
              <a:gd name="connsiteY310" fmla="*/ 2118613 h 3855834"/>
              <a:gd name="connsiteX311" fmla="*/ 7276777 w 12193615"/>
              <a:gd name="connsiteY311" fmla="*/ 2133011 h 3855834"/>
              <a:gd name="connsiteX312" fmla="*/ 7351493 w 12193615"/>
              <a:gd name="connsiteY312" fmla="*/ 2133011 h 3855834"/>
              <a:gd name="connsiteX313" fmla="*/ 7361829 w 12193615"/>
              <a:gd name="connsiteY313" fmla="*/ 2118613 h 3855834"/>
              <a:gd name="connsiteX314" fmla="*/ 7361829 w 12193615"/>
              <a:gd name="connsiteY314" fmla="*/ 2133011 h 3855834"/>
              <a:gd name="connsiteX315" fmla="*/ 7686743 w 12193615"/>
              <a:gd name="connsiteY315" fmla="*/ 2133011 h 3855834"/>
              <a:gd name="connsiteX316" fmla="*/ 7686743 w 12193615"/>
              <a:gd name="connsiteY316" fmla="*/ 2383834 h 3855834"/>
              <a:gd name="connsiteX317" fmla="*/ 7694297 w 12193615"/>
              <a:gd name="connsiteY317" fmla="*/ 2384335 h 3855834"/>
              <a:gd name="connsiteX318" fmla="*/ 7694297 w 12193615"/>
              <a:gd name="connsiteY318" fmla="*/ 2334064 h 3855834"/>
              <a:gd name="connsiteX319" fmla="*/ 7694297 w 12193615"/>
              <a:gd name="connsiteY319" fmla="*/ 2326881 h 3855834"/>
              <a:gd name="connsiteX320" fmla="*/ 7741656 w 12193615"/>
              <a:gd name="connsiteY320" fmla="*/ 2326881 h 3855834"/>
              <a:gd name="connsiteX321" fmla="*/ 7748420 w 12193615"/>
              <a:gd name="connsiteY321" fmla="*/ 2326881 h 3855834"/>
              <a:gd name="connsiteX322" fmla="*/ 7748420 w 12193615"/>
              <a:gd name="connsiteY322" fmla="*/ 2197610 h 3855834"/>
              <a:gd name="connsiteX323" fmla="*/ 7775484 w 12193615"/>
              <a:gd name="connsiteY323" fmla="*/ 2197610 h 3855834"/>
              <a:gd name="connsiteX324" fmla="*/ 7779349 w 12193615"/>
              <a:gd name="connsiteY324" fmla="*/ 2197610 h 3855834"/>
              <a:gd name="connsiteX325" fmla="*/ 7818006 w 12193615"/>
              <a:gd name="connsiteY325" fmla="*/ 2053978 h 3855834"/>
              <a:gd name="connsiteX326" fmla="*/ 7851834 w 12193615"/>
              <a:gd name="connsiteY326" fmla="*/ 2053978 h 3855834"/>
              <a:gd name="connsiteX327" fmla="*/ 7856668 w 12193615"/>
              <a:gd name="connsiteY327" fmla="*/ 2053978 h 3855834"/>
              <a:gd name="connsiteX328" fmla="*/ 7903058 w 12193615"/>
              <a:gd name="connsiteY328" fmla="*/ 2197610 h 3855834"/>
              <a:gd name="connsiteX329" fmla="*/ 7930118 w 12193615"/>
              <a:gd name="connsiteY329" fmla="*/ 2197610 h 3855834"/>
              <a:gd name="connsiteX330" fmla="*/ 7933987 w 12193615"/>
              <a:gd name="connsiteY330" fmla="*/ 2197610 h 3855834"/>
              <a:gd name="connsiteX331" fmla="*/ 7933987 w 12193615"/>
              <a:gd name="connsiteY331" fmla="*/ 2399895 h 3855834"/>
              <a:gd name="connsiteX332" fmla="*/ 8020256 w 12193615"/>
              <a:gd name="connsiteY332" fmla="*/ 2399895 h 3855834"/>
              <a:gd name="connsiteX333" fmla="*/ 8020256 w 12193615"/>
              <a:gd name="connsiteY333" fmla="*/ 2305337 h 3855834"/>
              <a:gd name="connsiteX334" fmla="*/ 8125030 w 12193615"/>
              <a:gd name="connsiteY334" fmla="*/ 2305337 h 3855834"/>
              <a:gd name="connsiteX335" fmla="*/ 8129996 w 12193615"/>
              <a:gd name="connsiteY335" fmla="*/ 2190002 h 3855834"/>
              <a:gd name="connsiteX336" fmla="*/ 8568528 w 12193615"/>
              <a:gd name="connsiteY336" fmla="*/ 2190002 h 3855834"/>
              <a:gd name="connsiteX337" fmla="*/ 8568528 w 12193615"/>
              <a:gd name="connsiteY337" fmla="*/ 2305337 h 3855834"/>
              <a:gd name="connsiteX338" fmla="*/ 8584684 w 12193615"/>
              <a:gd name="connsiteY338" fmla="*/ 2305337 h 3855834"/>
              <a:gd name="connsiteX339" fmla="*/ 8584684 w 12193615"/>
              <a:gd name="connsiteY339" fmla="*/ 2326881 h 3855834"/>
              <a:gd name="connsiteX340" fmla="*/ 8654270 w 12193615"/>
              <a:gd name="connsiteY340" fmla="*/ 2326881 h 3855834"/>
              <a:gd name="connsiteX341" fmla="*/ 8654270 w 12193615"/>
              <a:gd name="connsiteY341" fmla="*/ 2427426 h 3855834"/>
              <a:gd name="connsiteX342" fmla="*/ 8684509 w 12193615"/>
              <a:gd name="connsiteY342" fmla="*/ 2427426 h 3855834"/>
              <a:gd name="connsiteX343" fmla="*/ 8684509 w 12193615"/>
              <a:gd name="connsiteY343" fmla="*/ 2420244 h 3855834"/>
              <a:gd name="connsiteX344" fmla="*/ 8769557 w 12193615"/>
              <a:gd name="connsiteY344" fmla="*/ 2420244 h 3855834"/>
              <a:gd name="connsiteX345" fmla="*/ 8769557 w 12193615"/>
              <a:gd name="connsiteY345" fmla="*/ 2427426 h 3855834"/>
              <a:gd name="connsiteX346" fmla="*/ 8870761 w 12193615"/>
              <a:gd name="connsiteY346" fmla="*/ 2427426 h 3855834"/>
              <a:gd name="connsiteX347" fmla="*/ 8870761 w 12193615"/>
              <a:gd name="connsiteY347" fmla="*/ 2470518 h 3855834"/>
              <a:gd name="connsiteX348" fmla="*/ 8901690 w 12193615"/>
              <a:gd name="connsiteY348" fmla="*/ 2470518 h 3855834"/>
              <a:gd name="connsiteX349" fmla="*/ 8901690 w 12193615"/>
              <a:gd name="connsiteY349" fmla="*/ 2527971 h 3855834"/>
              <a:gd name="connsiteX350" fmla="*/ 8940349 w 12193615"/>
              <a:gd name="connsiteY350" fmla="*/ 2526175 h 3855834"/>
              <a:gd name="connsiteX351" fmla="*/ 8962856 w 12193615"/>
              <a:gd name="connsiteY351" fmla="*/ 2518858 h 3855834"/>
              <a:gd name="connsiteX352" fmla="*/ 8962856 w 12193615"/>
              <a:gd name="connsiteY352" fmla="*/ 1953433 h 3855834"/>
              <a:gd name="connsiteX353" fmla="*/ 8986052 w 12193615"/>
              <a:gd name="connsiteY353" fmla="*/ 1931885 h 3855834"/>
              <a:gd name="connsiteX354" fmla="*/ 9264400 w 12193615"/>
              <a:gd name="connsiteY354" fmla="*/ 1931885 h 3855834"/>
              <a:gd name="connsiteX355" fmla="*/ 9264400 w 12193615"/>
              <a:gd name="connsiteY355" fmla="*/ 1960615 h 3855834"/>
              <a:gd name="connsiteX356" fmla="*/ 9303057 w 12193615"/>
              <a:gd name="connsiteY356" fmla="*/ 1960615 h 3855834"/>
              <a:gd name="connsiteX357" fmla="*/ 9303057 w 12193615"/>
              <a:gd name="connsiteY357" fmla="*/ 2341246 h 3855834"/>
              <a:gd name="connsiteX358" fmla="*/ 9357871 w 12193615"/>
              <a:gd name="connsiteY358" fmla="*/ 2341246 h 3855834"/>
              <a:gd name="connsiteX359" fmla="*/ 9357871 w 12193615"/>
              <a:gd name="connsiteY359" fmla="*/ 1723617 h 3855834"/>
              <a:gd name="connsiteX360" fmla="*/ 9458385 w 12193615"/>
              <a:gd name="connsiteY360" fmla="*/ 1723617 h 3855834"/>
              <a:gd name="connsiteX361" fmla="*/ 9458385 w 12193615"/>
              <a:gd name="connsiteY361" fmla="*/ 1698482 h 3855834"/>
              <a:gd name="connsiteX362" fmla="*/ 9458385 w 12193615"/>
              <a:gd name="connsiteY362" fmla="*/ 1694891 h 3855834"/>
              <a:gd name="connsiteX363" fmla="*/ 9646534 w 12193615"/>
              <a:gd name="connsiteY363" fmla="*/ 1726100 h 3855834"/>
              <a:gd name="connsiteX364" fmla="*/ 9655202 w 12193615"/>
              <a:gd name="connsiteY364" fmla="*/ 1727537 h 3855834"/>
              <a:gd name="connsiteX365" fmla="*/ 9663871 w 12193615"/>
              <a:gd name="connsiteY365" fmla="*/ 1726100 h 3855834"/>
              <a:gd name="connsiteX366" fmla="*/ 9852020 w 12193615"/>
              <a:gd name="connsiteY366" fmla="*/ 1694891 h 3855834"/>
              <a:gd name="connsiteX367" fmla="*/ 9852020 w 12193615"/>
              <a:gd name="connsiteY367" fmla="*/ 1698482 h 3855834"/>
              <a:gd name="connsiteX368" fmla="*/ 9852020 w 12193615"/>
              <a:gd name="connsiteY368" fmla="*/ 1723617 h 3855834"/>
              <a:gd name="connsiteX369" fmla="*/ 9952534 w 12193615"/>
              <a:gd name="connsiteY369" fmla="*/ 1723617 h 3855834"/>
              <a:gd name="connsiteX370" fmla="*/ 9952534 w 12193615"/>
              <a:gd name="connsiteY370" fmla="*/ 2341246 h 3855834"/>
              <a:gd name="connsiteX371" fmla="*/ 10007348 w 12193615"/>
              <a:gd name="connsiteY371" fmla="*/ 2341246 h 3855834"/>
              <a:gd name="connsiteX372" fmla="*/ 10007348 w 12193615"/>
              <a:gd name="connsiteY372" fmla="*/ 1960615 h 3855834"/>
              <a:gd name="connsiteX373" fmla="*/ 10046005 w 12193615"/>
              <a:gd name="connsiteY373" fmla="*/ 1960615 h 3855834"/>
              <a:gd name="connsiteX374" fmla="*/ 10046005 w 12193615"/>
              <a:gd name="connsiteY374" fmla="*/ 1931885 h 3855834"/>
              <a:gd name="connsiteX375" fmla="*/ 10324353 w 12193615"/>
              <a:gd name="connsiteY375" fmla="*/ 1931885 h 3855834"/>
              <a:gd name="connsiteX376" fmla="*/ 10347549 w 12193615"/>
              <a:gd name="connsiteY376" fmla="*/ 1953433 h 3855834"/>
              <a:gd name="connsiteX377" fmla="*/ 10347549 w 12193615"/>
              <a:gd name="connsiteY377" fmla="*/ 2518858 h 3855834"/>
              <a:gd name="connsiteX378" fmla="*/ 10370056 w 12193615"/>
              <a:gd name="connsiteY378" fmla="*/ 2526175 h 3855834"/>
              <a:gd name="connsiteX379" fmla="*/ 10408715 w 12193615"/>
              <a:gd name="connsiteY379" fmla="*/ 2527971 h 3855834"/>
              <a:gd name="connsiteX380" fmla="*/ 10408715 w 12193615"/>
              <a:gd name="connsiteY380" fmla="*/ 2470518 h 3855834"/>
              <a:gd name="connsiteX381" fmla="*/ 10439644 w 12193615"/>
              <a:gd name="connsiteY381" fmla="*/ 2470518 h 3855834"/>
              <a:gd name="connsiteX382" fmla="*/ 10439644 w 12193615"/>
              <a:gd name="connsiteY382" fmla="*/ 2427426 h 3855834"/>
              <a:gd name="connsiteX383" fmla="*/ 10540848 w 12193615"/>
              <a:gd name="connsiteY383" fmla="*/ 2427426 h 3855834"/>
              <a:gd name="connsiteX384" fmla="*/ 10540848 w 12193615"/>
              <a:gd name="connsiteY384" fmla="*/ 2420244 h 3855834"/>
              <a:gd name="connsiteX385" fmla="*/ 10625896 w 12193615"/>
              <a:gd name="connsiteY385" fmla="*/ 2420244 h 3855834"/>
              <a:gd name="connsiteX386" fmla="*/ 10625896 w 12193615"/>
              <a:gd name="connsiteY386" fmla="*/ 2427426 h 3855834"/>
              <a:gd name="connsiteX387" fmla="*/ 10656135 w 12193615"/>
              <a:gd name="connsiteY387" fmla="*/ 2427426 h 3855834"/>
              <a:gd name="connsiteX388" fmla="*/ 10656135 w 12193615"/>
              <a:gd name="connsiteY388" fmla="*/ 2326881 h 3855834"/>
              <a:gd name="connsiteX389" fmla="*/ 10725721 w 12193615"/>
              <a:gd name="connsiteY389" fmla="*/ 2326881 h 3855834"/>
              <a:gd name="connsiteX390" fmla="*/ 10725721 w 12193615"/>
              <a:gd name="connsiteY390" fmla="*/ 2305337 h 3855834"/>
              <a:gd name="connsiteX391" fmla="*/ 10741877 w 12193615"/>
              <a:gd name="connsiteY391" fmla="*/ 2305337 h 3855834"/>
              <a:gd name="connsiteX392" fmla="*/ 10741877 w 12193615"/>
              <a:gd name="connsiteY392" fmla="*/ 2183249 h 3855834"/>
              <a:gd name="connsiteX393" fmla="*/ 10989297 w 12193615"/>
              <a:gd name="connsiteY393" fmla="*/ 2183249 h 3855834"/>
              <a:gd name="connsiteX394" fmla="*/ 11020225 w 12193615"/>
              <a:gd name="connsiteY394" fmla="*/ 1342986 h 3855834"/>
              <a:gd name="connsiteX395" fmla="*/ 10973830 w 12193615"/>
              <a:gd name="connsiteY395" fmla="*/ 1271168 h 3855834"/>
              <a:gd name="connsiteX396" fmla="*/ 10950635 w 12193615"/>
              <a:gd name="connsiteY396" fmla="*/ 1256803 h 3855834"/>
              <a:gd name="connsiteX397" fmla="*/ 10981563 w 12193615"/>
              <a:gd name="connsiteY397" fmla="*/ 1177806 h 3855834"/>
              <a:gd name="connsiteX398" fmla="*/ 10981563 w 12193615"/>
              <a:gd name="connsiteY398" fmla="*/ 1120353 h 3855834"/>
              <a:gd name="connsiteX399" fmla="*/ 11035687 w 12193615"/>
              <a:gd name="connsiteY399" fmla="*/ 1120353 h 3855834"/>
              <a:gd name="connsiteX400" fmla="*/ 11035687 w 12193615"/>
              <a:gd name="connsiteY400" fmla="*/ 1048535 h 3855834"/>
              <a:gd name="connsiteX401" fmla="*/ 11043420 w 12193615"/>
              <a:gd name="connsiteY401" fmla="*/ 1034170 h 3855834"/>
              <a:gd name="connsiteX402" fmla="*/ 11043420 w 12193615"/>
              <a:gd name="connsiteY402" fmla="*/ 775627 h 3855834"/>
              <a:gd name="connsiteX403" fmla="*/ 11035687 w 12193615"/>
              <a:gd name="connsiteY403" fmla="*/ 754083 h 3855834"/>
              <a:gd name="connsiteX404" fmla="*/ 11058883 w 12193615"/>
              <a:gd name="connsiteY404" fmla="*/ 732536 h 3855834"/>
              <a:gd name="connsiteX405" fmla="*/ 11066615 w 12193615"/>
              <a:gd name="connsiteY405" fmla="*/ 524267 h 3855834"/>
              <a:gd name="connsiteX406" fmla="*/ 11074344 w 12193615"/>
              <a:gd name="connsiteY406" fmla="*/ 330361 h 3855834"/>
              <a:gd name="connsiteX407" fmla="*/ 11089810 w 12193615"/>
              <a:gd name="connsiteY407" fmla="*/ 272907 h 3855834"/>
              <a:gd name="connsiteX408" fmla="*/ 11097543 w 12193615"/>
              <a:gd name="connsiteY408" fmla="*/ 337543 h 3855834"/>
              <a:gd name="connsiteX409" fmla="*/ 11097543 w 12193615"/>
              <a:gd name="connsiteY409" fmla="*/ 524267 h 3855834"/>
              <a:gd name="connsiteX410" fmla="*/ 11105273 w 12193615"/>
              <a:gd name="connsiteY410" fmla="*/ 538629 h 3855834"/>
              <a:gd name="connsiteX411" fmla="*/ 11105273 w 12193615"/>
              <a:gd name="connsiteY411" fmla="*/ 732536 h 3855834"/>
              <a:gd name="connsiteX412" fmla="*/ 11128468 w 12193615"/>
              <a:gd name="connsiteY412" fmla="*/ 754083 h 3855834"/>
              <a:gd name="connsiteX413" fmla="*/ 11120739 w 12193615"/>
              <a:gd name="connsiteY413" fmla="*/ 775627 h 3855834"/>
              <a:gd name="connsiteX414" fmla="*/ 11120739 w 12193615"/>
              <a:gd name="connsiteY414" fmla="*/ 1034170 h 3855834"/>
              <a:gd name="connsiteX415" fmla="*/ 11128468 w 12193615"/>
              <a:gd name="connsiteY415" fmla="*/ 1048535 h 3855834"/>
              <a:gd name="connsiteX416" fmla="*/ 11128468 w 12193615"/>
              <a:gd name="connsiteY416" fmla="*/ 1120353 h 3855834"/>
              <a:gd name="connsiteX417" fmla="*/ 11182592 w 12193615"/>
              <a:gd name="connsiteY417" fmla="*/ 1120353 h 3855834"/>
              <a:gd name="connsiteX418" fmla="*/ 11182592 w 12193615"/>
              <a:gd name="connsiteY418" fmla="*/ 1177806 h 3855834"/>
              <a:gd name="connsiteX419" fmla="*/ 11213520 w 12193615"/>
              <a:gd name="connsiteY419" fmla="*/ 1256803 h 3855834"/>
              <a:gd name="connsiteX420" fmla="*/ 11190325 w 12193615"/>
              <a:gd name="connsiteY420" fmla="*/ 1271168 h 3855834"/>
              <a:gd name="connsiteX421" fmla="*/ 11143934 w 12193615"/>
              <a:gd name="connsiteY421" fmla="*/ 1342986 h 3855834"/>
              <a:gd name="connsiteX422" fmla="*/ 11185375 w 12193615"/>
              <a:gd name="connsiteY422" fmla="*/ 2305337 h 3855834"/>
              <a:gd name="connsiteX423" fmla="*/ 11290149 w 12193615"/>
              <a:gd name="connsiteY423" fmla="*/ 2305337 h 3855834"/>
              <a:gd name="connsiteX424" fmla="*/ 11290149 w 12193615"/>
              <a:gd name="connsiteY424" fmla="*/ 2399895 h 3855834"/>
              <a:gd name="connsiteX425" fmla="*/ 11376418 w 12193615"/>
              <a:gd name="connsiteY425" fmla="*/ 2399895 h 3855834"/>
              <a:gd name="connsiteX426" fmla="*/ 11376418 w 12193615"/>
              <a:gd name="connsiteY426" fmla="*/ 2197610 h 3855834"/>
              <a:gd name="connsiteX427" fmla="*/ 11380287 w 12193615"/>
              <a:gd name="connsiteY427" fmla="*/ 2197610 h 3855834"/>
              <a:gd name="connsiteX428" fmla="*/ 11407347 w 12193615"/>
              <a:gd name="connsiteY428" fmla="*/ 2197610 h 3855834"/>
              <a:gd name="connsiteX429" fmla="*/ 11453737 w 12193615"/>
              <a:gd name="connsiteY429" fmla="*/ 2053978 h 3855834"/>
              <a:gd name="connsiteX430" fmla="*/ 11458571 w 12193615"/>
              <a:gd name="connsiteY430" fmla="*/ 2053978 h 3855834"/>
              <a:gd name="connsiteX431" fmla="*/ 11492399 w 12193615"/>
              <a:gd name="connsiteY431" fmla="*/ 2053978 h 3855834"/>
              <a:gd name="connsiteX432" fmla="*/ 11531056 w 12193615"/>
              <a:gd name="connsiteY432" fmla="*/ 2197610 h 3855834"/>
              <a:gd name="connsiteX433" fmla="*/ 11534921 w 12193615"/>
              <a:gd name="connsiteY433" fmla="*/ 2197610 h 3855834"/>
              <a:gd name="connsiteX434" fmla="*/ 11561985 w 12193615"/>
              <a:gd name="connsiteY434" fmla="*/ 2197610 h 3855834"/>
              <a:gd name="connsiteX435" fmla="*/ 11561985 w 12193615"/>
              <a:gd name="connsiteY435" fmla="*/ 2326881 h 3855834"/>
              <a:gd name="connsiteX436" fmla="*/ 11568749 w 12193615"/>
              <a:gd name="connsiteY436" fmla="*/ 2326881 h 3855834"/>
              <a:gd name="connsiteX437" fmla="*/ 11616108 w 12193615"/>
              <a:gd name="connsiteY437" fmla="*/ 2326881 h 3855834"/>
              <a:gd name="connsiteX438" fmla="*/ 11616108 w 12193615"/>
              <a:gd name="connsiteY438" fmla="*/ 2334064 h 3855834"/>
              <a:gd name="connsiteX439" fmla="*/ 11616108 w 12193615"/>
              <a:gd name="connsiteY439" fmla="*/ 2384335 h 3855834"/>
              <a:gd name="connsiteX440" fmla="*/ 11631571 w 12193615"/>
              <a:gd name="connsiteY440" fmla="*/ 2377155 h 3855834"/>
              <a:gd name="connsiteX441" fmla="*/ 11631571 w 12193615"/>
              <a:gd name="connsiteY441" fmla="*/ 2326881 h 3855834"/>
              <a:gd name="connsiteX442" fmla="*/ 11637370 w 12193615"/>
              <a:gd name="connsiteY442" fmla="*/ 2326881 h 3855834"/>
              <a:gd name="connsiteX443" fmla="*/ 11677961 w 12193615"/>
              <a:gd name="connsiteY443" fmla="*/ 2326881 h 3855834"/>
              <a:gd name="connsiteX444" fmla="*/ 11677961 w 12193615"/>
              <a:gd name="connsiteY444" fmla="*/ 2332267 h 3855834"/>
              <a:gd name="connsiteX445" fmla="*/ 11677961 w 12193615"/>
              <a:gd name="connsiteY445" fmla="*/ 2369973 h 3855834"/>
              <a:gd name="connsiteX446" fmla="*/ 11793942 w 12193615"/>
              <a:gd name="connsiteY446" fmla="*/ 2369973 h 3855834"/>
              <a:gd name="connsiteX447" fmla="*/ 11793942 w 12193615"/>
              <a:gd name="connsiteY447" fmla="*/ 2247884 h 3855834"/>
              <a:gd name="connsiteX448" fmla="*/ 11798772 w 12193615"/>
              <a:gd name="connsiteY448" fmla="*/ 2247884 h 3855834"/>
              <a:gd name="connsiteX449" fmla="*/ 11832600 w 12193615"/>
              <a:gd name="connsiteY449" fmla="*/ 2247884 h 3855834"/>
              <a:gd name="connsiteX450" fmla="*/ 11832600 w 12193615"/>
              <a:gd name="connsiteY450" fmla="*/ 2319699 h 3855834"/>
              <a:gd name="connsiteX451" fmla="*/ 11840333 w 12193615"/>
              <a:gd name="connsiteY451" fmla="*/ 2211975 h 3855834"/>
              <a:gd name="connsiteX452" fmla="*/ 11925381 w 12193615"/>
              <a:gd name="connsiteY452" fmla="*/ 2211975 h 3855834"/>
              <a:gd name="connsiteX453" fmla="*/ 11925381 w 12193615"/>
              <a:gd name="connsiteY453" fmla="*/ 2206587 h 3855834"/>
              <a:gd name="connsiteX454" fmla="*/ 11925381 w 12193615"/>
              <a:gd name="connsiteY454" fmla="*/ 2168884 h 3855834"/>
              <a:gd name="connsiteX455" fmla="*/ 11928280 w 12193615"/>
              <a:gd name="connsiteY455" fmla="*/ 2168884 h 3855834"/>
              <a:gd name="connsiteX456" fmla="*/ 11948576 w 12193615"/>
              <a:gd name="connsiteY456" fmla="*/ 2168884 h 3855834"/>
              <a:gd name="connsiteX457" fmla="*/ 11948576 w 12193615"/>
              <a:gd name="connsiteY457" fmla="*/ 2162602 h 3855834"/>
              <a:gd name="connsiteX458" fmla="*/ 11948576 w 12193615"/>
              <a:gd name="connsiteY458" fmla="*/ 2118613 h 3855834"/>
              <a:gd name="connsiteX459" fmla="*/ 11964042 w 12193615"/>
              <a:gd name="connsiteY459" fmla="*/ 2140157 h 3855834"/>
              <a:gd name="connsiteX460" fmla="*/ 11972741 w 12193615"/>
              <a:gd name="connsiteY460" fmla="*/ 2140157 h 3855834"/>
              <a:gd name="connsiteX461" fmla="*/ 12033628 w 12193615"/>
              <a:gd name="connsiteY461" fmla="*/ 2140157 h 3855834"/>
              <a:gd name="connsiteX462" fmla="*/ 12033628 w 12193615"/>
              <a:gd name="connsiteY462" fmla="*/ 2137463 h 3855834"/>
              <a:gd name="connsiteX463" fmla="*/ 12033628 w 12193615"/>
              <a:gd name="connsiteY463" fmla="*/ 2118613 h 3855834"/>
              <a:gd name="connsiteX464" fmla="*/ 12036528 w 12193615"/>
              <a:gd name="connsiteY464" fmla="*/ 2118613 h 3855834"/>
              <a:gd name="connsiteX465" fmla="*/ 12056824 w 12193615"/>
              <a:gd name="connsiteY465" fmla="*/ 2118613 h 3855834"/>
              <a:gd name="connsiteX466" fmla="*/ 12056824 w 12193615"/>
              <a:gd name="connsiteY466" fmla="*/ 2123101 h 3855834"/>
              <a:gd name="connsiteX467" fmla="*/ 12056824 w 12193615"/>
              <a:gd name="connsiteY467" fmla="*/ 2154522 h 3855834"/>
              <a:gd name="connsiteX468" fmla="*/ 12193615 w 12193615"/>
              <a:gd name="connsiteY468" fmla="*/ 2154522 h 3855834"/>
              <a:gd name="connsiteX469" fmla="*/ 12193615 w 12193615"/>
              <a:gd name="connsiteY469" fmla="*/ 3851881 h 3855834"/>
              <a:gd name="connsiteX470" fmla="*/ 11574491 w 12193615"/>
              <a:gd name="connsiteY470" fmla="*/ 3851467 h 3855834"/>
              <a:gd name="connsiteX471" fmla="*/ 11574491 w 12193615"/>
              <a:gd name="connsiteY471" fmla="*/ 3853265 h 3855834"/>
              <a:gd name="connsiteX472" fmla="*/ 11566958 w 12193615"/>
              <a:gd name="connsiteY472" fmla="*/ 3853270 h 3855834"/>
              <a:gd name="connsiteX473" fmla="*/ 11566929 w 12193615"/>
              <a:gd name="connsiteY473" fmla="*/ 3855834 h 3855834"/>
              <a:gd name="connsiteX474" fmla="*/ 9655181 w 12193615"/>
              <a:gd name="connsiteY474" fmla="*/ 3854552 h 3855834"/>
              <a:gd name="connsiteX475" fmla="*/ 7743476 w 12193615"/>
              <a:gd name="connsiteY475" fmla="*/ 3855834 h 3855834"/>
              <a:gd name="connsiteX476" fmla="*/ 7743447 w 12193615"/>
              <a:gd name="connsiteY476" fmla="*/ 3853270 h 3855834"/>
              <a:gd name="connsiteX477" fmla="*/ 658 w 12193615"/>
              <a:gd name="connsiteY477" fmla="*/ 3848084 h 3855834"/>
              <a:gd name="connsiteX478" fmla="*/ 1615 w 12193615"/>
              <a:gd name="connsiteY478" fmla="*/ 2405882 h 3855834"/>
              <a:gd name="connsiteX479" fmla="*/ 78934 w 12193615"/>
              <a:gd name="connsiteY479" fmla="*/ 2405882 h 3855834"/>
              <a:gd name="connsiteX480" fmla="*/ 80869 w 12193615"/>
              <a:gd name="connsiteY480" fmla="*/ 2402291 h 3855834"/>
              <a:gd name="connsiteX481" fmla="*/ 94397 w 12193615"/>
              <a:gd name="connsiteY481" fmla="*/ 2377155 h 3855834"/>
              <a:gd name="connsiteX482" fmla="*/ 101164 w 12193615"/>
              <a:gd name="connsiteY482" fmla="*/ 2378052 h 3855834"/>
              <a:gd name="connsiteX483" fmla="*/ 148520 w 12193615"/>
              <a:gd name="connsiteY483" fmla="*/ 2384335 h 3855834"/>
              <a:gd name="connsiteX484" fmla="*/ 150454 w 12193615"/>
              <a:gd name="connsiteY484" fmla="*/ 2388826 h 3855834"/>
              <a:gd name="connsiteX485" fmla="*/ 163982 w 12193615"/>
              <a:gd name="connsiteY485" fmla="*/ 2420244 h 3855834"/>
              <a:gd name="connsiteX486" fmla="*/ 264497 w 12193615"/>
              <a:gd name="connsiteY486" fmla="*/ 2427426 h 3855834"/>
              <a:gd name="connsiteX487" fmla="*/ 264497 w 12193615"/>
              <a:gd name="connsiteY487" fmla="*/ 2018068 h 3855834"/>
              <a:gd name="connsiteX488" fmla="*/ 272230 w 12193615"/>
              <a:gd name="connsiteY488" fmla="*/ 2018068 h 3855834"/>
              <a:gd name="connsiteX489" fmla="*/ 326354 w 12193615"/>
              <a:gd name="connsiteY489" fmla="*/ 2018068 h 3855834"/>
              <a:gd name="connsiteX490" fmla="*/ 326354 w 12193615"/>
              <a:gd name="connsiteY490" fmla="*/ 1565619 h 3855834"/>
              <a:gd name="connsiteX491" fmla="*/ 333118 w 12193615"/>
              <a:gd name="connsiteY491" fmla="*/ 1565619 h 3855834"/>
              <a:gd name="connsiteX492" fmla="*/ 380477 w 12193615"/>
              <a:gd name="connsiteY492" fmla="*/ 1565619 h 3855834"/>
              <a:gd name="connsiteX493" fmla="*/ 380477 w 12193615"/>
              <a:gd name="connsiteY493" fmla="*/ 1184988 h 3855834"/>
              <a:gd name="connsiteX494" fmla="*/ 395940 w 12193615"/>
              <a:gd name="connsiteY494" fmla="*/ 1091623 h 3855834"/>
              <a:gd name="connsiteX495" fmla="*/ 403673 w 12193615"/>
              <a:gd name="connsiteY495" fmla="*/ 1091623 h 3855834"/>
              <a:gd name="connsiteX496" fmla="*/ 457796 w 12193615"/>
              <a:gd name="connsiteY496" fmla="*/ 1091623 h 3855834"/>
              <a:gd name="connsiteX497" fmla="*/ 596968 w 12193615"/>
              <a:gd name="connsiteY497" fmla="*/ 818719 h 3855834"/>
              <a:gd name="connsiteX498" fmla="*/ 612434 w 12193615"/>
              <a:gd name="connsiteY498" fmla="*/ 0 h 385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</a:cxnLst>
            <a:rect l="l" t="t" r="r" b="b"/>
            <a:pathLst>
              <a:path w="12193615" h="3855834">
                <a:moveTo>
                  <a:pt x="612434" y="0"/>
                </a:moveTo>
                <a:cubicBezTo>
                  <a:pt x="612434" y="60"/>
                  <a:pt x="612495" y="6777"/>
                  <a:pt x="620164" y="818719"/>
                </a:cubicBezTo>
                <a:cubicBezTo>
                  <a:pt x="620210" y="818798"/>
                  <a:pt x="622670" y="823253"/>
                  <a:pt x="767069" y="1084444"/>
                </a:cubicBezTo>
                <a:lnTo>
                  <a:pt x="774802" y="1084444"/>
                </a:lnTo>
                <a:lnTo>
                  <a:pt x="828926" y="1084444"/>
                </a:lnTo>
                <a:lnTo>
                  <a:pt x="828926" y="1163441"/>
                </a:lnTo>
                <a:cubicBezTo>
                  <a:pt x="828933" y="1163461"/>
                  <a:pt x="829078" y="1163653"/>
                  <a:pt x="830860" y="1166135"/>
                </a:cubicBezTo>
                <a:lnTo>
                  <a:pt x="844388" y="1184988"/>
                </a:lnTo>
                <a:lnTo>
                  <a:pt x="844388" y="1565619"/>
                </a:lnTo>
                <a:lnTo>
                  <a:pt x="853086" y="1565619"/>
                </a:lnTo>
                <a:lnTo>
                  <a:pt x="913978" y="1565619"/>
                </a:lnTo>
                <a:lnTo>
                  <a:pt x="913978" y="2032430"/>
                </a:lnTo>
                <a:cubicBezTo>
                  <a:pt x="914016" y="2032427"/>
                  <a:pt x="914443" y="2032357"/>
                  <a:pt x="919776" y="2031533"/>
                </a:cubicBezTo>
                <a:lnTo>
                  <a:pt x="960368" y="2025251"/>
                </a:lnTo>
                <a:cubicBezTo>
                  <a:pt x="960368" y="2025324"/>
                  <a:pt x="960254" y="2029756"/>
                  <a:pt x="952635" y="2319699"/>
                </a:cubicBezTo>
                <a:cubicBezTo>
                  <a:pt x="952673" y="2319706"/>
                  <a:pt x="953097" y="2319772"/>
                  <a:pt x="958434" y="2320599"/>
                </a:cubicBezTo>
                <a:lnTo>
                  <a:pt x="999026" y="2326881"/>
                </a:lnTo>
                <a:cubicBezTo>
                  <a:pt x="999033" y="2326905"/>
                  <a:pt x="999110" y="2327117"/>
                  <a:pt x="999991" y="2329576"/>
                </a:cubicBezTo>
                <a:lnTo>
                  <a:pt x="1006759" y="2348429"/>
                </a:lnTo>
                <a:cubicBezTo>
                  <a:pt x="1006767" y="2348399"/>
                  <a:pt x="1006938" y="2347924"/>
                  <a:pt x="1009658" y="2340349"/>
                </a:cubicBezTo>
                <a:lnTo>
                  <a:pt x="1029954" y="2283793"/>
                </a:lnTo>
                <a:lnTo>
                  <a:pt x="1036718" y="2283793"/>
                </a:lnTo>
                <a:lnTo>
                  <a:pt x="1084078" y="2283793"/>
                </a:lnTo>
                <a:lnTo>
                  <a:pt x="1084078" y="2391517"/>
                </a:lnTo>
                <a:cubicBezTo>
                  <a:pt x="1084101" y="2391534"/>
                  <a:pt x="1084395" y="2391667"/>
                  <a:pt x="1087943" y="2393314"/>
                </a:cubicBezTo>
                <a:lnTo>
                  <a:pt x="1115006" y="2405882"/>
                </a:lnTo>
                <a:lnTo>
                  <a:pt x="1115006" y="2410370"/>
                </a:lnTo>
                <a:lnTo>
                  <a:pt x="1115006" y="2441791"/>
                </a:lnTo>
                <a:lnTo>
                  <a:pt x="1285107" y="2441791"/>
                </a:lnTo>
                <a:lnTo>
                  <a:pt x="1285107" y="2445382"/>
                </a:lnTo>
                <a:lnTo>
                  <a:pt x="1285107" y="2470518"/>
                </a:lnTo>
                <a:lnTo>
                  <a:pt x="1292836" y="2470518"/>
                </a:lnTo>
                <a:lnTo>
                  <a:pt x="1346960" y="2470518"/>
                </a:lnTo>
                <a:lnTo>
                  <a:pt x="1346960" y="2369973"/>
                </a:lnTo>
                <a:lnTo>
                  <a:pt x="1517060" y="2369973"/>
                </a:lnTo>
                <a:lnTo>
                  <a:pt x="1517060" y="2365485"/>
                </a:lnTo>
                <a:lnTo>
                  <a:pt x="1517060" y="2334064"/>
                </a:lnTo>
                <a:lnTo>
                  <a:pt x="1520929" y="2334064"/>
                </a:lnTo>
                <a:lnTo>
                  <a:pt x="1547989" y="2334064"/>
                </a:lnTo>
                <a:lnTo>
                  <a:pt x="1547989" y="2327782"/>
                </a:lnTo>
                <a:lnTo>
                  <a:pt x="1547989" y="2283793"/>
                </a:lnTo>
                <a:lnTo>
                  <a:pt x="1550888" y="2283793"/>
                </a:lnTo>
                <a:lnTo>
                  <a:pt x="1571184" y="2283793"/>
                </a:lnTo>
                <a:lnTo>
                  <a:pt x="1571184" y="2280202"/>
                </a:lnTo>
                <a:lnTo>
                  <a:pt x="1571184" y="2255063"/>
                </a:lnTo>
                <a:lnTo>
                  <a:pt x="1578917" y="2255063"/>
                </a:lnTo>
                <a:lnTo>
                  <a:pt x="1633041" y="2255063"/>
                </a:lnTo>
                <a:lnTo>
                  <a:pt x="1633041" y="2258655"/>
                </a:lnTo>
                <a:lnTo>
                  <a:pt x="1633041" y="2283793"/>
                </a:lnTo>
                <a:lnTo>
                  <a:pt x="1718089" y="2283793"/>
                </a:lnTo>
                <a:lnTo>
                  <a:pt x="1718089" y="2277508"/>
                </a:lnTo>
                <a:lnTo>
                  <a:pt x="1718089" y="2233519"/>
                </a:lnTo>
                <a:lnTo>
                  <a:pt x="1724857" y="2233519"/>
                </a:lnTo>
                <a:lnTo>
                  <a:pt x="1772212" y="2233519"/>
                </a:lnTo>
                <a:lnTo>
                  <a:pt x="1772212" y="2312520"/>
                </a:lnTo>
                <a:lnTo>
                  <a:pt x="1776081" y="2312520"/>
                </a:lnTo>
                <a:lnTo>
                  <a:pt x="1803141" y="2312520"/>
                </a:lnTo>
                <a:lnTo>
                  <a:pt x="1803141" y="2308929"/>
                </a:lnTo>
                <a:lnTo>
                  <a:pt x="1803141" y="2283793"/>
                </a:lnTo>
                <a:lnTo>
                  <a:pt x="1809905" y="2283793"/>
                </a:lnTo>
                <a:lnTo>
                  <a:pt x="1857265" y="2283793"/>
                </a:lnTo>
                <a:lnTo>
                  <a:pt x="1857265" y="2369973"/>
                </a:lnTo>
                <a:lnTo>
                  <a:pt x="1864998" y="2369973"/>
                </a:lnTo>
                <a:lnTo>
                  <a:pt x="1919118" y="2369973"/>
                </a:lnTo>
                <a:lnTo>
                  <a:pt x="1919118" y="2375358"/>
                </a:lnTo>
                <a:lnTo>
                  <a:pt x="1919118" y="2413064"/>
                </a:lnTo>
                <a:lnTo>
                  <a:pt x="1922017" y="2413064"/>
                </a:lnTo>
                <a:lnTo>
                  <a:pt x="1942317" y="2413064"/>
                </a:lnTo>
                <a:lnTo>
                  <a:pt x="1942317" y="2410370"/>
                </a:lnTo>
                <a:lnTo>
                  <a:pt x="1942317" y="2391517"/>
                </a:lnTo>
                <a:lnTo>
                  <a:pt x="2058293" y="2391517"/>
                </a:lnTo>
                <a:lnTo>
                  <a:pt x="2058293" y="2470518"/>
                </a:lnTo>
                <a:lnTo>
                  <a:pt x="2062158" y="2470518"/>
                </a:lnTo>
                <a:lnTo>
                  <a:pt x="2089222" y="2470518"/>
                </a:lnTo>
                <a:lnTo>
                  <a:pt x="2089222" y="2474109"/>
                </a:lnTo>
                <a:lnTo>
                  <a:pt x="2089222" y="2499244"/>
                </a:lnTo>
                <a:lnTo>
                  <a:pt x="2092121" y="2499244"/>
                </a:lnTo>
                <a:lnTo>
                  <a:pt x="2112417" y="2499244"/>
                </a:lnTo>
                <a:lnTo>
                  <a:pt x="2112417" y="2492062"/>
                </a:lnTo>
                <a:lnTo>
                  <a:pt x="2112417" y="2441791"/>
                </a:lnTo>
                <a:lnTo>
                  <a:pt x="2116282" y="2441791"/>
                </a:lnTo>
                <a:lnTo>
                  <a:pt x="2143346" y="2441791"/>
                </a:lnTo>
                <a:lnTo>
                  <a:pt x="2143346" y="2445382"/>
                </a:lnTo>
                <a:lnTo>
                  <a:pt x="2143346" y="2470518"/>
                </a:lnTo>
                <a:lnTo>
                  <a:pt x="2163641" y="2463897"/>
                </a:lnTo>
                <a:cubicBezTo>
                  <a:pt x="2166541" y="2462661"/>
                  <a:pt x="2166541" y="2461990"/>
                  <a:pt x="2166541" y="2460641"/>
                </a:cubicBezTo>
                <a:lnTo>
                  <a:pt x="2166541" y="2441791"/>
                </a:lnTo>
                <a:lnTo>
                  <a:pt x="2313446" y="2441791"/>
                </a:lnTo>
                <a:lnTo>
                  <a:pt x="2313446" y="2520788"/>
                </a:lnTo>
                <a:lnTo>
                  <a:pt x="2321175" y="2520788"/>
                </a:lnTo>
                <a:lnTo>
                  <a:pt x="2375299" y="2520788"/>
                </a:lnTo>
                <a:lnTo>
                  <a:pt x="2375299" y="2524379"/>
                </a:lnTo>
                <a:lnTo>
                  <a:pt x="2375299" y="2549515"/>
                </a:lnTo>
                <a:lnTo>
                  <a:pt x="2382066" y="2549515"/>
                </a:lnTo>
                <a:lnTo>
                  <a:pt x="2429423" y="2549515"/>
                </a:lnTo>
                <a:lnTo>
                  <a:pt x="2429423" y="2470518"/>
                </a:lnTo>
                <a:lnTo>
                  <a:pt x="2433287" y="2470518"/>
                </a:lnTo>
                <a:lnTo>
                  <a:pt x="2460351" y="2470518"/>
                </a:lnTo>
                <a:lnTo>
                  <a:pt x="2460351" y="2362790"/>
                </a:lnTo>
                <a:lnTo>
                  <a:pt x="2464216" y="2362790"/>
                </a:lnTo>
                <a:lnTo>
                  <a:pt x="2491279" y="2362790"/>
                </a:lnTo>
                <a:lnTo>
                  <a:pt x="2491279" y="2356508"/>
                </a:lnTo>
                <a:lnTo>
                  <a:pt x="2491279" y="2312520"/>
                </a:lnTo>
                <a:cubicBezTo>
                  <a:pt x="2483546" y="2312520"/>
                  <a:pt x="2483546" y="2312520"/>
                  <a:pt x="2486445" y="2307131"/>
                </a:cubicBezTo>
                <a:lnTo>
                  <a:pt x="2506741" y="2269428"/>
                </a:lnTo>
                <a:cubicBezTo>
                  <a:pt x="2506761" y="2269485"/>
                  <a:pt x="2507505" y="2271724"/>
                  <a:pt x="2537670" y="2362790"/>
                </a:cubicBezTo>
                <a:lnTo>
                  <a:pt x="2540569" y="2362790"/>
                </a:lnTo>
                <a:lnTo>
                  <a:pt x="2560865" y="2362790"/>
                </a:lnTo>
                <a:lnTo>
                  <a:pt x="2560865" y="2010886"/>
                </a:lnTo>
                <a:lnTo>
                  <a:pt x="2566664" y="2010886"/>
                </a:lnTo>
                <a:lnTo>
                  <a:pt x="2607256" y="2010886"/>
                </a:lnTo>
                <a:lnTo>
                  <a:pt x="2607256" y="1852888"/>
                </a:lnTo>
                <a:lnTo>
                  <a:pt x="2707770" y="1852888"/>
                </a:lnTo>
                <a:lnTo>
                  <a:pt x="2707770" y="1781070"/>
                </a:lnTo>
                <a:lnTo>
                  <a:pt x="2839213" y="1781070"/>
                </a:lnTo>
                <a:lnTo>
                  <a:pt x="2839213" y="1789150"/>
                </a:lnTo>
                <a:lnTo>
                  <a:pt x="2839213" y="1845706"/>
                </a:lnTo>
                <a:lnTo>
                  <a:pt x="2847911" y="1845706"/>
                </a:lnTo>
                <a:lnTo>
                  <a:pt x="2908799" y="1845706"/>
                </a:lnTo>
                <a:lnTo>
                  <a:pt x="2908799" y="2003704"/>
                </a:lnTo>
                <a:lnTo>
                  <a:pt x="2912664" y="2003704"/>
                </a:lnTo>
                <a:lnTo>
                  <a:pt x="2939727" y="2003704"/>
                </a:lnTo>
                <a:lnTo>
                  <a:pt x="2993851" y="2018068"/>
                </a:lnTo>
                <a:lnTo>
                  <a:pt x="2993851" y="2147340"/>
                </a:lnTo>
                <a:lnTo>
                  <a:pt x="2997716" y="2147340"/>
                </a:lnTo>
                <a:lnTo>
                  <a:pt x="3024776" y="2147340"/>
                </a:lnTo>
                <a:lnTo>
                  <a:pt x="3024776" y="2152725"/>
                </a:lnTo>
                <a:lnTo>
                  <a:pt x="3024776" y="2190428"/>
                </a:lnTo>
                <a:lnTo>
                  <a:pt x="3032509" y="2190428"/>
                </a:lnTo>
                <a:lnTo>
                  <a:pt x="3086632" y="2190428"/>
                </a:lnTo>
                <a:lnTo>
                  <a:pt x="3109828" y="2211975"/>
                </a:lnTo>
                <a:lnTo>
                  <a:pt x="3109828" y="2283793"/>
                </a:lnTo>
                <a:lnTo>
                  <a:pt x="3118526" y="2283793"/>
                </a:lnTo>
                <a:lnTo>
                  <a:pt x="3179414" y="2283793"/>
                </a:lnTo>
                <a:lnTo>
                  <a:pt x="3179414" y="2287381"/>
                </a:lnTo>
                <a:lnTo>
                  <a:pt x="3179414" y="2312520"/>
                </a:lnTo>
                <a:lnTo>
                  <a:pt x="3184247" y="2312520"/>
                </a:lnTo>
                <a:lnTo>
                  <a:pt x="3218075" y="2312520"/>
                </a:lnTo>
                <a:lnTo>
                  <a:pt x="3218075" y="2319699"/>
                </a:lnTo>
                <a:lnTo>
                  <a:pt x="3218075" y="2369973"/>
                </a:lnTo>
                <a:cubicBezTo>
                  <a:pt x="3233538" y="2369973"/>
                  <a:pt x="3233538" y="2369973"/>
                  <a:pt x="3233538" y="2363687"/>
                </a:cubicBezTo>
                <a:lnTo>
                  <a:pt x="3233538" y="2319699"/>
                </a:lnTo>
                <a:lnTo>
                  <a:pt x="3237402" y="2319699"/>
                </a:lnTo>
                <a:lnTo>
                  <a:pt x="3264466" y="2319699"/>
                </a:lnTo>
                <a:lnTo>
                  <a:pt x="3264466" y="2325087"/>
                </a:lnTo>
                <a:lnTo>
                  <a:pt x="3264466" y="2362790"/>
                </a:lnTo>
                <a:lnTo>
                  <a:pt x="3267365" y="2362790"/>
                </a:lnTo>
                <a:lnTo>
                  <a:pt x="3287661" y="2362790"/>
                </a:lnTo>
                <a:cubicBezTo>
                  <a:pt x="3287661" y="2348429"/>
                  <a:pt x="3287661" y="2348429"/>
                  <a:pt x="3473224" y="2348429"/>
                </a:cubicBezTo>
                <a:lnTo>
                  <a:pt x="3473224" y="2352917"/>
                </a:lnTo>
                <a:lnTo>
                  <a:pt x="3473224" y="2384335"/>
                </a:lnTo>
                <a:lnTo>
                  <a:pt x="3476123" y="2384335"/>
                </a:lnTo>
                <a:lnTo>
                  <a:pt x="3496423" y="2384335"/>
                </a:lnTo>
                <a:lnTo>
                  <a:pt x="3496423" y="2391517"/>
                </a:lnTo>
                <a:lnTo>
                  <a:pt x="3496423" y="2441791"/>
                </a:lnTo>
                <a:cubicBezTo>
                  <a:pt x="3496454" y="2441778"/>
                  <a:pt x="3496896" y="2441519"/>
                  <a:pt x="3504152" y="2437303"/>
                </a:cubicBezTo>
                <a:lnTo>
                  <a:pt x="3558276" y="2405882"/>
                </a:lnTo>
                <a:cubicBezTo>
                  <a:pt x="3558284" y="2405819"/>
                  <a:pt x="3558783" y="2402912"/>
                  <a:pt x="3581471" y="2269428"/>
                </a:cubicBezTo>
                <a:cubicBezTo>
                  <a:pt x="3581506" y="2269422"/>
                  <a:pt x="3581769" y="2269335"/>
                  <a:pt x="3584371" y="2268531"/>
                </a:cubicBezTo>
                <a:lnTo>
                  <a:pt x="3604667" y="2262246"/>
                </a:lnTo>
                <a:cubicBezTo>
                  <a:pt x="3604667" y="2262193"/>
                  <a:pt x="3604793" y="2258668"/>
                  <a:pt x="3612400" y="2032430"/>
                </a:cubicBezTo>
                <a:cubicBezTo>
                  <a:pt x="3612400" y="2032490"/>
                  <a:pt x="3612526" y="2036114"/>
                  <a:pt x="3620133" y="2262246"/>
                </a:cubicBezTo>
                <a:cubicBezTo>
                  <a:pt x="3620167" y="2262256"/>
                  <a:pt x="3620438" y="2262339"/>
                  <a:pt x="3623032" y="2263143"/>
                </a:cubicBezTo>
                <a:lnTo>
                  <a:pt x="3643328" y="2269428"/>
                </a:lnTo>
                <a:lnTo>
                  <a:pt x="3643328" y="1982159"/>
                </a:lnTo>
                <a:cubicBezTo>
                  <a:pt x="3658790" y="1982159"/>
                  <a:pt x="3658790" y="1982159"/>
                  <a:pt x="3658790" y="1874432"/>
                </a:cubicBezTo>
                <a:lnTo>
                  <a:pt x="3805695" y="1874432"/>
                </a:lnTo>
                <a:lnTo>
                  <a:pt x="3805695" y="1982159"/>
                </a:lnTo>
                <a:lnTo>
                  <a:pt x="3808595" y="1982159"/>
                </a:lnTo>
                <a:lnTo>
                  <a:pt x="3828891" y="1982159"/>
                </a:lnTo>
                <a:lnTo>
                  <a:pt x="3828891" y="1709252"/>
                </a:lnTo>
                <a:lnTo>
                  <a:pt x="3835659" y="1709252"/>
                </a:lnTo>
                <a:lnTo>
                  <a:pt x="3883014" y="1709252"/>
                </a:lnTo>
                <a:lnTo>
                  <a:pt x="3883014" y="1702970"/>
                </a:lnTo>
                <a:lnTo>
                  <a:pt x="3883014" y="1658981"/>
                </a:lnTo>
                <a:lnTo>
                  <a:pt x="3968067" y="1658981"/>
                </a:lnTo>
                <a:lnTo>
                  <a:pt x="3968067" y="1655390"/>
                </a:lnTo>
                <a:lnTo>
                  <a:pt x="3968067" y="1630255"/>
                </a:lnTo>
                <a:lnTo>
                  <a:pt x="3974831" y="1630255"/>
                </a:lnTo>
                <a:lnTo>
                  <a:pt x="4022190" y="1630255"/>
                </a:lnTo>
                <a:lnTo>
                  <a:pt x="4022190" y="1633846"/>
                </a:lnTo>
                <a:lnTo>
                  <a:pt x="4022190" y="1658981"/>
                </a:lnTo>
                <a:lnTo>
                  <a:pt x="4025090" y="1658981"/>
                </a:lnTo>
                <a:lnTo>
                  <a:pt x="4045386" y="1658981"/>
                </a:lnTo>
                <a:lnTo>
                  <a:pt x="4084043" y="1644617"/>
                </a:lnTo>
                <a:lnTo>
                  <a:pt x="4099505" y="1655390"/>
                </a:lnTo>
                <a:lnTo>
                  <a:pt x="4099505" y="1630255"/>
                </a:lnTo>
                <a:lnTo>
                  <a:pt x="4108203" y="1630255"/>
                </a:lnTo>
                <a:lnTo>
                  <a:pt x="4169095" y="1630255"/>
                </a:lnTo>
                <a:lnTo>
                  <a:pt x="4169095" y="1633846"/>
                </a:lnTo>
                <a:lnTo>
                  <a:pt x="4169095" y="1658981"/>
                </a:lnTo>
                <a:lnTo>
                  <a:pt x="4285072" y="1658981"/>
                </a:lnTo>
                <a:lnTo>
                  <a:pt x="4285072" y="1664367"/>
                </a:lnTo>
                <a:lnTo>
                  <a:pt x="4285072" y="1702073"/>
                </a:lnTo>
                <a:lnTo>
                  <a:pt x="4385586" y="1702073"/>
                </a:lnTo>
                <a:lnTo>
                  <a:pt x="4385586" y="1802614"/>
                </a:lnTo>
                <a:lnTo>
                  <a:pt x="4388486" y="1802614"/>
                </a:lnTo>
                <a:lnTo>
                  <a:pt x="4408782" y="1802614"/>
                </a:lnTo>
                <a:lnTo>
                  <a:pt x="4408782" y="1806206"/>
                </a:lnTo>
                <a:lnTo>
                  <a:pt x="4408782" y="1831344"/>
                </a:lnTo>
                <a:cubicBezTo>
                  <a:pt x="4424248" y="1831344"/>
                  <a:pt x="4424248" y="1831344"/>
                  <a:pt x="4424248" y="1931885"/>
                </a:cubicBezTo>
                <a:lnTo>
                  <a:pt x="4427147" y="1931885"/>
                </a:lnTo>
                <a:lnTo>
                  <a:pt x="4447443" y="1931885"/>
                </a:lnTo>
                <a:lnTo>
                  <a:pt x="4447443" y="1934580"/>
                </a:lnTo>
                <a:lnTo>
                  <a:pt x="4447443" y="1953433"/>
                </a:lnTo>
                <a:lnTo>
                  <a:pt x="4451308" y="1953433"/>
                </a:lnTo>
                <a:lnTo>
                  <a:pt x="4478369" y="1953433"/>
                </a:lnTo>
                <a:lnTo>
                  <a:pt x="4478369" y="2053978"/>
                </a:lnTo>
                <a:lnTo>
                  <a:pt x="4486102" y="2053978"/>
                </a:lnTo>
                <a:lnTo>
                  <a:pt x="4540224" y="2053978"/>
                </a:lnTo>
                <a:lnTo>
                  <a:pt x="4540224" y="2132975"/>
                </a:lnTo>
                <a:cubicBezTo>
                  <a:pt x="4547957" y="2132975"/>
                  <a:pt x="4547957" y="2132975"/>
                  <a:pt x="4547957" y="2138360"/>
                </a:cubicBezTo>
                <a:lnTo>
                  <a:pt x="4547957" y="2176066"/>
                </a:lnTo>
                <a:lnTo>
                  <a:pt x="4550857" y="2176066"/>
                </a:lnTo>
                <a:lnTo>
                  <a:pt x="4571153" y="2176066"/>
                </a:lnTo>
                <a:lnTo>
                  <a:pt x="4571153" y="2255063"/>
                </a:lnTo>
                <a:lnTo>
                  <a:pt x="4575982" y="2255063"/>
                </a:lnTo>
                <a:lnTo>
                  <a:pt x="4609810" y="2255063"/>
                </a:lnTo>
                <a:cubicBezTo>
                  <a:pt x="4617543" y="2262246"/>
                  <a:pt x="4617543" y="2262246"/>
                  <a:pt x="4617543" y="2268531"/>
                </a:cubicBezTo>
                <a:lnTo>
                  <a:pt x="4617543" y="2312520"/>
                </a:lnTo>
                <a:cubicBezTo>
                  <a:pt x="4617562" y="2312497"/>
                  <a:pt x="4617894" y="2312141"/>
                  <a:pt x="4623342" y="2306234"/>
                </a:cubicBezTo>
                <a:lnTo>
                  <a:pt x="4663934" y="2262246"/>
                </a:lnTo>
                <a:lnTo>
                  <a:pt x="4772181" y="2262246"/>
                </a:lnTo>
                <a:lnTo>
                  <a:pt x="4772181" y="2549515"/>
                </a:lnTo>
                <a:lnTo>
                  <a:pt x="4775082" y="2549515"/>
                </a:lnTo>
                <a:lnTo>
                  <a:pt x="4795378" y="2549515"/>
                </a:lnTo>
                <a:cubicBezTo>
                  <a:pt x="4795392" y="2549488"/>
                  <a:pt x="4795618" y="2549156"/>
                  <a:pt x="4798277" y="2545027"/>
                </a:cubicBezTo>
                <a:lnTo>
                  <a:pt x="4818573" y="2513606"/>
                </a:lnTo>
                <a:lnTo>
                  <a:pt x="4818573" y="2519891"/>
                </a:lnTo>
                <a:lnTo>
                  <a:pt x="4818573" y="2563880"/>
                </a:lnTo>
                <a:cubicBezTo>
                  <a:pt x="4834034" y="2563880"/>
                  <a:pt x="4834034" y="2563880"/>
                  <a:pt x="4834034" y="2413064"/>
                </a:cubicBezTo>
                <a:lnTo>
                  <a:pt x="4836934" y="2413064"/>
                </a:lnTo>
                <a:lnTo>
                  <a:pt x="4857230" y="2413064"/>
                </a:lnTo>
                <a:lnTo>
                  <a:pt x="4857230" y="2197610"/>
                </a:lnTo>
                <a:lnTo>
                  <a:pt x="4861098" y="2197610"/>
                </a:lnTo>
                <a:lnTo>
                  <a:pt x="4888158" y="2197610"/>
                </a:lnTo>
                <a:cubicBezTo>
                  <a:pt x="4888181" y="2197540"/>
                  <a:pt x="4889188" y="2194418"/>
                  <a:pt x="4934549" y="2053978"/>
                </a:cubicBezTo>
                <a:lnTo>
                  <a:pt x="4939382" y="2053978"/>
                </a:lnTo>
                <a:lnTo>
                  <a:pt x="4973210" y="2053978"/>
                </a:lnTo>
                <a:cubicBezTo>
                  <a:pt x="4973229" y="2054054"/>
                  <a:pt x="4974091" y="2057263"/>
                  <a:pt x="5011868" y="2197610"/>
                </a:cubicBezTo>
                <a:lnTo>
                  <a:pt x="5015733" y="2197610"/>
                </a:lnTo>
                <a:lnTo>
                  <a:pt x="5042796" y="2197610"/>
                </a:lnTo>
                <a:lnTo>
                  <a:pt x="5042796" y="2326881"/>
                </a:lnTo>
                <a:lnTo>
                  <a:pt x="5049560" y="2326881"/>
                </a:lnTo>
                <a:lnTo>
                  <a:pt x="5096921" y="2326881"/>
                </a:lnTo>
                <a:lnTo>
                  <a:pt x="5096921" y="2334064"/>
                </a:lnTo>
                <a:lnTo>
                  <a:pt x="5096921" y="2384335"/>
                </a:lnTo>
                <a:cubicBezTo>
                  <a:pt x="5112383" y="2384335"/>
                  <a:pt x="5112383" y="2384335"/>
                  <a:pt x="5112383" y="2377155"/>
                </a:cubicBezTo>
                <a:lnTo>
                  <a:pt x="5112383" y="2326881"/>
                </a:lnTo>
                <a:lnTo>
                  <a:pt x="5118181" y="2326881"/>
                </a:lnTo>
                <a:lnTo>
                  <a:pt x="5158773" y="2326881"/>
                </a:lnTo>
                <a:lnTo>
                  <a:pt x="5158773" y="2332267"/>
                </a:lnTo>
                <a:lnTo>
                  <a:pt x="5158773" y="2369973"/>
                </a:lnTo>
                <a:lnTo>
                  <a:pt x="5274753" y="2369973"/>
                </a:lnTo>
                <a:lnTo>
                  <a:pt x="5274753" y="2247884"/>
                </a:lnTo>
                <a:lnTo>
                  <a:pt x="5279583" y="2247884"/>
                </a:lnTo>
                <a:lnTo>
                  <a:pt x="5313411" y="2247884"/>
                </a:lnTo>
                <a:lnTo>
                  <a:pt x="5313411" y="2319699"/>
                </a:lnTo>
                <a:cubicBezTo>
                  <a:pt x="5321144" y="2319699"/>
                  <a:pt x="5321144" y="2319699"/>
                  <a:pt x="5321144" y="2211975"/>
                </a:cubicBezTo>
                <a:lnTo>
                  <a:pt x="5406193" y="2211975"/>
                </a:lnTo>
                <a:lnTo>
                  <a:pt x="5406193" y="2206587"/>
                </a:lnTo>
                <a:lnTo>
                  <a:pt x="5406193" y="2168884"/>
                </a:lnTo>
                <a:lnTo>
                  <a:pt x="5409092" y="2168884"/>
                </a:lnTo>
                <a:lnTo>
                  <a:pt x="5429388" y="2168884"/>
                </a:lnTo>
                <a:lnTo>
                  <a:pt x="5429388" y="2162602"/>
                </a:lnTo>
                <a:lnTo>
                  <a:pt x="5429388" y="2118613"/>
                </a:lnTo>
                <a:lnTo>
                  <a:pt x="5444854" y="2140157"/>
                </a:lnTo>
                <a:lnTo>
                  <a:pt x="5453552" y="2140157"/>
                </a:lnTo>
                <a:lnTo>
                  <a:pt x="5514440" y="2140157"/>
                </a:lnTo>
                <a:lnTo>
                  <a:pt x="5514440" y="2137463"/>
                </a:lnTo>
                <a:lnTo>
                  <a:pt x="5514440" y="2118613"/>
                </a:lnTo>
                <a:lnTo>
                  <a:pt x="5517339" y="2118613"/>
                </a:lnTo>
                <a:lnTo>
                  <a:pt x="5537635" y="2118613"/>
                </a:lnTo>
                <a:lnTo>
                  <a:pt x="5537635" y="2123101"/>
                </a:lnTo>
                <a:lnTo>
                  <a:pt x="5537635" y="2154522"/>
                </a:lnTo>
                <a:lnTo>
                  <a:pt x="5684540" y="2154522"/>
                </a:lnTo>
                <a:lnTo>
                  <a:pt x="5684540" y="2614150"/>
                </a:lnTo>
                <a:lnTo>
                  <a:pt x="5690339" y="2614150"/>
                </a:lnTo>
                <a:lnTo>
                  <a:pt x="5730931" y="2614150"/>
                </a:lnTo>
                <a:lnTo>
                  <a:pt x="5730931" y="2571062"/>
                </a:lnTo>
                <a:lnTo>
                  <a:pt x="5746397" y="2571062"/>
                </a:lnTo>
                <a:lnTo>
                  <a:pt x="5746397" y="2614150"/>
                </a:lnTo>
                <a:lnTo>
                  <a:pt x="5862373" y="2614150"/>
                </a:lnTo>
                <a:lnTo>
                  <a:pt x="5862373" y="2513606"/>
                </a:lnTo>
                <a:lnTo>
                  <a:pt x="5908764" y="2513606"/>
                </a:lnTo>
                <a:lnTo>
                  <a:pt x="5955155" y="2506427"/>
                </a:lnTo>
                <a:cubicBezTo>
                  <a:pt x="5962888" y="2506427"/>
                  <a:pt x="5962888" y="2513606"/>
                  <a:pt x="5970621" y="2513606"/>
                </a:cubicBezTo>
                <a:lnTo>
                  <a:pt x="6009278" y="2513606"/>
                </a:lnTo>
                <a:lnTo>
                  <a:pt x="6009278" y="2614150"/>
                </a:lnTo>
                <a:lnTo>
                  <a:pt x="6040207" y="2614150"/>
                </a:lnTo>
                <a:lnTo>
                  <a:pt x="6040207" y="2671607"/>
                </a:lnTo>
                <a:lnTo>
                  <a:pt x="6075824" y="2674613"/>
                </a:lnTo>
                <a:lnTo>
                  <a:pt x="6125259" y="2674613"/>
                </a:lnTo>
                <a:lnTo>
                  <a:pt x="6125259" y="2621333"/>
                </a:lnTo>
                <a:lnTo>
                  <a:pt x="6384512" y="2621333"/>
                </a:lnTo>
                <a:lnTo>
                  <a:pt x="6384512" y="2338110"/>
                </a:lnTo>
                <a:lnTo>
                  <a:pt x="6659225" y="2338110"/>
                </a:lnTo>
                <a:lnTo>
                  <a:pt x="6659225" y="2599789"/>
                </a:lnTo>
                <a:lnTo>
                  <a:pt x="6666488" y="2599789"/>
                </a:lnTo>
                <a:lnTo>
                  <a:pt x="6671227" y="2674613"/>
                </a:lnTo>
                <a:lnTo>
                  <a:pt x="6708141" y="2674613"/>
                </a:lnTo>
                <a:cubicBezTo>
                  <a:pt x="6710186" y="2650647"/>
                  <a:pt x="6712879" y="2625220"/>
                  <a:pt x="6712879" y="2599789"/>
                </a:cubicBezTo>
                <a:lnTo>
                  <a:pt x="6736074" y="2599789"/>
                </a:lnTo>
                <a:lnTo>
                  <a:pt x="6740813" y="2674613"/>
                </a:lnTo>
                <a:lnTo>
                  <a:pt x="6933937" y="2674613"/>
                </a:lnTo>
                <a:lnTo>
                  <a:pt x="6933937" y="2133011"/>
                </a:lnTo>
                <a:lnTo>
                  <a:pt x="7253581" y="2133011"/>
                </a:lnTo>
                <a:lnTo>
                  <a:pt x="7253581" y="2123101"/>
                </a:lnTo>
                <a:lnTo>
                  <a:pt x="7253581" y="2118613"/>
                </a:lnTo>
                <a:lnTo>
                  <a:pt x="7273877" y="2118613"/>
                </a:lnTo>
                <a:lnTo>
                  <a:pt x="7276777" y="2118613"/>
                </a:lnTo>
                <a:lnTo>
                  <a:pt x="7276777" y="2133011"/>
                </a:lnTo>
                <a:lnTo>
                  <a:pt x="7351493" y="2133011"/>
                </a:lnTo>
                <a:lnTo>
                  <a:pt x="7361829" y="2118613"/>
                </a:lnTo>
                <a:lnTo>
                  <a:pt x="7361829" y="2133011"/>
                </a:lnTo>
                <a:lnTo>
                  <a:pt x="7686743" y="2133011"/>
                </a:lnTo>
                <a:lnTo>
                  <a:pt x="7686743" y="2383834"/>
                </a:lnTo>
                <a:lnTo>
                  <a:pt x="7694297" y="2384335"/>
                </a:lnTo>
                <a:lnTo>
                  <a:pt x="7694297" y="2334064"/>
                </a:lnTo>
                <a:lnTo>
                  <a:pt x="7694297" y="2326881"/>
                </a:lnTo>
                <a:lnTo>
                  <a:pt x="7741656" y="2326881"/>
                </a:lnTo>
                <a:lnTo>
                  <a:pt x="7748420" y="2326881"/>
                </a:lnTo>
                <a:lnTo>
                  <a:pt x="7748420" y="2197610"/>
                </a:lnTo>
                <a:lnTo>
                  <a:pt x="7775484" y="2197610"/>
                </a:lnTo>
                <a:lnTo>
                  <a:pt x="7779349" y="2197610"/>
                </a:lnTo>
                <a:lnTo>
                  <a:pt x="7818006" y="2053978"/>
                </a:lnTo>
                <a:lnTo>
                  <a:pt x="7851834" y="2053978"/>
                </a:lnTo>
                <a:lnTo>
                  <a:pt x="7856668" y="2053978"/>
                </a:lnTo>
                <a:lnTo>
                  <a:pt x="7903058" y="2197610"/>
                </a:lnTo>
                <a:lnTo>
                  <a:pt x="7930118" y="2197610"/>
                </a:lnTo>
                <a:lnTo>
                  <a:pt x="7933987" y="2197610"/>
                </a:lnTo>
                <a:lnTo>
                  <a:pt x="7933987" y="2399895"/>
                </a:lnTo>
                <a:lnTo>
                  <a:pt x="8020256" y="2399895"/>
                </a:lnTo>
                <a:lnTo>
                  <a:pt x="8020256" y="2305337"/>
                </a:lnTo>
                <a:lnTo>
                  <a:pt x="8125030" y="2305337"/>
                </a:lnTo>
                <a:lnTo>
                  <a:pt x="8129996" y="2190002"/>
                </a:lnTo>
                <a:lnTo>
                  <a:pt x="8568528" y="2190002"/>
                </a:lnTo>
                <a:lnTo>
                  <a:pt x="8568528" y="2305337"/>
                </a:lnTo>
                <a:lnTo>
                  <a:pt x="8584684" y="2305337"/>
                </a:lnTo>
                <a:lnTo>
                  <a:pt x="8584684" y="2326881"/>
                </a:lnTo>
                <a:lnTo>
                  <a:pt x="8654270" y="2326881"/>
                </a:lnTo>
                <a:lnTo>
                  <a:pt x="8654270" y="2427426"/>
                </a:lnTo>
                <a:lnTo>
                  <a:pt x="8684509" y="2427426"/>
                </a:lnTo>
                <a:lnTo>
                  <a:pt x="8684509" y="2420244"/>
                </a:lnTo>
                <a:lnTo>
                  <a:pt x="8769557" y="2420244"/>
                </a:lnTo>
                <a:lnTo>
                  <a:pt x="8769557" y="2427426"/>
                </a:lnTo>
                <a:lnTo>
                  <a:pt x="8870761" y="2427426"/>
                </a:lnTo>
                <a:lnTo>
                  <a:pt x="8870761" y="2470518"/>
                </a:lnTo>
                <a:lnTo>
                  <a:pt x="8901690" y="2470518"/>
                </a:lnTo>
                <a:lnTo>
                  <a:pt x="8901690" y="2527971"/>
                </a:lnTo>
                <a:cubicBezTo>
                  <a:pt x="8913288" y="2527971"/>
                  <a:pt x="8926818" y="2527971"/>
                  <a:pt x="8940349" y="2526175"/>
                </a:cubicBezTo>
                <a:lnTo>
                  <a:pt x="8962856" y="2518858"/>
                </a:lnTo>
                <a:lnTo>
                  <a:pt x="8962856" y="1953433"/>
                </a:lnTo>
                <a:lnTo>
                  <a:pt x="8986052" y="1931885"/>
                </a:lnTo>
                <a:lnTo>
                  <a:pt x="9264400" y="1931885"/>
                </a:lnTo>
                <a:lnTo>
                  <a:pt x="9264400" y="1960615"/>
                </a:lnTo>
                <a:lnTo>
                  <a:pt x="9303057" y="1960615"/>
                </a:lnTo>
                <a:lnTo>
                  <a:pt x="9303057" y="2341246"/>
                </a:lnTo>
                <a:lnTo>
                  <a:pt x="9357871" y="2341246"/>
                </a:lnTo>
                <a:lnTo>
                  <a:pt x="9357871" y="1723617"/>
                </a:lnTo>
                <a:lnTo>
                  <a:pt x="9458385" y="1723617"/>
                </a:lnTo>
                <a:lnTo>
                  <a:pt x="9458385" y="1698482"/>
                </a:lnTo>
                <a:lnTo>
                  <a:pt x="9458385" y="1694891"/>
                </a:lnTo>
                <a:lnTo>
                  <a:pt x="9646534" y="1726100"/>
                </a:lnTo>
                <a:lnTo>
                  <a:pt x="9655202" y="1727537"/>
                </a:lnTo>
                <a:lnTo>
                  <a:pt x="9663871" y="1726100"/>
                </a:lnTo>
                <a:lnTo>
                  <a:pt x="9852020" y="1694891"/>
                </a:lnTo>
                <a:lnTo>
                  <a:pt x="9852020" y="1698482"/>
                </a:lnTo>
                <a:lnTo>
                  <a:pt x="9852020" y="1723617"/>
                </a:lnTo>
                <a:lnTo>
                  <a:pt x="9952534" y="1723617"/>
                </a:lnTo>
                <a:lnTo>
                  <a:pt x="9952534" y="2341246"/>
                </a:lnTo>
                <a:lnTo>
                  <a:pt x="10007348" y="2341246"/>
                </a:lnTo>
                <a:lnTo>
                  <a:pt x="10007348" y="1960615"/>
                </a:lnTo>
                <a:lnTo>
                  <a:pt x="10046005" y="1960615"/>
                </a:lnTo>
                <a:lnTo>
                  <a:pt x="10046005" y="1931885"/>
                </a:lnTo>
                <a:lnTo>
                  <a:pt x="10324353" y="1931885"/>
                </a:lnTo>
                <a:lnTo>
                  <a:pt x="10347549" y="1953433"/>
                </a:lnTo>
                <a:lnTo>
                  <a:pt x="10347549" y="2518858"/>
                </a:lnTo>
                <a:lnTo>
                  <a:pt x="10370056" y="2526175"/>
                </a:lnTo>
                <a:cubicBezTo>
                  <a:pt x="10383587" y="2527971"/>
                  <a:pt x="10397118" y="2527971"/>
                  <a:pt x="10408715" y="2527971"/>
                </a:cubicBezTo>
                <a:lnTo>
                  <a:pt x="10408715" y="2470518"/>
                </a:lnTo>
                <a:lnTo>
                  <a:pt x="10439644" y="2470518"/>
                </a:lnTo>
                <a:lnTo>
                  <a:pt x="10439644" y="2427426"/>
                </a:lnTo>
                <a:lnTo>
                  <a:pt x="10540848" y="2427426"/>
                </a:lnTo>
                <a:lnTo>
                  <a:pt x="10540848" y="2420244"/>
                </a:lnTo>
                <a:lnTo>
                  <a:pt x="10625896" y="2420244"/>
                </a:lnTo>
                <a:lnTo>
                  <a:pt x="10625896" y="2427426"/>
                </a:lnTo>
                <a:lnTo>
                  <a:pt x="10656135" y="2427426"/>
                </a:lnTo>
                <a:lnTo>
                  <a:pt x="10656135" y="2326881"/>
                </a:lnTo>
                <a:lnTo>
                  <a:pt x="10725721" y="2326881"/>
                </a:lnTo>
                <a:lnTo>
                  <a:pt x="10725721" y="2305337"/>
                </a:lnTo>
                <a:lnTo>
                  <a:pt x="10741877" y="2305337"/>
                </a:lnTo>
                <a:lnTo>
                  <a:pt x="10741877" y="2183249"/>
                </a:lnTo>
                <a:lnTo>
                  <a:pt x="10989297" y="2183249"/>
                </a:lnTo>
                <a:cubicBezTo>
                  <a:pt x="10997029" y="1903159"/>
                  <a:pt x="11012491" y="1623072"/>
                  <a:pt x="11020225" y="1342986"/>
                </a:cubicBezTo>
                <a:cubicBezTo>
                  <a:pt x="10989297" y="1335804"/>
                  <a:pt x="10896515" y="1307077"/>
                  <a:pt x="10973830" y="1271168"/>
                </a:cubicBezTo>
                <a:cubicBezTo>
                  <a:pt x="10966101" y="1263985"/>
                  <a:pt x="10958368" y="1256803"/>
                  <a:pt x="10950635" y="1256803"/>
                </a:cubicBezTo>
                <a:cubicBezTo>
                  <a:pt x="10950635" y="1206532"/>
                  <a:pt x="10950635" y="1206532"/>
                  <a:pt x="10981563" y="1177806"/>
                </a:cubicBezTo>
                <a:lnTo>
                  <a:pt x="10981563" y="1120353"/>
                </a:lnTo>
                <a:lnTo>
                  <a:pt x="11035687" y="1120353"/>
                </a:lnTo>
                <a:lnTo>
                  <a:pt x="11035687" y="1048535"/>
                </a:lnTo>
                <a:cubicBezTo>
                  <a:pt x="11035687" y="1041352"/>
                  <a:pt x="11043420" y="1041352"/>
                  <a:pt x="11043420" y="1034170"/>
                </a:cubicBezTo>
                <a:lnTo>
                  <a:pt x="11043420" y="775627"/>
                </a:lnTo>
                <a:cubicBezTo>
                  <a:pt x="11043420" y="768445"/>
                  <a:pt x="11035687" y="761266"/>
                  <a:pt x="11035687" y="754083"/>
                </a:cubicBezTo>
                <a:lnTo>
                  <a:pt x="11058883" y="732536"/>
                </a:lnTo>
                <a:cubicBezTo>
                  <a:pt x="11058883" y="667900"/>
                  <a:pt x="11058883" y="603265"/>
                  <a:pt x="11066615" y="524267"/>
                </a:cubicBezTo>
                <a:cubicBezTo>
                  <a:pt x="11066615" y="466814"/>
                  <a:pt x="11066615" y="402179"/>
                  <a:pt x="11074344" y="330361"/>
                </a:cubicBezTo>
                <a:cubicBezTo>
                  <a:pt x="11074344" y="308817"/>
                  <a:pt x="11074344" y="294451"/>
                  <a:pt x="11089810" y="272907"/>
                </a:cubicBezTo>
                <a:cubicBezTo>
                  <a:pt x="11089810" y="294451"/>
                  <a:pt x="11089810" y="308817"/>
                  <a:pt x="11097543" y="337543"/>
                </a:cubicBezTo>
                <a:lnTo>
                  <a:pt x="11097543" y="524267"/>
                </a:lnTo>
                <a:cubicBezTo>
                  <a:pt x="11105273" y="531450"/>
                  <a:pt x="11105273" y="531450"/>
                  <a:pt x="11105273" y="538629"/>
                </a:cubicBezTo>
                <a:lnTo>
                  <a:pt x="11105273" y="732536"/>
                </a:lnTo>
                <a:lnTo>
                  <a:pt x="11128468" y="754083"/>
                </a:lnTo>
                <a:cubicBezTo>
                  <a:pt x="11128468" y="761266"/>
                  <a:pt x="11120739" y="768445"/>
                  <a:pt x="11120739" y="775627"/>
                </a:cubicBezTo>
                <a:lnTo>
                  <a:pt x="11120739" y="1034170"/>
                </a:lnTo>
                <a:cubicBezTo>
                  <a:pt x="11120739" y="1041352"/>
                  <a:pt x="11128468" y="1041352"/>
                  <a:pt x="11128468" y="1048535"/>
                </a:cubicBezTo>
                <a:lnTo>
                  <a:pt x="11128468" y="1120353"/>
                </a:lnTo>
                <a:lnTo>
                  <a:pt x="11182592" y="1120353"/>
                </a:lnTo>
                <a:lnTo>
                  <a:pt x="11182592" y="1177806"/>
                </a:lnTo>
                <a:cubicBezTo>
                  <a:pt x="11221253" y="1206532"/>
                  <a:pt x="11213520" y="1213715"/>
                  <a:pt x="11213520" y="1256803"/>
                </a:cubicBezTo>
                <a:cubicBezTo>
                  <a:pt x="11205787" y="1256803"/>
                  <a:pt x="11198058" y="1263985"/>
                  <a:pt x="11190325" y="1271168"/>
                </a:cubicBezTo>
                <a:cubicBezTo>
                  <a:pt x="11275373" y="1299895"/>
                  <a:pt x="11182592" y="1342986"/>
                  <a:pt x="11143934" y="1342986"/>
                </a:cubicBezTo>
                <a:lnTo>
                  <a:pt x="11185375" y="2305337"/>
                </a:lnTo>
                <a:lnTo>
                  <a:pt x="11290149" y="2305337"/>
                </a:lnTo>
                <a:lnTo>
                  <a:pt x="11290149" y="2399895"/>
                </a:lnTo>
                <a:lnTo>
                  <a:pt x="11376418" y="2399895"/>
                </a:lnTo>
                <a:lnTo>
                  <a:pt x="11376418" y="2197610"/>
                </a:lnTo>
                <a:lnTo>
                  <a:pt x="11380287" y="2197610"/>
                </a:lnTo>
                <a:lnTo>
                  <a:pt x="11407347" y="2197610"/>
                </a:lnTo>
                <a:cubicBezTo>
                  <a:pt x="11407370" y="2197540"/>
                  <a:pt x="11408377" y="2194418"/>
                  <a:pt x="11453737" y="2053978"/>
                </a:cubicBezTo>
                <a:lnTo>
                  <a:pt x="11458571" y="2053978"/>
                </a:lnTo>
                <a:lnTo>
                  <a:pt x="11492399" y="2053978"/>
                </a:lnTo>
                <a:cubicBezTo>
                  <a:pt x="11492418" y="2054054"/>
                  <a:pt x="11493280" y="2057263"/>
                  <a:pt x="11531056" y="2197610"/>
                </a:cubicBezTo>
                <a:lnTo>
                  <a:pt x="11534921" y="2197610"/>
                </a:lnTo>
                <a:lnTo>
                  <a:pt x="11561985" y="2197610"/>
                </a:lnTo>
                <a:lnTo>
                  <a:pt x="11561985" y="2326881"/>
                </a:lnTo>
                <a:lnTo>
                  <a:pt x="11568749" y="2326881"/>
                </a:lnTo>
                <a:lnTo>
                  <a:pt x="11616108" y="2326881"/>
                </a:lnTo>
                <a:lnTo>
                  <a:pt x="11616108" y="2334064"/>
                </a:lnTo>
                <a:lnTo>
                  <a:pt x="11616108" y="2384335"/>
                </a:lnTo>
                <a:cubicBezTo>
                  <a:pt x="11631571" y="2384335"/>
                  <a:pt x="11631571" y="2384335"/>
                  <a:pt x="11631571" y="2377155"/>
                </a:cubicBezTo>
                <a:lnTo>
                  <a:pt x="11631571" y="2326881"/>
                </a:lnTo>
                <a:lnTo>
                  <a:pt x="11637370" y="2326881"/>
                </a:lnTo>
                <a:lnTo>
                  <a:pt x="11677961" y="2326881"/>
                </a:lnTo>
                <a:lnTo>
                  <a:pt x="11677961" y="2332267"/>
                </a:lnTo>
                <a:lnTo>
                  <a:pt x="11677961" y="2369973"/>
                </a:lnTo>
                <a:lnTo>
                  <a:pt x="11793942" y="2369973"/>
                </a:lnTo>
                <a:lnTo>
                  <a:pt x="11793942" y="2247884"/>
                </a:lnTo>
                <a:lnTo>
                  <a:pt x="11798772" y="2247884"/>
                </a:lnTo>
                <a:lnTo>
                  <a:pt x="11832600" y="2247884"/>
                </a:lnTo>
                <a:lnTo>
                  <a:pt x="11832600" y="2319699"/>
                </a:lnTo>
                <a:cubicBezTo>
                  <a:pt x="11840333" y="2319699"/>
                  <a:pt x="11840333" y="2319699"/>
                  <a:pt x="11840333" y="2211975"/>
                </a:cubicBezTo>
                <a:lnTo>
                  <a:pt x="11925381" y="2211975"/>
                </a:lnTo>
                <a:lnTo>
                  <a:pt x="11925381" y="2206587"/>
                </a:lnTo>
                <a:lnTo>
                  <a:pt x="11925381" y="2168884"/>
                </a:lnTo>
                <a:lnTo>
                  <a:pt x="11928280" y="2168884"/>
                </a:lnTo>
                <a:lnTo>
                  <a:pt x="11948576" y="2168884"/>
                </a:lnTo>
                <a:lnTo>
                  <a:pt x="11948576" y="2162602"/>
                </a:lnTo>
                <a:lnTo>
                  <a:pt x="11948576" y="2118613"/>
                </a:lnTo>
                <a:lnTo>
                  <a:pt x="11964042" y="2140157"/>
                </a:lnTo>
                <a:lnTo>
                  <a:pt x="11972741" y="2140157"/>
                </a:lnTo>
                <a:lnTo>
                  <a:pt x="12033628" y="2140157"/>
                </a:lnTo>
                <a:lnTo>
                  <a:pt x="12033628" y="2137463"/>
                </a:lnTo>
                <a:lnTo>
                  <a:pt x="12033628" y="2118613"/>
                </a:lnTo>
                <a:lnTo>
                  <a:pt x="12036528" y="2118613"/>
                </a:lnTo>
                <a:lnTo>
                  <a:pt x="12056824" y="2118613"/>
                </a:lnTo>
                <a:lnTo>
                  <a:pt x="12056824" y="2123101"/>
                </a:lnTo>
                <a:lnTo>
                  <a:pt x="12056824" y="2154522"/>
                </a:lnTo>
                <a:lnTo>
                  <a:pt x="12193615" y="2154522"/>
                </a:lnTo>
                <a:lnTo>
                  <a:pt x="12193615" y="3851881"/>
                </a:lnTo>
                <a:lnTo>
                  <a:pt x="11574491" y="3851467"/>
                </a:lnTo>
                <a:lnTo>
                  <a:pt x="11574491" y="3853265"/>
                </a:lnTo>
                <a:lnTo>
                  <a:pt x="11566958" y="3853270"/>
                </a:lnTo>
                <a:cubicBezTo>
                  <a:pt x="11566948" y="3854125"/>
                  <a:pt x="11566939" y="3854979"/>
                  <a:pt x="11566929" y="3855834"/>
                </a:cubicBezTo>
                <a:lnTo>
                  <a:pt x="9655181" y="3854552"/>
                </a:lnTo>
                <a:lnTo>
                  <a:pt x="7743476" y="3855834"/>
                </a:lnTo>
                <a:cubicBezTo>
                  <a:pt x="7743466" y="3854979"/>
                  <a:pt x="7743457" y="3854125"/>
                  <a:pt x="7743447" y="3853270"/>
                </a:cubicBezTo>
                <a:lnTo>
                  <a:pt x="658" y="3848084"/>
                </a:lnTo>
                <a:cubicBezTo>
                  <a:pt x="-1955" y="3357855"/>
                  <a:pt x="4228" y="2896111"/>
                  <a:pt x="1615" y="2405882"/>
                </a:cubicBezTo>
                <a:lnTo>
                  <a:pt x="78934" y="2405882"/>
                </a:lnTo>
                <a:cubicBezTo>
                  <a:pt x="78949" y="2405862"/>
                  <a:pt x="79091" y="2405590"/>
                  <a:pt x="80869" y="2402291"/>
                </a:cubicBezTo>
                <a:lnTo>
                  <a:pt x="94397" y="2377155"/>
                </a:lnTo>
                <a:cubicBezTo>
                  <a:pt x="94431" y="2377159"/>
                  <a:pt x="94862" y="2377219"/>
                  <a:pt x="101164" y="2378052"/>
                </a:cubicBezTo>
                <a:lnTo>
                  <a:pt x="148520" y="2384335"/>
                </a:lnTo>
                <a:cubicBezTo>
                  <a:pt x="148532" y="2384368"/>
                  <a:pt x="148677" y="2384703"/>
                  <a:pt x="150454" y="2388826"/>
                </a:cubicBezTo>
                <a:lnTo>
                  <a:pt x="163982" y="2420244"/>
                </a:lnTo>
                <a:cubicBezTo>
                  <a:pt x="164036" y="2420247"/>
                  <a:pt x="166310" y="2420413"/>
                  <a:pt x="264497" y="2427426"/>
                </a:cubicBezTo>
                <a:lnTo>
                  <a:pt x="264497" y="2018068"/>
                </a:lnTo>
                <a:lnTo>
                  <a:pt x="272230" y="2018068"/>
                </a:lnTo>
                <a:lnTo>
                  <a:pt x="326354" y="2018068"/>
                </a:lnTo>
                <a:lnTo>
                  <a:pt x="326354" y="1565619"/>
                </a:lnTo>
                <a:lnTo>
                  <a:pt x="333118" y="1565619"/>
                </a:lnTo>
                <a:lnTo>
                  <a:pt x="380477" y="1565619"/>
                </a:lnTo>
                <a:lnTo>
                  <a:pt x="380477" y="1184988"/>
                </a:lnTo>
                <a:cubicBezTo>
                  <a:pt x="395940" y="1177806"/>
                  <a:pt x="395940" y="1177806"/>
                  <a:pt x="395940" y="1091623"/>
                </a:cubicBezTo>
                <a:lnTo>
                  <a:pt x="403673" y="1091623"/>
                </a:lnTo>
                <a:lnTo>
                  <a:pt x="457796" y="1091623"/>
                </a:lnTo>
                <a:cubicBezTo>
                  <a:pt x="457838" y="1091546"/>
                  <a:pt x="460150" y="1087005"/>
                  <a:pt x="596968" y="818719"/>
                </a:cubicBezTo>
                <a:cubicBezTo>
                  <a:pt x="596968" y="818672"/>
                  <a:pt x="597098" y="812191"/>
                  <a:pt x="61243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prstClr val="white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A96AE1B-5749-45B0-B428-DF7D0F488669}"/>
              </a:ext>
            </a:extLst>
          </p:cNvPr>
          <p:cNvSpPr/>
          <p:nvPr userDrawn="1"/>
        </p:nvSpPr>
        <p:spPr>
          <a:xfrm>
            <a:off x="0" y="5089805"/>
            <a:ext cx="12192000" cy="176819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286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457923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3">
  <p:cSld name="Four columns 3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22"/>
          <p:cNvGrpSpPr/>
          <p:nvPr/>
        </p:nvGrpSpPr>
        <p:grpSpPr>
          <a:xfrm>
            <a:off x="-643" y="-2281"/>
            <a:ext cx="12192651" cy="1900616"/>
            <a:chOff x="-482" y="-1711"/>
            <a:chExt cx="9144488" cy="1425462"/>
          </a:xfrm>
        </p:grpSpPr>
        <p:sp>
          <p:nvSpPr>
            <p:cNvPr id="206" name="Google Shape;206;p22"/>
            <p:cNvSpPr/>
            <p:nvPr/>
          </p:nvSpPr>
          <p:spPr>
            <a:xfrm>
              <a:off x="-482" y="-1711"/>
              <a:ext cx="1320970" cy="1425462"/>
            </a:xfrm>
            <a:custGeom>
              <a:avLst/>
              <a:gdLst/>
              <a:ahLst/>
              <a:cxnLst/>
              <a:rect l="l" t="t" r="r" b="b"/>
              <a:pathLst>
                <a:path w="41187" h="44445" extrusionOk="0">
                  <a:moveTo>
                    <a:pt x="41153" y="0"/>
                  </a:moveTo>
                  <a:lnTo>
                    <a:pt x="0" y="117"/>
                  </a:lnTo>
                  <a:lnTo>
                    <a:pt x="0" y="44445"/>
                  </a:lnTo>
                  <a:cubicBezTo>
                    <a:pt x="22757" y="44445"/>
                    <a:pt x="41187" y="24562"/>
                    <a:pt x="41187" y="50"/>
                  </a:cubicBezTo>
                  <a:lnTo>
                    <a:pt x="4115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7719056" y="-1711"/>
              <a:ext cx="1424949" cy="1322574"/>
            </a:xfrm>
            <a:custGeom>
              <a:avLst/>
              <a:gdLst/>
              <a:ahLst/>
              <a:cxnLst/>
              <a:rect l="l" t="t" r="r" b="b"/>
              <a:pathLst>
                <a:path w="44429" h="41237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22757"/>
                    <a:pt x="19850" y="41220"/>
                    <a:pt x="44362" y="41237"/>
                  </a:cubicBezTo>
                  <a:lnTo>
                    <a:pt x="44428" y="41203"/>
                  </a:lnTo>
                  <a:lnTo>
                    <a:pt x="44345" y="5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08" name="Google Shape;208;p22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ubTitle" idx="1"/>
          </p:nvPr>
        </p:nvSpPr>
        <p:spPr>
          <a:xfrm>
            <a:off x="1391324" y="4737767"/>
            <a:ext cx="20144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2"/>
          </p:nvPr>
        </p:nvSpPr>
        <p:spPr>
          <a:xfrm>
            <a:off x="1390867" y="4322567"/>
            <a:ext cx="2014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3"/>
          </p:nvPr>
        </p:nvSpPr>
        <p:spPr>
          <a:xfrm>
            <a:off x="3857629" y="4737767"/>
            <a:ext cx="20140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subTitle" idx="4"/>
          </p:nvPr>
        </p:nvSpPr>
        <p:spPr>
          <a:xfrm>
            <a:off x="3857400" y="4322567"/>
            <a:ext cx="2014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subTitle" idx="5"/>
          </p:nvPr>
        </p:nvSpPr>
        <p:spPr>
          <a:xfrm>
            <a:off x="6324096" y="4737767"/>
            <a:ext cx="20136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subTitle" idx="6"/>
          </p:nvPr>
        </p:nvSpPr>
        <p:spPr>
          <a:xfrm>
            <a:off x="6323867" y="4322567"/>
            <a:ext cx="20140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15" name="Google Shape;215;p22"/>
          <p:cNvSpPr txBox="1">
            <a:spLocks noGrp="1"/>
          </p:cNvSpPr>
          <p:nvPr>
            <p:ph type="subTitle" idx="7"/>
          </p:nvPr>
        </p:nvSpPr>
        <p:spPr>
          <a:xfrm>
            <a:off x="8790333" y="4737767"/>
            <a:ext cx="20132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6" name="Google Shape;216;p22"/>
          <p:cNvSpPr txBox="1">
            <a:spLocks noGrp="1"/>
          </p:cNvSpPr>
          <p:nvPr>
            <p:ph type="subTitle" idx="8"/>
          </p:nvPr>
        </p:nvSpPr>
        <p:spPr>
          <a:xfrm>
            <a:off x="8790333" y="4322567"/>
            <a:ext cx="20136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961820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4">
  <p:cSld name="Four columns 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/>
          <p:nvPr/>
        </p:nvSpPr>
        <p:spPr>
          <a:xfrm>
            <a:off x="-364733" y="2692501"/>
            <a:ext cx="3729281" cy="3230343"/>
          </a:xfrm>
          <a:custGeom>
            <a:avLst/>
            <a:gdLst/>
            <a:ahLst/>
            <a:cxnLst/>
            <a:rect l="l" t="t" r="r" b="b"/>
            <a:pathLst>
              <a:path w="80954" h="75540" extrusionOk="0">
                <a:moveTo>
                  <a:pt x="80953" y="1"/>
                </a:moveTo>
                <a:lnTo>
                  <a:pt x="42707" y="37077"/>
                </a:lnTo>
                <a:lnTo>
                  <a:pt x="0" y="37077"/>
                </a:lnTo>
                <a:lnTo>
                  <a:pt x="0" y="75540"/>
                </a:lnTo>
                <a:lnTo>
                  <a:pt x="80953" y="75540"/>
                </a:lnTo>
                <a:lnTo>
                  <a:pt x="80953" y="37077"/>
                </a:lnTo>
                <a:lnTo>
                  <a:pt x="8095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9" name="Google Shape;219;p23"/>
          <p:cNvSpPr/>
          <p:nvPr/>
        </p:nvSpPr>
        <p:spPr>
          <a:xfrm>
            <a:off x="3898185" y="2692501"/>
            <a:ext cx="1932823" cy="4387860"/>
          </a:xfrm>
          <a:custGeom>
            <a:avLst/>
            <a:gdLst/>
            <a:ahLst/>
            <a:cxnLst/>
            <a:rect l="l" t="t" r="r" b="b"/>
            <a:pathLst>
              <a:path w="38431" h="102608" extrusionOk="0">
                <a:moveTo>
                  <a:pt x="1" y="1"/>
                </a:moveTo>
                <a:lnTo>
                  <a:pt x="1" y="102608"/>
                </a:lnTo>
                <a:lnTo>
                  <a:pt x="38430" y="102608"/>
                </a:lnTo>
                <a:lnTo>
                  <a:pt x="38430" y="37244"/>
                </a:lnTo>
                <a:lnTo>
                  <a:pt x="1" y="1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0" name="Google Shape;220;p23"/>
          <p:cNvSpPr/>
          <p:nvPr/>
        </p:nvSpPr>
        <p:spPr>
          <a:xfrm>
            <a:off x="4404788" y="3096928"/>
            <a:ext cx="919625" cy="920352"/>
          </a:xfrm>
          <a:custGeom>
            <a:avLst/>
            <a:gdLst/>
            <a:ahLst/>
            <a:cxnLst/>
            <a:rect l="l" t="t" r="r" b="b"/>
            <a:pathLst>
              <a:path w="21505" h="21522" extrusionOk="0">
                <a:moveTo>
                  <a:pt x="10761" y="1"/>
                </a:moveTo>
                <a:cubicBezTo>
                  <a:pt x="4813" y="1"/>
                  <a:pt x="1" y="4813"/>
                  <a:pt x="1" y="10761"/>
                </a:cubicBezTo>
                <a:cubicBezTo>
                  <a:pt x="1" y="16693"/>
                  <a:pt x="4813" y="21521"/>
                  <a:pt x="10761" y="21521"/>
                </a:cubicBezTo>
                <a:cubicBezTo>
                  <a:pt x="16693" y="21521"/>
                  <a:pt x="21505" y="16693"/>
                  <a:pt x="21505" y="10761"/>
                </a:cubicBezTo>
                <a:cubicBezTo>
                  <a:pt x="21505" y="4813"/>
                  <a:pt x="16693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1" name="Google Shape;221;p23"/>
          <p:cNvSpPr/>
          <p:nvPr/>
        </p:nvSpPr>
        <p:spPr>
          <a:xfrm>
            <a:off x="6364451" y="2692501"/>
            <a:ext cx="1932823" cy="4387860"/>
          </a:xfrm>
          <a:custGeom>
            <a:avLst/>
            <a:gdLst/>
            <a:ahLst/>
            <a:cxnLst/>
            <a:rect l="l" t="t" r="r" b="b"/>
            <a:pathLst>
              <a:path w="38431" h="102608" extrusionOk="0">
                <a:moveTo>
                  <a:pt x="38431" y="1"/>
                </a:moveTo>
                <a:lnTo>
                  <a:pt x="1" y="37244"/>
                </a:lnTo>
                <a:lnTo>
                  <a:pt x="1" y="102608"/>
                </a:lnTo>
                <a:lnTo>
                  <a:pt x="38431" y="102608"/>
                </a:lnTo>
                <a:lnTo>
                  <a:pt x="38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2" name="Google Shape;222;p23"/>
          <p:cNvSpPr/>
          <p:nvPr/>
        </p:nvSpPr>
        <p:spPr>
          <a:xfrm>
            <a:off x="6870691" y="3096928"/>
            <a:ext cx="920352" cy="920352"/>
          </a:xfrm>
          <a:custGeom>
            <a:avLst/>
            <a:gdLst/>
            <a:ahLst/>
            <a:cxnLst/>
            <a:rect l="l" t="t" r="r" b="b"/>
            <a:pathLst>
              <a:path w="21522" h="21522" extrusionOk="0">
                <a:moveTo>
                  <a:pt x="10761" y="1"/>
                </a:moveTo>
                <a:cubicBezTo>
                  <a:pt x="4813" y="1"/>
                  <a:pt x="1" y="4813"/>
                  <a:pt x="1" y="10761"/>
                </a:cubicBezTo>
                <a:cubicBezTo>
                  <a:pt x="1" y="16693"/>
                  <a:pt x="4813" y="21521"/>
                  <a:pt x="10761" y="21521"/>
                </a:cubicBezTo>
                <a:cubicBezTo>
                  <a:pt x="16709" y="21521"/>
                  <a:pt x="21521" y="16693"/>
                  <a:pt x="21521" y="10761"/>
                </a:cubicBezTo>
                <a:cubicBezTo>
                  <a:pt x="21521" y="4813"/>
                  <a:pt x="16709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3" name="Google Shape;223;p23"/>
          <p:cNvSpPr/>
          <p:nvPr/>
        </p:nvSpPr>
        <p:spPr>
          <a:xfrm>
            <a:off x="5552601" y="0"/>
            <a:ext cx="1086831" cy="1087515"/>
          </a:xfrm>
          <a:custGeom>
            <a:avLst/>
            <a:gdLst/>
            <a:ahLst/>
            <a:cxnLst/>
            <a:rect l="l" t="t" r="r" b="b"/>
            <a:pathLst>
              <a:path w="25415" h="25431" extrusionOk="0">
                <a:moveTo>
                  <a:pt x="0" y="0"/>
                </a:moveTo>
                <a:lnTo>
                  <a:pt x="0" y="25430"/>
                </a:lnTo>
                <a:lnTo>
                  <a:pt x="25414" y="25430"/>
                </a:lnTo>
                <a:lnTo>
                  <a:pt x="25414" y="0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4" name="Google Shape;224;p23"/>
          <p:cNvSpPr/>
          <p:nvPr/>
        </p:nvSpPr>
        <p:spPr>
          <a:xfrm>
            <a:off x="8831068" y="2692501"/>
            <a:ext cx="3729307" cy="3230343"/>
          </a:xfrm>
          <a:custGeom>
            <a:avLst/>
            <a:gdLst/>
            <a:ahLst/>
            <a:cxnLst/>
            <a:rect l="l" t="t" r="r" b="b"/>
            <a:pathLst>
              <a:path w="80937" h="75540" extrusionOk="0">
                <a:moveTo>
                  <a:pt x="0" y="1"/>
                </a:moveTo>
                <a:lnTo>
                  <a:pt x="0" y="37077"/>
                </a:lnTo>
                <a:lnTo>
                  <a:pt x="0" y="75540"/>
                </a:lnTo>
                <a:lnTo>
                  <a:pt x="80936" y="75540"/>
                </a:lnTo>
                <a:lnTo>
                  <a:pt x="80936" y="37077"/>
                </a:lnTo>
                <a:lnTo>
                  <a:pt x="38263" y="37077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5" name="Google Shape;225;p23"/>
          <p:cNvSpPr/>
          <p:nvPr/>
        </p:nvSpPr>
        <p:spPr>
          <a:xfrm>
            <a:off x="9337321" y="3096928"/>
            <a:ext cx="919625" cy="920352"/>
          </a:xfrm>
          <a:custGeom>
            <a:avLst/>
            <a:gdLst/>
            <a:ahLst/>
            <a:cxnLst/>
            <a:rect l="l" t="t" r="r" b="b"/>
            <a:pathLst>
              <a:path w="21505" h="21522" extrusionOk="0">
                <a:moveTo>
                  <a:pt x="10761" y="1"/>
                </a:moveTo>
                <a:cubicBezTo>
                  <a:pt x="4812" y="1"/>
                  <a:pt x="0" y="4813"/>
                  <a:pt x="0" y="10761"/>
                </a:cubicBezTo>
                <a:cubicBezTo>
                  <a:pt x="0" y="16693"/>
                  <a:pt x="4812" y="21521"/>
                  <a:pt x="10761" y="21521"/>
                </a:cubicBezTo>
                <a:cubicBezTo>
                  <a:pt x="16692" y="21521"/>
                  <a:pt x="21504" y="16693"/>
                  <a:pt x="21504" y="10761"/>
                </a:cubicBezTo>
                <a:cubicBezTo>
                  <a:pt x="21504" y="4813"/>
                  <a:pt x="16692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6" name="Google Shape;226;p23"/>
          <p:cNvSpPr/>
          <p:nvPr/>
        </p:nvSpPr>
        <p:spPr>
          <a:xfrm>
            <a:off x="1938157" y="3096928"/>
            <a:ext cx="920352" cy="920352"/>
          </a:xfrm>
          <a:custGeom>
            <a:avLst/>
            <a:gdLst/>
            <a:ahLst/>
            <a:cxnLst/>
            <a:rect l="l" t="t" r="r" b="b"/>
            <a:pathLst>
              <a:path w="21522" h="21522" extrusionOk="0">
                <a:moveTo>
                  <a:pt x="10761" y="1"/>
                </a:moveTo>
                <a:cubicBezTo>
                  <a:pt x="4813" y="1"/>
                  <a:pt x="1" y="4813"/>
                  <a:pt x="1" y="10761"/>
                </a:cubicBezTo>
                <a:cubicBezTo>
                  <a:pt x="1" y="16693"/>
                  <a:pt x="4813" y="21521"/>
                  <a:pt x="10761" y="21521"/>
                </a:cubicBezTo>
                <a:cubicBezTo>
                  <a:pt x="16709" y="21521"/>
                  <a:pt x="21521" y="16693"/>
                  <a:pt x="21521" y="10761"/>
                </a:cubicBezTo>
                <a:cubicBezTo>
                  <a:pt x="21521" y="4813"/>
                  <a:pt x="16709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7" name="Google Shape;227;p23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28" name="Google Shape;228;p23"/>
          <p:cNvSpPr txBox="1">
            <a:spLocks noGrp="1"/>
          </p:cNvSpPr>
          <p:nvPr>
            <p:ph type="subTitle" idx="1"/>
          </p:nvPr>
        </p:nvSpPr>
        <p:spPr>
          <a:xfrm>
            <a:off x="1432372" y="4737767"/>
            <a:ext cx="19324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29" name="Google Shape;229;p23"/>
          <p:cNvSpPr txBox="1">
            <a:spLocks noGrp="1"/>
          </p:cNvSpPr>
          <p:nvPr>
            <p:ph type="subTitle" idx="2"/>
          </p:nvPr>
        </p:nvSpPr>
        <p:spPr>
          <a:xfrm>
            <a:off x="1431933" y="4322567"/>
            <a:ext cx="193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subTitle" idx="3"/>
          </p:nvPr>
        </p:nvSpPr>
        <p:spPr>
          <a:xfrm>
            <a:off x="3898233" y="4737767"/>
            <a:ext cx="19328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31" name="Google Shape;231;p23"/>
          <p:cNvSpPr txBox="1">
            <a:spLocks noGrp="1"/>
          </p:cNvSpPr>
          <p:nvPr>
            <p:ph type="subTitle" idx="4"/>
          </p:nvPr>
        </p:nvSpPr>
        <p:spPr>
          <a:xfrm>
            <a:off x="3898267" y="4322567"/>
            <a:ext cx="193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32" name="Google Shape;232;p23"/>
          <p:cNvSpPr txBox="1">
            <a:spLocks noGrp="1"/>
          </p:cNvSpPr>
          <p:nvPr>
            <p:ph type="subTitle" idx="5"/>
          </p:nvPr>
        </p:nvSpPr>
        <p:spPr>
          <a:xfrm>
            <a:off x="6364687" y="4737767"/>
            <a:ext cx="19324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33" name="Google Shape;233;p23"/>
          <p:cNvSpPr txBox="1">
            <a:spLocks noGrp="1"/>
          </p:cNvSpPr>
          <p:nvPr>
            <p:ph type="subTitle" idx="6"/>
          </p:nvPr>
        </p:nvSpPr>
        <p:spPr>
          <a:xfrm>
            <a:off x="6364600" y="4322567"/>
            <a:ext cx="193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34" name="Google Shape;234;p23"/>
          <p:cNvSpPr txBox="1">
            <a:spLocks noGrp="1"/>
          </p:cNvSpPr>
          <p:nvPr>
            <p:ph type="subTitle" idx="7"/>
          </p:nvPr>
        </p:nvSpPr>
        <p:spPr>
          <a:xfrm>
            <a:off x="8830933" y="4737767"/>
            <a:ext cx="19320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35" name="Google Shape;235;p23"/>
          <p:cNvSpPr txBox="1">
            <a:spLocks noGrp="1"/>
          </p:cNvSpPr>
          <p:nvPr>
            <p:ph type="subTitle" idx="8"/>
          </p:nvPr>
        </p:nvSpPr>
        <p:spPr>
          <a:xfrm>
            <a:off x="8830933" y="4322567"/>
            <a:ext cx="193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177439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24"/>
          <p:cNvGrpSpPr/>
          <p:nvPr/>
        </p:nvGrpSpPr>
        <p:grpSpPr>
          <a:xfrm>
            <a:off x="-917480" y="84"/>
            <a:ext cx="14021336" cy="7243111"/>
            <a:chOff x="-688110" y="63"/>
            <a:chExt cx="10516002" cy="5432333"/>
          </a:xfrm>
        </p:grpSpPr>
        <p:sp>
          <p:nvSpPr>
            <p:cNvPr id="238" name="Google Shape;238;p24"/>
            <p:cNvSpPr/>
            <p:nvPr/>
          </p:nvSpPr>
          <p:spPr>
            <a:xfrm>
              <a:off x="-688110" y="3201655"/>
              <a:ext cx="2840302" cy="2230741"/>
            </a:xfrm>
            <a:custGeom>
              <a:avLst/>
              <a:gdLst/>
              <a:ahLst/>
              <a:cxnLst/>
              <a:rect l="l" t="t" r="r" b="b"/>
              <a:pathLst>
                <a:path w="82639" h="64899" extrusionOk="0">
                  <a:moveTo>
                    <a:pt x="0" y="1"/>
                  </a:moveTo>
                  <a:lnTo>
                    <a:pt x="64976" y="64898"/>
                  </a:lnTo>
                  <a:lnTo>
                    <a:pt x="82638" y="64898"/>
                  </a:lnTo>
                  <a:lnTo>
                    <a:pt x="17834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" name="Google Shape;239;p24"/>
            <p:cNvSpPr/>
            <p:nvPr/>
          </p:nvSpPr>
          <p:spPr>
            <a:xfrm>
              <a:off x="3366537" y="63"/>
              <a:ext cx="2411124" cy="1205650"/>
            </a:xfrm>
            <a:custGeom>
              <a:avLst/>
              <a:gdLst/>
              <a:ahLst/>
              <a:cxnLst/>
              <a:rect l="l" t="t" r="r" b="b"/>
              <a:pathLst>
                <a:path w="70152" h="35076" extrusionOk="0">
                  <a:moveTo>
                    <a:pt x="0" y="0"/>
                  </a:moveTo>
                  <a:cubicBezTo>
                    <a:pt x="0" y="19377"/>
                    <a:pt x="15699" y="35076"/>
                    <a:pt x="35076" y="35076"/>
                  </a:cubicBezTo>
                  <a:cubicBezTo>
                    <a:pt x="36043" y="35076"/>
                    <a:pt x="37009" y="35029"/>
                    <a:pt x="37960" y="34951"/>
                  </a:cubicBezTo>
                  <a:cubicBezTo>
                    <a:pt x="55981" y="33485"/>
                    <a:pt x="70152" y="18395"/>
                    <a:pt x="70152" y="0"/>
                  </a:cubicBez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" name="Google Shape;240;p24"/>
            <p:cNvSpPr/>
            <p:nvPr/>
          </p:nvSpPr>
          <p:spPr>
            <a:xfrm flipH="1">
              <a:off x="6987590" y="3201655"/>
              <a:ext cx="2840302" cy="2230741"/>
            </a:xfrm>
            <a:custGeom>
              <a:avLst/>
              <a:gdLst/>
              <a:ahLst/>
              <a:cxnLst/>
              <a:rect l="l" t="t" r="r" b="b"/>
              <a:pathLst>
                <a:path w="82639" h="64899" extrusionOk="0">
                  <a:moveTo>
                    <a:pt x="0" y="1"/>
                  </a:moveTo>
                  <a:lnTo>
                    <a:pt x="64976" y="64898"/>
                  </a:lnTo>
                  <a:lnTo>
                    <a:pt x="82638" y="64898"/>
                  </a:lnTo>
                  <a:lnTo>
                    <a:pt x="17834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41" name="Google Shape;241;p24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42" name="Google Shape;242;p24"/>
          <p:cNvSpPr txBox="1">
            <a:spLocks noGrp="1"/>
          </p:cNvSpPr>
          <p:nvPr>
            <p:ph type="subTitle" idx="1"/>
          </p:nvPr>
        </p:nvSpPr>
        <p:spPr>
          <a:xfrm>
            <a:off x="946433" y="3004667"/>
            <a:ext cx="2056000" cy="9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43" name="Google Shape;243;p24"/>
          <p:cNvSpPr txBox="1">
            <a:spLocks noGrp="1"/>
          </p:cNvSpPr>
          <p:nvPr>
            <p:ph type="subTitle" idx="2"/>
          </p:nvPr>
        </p:nvSpPr>
        <p:spPr>
          <a:xfrm>
            <a:off x="945967" y="2589467"/>
            <a:ext cx="2056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44" name="Google Shape;244;p24"/>
          <p:cNvSpPr txBox="1">
            <a:spLocks noGrp="1"/>
          </p:cNvSpPr>
          <p:nvPr>
            <p:ph type="subTitle" idx="3"/>
          </p:nvPr>
        </p:nvSpPr>
        <p:spPr>
          <a:xfrm>
            <a:off x="3791201" y="4987100"/>
            <a:ext cx="2056800" cy="9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45" name="Google Shape;245;p24"/>
          <p:cNvSpPr txBox="1">
            <a:spLocks noGrp="1"/>
          </p:cNvSpPr>
          <p:nvPr>
            <p:ph type="subTitle" idx="4"/>
          </p:nvPr>
        </p:nvSpPr>
        <p:spPr>
          <a:xfrm>
            <a:off x="3790733" y="4571900"/>
            <a:ext cx="20576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46" name="Google Shape;246;p24"/>
          <p:cNvSpPr txBox="1">
            <a:spLocks noGrp="1"/>
          </p:cNvSpPr>
          <p:nvPr>
            <p:ph type="subTitle" idx="5"/>
          </p:nvPr>
        </p:nvSpPr>
        <p:spPr>
          <a:xfrm>
            <a:off x="6631601" y="2986367"/>
            <a:ext cx="2056400" cy="9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47" name="Google Shape;247;p24"/>
          <p:cNvSpPr txBox="1">
            <a:spLocks noGrp="1"/>
          </p:cNvSpPr>
          <p:nvPr>
            <p:ph type="subTitle" idx="6"/>
          </p:nvPr>
        </p:nvSpPr>
        <p:spPr>
          <a:xfrm>
            <a:off x="6631133" y="2571167"/>
            <a:ext cx="2056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383955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5">
  <p:cSld name="Four columns 5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26"/>
          <p:cNvGrpSpPr/>
          <p:nvPr/>
        </p:nvGrpSpPr>
        <p:grpSpPr>
          <a:xfrm>
            <a:off x="2047" y="7945"/>
            <a:ext cx="12182491" cy="6857569"/>
            <a:chOff x="1535" y="5958"/>
            <a:chExt cx="9136868" cy="5143177"/>
          </a:xfrm>
        </p:grpSpPr>
        <p:sp>
          <p:nvSpPr>
            <p:cNvPr id="269" name="Google Shape;269;p26"/>
            <p:cNvSpPr/>
            <p:nvPr/>
          </p:nvSpPr>
          <p:spPr>
            <a:xfrm>
              <a:off x="809256" y="1739820"/>
              <a:ext cx="3280797" cy="3409315"/>
            </a:xfrm>
            <a:custGeom>
              <a:avLst/>
              <a:gdLst/>
              <a:ahLst/>
              <a:cxnLst/>
              <a:rect l="l" t="t" r="r" b="b"/>
              <a:pathLst>
                <a:path w="102341" h="106350" extrusionOk="0">
                  <a:moveTo>
                    <a:pt x="102341" y="0"/>
                  </a:moveTo>
                  <a:cubicBezTo>
                    <a:pt x="45815" y="0"/>
                    <a:pt x="1" y="47619"/>
                    <a:pt x="1" y="106350"/>
                  </a:cubicBezTo>
                  <a:lnTo>
                    <a:pt x="102341" y="106350"/>
                  </a:lnTo>
                  <a:lnTo>
                    <a:pt x="102341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1535" y="5958"/>
              <a:ext cx="1733317" cy="1733894"/>
            </a:xfrm>
            <a:custGeom>
              <a:avLst/>
              <a:gdLst/>
              <a:ahLst/>
              <a:cxnLst/>
              <a:rect l="l" t="t" r="r" b="b"/>
              <a:pathLst>
                <a:path w="54069" h="54087" extrusionOk="0">
                  <a:moveTo>
                    <a:pt x="0" y="1"/>
                  </a:moveTo>
                  <a:lnTo>
                    <a:pt x="0" y="54086"/>
                  </a:lnTo>
                  <a:lnTo>
                    <a:pt x="54069" y="54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6817472" y="3511662"/>
              <a:ext cx="790634" cy="790089"/>
            </a:xfrm>
            <a:custGeom>
              <a:avLst/>
              <a:gdLst/>
              <a:ahLst/>
              <a:cxnLst/>
              <a:rect l="l" t="t" r="r" b="b"/>
              <a:pathLst>
                <a:path w="24663" h="24646" extrusionOk="0">
                  <a:moveTo>
                    <a:pt x="1" y="1"/>
                  </a:moveTo>
                  <a:lnTo>
                    <a:pt x="1" y="24646"/>
                  </a:lnTo>
                  <a:lnTo>
                    <a:pt x="24662" y="24646"/>
                  </a:lnTo>
                  <a:lnTo>
                    <a:pt x="24662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8471511" y="468227"/>
              <a:ext cx="666892" cy="1334297"/>
            </a:xfrm>
            <a:custGeom>
              <a:avLst/>
              <a:gdLst/>
              <a:ahLst/>
              <a:cxnLst/>
              <a:rect l="l" t="t" r="r" b="b"/>
              <a:pathLst>
                <a:path w="20803" h="41622" extrusionOk="0">
                  <a:moveTo>
                    <a:pt x="20803" y="0"/>
                  </a:moveTo>
                  <a:lnTo>
                    <a:pt x="1" y="20819"/>
                  </a:lnTo>
                  <a:lnTo>
                    <a:pt x="20803" y="41621"/>
                  </a:lnTo>
                  <a:lnTo>
                    <a:pt x="2080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1334165" y="370740"/>
              <a:ext cx="477817" cy="459897"/>
            </a:xfrm>
            <a:custGeom>
              <a:avLst/>
              <a:gdLst/>
              <a:ahLst/>
              <a:cxnLst/>
              <a:rect l="l" t="t" r="r" b="b"/>
              <a:pathLst>
                <a:path w="14905" h="14346" extrusionOk="0">
                  <a:moveTo>
                    <a:pt x="7737" y="0"/>
                  </a:moveTo>
                  <a:cubicBezTo>
                    <a:pt x="4830" y="0"/>
                    <a:pt x="2223" y="1755"/>
                    <a:pt x="1104" y="4428"/>
                  </a:cubicBezTo>
                  <a:cubicBezTo>
                    <a:pt x="1" y="7101"/>
                    <a:pt x="619" y="10192"/>
                    <a:pt x="2658" y="12248"/>
                  </a:cubicBezTo>
                  <a:cubicBezTo>
                    <a:pt x="4031" y="13621"/>
                    <a:pt x="5868" y="14345"/>
                    <a:pt x="7733" y="14345"/>
                  </a:cubicBezTo>
                  <a:cubicBezTo>
                    <a:pt x="8658" y="14345"/>
                    <a:pt x="9591" y="14167"/>
                    <a:pt x="10477" y="13801"/>
                  </a:cubicBezTo>
                  <a:cubicBezTo>
                    <a:pt x="13151" y="12682"/>
                    <a:pt x="14905" y="10075"/>
                    <a:pt x="14905" y="7168"/>
                  </a:cubicBezTo>
                  <a:cubicBezTo>
                    <a:pt x="14905" y="3208"/>
                    <a:pt x="11697" y="0"/>
                    <a:pt x="7737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74" name="Google Shape;274;p26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75" name="Google Shape;275;p26"/>
          <p:cNvSpPr txBox="1">
            <a:spLocks noGrp="1"/>
          </p:cNvSpPr>
          <p:nvPr>
            <p:ph type="subTitle" idx="1"/>
          </p:nvPr>
        </p:nvSpPr>
        <p:spPr>
          <a:xfrm>
            <a:off x="5509933" y="3237400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76" name="Google Shape;276;p26"/>
          <p:cNvSpPr txBox="1">
            <a:spLocks noGrp="1"/>
          </p:cNvSpPr>
          <p:nvPr>
            <p:ph type="subTitle" idx="2"/>
          </p:nvPr>
        </p:nvSpPr>
        <p:spPr>
          <a:xfrm>
            <a:off x="2648467" y="32374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77" name="Google Shape;277;p26"/>
          <p:cNvSpPr txBox="1">
            <a:spLocks noGrp="1"/>
          </p:cNvSpPr>
          <p:nvPr>
            <p:ph type="subTitle" idx="3"/>
          </p:nvPr>
        </p:nvSpPr>
        <p:spPr>
          <a:xfrm>
            <a:off x="5509933" y="3959797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subTitle" idx="4"/>
          </p:nvPr>
        </p:nvSpPr>
        <p:spPr>
          <a:xfrm>
            <a:off x="2648467" y="39598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79" name="Google Shape;279;p26"/>
          <p:cNvSpPr txBox="1">
            <a:spLocks noGrp="1"/>
          </p:cNvSpPr>
          <p:nvPr>
            <p:ph type="subTitle" idx="5"/>
          </p:nvPr>
        </p:nvSpPr>
        <p:spPr>
          <a:xfrm>
            <a:off x="5509933" y="4682200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80" name="Google Shape;280;p26"/>
          <p:cNvSpPr txBox="1">
            <a:spLocks noGrp="1"/>
          </p:cNvSpPr>
          <p:nvPr>
            <p:ph type="subTitle" idx="6"/>
          </p:nvPr>
        </p:nvSpPr>
        <p:spPr>
          <a:xfrm>
            <a:off x="2648467" y="46822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81" name="Google Shape;281;p26"/>
          <p:cNvSpPr txBox="1">
            <a:spLocks noGrp="1"/>
          </p:cNvSpPr>
          <p:nvPr>
            <p:ph type="subTitle" idx="7"/>
          </p:nvPr>
        </p:nvSpPr>
        <p:spPr>
          <a:xfrm>
            <a:off x="5509933" y="5404600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82" name="Google Shape;282;p26"/>
          <p:cNvSpPr txBox="1">
            <a:spLocks noGrp="1"/>
          </p:cNvSpPr>
          <p:nvPr>
            <p:ph type="subTitle" idx="8"/>
          </p:nvPr>
        </p:nvSpPr>
        <p:spPr>
          <a:xfrm>
            <a:off x="2648467" y="54046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693771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27"/>
          <p:cNvGrpSpPr/>
          <p:nvPr/>
        </p:nvGrpSpPr>
        <p:grpSpPr>
          <a:xfrm>
            <a:off x="-9612" y="1"/>
            <a:ext cx="12201621" cy="6858001"/>
            <a:chOff x="-7209" y="0"/>
            <a:chExt cx="9151216" cy="5143501"/>
          </a:xfrm>
        </p:grpSpPr>
        <p:sp>
          <p:nvSpPr>
            <p:cNvPr id="285" name="Google Shape;285;p27"/>
            <p:cNvSpPr/>
            <p:nvPr/>
          </p:nvSpPr>
          <p:spPr>
            <a:xfrm rot="5400000">
              <a:off x="12455" y="4119871"/>
              <a:ext cx="1003965" cy="1043294"/>
            </a:xfrm>
            <a:custGeom>
              <a:avLst/>
              <a:gdLst/>
              <a:ahLst/>
              <a:cxnLst/>
              <a:rect l="l" t="t" r="r" b="b"/>
              <a:pathLst>
                <a:path w="102341" h="106350" extrusionOk="0">
                  <a:moveTo>
                    <a:pt x="102341" y="0"/>
                  </a:moveTo>
                  <a:cubicBezTo>
                    <a:pt x="45815" y="0"/>
                    <a:pt x="1" y="47619"/>
                    <a:pt x="1" y="106350"/>
                  </a:cubicBezTo>
                  <a:lnTo>
                    <a:pt x="102341" y="106350"/>
                  </a:lnTo>
                  <a:lnTo>
                    <a:pt x="102341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1478472" y="465362"/>
              <a:ext cx="790634" cy="790089"/>
            </a:xfrm>
            <a:custGeom>
              <a:avLst/>
              <a:gdLst/>
              <a:ahLst/>
              <a:cxnLst/>
              <a:rect l="l" t="t" r="r" b="b"/>
              <a:pathLst>
                <a:path w="24663" h="24646" extrusionOk="0">
                  <a:moveTo>
                    <a:pt x="1" y="1"/>
                  </a:moveTo>
                  <a:lnTo>
                    <a:pt x="1" y="24646"/>
                  </a:lnTo>
                  <a:lnTo>
                    <a:pt x="24662" y="24646"/>
                  </a:lnTo>
                  <a:lnTo>
                    <a:pt x="24662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7810727" y="0"/>
              <a:ext cx="1333264" cy="2667554"/>
            </a:xfrm>
            <a:custGeom>
              <a:avLst/>
              <a:gdLst/>
              <a:ahLst/>
              <a:cxnLst/>
              <a:rect l="l" t="t" r="r" b="b"/>
              <a:pathLst>
                <a:path w="20803" h="41622" extrusionOk="0">
                  <a:moveTo>
                    <a:pt x="20803" y="0"/>
                  </a:moveTo>
                  <a:lnTo>
                    <a:pt x="1" y="20819"/>
                  </a:lnTo>
                  <a:lnTo>
                    <a:pt x="20803" y="41621"/>
                  </a:lnTo>
                  <a:lnTo>
                    <a:pt x="2080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" name="Google Shape;288;p27"/>
            <p:cNvSpPr/>
            <p:nvPr/>
          </p:nvSpPr>
          <p:spPr>
            <a:xfrm flipH="1">
              <a:off x="-7198" y="0"/>
              <a:ext cx="1333264" cy="2667554"/>
            </a:xfrm>
            <a:custGeom>
              <a:avLst/>
              <a:gdLst/>
              <a:ahLst/>
              <a:cxnLst/>
              <a:rect l="l" t="t" r="r" b="b"/>
              <a:pathLst>
                <a:path w="20803" h="41622" extrusionOk="0">
                  <a:moveTo>
                    <a:pt x="20803" y="0"/>
                  </a:moveTo>
                  <a:lnTo>
                    <a:pt x="1" y="20819"/>
                  </a:lnTo>
                  <a:lnTo>
                    <a:pt x="20803" y="41621"/>
                  </a:lnTo>
                  <a:lnTo>
                    <a:pt x="2080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" name="Google Shape;289;p27"/>
            <p:cNvSpPr/>
            <p:nvPr/>
          </p:nvSpPr>
          <p:spPr>
            <a:xfrm rot="-5400000" flipH="1">
              <a:off x="8120378" y="4119871"/>
              <a:ext cx="1003965" cy="1043293"/>
            </a:xfrm>
            <a:custGeom>
              <a:avLst/>
              <a:gdLst/>
              <a:ahLst/>
              <a:cxnLst/>
              <a:rect l="l" t="t" r="r" b="b"/>
              <a:pathLst>
                <a:path w="102341" h="106350" extrusionOk="0">
                  <a:moveTo>
                    <a:pt x="102341" y="0"/>
                  </a:moveTo>
                  <a:cubicBezTo>
                    <a:pt x="45815" y="0"/>
                    <a:pt x="1" y="47619"/>
                    <a:pt x="1" y="106350"/>
                  </a:cubicBezTo>
                  <a:lnTo>
                    <a:pt x="102341" y="106350"/>
                  </a:lnTo>
                  <a:lnTo>
                    <a:pt x="102341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6867697" y="1624712"/>
              <a:ext cx="790634" cy="790089"/>
            </a:xfrm>
            <a:custGeom>
              <a:avLst/>
              <a:gdLst/>
              <a:ahLst/>
              <a:cxnLst/>
              <a:rect l="l" t="t" r="r" b="b"/>
              <a:pathLst>
                <a:path w="24663" h="24646" extrusionOk="0">
                  <a:moveTo>
                    <a:pt x="1" y="1"/>
                  </a:moveTo>
                  <a:lnTo>
                    <a:pt x="1" y="24646"/>
                  </a:lnTo>
                  <a:lnTo>
                    <a:pt x="24662" y="24646"/>
                  </a:lnTo>
                  <a:lnTo>
                    <a:pt x="24662" y="1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91" name="Google Shape;291;p27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74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92" name="Google Shape;292;p27"/>
          <p:cNvSpPr txBox="1">
            <a:spLocks noGrp="1"/>
          </p:cNvSpPr>
          <p:nvPr>
            <p:ph type="subTitle" idx="1"/>
          </p:nvPr>
        </p:nvSpPr>
        <p:spPr>
          <a:xfrm>
            <a:off x="2707200" y="2356800"/>
            <a:ext cx="6768000" cy="15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93" name="Google Shape;293;p27"/>
          <p:cNvSpPr txBox="1"/>
          <p:nvPr/>
        </p:nvSpPr>
        <p:spPr>
          <a:xfrm>
            <a:off x="2707200" y="5078400"/>
            <a:ext cx="67680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 kern="0">
                <a:solidFill>
                  <a:srgbClr val="3F3534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endParaRPr sz="1200" kern="0">
              <a:solidFill>
                <a:srgbClr val="3F353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including icons by </a:t>
            </a:r>
            <a:r>
              <a:rPr lang="en" sz="1200" kern="0">
                <a:solidFill>
                  <a:srgbClr val="3F3534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200" kern="0">
                <a:solidFill>
                  <a:srgbClr val="3F3534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200" kern="0">
              <a:solidFill>
                <a:srgbClr val="3F353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467825722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0" y="-8"/>
            <a:ext cx="12192000" cy="6858133"/>
            <a:chOff x="0" y="-6"/>
            <a:chExt cx="9144000" cy="5143600"/>
          </a:xfrm>
        </p:grpSpPr>
        <p:sp>
          <p:nvSpPr>
            <p:cNvPr id="297" name="Google Shape;297;p28"/>
            <p:cNvSpPr/>
            <p:nvPr/>
          </p:nvSpPr>
          <p:spPr>
            <a:xfrm flipH="1">
              <a:off x="6971286" y="1190"/>
              <a:ext cx="2172701" cy="2172701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8" name="Google Shape;298;p28"/>
            <p:cNvSpPr/>
            <p:nvPr/>
          </p:nvSpPr>
          <p:spPr>
            <a:xfrm rot="5400000">
              <a:off x="6574694" y="3548264"/>
              <a:ext cx="1063419" cy="2127241"/>
            </a:xfrm>
            <a:custGeom>
              <a:avLst/>
              <a:gdLst/>
              <a:ahLst/>
              <a:cxnLst/>
              <a:rect l="l" t="t" r="r" b="b"/>
              <a:pathLst>
                <a:path w="39617" h="79249" extrusionOk="0">
                  <a:moveTo>
                    <a:pt x="39617" y="0"/>
                  </a:moveTo>
                  <a:cubicBezTo>
                    <a:pt x="17728" y="0"/>
                    <a:pt x="0" y="17745"/>
                    <a:pt x="0" y="39633"/>
                  </a:cubicBezTo>
                  <a:cubicBezTo>
                    <a:pt x="0" y="40719"/>
                    <a:pt x="34" y="41822"/>
                    <a:pt x="134" y="42891"/>
                  </a:cubicBezTo>
                  <a:cubicBezTo>
                    <a:pt x="1788" y="63242"/>
                    <a:pt x="18831" y="79249"/>
                    <a:pt x="39617" y="79249"/>
                  </a:cubicBezTo>
                  <a:lnTo>
                    <a:pt x="39617" y="0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9" name="Google Shape;299;p28"/>
            <p:cNvSpPr/>
            <p:nvPr/>
          </p:nvSpPr>
          <p:spPr>
            <a:xfrm flipH="1">
              <a:off x="6971299" y="1328201"/>
              <a:ext cx="2172701" cy="2172701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0" name="Google Shape;300;p28"/>
            <p:cNvSpPr/>
            <p:nvPr/>
          </p:nvSpPr>
          <p:spPr>
            <a:xfrm rot="-5400000" flipH="1">
              <a:off x="0" y="-6"/>
              <a:ext cx="1564270" cy="1564270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421049" y="4600796"/>
              <a:ext cx="330667" cy="283136"/>
            </a:xfrm>
            <a:custGeom>
              <a:avLst/>
              <a:gdLst/>
              <a:ahLst/>
              <a:cxnLst/>
              <a:rect l="l" t="t" r="r" b="b"/>
              <a:pathLst>
                <a:path w="10310" h="8828" extrusionOk="0">
                  <a:moveTo>
                    <a:pt x="4411" y="1"/>
                  </a:moveTo>
                  <a:cubicBezTo>
                    <a:pt x="1972" y="1"/>
                    <a:pt x="0" y="1972"/>
                    <a:pt x="0" y="4412"/>
                  </a:cubicBezTo>
                  <a:cubicBezTo>
                    <a:pt x="0" y="7066"/>
                    <a:pt x="2169" y="8827"/>
                    <a:pt x="4431" y="8827"/>
                  </a:cubicBezTo>
                  <a:cubicBezTo>
                    <a:pt x="5515" y="8827"/>
                    <a:pt x="6621" y="8423"/>
                    <a:pt x="7519" y="7519"/>
                  </a:cubicBezTo>
                  <a:cubicBezTo>
                    <a:pt x="10309" y="4746"/>
                    <a:pt x="8338" y="1"/>
                    <a:pt x="4411" y="1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17582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110116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0"/>
          <p:cNvSpPr/>
          <p:nvPr/>
        </p:nvSpPr>
        <p:spPr>
          <a:xfrm rot="10800000">
            <a:off x="724490" y="5"/>
            <a:ext cx="3608327" cy="1804185"/>
          </a:xfrm>
          <a:custGeom>
            <a:avLst/>
            <a:gdLst/>
            <a:ahLst/>
            <a:cxnLst/>
            <a:rect l="l" t="t" r="r" b="b"/>
            <a:pathLst>
              <a:path w="84379" h="42190" extrusionOk="0">
                <a:moveTo>
                  <a:pt x="42190" y="1"/>
                </a:moveTo>
                <a:cubicBezTo>
                  <a:pt x="41020" y="1"/>
                  <a:pt x="39867" y="51"/>
                  <a:pt x="38714" y="151"/>
                </a:cubicBezTo>
                <a:cubicBezTo>
                  <a:pt x="17027" y="1906"/>
                  <a:pt x="1" y="20051"/>
                  <a:pt x="1" y="42190"/>
                </a:cubicBezTo>
                <a:lnTo>
                  <a:pt x="84379" y="42190"/>
                </a:lnTo>
                <a:cubicBezTo>
                  <a:pt x="84379" y="18881"/>
                  <a:pt x="65498" y="1"/>
                  <a:pt x="42190" y="1"/>
                </a:cubicBez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5" name="Google Shape;305;p30"/>
          <p:cNvSpPr/>
          <p:nvPr/>
        </p:nvSpPr>
        <p:spPr>
          <a:xfrm rot="10800000">
            <a:off x="10733827" y="3691"/>
            <a:ext cx="1456904" cy="1411917"/>
          </a:xfrm>
          <a:custGeom>
            <a:avLst/>
            <a:gdLst/>
            <a:ahLst/>
            <a:cxnLst/>
            <a:rect l="l" t="t" r="r" b="b"/>
            <a:pathLst>
              <a:path w="34069" h="33017" extrusionOk="0">
                <a:moveTo>
                  <a:pt x="0" y="1"/>
                </a:moveTo>
                <a:lnTo>
                  <a:pt x="0" y="33017"/>
                </a:lnTo>
                <a:lnTo>
                  <a:pt x="34069" y="33017"/>
                </a:lnTo>
                <a:lnTo>
                  <a:pt x="0" y="1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6" name="Google Shape;306;p30"/>
          <p:cNvSpPr/>
          <p:nvPr/>
        </p:nvSpPr>
        <p:spPr>
          <a:xfrm rot="10800000">
            <a:off x="10501035" y="711169"/>
            <a:ext cx="753832" cy="725137"/>
          </a:xfrm>
          <a:custGeom>
            <a:avLst/>
            <a:gdLst/>
            <a:ahLst/>
            <a:cxnLst/>
            <a:rect l="l" t="t" r="r" b="b"/>
            <a:pathLst>
              <a:path w="17628" h="16957" extrusionOk="0">
                <a:moveTo>
                  <a:pt x="9157" y="0"/>
                </a:moveTo>
                <a:cubicBezTo>
                  <a:pt x="5731" y="0"/>
                  <a:pt x="2640" y="2072"/>
                  <a:pt x="1320" y="5230"/>
                </a:cubicBezTo>
                <a:cubicBezTo>
                  <a:pt x="0" y="8405"/>
                  <a:pt x="736" y="12047"/>
                  <a:pt x="3158" y="14470"/>
                </a:cubicBezTo>
                <a:cubicBezTo>
                  <a:pt x="4779" y="16091"/>
                  <a:pt x="6946" y="16956"/>
                  <a:pt x="9154" y="16956"/>
                </a:cubicBezTo>
                <a:cubicBezTo>
                  <a:pt x="10246" y="16956"/>
                  <a:pt x="11348" y="16745"/>
                  <a:pt x="12398" y="16308"/>
                </a:cubicBezTo>
                <a:cubicBezTo>
                  <a:pt x="15556" y="15004"/>
                  <a:pt x="17628" y="11913"/>
                  <a:pt x="17628" y="8471"/>
                </a:cubicBezTo>
                <a:cubicBezTo>
                  <a:pt x="17628" y="3793"/>
                  <a:pt x="13835" y="0"/>
                  <a:pt x="9157" y="0"/>
                </a:cubicBez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7" name="Google Shape;307;p30"/>
          <p:cNvSpPr/>
          <p:nvPr/>
        </p:nvSpPr>
        <p:spPr>
          <a:xfrm flipH="1">
            <a:off x="-1053" y="5438788"/>
            <a:ext cx="1457673" cy="1411917"/>
          </a:xfrm>
          <a:custGeom>
            <a:avLst/>
            <a:gdLst/>
            <a:ahLst/>
            <a:cxnLst/>
            <a:rect l="l" t="t" r="r" b="b"/>
            <a:pathLst>
              <a:path w="34087" h="33017" extrusionOk="0">
                <a:moveTo>
                  <a:pt x="34086" y="1"/>
                </a:moveTo>
                <a:lnTo>
                  <a:pt x="1" y="33017"/>
                </a:lnTo>
                <a:lnTo>
                  <a:pt x="34086" y="33017"/>
                </a:lnTo>
                <a:lnTo>
                  <a:pt x="34086" y="1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8" name="Google Shape;308;p30"/>
          <p:cNvSpPr/>
          <p:nvPr/>
        </p:nvSpPr>
        <p:spPr>
          <a:xfrm flipH="1">
            <a:off x="957677" y="5418092"/>
            <a:ext cx="753148" cy="725137"/>
          </a:xfrm>
          <a:custGeom>
            <a:avLst/>
            <a:gdLst/>
            <a:ahLst/>
            <a:cxnLst/>
            <a:rect l="l" t="t" r="r" b="b"/>
            <a:pathLst>
              <a:path w="17612" h="16957" extrusionOk="0">
                <a:moveTo>
                  <a:pt x="9140" y="0"/>
                </a:moveTo>
                <a:cubicBezTo>
                  <a:pt x="5715" y="0"/>
                  <a:pt x="2624" y="2072"/>
                  <a:pt x="1304" y="5230"/>
                </a:cubicBezTo>
                <a:cubicBezTo>
                  <a:pt x="1" y="8405"/>
                  <a:pt x="719" y="12047"/>
                  <a:pt x="3142" y="14470"/>
                </a:cubicBezTo>
                <a:cubicBezTo>
                  <a:pt x="4763" y="16091"/>
                  <a:pt x="6930" y="16956"/>
                  <a:pt x="9137" y="16956"/>
                </a:cubicBezTo>
                <a:cubicBezTo>
                  <a:pt x="10229" y="16956"/>
                  <a:pt x="11331" y="16745"/>
                  <a:pt x="12382" y="16308"/>
                </a:cubicBezTo>
                <a:cubicBezTo>
                  <a:pt x="15556" y="15004"/>
                  <a:pt x="17611" y="11913"/>
                  <a:pt x="17611" y="8471"/>
                </a:cubicBezTo>
                <a:cubicBezTo>
                  <a:pt x="17611" y="3793"/>
                  <a:pt x="13819" y="0"/>
                  <a:pt x="9140" y="0"/>
                </a:cubicBez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9" name="Google Shape;309;p30"/>
          <p:cNvSpPr/>
          <p:nvPr/>
        </p:nvSpPr>
        <p:spPr>
          <a:xfrm rot="-5400000">
            <a:off x="9485739" y="4075338"/>
            <a:ext cx="3608327" cy="1804185"/>
          </a:xfrm>
          <a:custGeom>
            <a:avLst/>
            <a:gdLst/>
            <a:ahLst/>
            <a:cxnLst/>
            <a:rect l="l" t="t" r="r" b="b"/>
            <a:pathLst>
              <a:path w="84379" h="42190" extrusionOk="0">
                <a:moveTo>
                  <a:pt x="42190" y="1"/>
                </a:moveTo>
                <a:cubicBezTo>
                  <a:pt x="41020" y="1"/>
                  <a:pt x="39867" y="51"/>
                  <a:pt x="38714" y="151"/>
                </a:cubicBezTo>
                <a:cubicBezTo>
                  <a:pt x="17027" y="1906"/>
                  <a:pt x="1" y="20051"/>
                  <a:pt x="1" y="42190"/>
                </a:cubicBezTo>
                <a:lnTo>
                  <a:pt x="84379" y="42190"/>
                </a:lnTo>
                <a:cubicBezTo>
                  <a:pt x="84379" y="18881"/>
                  <a:pt x="65498" y="1"/>
                  <a:pt x="421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0" name="Google Shape;310;p30"/>
          <p:cNvSpPr/>
          <p:nvPr/>
        </p:nvSpPr>
        <p:spPr>
          <a:xfrm rot="10800000">
            <a:off x="-1052" y="893970"/>
            <a:ext cx="889189" cy="1779063"/>
          </a:xfrm>
          <a:custGeom>
            <a:avLst/>
            <a:gdLst/>
            <a:ahLst/>
            <a:cxnLst/>
            <a:rect l="l" t="t" r="r" b="b"/>
            <a:pathLst>
              <a:path w="20803" h="41622" extrusionOk="0">
                <a:moveTo>
                  <a:pt x="20803" y="0"/>
                </a:moveTo>
                <a:lnTo>
                  <a:pt x="1" y="20819"/>
                </a:lnTo>
                <a:lnTo>
                  <a:pt x="20803" y="41621"/>
                </a:lnTo>
                <a:lnTo>
                  <a:pt x="2080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54484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/>
          <p:nvPr/>
        </p:nvSpPr>
        <p:spPr>
          <a:xfrm rot="-5400000">
            <a:off x="10827684" y="-26791"/>
            <a:ext cx="1337597" cy="1391057"/>
          </a:xfrm>
          <a:custGeom>
            <a:avLst/>
            <a:gdLst/>
            <a:ahLst/>
            <a:cxnLst/>
            <a:rect l="l" t="t" r="r" b="b"/>
            <a:pathLst>
              <a:path w="102341" h="106350" extrusionOk="0">
                <a:moveTo>
                  <a:pt x="102341" y="0"/>
                </a:moveTo>
                <a:cubicBezTo>
                  <a:pt x="45815" y="0"/>
                  <a:pt x="1" y="47619"/>
                  <a:pt x="1" y="106350"/>
                </a:cubicBezTo>
                <a:lnTo>
                  <a:pt x="102341" y="106350"/>
                </a:lnTo>
                <a:lnTo>
                  <a:pt x="102341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3" name="Google Shape;313;p31"/>
          <p:cNvSpPr/>
          <p:nvPr/>
        </p:nvSpPr>
        <p:spPr>
          <a:xfrm rot="10800000">
            <a:off x="1653025" y="3030485"/>
            <a:ext cx="1054179" cy="1052631"/>
          </a:xfrm>
          <a:custGeom>
            <a:avLst/>
            <a:gdLst/>
            <a:ahLst/>
            <a:cxnLst/>
            <a:rect l="l" t="t" r="r" b="b"/>
            <a:pathLst>
              <a:path w="24663" h="24646" extrusionOk="0">
                <a:moveTo>
                  <a:pt x="1" y="1"/>
                </a:moveTo>
                <a:lnTo>
                  <a:pt x="1" y="24646"/>
                </a:lnTo>
                <a:lnTo>
                  <a:pt x="24662" y="24646"/>
                </a:lnTo>
                <a:lnTo>
                  <a:pt x="24662" y="1"/>
                </a:lnTo>
                <a:close/>
              </a:path>
            </a:pathLst>
          </a:custGeom>
          <a:solidFill>
            <a:srgbClr val="15A4B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4" name="Google Shape;314;p31"/>
          <p:cNvSpPr/>
          <p:nvPr/>
        </p:nvSpPr>
        <p:spPr>
          <a:xfrm rot="10800000">
            <a:off x="-9588" y="3303975"/>
            <a:ext cx="1777685" cy="3553893"/>
          </a:xfrm>
          <a:custGeom>
            <a:avLst/>
            <a:gdLst/>
            <a:ahLst/>
            <a:cxnLst/>
            <a:rect l="l" t="t" r="r" b="b"/>
            <a:pathLst>
              <a:path w="20803" h="41622" extrusionOk="0">
                <a:moveTo>
                  <a:pt x="20803" y="0"/>
                </a:moveTo>
                <a:lnTo>
                  <a:pt x="1" y="20819"/>
                </a:lnTo>
                <a:lnTo>
                  <a:pt x="20803" y="41621"/>
                </a:lnTo>
                <a:lnTo>
                  <a:pt x="20803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5" name="Google Shape;315;p31"/>
          <p:cNvSpPr/>
          <p:nvPr/>
        </p:nvSpPr>
        <p:spPr>
          <a:xfrm rot="10800000" flipH="1">
            <a:off x="10414312" y="3303975"/>
            <a:ext cx="1777685" cy="3553893"/>
          </a:xfrm>
          <a:custGeom>
            <a:avLst/>
            <a:gdLst/>
            <a:ahLst/>
            <a:cxnLst/>
            <a:rect l="l" t="t" r="r" b="b"/>
            <a:pathLst>
              <a:path w="20803" h="41622" extrusionOk="0">
                <a:moveTo>
                  <a:pt x="20803" y="0"/>
                </a:moveTo>
                <a:lnTo>
                  <a:pt x="1" y="20819"/>
                </a:lnTo>
                <a:lnTo>
                  <a:pt x="20803" y="41621"/>
                </a:lnTo>
                <a:lnTo>
                  <a:pt x="20803" y="0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6" name="Google Shape;316;p31"/>
          <p:cNvSpPr/>
          <p:nvPr/>
        </p:nvSpPr>
        <p:spPr>
          <a:xfrm rot="5400000" flipH="1">
            <a:off x="17122" y="-26792"/>
            <a:ext cx="1337597" cy="1391059"/>
          </a:xfrm>
          <a:custGeom>
            <a:avLst/>
            <a:gdLst/>
            <a:ahLst/>
            <a:cxnLst/>
            <a:rect l="l" t="t" r="r" b="b"/>
            <a:pathLst>
              <a:path w="102341" h="106350" extrusionOk="0">
                <a:moveTo>
                  <a:pt x="102341" y="0"/>
                </a:moveTo>
                <a:cubicBezTo>
                  <a:pt x="45815" y="0"/>
                  <a:pt x="1" y="47619"/>
                  <a:pt x="1" y="106350"/>
                </a:cubicBezTo>
                <a:lnTo>
                  <a:pt x="102341" y="106350"/>
                </a:lnTo>
                <a:lnTo>
                  <a:pt x="102341" y="0"/>
                </a:lnTo>
                <a:close/>
              </a:path>
            </a:pathLst>
          </a:custGeom>
          <a:solidFill>
            <a:srgbClr val="43291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7" name="Google Shape;317;p31"/>
          <p:cNvSpPr/>
          <p:nvPr/>
        </p:nvSpPr>
        <p:spPr>
          <a:xfrm rot="10800000">
            <a:off x="9922992" y="874321"/>
            <a:ext cx="1054179" cy="1052631"/>
          </a:xfrm>
          <a:custGeom>
            <a:avLst/>
            <a:gdLst/>
            <a:ahLst/>
            <a:cxnLst/>
            <a:rect l="l" t="t" r="r" b="b"/>
            <a:pathLst>
              <a:path w="24663" h="24646" extrusionOk="0">
                <a:moveTo>
                  <a:pt x="1" y="1"/>
                </a:moveTo>
                <a:lnTo>
                  <a:pt x="1" y="24646"/>
                </a:lnTo>
                <a:lnTo>
                  <a:pt x="24662" y="24646"/>
                </a:lnTo>
                <a:lnTo>
                  <a:pt x="24662" y="1"/>
                </a:ln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881764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000" y="-14566"/>
            <a:ext cx="12190117" cy="6886255"/>
            <a:chOff x="750" y="-10925"/>
            <a:chExt cx="9142588" cy="5164691"/>
          </a:xfrm>
        </p:grpSpPr>
        <p:sp>
          <p:nvSpPr>
            <p:cNvPr id="10" name="Google Shape;10;p2"/>
            <p:cNvSpPr/>
            <p:nvPr/>
          </p:nvSpPr>
          <p:spPr>
            <a:xfrm>
              <a:off x="5273449" y="4088464"/>
              <a:ext cx="1099584" cy="1065269"/>
            </a:xfrm>
            <a:custGeom>
              <a:avLst/>
              <a:gdLst/>
              <a:ahLst/>
              <a:cxnLst/>
              <a:rect l="l" t="t" r="r" b="b"/>
              <a:pathLst>
                <a:path w="34287" h="33217" extrusionOk="0">
                  <a:moveTo>
                    <a:pt x="0" y="0"/>
                  </a:moveTo>
                  <a:lnTo>
                    <a:pt x="0" y="33217"/>
                  </a:lnTo>
                  <a:lnTo>
                    <a:pt x="34286" y="33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516489" y="4088464"/>
              <a:ext cx="1099584" cy="1065269"/>
            </a:xfrm>
            <a:custGeom>
              <a:avLst/>
              <a:gdLst/>
              <a:ahLst/>
              <a:cxnLst/>
              <a:rect l="l" t="t" r="r" b="b"/>
              <a:pathLst>
                <a:path w="34287" h="33217" extrusionOk="0">
                  <a:moveTo>
                    <a:pt x="34286" y="0"/>
                  </a:moveTo>
                  <a:lnTo>
                    <a:pt x="0" y="33217"/>
                  </a:lnTo>
                  <a:lnTo>
                    <a:pt x="34286" y="33217"/>
                  </a:lnTo>
                  <a:lnTo>
                    <a:pt x="34286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50" y="0"/>
              <a:ext cx="3334029" cy="3324803"/>
            </a:xfrm>
            <a:custGeom>
              <a:avLst/>
              <a:gdLst/>
              <a:ahLst/>
              <a:cxnLst/>
              <a:rect l="l" t="t" r="r" b="b"/>
              <a:pathLst>
                <a:path w="103961" h="103343" extrusionOk="0">
                  <a:moveTo>
                    <a:pt x="0" y="1"/>
                  </a:moveTo>
                  <a:lnTo>
                    <a:pt x="0" y="103343"/>
                  </a:lnTo>
                  <a:lnTo>
                    <a:pt x="103961" y="1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78350" y="1450514"/>
              <a:ext cx="723948" cy="1423235"/>
            </a:xfrm>
            <a:custGeom>
              <a:avLst/>
              <a:gdLst/>
              <a:ahLst/>
              <a:cxnLst/>
              <a:rect l="l" t="t" r="r" b="b"/>
              <a:pathLst>
                <a:path w="22574" h="44379" extrusionOk="0">
                  <a:moveTo>
                    <a:pt x="0" y="0"/>
                  </a:moveTo>
                  <a:lnTo>
                    <a:pt x="0" y="44378"/>
                  </a:lnTo>
                  <a:cubicBezTo>
                    <a:pt x="12465" y="44378"/>
                    <a:pt x="22574" y="34453"/>
                    <a:pt x="22574" y="22189"/>
                  </a:cubicBezTo>
                  <a:cubicBezTo>
                    <a:pt x="22574" y="21571"/>
                    <a:pt x="22557" y="20970"/>
                    <a:pt x="22507" y="20368"/>
                  </a:cubicBezTo>
                  <a:cubicBezTo>
                    <a:pt x="21554" y="8956"/>
                    <a:pt x="11847" y="0"/>
                    <a:pt x="0" y="0"/>
                  </a:cubicBez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56" y="4375138"/>
              <a:ext cx="1375001" cy="778595"/>
            </a:xfrm>
            <a:custGeom>
              <a:avLst/>
              <a:gdLst/>
              <a:ahLst/>
              <a:cxnLst/>
              <a:rect l="l" t="t" r="r" b="b"/>
              <a:pathLst>
                <a:path w="42875" h="24278" extrusionOk="0">
                  <a:moveTo>
                    <a:pt x="0" y="1"/>
                  </a:moveTo>
                  <a:lnTo>
                    <a:pt x="0" y="24278"/>
                  </a:lnTo>
                  <a:lnTo>
                    <a:pt x="42874" y="24278"/>
                  </a:lnTo>
                  <a:lnTo>
                    <a:pt x="42874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51063" y="9641"/>
              <a:ext cx="527295" cy="5133926"/>
            </a:xfrm>
            <a:custGeom>
              <a:avLst/>
              <a:gdLst/>
              <a:ahLst/>
              <a:cxnLst/>
              <a:rect l="l" t="t" r="r" b="b"/>
              <a:pathLst>
                <a:path w="16442" h="160085" extrusionOk="0">
                  <a:moveTo>
                    <a:pt x="1" y="0"/>
                  </a:moveTo>
                  <a:lnTo>
                    <a:pt x="1" y="160085"/>
                  </a:lnTo>
                  <a:lnTo>
                    <a:pt x="16442" y="160085"/>
                  </a:lnTo>
                  <a:lnTo>
                    <a:pt x="16442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614983" y="237370"/>
              <a:ext cx="527295" cy="4916395"/>
            </a:xfrm>
            <a:custGeom>
              <a:avLst/>
              <a:gdLst/>
              <a:ahLst/>
              <a:cxnLst/>
              <a:rect l="l" t="t" r="r" b="b"/>
              <a:pathLst>
                <a:path w="16442" h="153302" extrusionOk="0">
                  <a:moveTo>
                    <a:pt x="0" y="0"/>
                  </a:moveTo>
                  <a:lnTo>
                    <a:pt x="0" y="153301"/>
                  </a:lnTo>
                  <a:lnTo>
                    <a:pt x="16441" y="153301"/>
                  </a:lnTo>
                  <a:lnTo>
                    <a:pt x="16441" y="0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715" y="2873717"/>
              <a:ext cx="5265766" cy="2279504"/>
            </a:xfrm>
            <a:custGeom>
              <a:avLst/>
              <a:gdLst/>
              <a:ahLst/>
              <a:cxnLst/>
              <a:rect l="l" t="t" r="r" b="b"/>
              <a:pathLst>
                <a:path w="164196" h="71079" extrusionOk="0">
                  <a:moveTo>
                    <a:pt x="0" y="0"/>
                  </a:moveTo>
                  <a:lnTo>
                    <a:pt x="0" y="14102"/>
                  </a:lnTo>
                  <a:lnTo>
                    <a:pt x="150093" y="14102"/>
                  </a:lnTo>
                  <a:lnTo>
                    <a:pt x="150093" y="71078"/>
                  </a:lnTo>
                  <a:lnTo>
                    <a:pt x="164195" y="71078"/>
                  </a:lnTo>
                  <a:lnTo>
                    <a:pt x="164195" y="67"/>
                  </a:lnTo>
                  <a:lnTo>
                    <a:pt x="150143" y="67"/>
                  </a:lnTo>
                  <a:lnTo>
                    <a:pt x="150143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78350" y="-10925"/>
              <a:ext cx="1455393" cy="1461461"/>
            </a:xfrm>
            <a:custGeom>
              <a:avLst/>
              <a:gdLst/>
              <a:ahLst/>
              <a:cxnLst/>
              <a:rect l="l" t="t" r="r" b="b"/>
              <a:pathLst>
                <a:path w="45181" h="44930" extrusionOk="0">
                  <a:moveTo>
                    <a:pt x="45180" y="0"/>
                  </a:moveTo>
                  <a:lnTo>
                    <a:pt x="0" y="44929"/>
                  </a:lnTo>
                  <a:lnTo>
                    <a:pt x="45180" y="44929"/>
                  </a:lnTo>
                  <a:lnTo>
                    <a:pt x="45180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331550" y="-6050"/>
              <a:ext cx="1448955" cy="1461460"/>
            </a:xfrm>
            <a:custGeom>
              <a:avLst/>
              <a:gdLst/>
              <a:ahLst/>
              <a:cxnLst/>
              <a:rect l="l" t="t" r="r" b="b"/>
              <a:pathLst>
                <a:path w="45181" h="45180" extrusionOk="0">
                  <a:moveTo>
                    <a:pt x="0" y="0"/>
                  </a:moveTo>
                  <a:lnTo>
                    <a:pt x="0" y="45180"/>
                  </a:lnTo>
                  <a:lnTo>
                    <a:pt x="45180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95036" y="3325968"/>
              <a:ext cx="1827798" cy="1827252"/>
            </a:xfrm>
            <a:custGeom>
              <a:avLst/>
              <a:gdLst/>
              <a:ahLst/>
              <a:cxnLst/>
              <a:rect l="l" t="t" r="r" b="b"/>
              <a:pathLst>
                <a:path w="56994" h="56977" extrusionOk="0">
                  <a:moveTo>
                    <a:pt x="56993" y="0"/>
                  </a:moveTo>
                  <a:lnTo>
                    <a:pt x="1" y="56976"/>
                  </a:lnTo>
                  <a:lnTo>
                    <a:pt x="56993" y="56976"/>
                  </a:lnTo>
                  <a:lnTo>
                    <a:pt x="5699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995036" y="3325968"/>
              <a:ext cx="1827798" cy="1827766"/>
            </a:xfrm>
            <a:custGeom>
              <a:avLst/>
              <a:gdLst/>
              <a:ahLst/>
              <a:cxnLst/>
              <a:rect l="l" t="t" r="r" b="b"/>
              <a:pathLst>
                <a:path w="56994" h="56993" extrusionOk="0">
                  <a:moveTo>
                    <a:pt x="1" y="0"/>
                  </a:moveTo>
                  <a:lnTo>
                    <a:pt x="1" y="56993"/>
                  </a:lnTo>
                  <a:lnTo>
                    <a:pt x="5699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350" y="-10925"/>
              <a:ext cx="1881900" cy="952629"/>
            </a:xfrm>
            <a:custGeom>
              <a:avLst/>
              <a:gdLst/>
              <a:ahLst/>
              <a:cxnLst/>
              <a:rect l="l" t="t" r="r" b="b"/>
              <a:pathLst>
                <a:path w="58681" h="29341" extrusionOk="0">
                  <a:moveTo>
                    <a:pt x="0" y="0"/>
                  </a:moveTo>
                  <a:lnTo>
                    <a:pt x="0" y="217"/>
                  </a:lnTo>
                  <a:lnTo>
                    <a:pt x="1" y="217"/>
                  </a:lnTo>
                  <a:cubicBezTo>
                    <a:pt x="0" y="145"/>
                    <a:pt x="0" y="72"/>
                    <a:pt x="0" y="0"/>
                  </a:cubicBezTo>
                  <a:close/>
                  <a:moveTo>
                    <a:pt x="1" y="217"/>
                  </a:moveTo>
                  <a:cubicBezTo>
                    <a:pt x="118" y="16324"/>
                    <a:pt x="13206" y="29340"/>
                    <a:pt x="29340" y="29340"/>
                  </a:cubicBezTo>
                  <a:cubicBezTo>
                    <a:pt x="30142" y="29340"/>
                    <a:pt x="30961" y="29307"/>
                    <a:pt x="31763" y="29240"/>
                  </a:cubicBezTo>
                  <a:cubicBezTo>
                    <a:pt x="46834" y="28003"/>
                    <a:pt x="58681" y="15606"/>
                    <a:pt x="58681" y="217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386800" y="-10925"/>
              <a:ext cx="1756538" cy="1773107"/>
            </a:xfrm>
            <a:custGeom>
              <a:avLst/>
              <a:gdLst/>
              <a:ahLst/>
              <a:cxnLst/>
              <a:rect l="l" t="t" r="r" b="b"/>
              <a:pathLst>
                <a:path w="54772" h="54772" extrusionOk="0">
                  <a:moveTo>
                    <a:pt x="1" y="1"/>
                  </a:moveTo>
                  <a:lnTo>
                    <a:pt x="54772" y="54771"/>
                  </a:lnTo>
                  <a:lnTo>
                    <a:pt x="54772" y="1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252116" y="833231"/>
              <a:ext cx="1021365" cy="2043180"/>
            </a:xfrm>
            <a:custGeom>
              <a:avLst/>
              <a:gdLst/>
              <a:ahLst/>
              <a:cxnLst/>
              <a:rect l="l" t="t" r="r" b="b"/>
              <a:pathLst>
                <a:path w="31848" h="63710" extrusionOk="0">
                  <a:moveTo>
                    <a:pt x="31847" y="0"/>
                  </a:moveTo>
                  <a:cubicBezTo>
                    <a:pt x="14270" y="0"/>
                    <a:pt x="1" y="14253"/>
                    <a:pt x="1" y="31847"/>
                  </a:cubicBezTo>
                  <a:cubicBezTo>
                    <a:pt x="1" y="32732"/>
                    <a:pt x="34" y="33601"/>
                    <a:pt x="118" y="34470"/>
                  </a:cubicBezTo>
                  <a:cubicBezTo>
                    <a:pt x="1471" y="50995"/>
                    <a:pt x="15272" y="63693"/>
                    <a:pt x="31847" y="63710"/>
                  </a:cubicBezTo>
                  <a:lnTo>
                    <a:pt x="31847" y="0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5" name="Google Shape;25;p2"/>
          <p:cNvSpPr txBox="1">
            <a:spLocks noGrp="1"/>
          </p:cNvSpPr>
          <p:nvPr>
            <p:ph type="ctrTitle"/>
          </p:nvPr>
        </p:nvSpPr>
        <p:spPr>
          <a:xfrm>
            <a:off x="7191333" y="1895067"/>
            <a:ext cx="4218800" cy="20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466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7191333" y="4024000"/>
            <a:ext cx="4218800" cy="7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9568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="" xmlns:a16="http://schemas.microsoft.com/office/drawing/2014/main" id="{85275921-1E6D-41E3-AE7C-68DF859FCC4C}"/>
              </a:ext>
            </a:extLst>
          </p:cNvPr>
          <p:cNvSpPr/>
          <p:nvPr userDrawn="1"/>
        </p:nvSpPr>
        <p:spPr>
          <a:xfrm>
            <a:off x="9739306" y="5780910"/>
            <a:ext cx="4218052" cy="42727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prstClr val="white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350E66A9-91F6-4830-BB65-EEFDC3747239}"/>
              </a:ext>
            </a:extLst>
          </p:cNvPr>
          <p:cNvGrpSpPr/>
          <p:nvPr userDrawn="1"/>
        </p:nvGrpSpPr>
        <p:grpSpPr>
          <a:xfrm>
            <a:off x="9150364" y="1155759"/>
            <a:ext cx="3041636" cy="4780454"/>
            <a:chOff x="9508727" y="2147107"/>
            <a:chExt cx="2683273" cy="4217224"/>
          </a:xfrm>
        </p:grpSpPr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8ADD02B9-705C-441F-9F44-3A4D8B0AB274}"/>
                </a:ext>
              </a:extLst>
            </p:cNvPr>
            <p:cNvSpPr/>
            <p:nvPr/>
          </p:nvSpPr>
          <p:spPr>
            <a:xfrm>
              <a:off x="11381596" y="5780548"/>
              <a:ext cx="810404" cy="583783"/>
            </a:xfrm>
            <a:custGeom>
              <a:avLst/>
              <a:gdLst>
                <a:gd name="connsiteX0" fmla="*/ 267669 w 810404"/>
                <a:gd name="connsiteY0" fmla="*/ 0 h 583783"/>
                <a:gd name="connsiteX1" fmla="*/ 769357 w 810404"/>
                <a:gd name="connsiteY1" fmla="*/ 0 h 583783"/>
                <a:gd name="connsiteX2" fmla="*/ 805844 w 810404"/>
                <a:gd name="connsiteY2" fmla="*/ 0 h 583783"/>
                <a:gd name="connsiteX3" fmla="*/ 810404 w 810404"/>
                <a:gd name="connsiteY3" fmla="*/ 0 h 583783"/>
                <a:gd name="connsiteX4" fmla="*/ 810404 w 810404"/>
                <a:gd name="connsiteY4" fmla="*/ 583783 h 583783"/>
                <a:gd name="connsiteX5" fmla="*/ 805844 w 810404"/>
                <a:gd name="connsiteY5" fmla="*/ 583783 h 583783"/>
                <a:gd name="connsiteX6" fmla="*/ 769357 w 810404"/>
                <a:gd name="connsiteY6" fmla="*/ 583783 h 583783"/>
                <a:gd name="connsiteX7" fmla="*/ 170371 w 810404"/>
                <a:gd name="connsiteY7" fmla="*/ 583783 h 583783"/>
                <a:gd name="connsiteX8" fmla="*/ 152128 w 810404"/>
                <a:gd name="connsiteY8" fmla="*/ 367906 h 583783"/>
                <a:gd name="connsiteX9" fmla="*/ 267669 w 810404"/>
                <a:gd name="connsiteY9" fmla="*/ 0 h 583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0404" h="583783">
                  <a:moveTo>
                    <a:pt x="267669" y="0"/>
                  </a:moveTo>
                  <a:lnTo>
                    <a:pt x="769357" y="0"/>
                  </a:lnTo>
                  <a:lnTo>
                    <a:pt x="805844" y="0"/>
                  </a:lnTo>
                  <a:lnTo>
                    <a:pt x="810404" y="0"/>
                  </a:lnTo>
                  <a:lnTo>
                    <a:pt x="810404" y="583783"/>
                  </a:lnTo>
                  <a:lnTo>
                    <a:pt x="805844" y="583783"/>
                  </a:lnTo>
                  <a:cubicBezTo>
                    <a:pt x="805844" y="583783"/>
                    <a:pt x="793682" y="583783"/>
                    <a:pt x="769357" y="583783"/>
                  </a:cubicBezTo>
                  <a:cubicBezTo>
                    <a:pt x="675101" y="583783"/>
                    <a:pt x="413614" y="583783"/>
                    <a:pt x="170371" y="583783"/>
                  </a:cubicBezTo>
                  <a:cubicBezTo>
                    <a:pt x="-133682" y="583783"/>
                    <a:pt x="39629" y="483446"/>
                    <a:pt x="152128" y="367906"/>
                  </a:cubicBezTo>
                  <a:cubicBezTo>
                    <a:pt x="264629" y="249324"/>
                    <a:pt x="267669" y="0"/>
                    <a:pt x="267669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BACEADF0-90D1-4EAC-B084-BE76E2D565F3}"/>
                </a:ext>
              </a:extLst>
            </p:cNvPr>
            <p:cNvSpPr/>
            <p:nvPr/>
          </p:nvSpPr>
          <p:spPr>
            <a:xfrm>
              <a:off x="9508727" y="2147107"/>
              <a:ext cx="2683273" cy="3642562"/>
            </a:xfrm>
            <a:custGeom>
              <a:avLst/>
              <a:gdLst>
                <a:gd name="connsiteX0" fmla="*/ 170270 w 2683273"/>
                <a:gd name="connsiteY0" fmla="*/ 0 h 3642562"/>
                <a:gd name="connsiteX1" fmla="*/ 2645266 w 2683273"/>
                <a:gd name="connsiteY1" fmla="*/ 0 h 3642562"/>
                <a:gd name="connsiteX2" fmla="*/ 2683273 w 2683273"/>
                <a:gd name="connsiteY2" fmla="*/ 0 h 3642562"/>
                <a:gd name="connsiteX3" fmla="*/ 2683273 w 2683273"/>
                <a:gd name="connsiteY3" fmla="*/ 3642562 h 3642562"/>
                <a:gd name="connsiteX4" fmla="*/ 155068 w 2683273"/>
                <a:gd name="connsiteY4" fmla="*/ 3642562 h 3642562"/>
                <a:gd name="connsiteX5" fmla="*/ 0 w 2683273"/>
                <a:gd name="connsiteY5" fmla="*/ 3469251 h 3642562"/>
                <a:gd name="connsiteX6" fmla="*/ 0 w 2683273"/>
                <a:gd name="connsiteY6" fmla="*/ 170270 h 3642562"/>
                <a:gd name="connsiteX7" fmla="*/ 170270 w 2683273"/>
                <a:gd name="connsiteY7" fmla="*/ 0 h 364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83273" h="3642562">
                  <a:moveTo>
                    <a:pt x="170270" y="0"/>
                  </a:moveTo>
                  <a:lnTo>
                    <a:pt x="2645266" y="0"/>
                  </a:lnTo>
                  <a:lnTo>
                    <a:pt x="2683273" y="0"/>
                  </a:lnTo>
                  <a:lnTo>
                    <a:pt x="2683273" y="3642562"/>
                  </a:lnTo>
                  <a:lnTo>
                    <a:pt x="155068" y="3642562"/>
                  </a:lnTo>
                  <a:cubicBezTo>
                    <a:pt x="69933" y="3642562"/>
                    <a:pt x="0" y="3566549"/>
                    <a:pt x="0" y="3469251"/>
                  </a:cubicBezTo>
                  <a:lnTo>
                    <a:pt x="0" y="170270"/>
                  </a:lnTo>
                  <a:cubicBezTo>
                    <a:pt x="0" y="72973"/>
                    <a:pt x="82095" y="0"/>
                    <a:pt x="170270" y="0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75AE0FA7-651F-41D3-A466-576DBE74B37E}"/>
                </a:ext>
              </a:extLst>
            </p:cNvPr>
            <p:cNvSpPr/>
            <p:nvPr/>
          </p:nvSpPr>
          <p:spPr>
            <a:xfrm>
              <a:off x="9536092" y="2177513"/>
              <a:ext cx="2655908" cy="3195604"/>
            </a:xfrm>
            <a:custGeom>
              <a:avLst/>
              <a:gdLst>
                <a:gd name="connsiteX0" fmla="*/ 170270 w 2655908"/>
                <a:gd name="connsiteY0" fmla="*/ 0 h 3195604"/>
                <a:gd name="connsiteX1" fmla="*/ 2623983 w 2655908"/>
                <a:gd name="connsiteY1" fmla="*/ 0 h 3195604"/>
                <a:gd name="connsiteX2" fmla="*/ 2655908 w 2655908"/>
                <a:gd name="connsiteY2" fmla="*/ 0 h 3195604"/>
                <a:gd name="connsiteX3" fmla="*/ 2655908 w 2655908"/>
                <a:gd name="connsiteY3" fmla="*/ 3195604 h 3195604"/>
                <a:gd name="connsiteX4" fmla="*/ 0 w 2655908"/>
                <a:gd name="connsiteY4" fmla="*/ 3195604 h 3195604"/>
                <a:gd name="connsiteX5" fmla="*/ 0 w 2655908"/>
                <a:gd name="connsiteY5" fmla="*/ 148987 h 3195604"/>
                <a:gd name="connsiteX6" fmla="*/ 170270 w 2655908"/>
                <a:gd name="connsiteY6" fmla="*/ 0 h 3195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5908" h="3195604">
                  <a:moveTo>
                    <a:pt x="170270" y="0"/>
                  </a:moveTo>
                  <a:lnTo>
                    <a:pt x="2623983" y="0"/>
                  </a:lnTo>
                  <a:lnTo>
                    <a:pt x="2655908" y="0"/>
                  </a:lnTo>
                  <a:lnTo>
                    <a:pt x="2655908" y="3195604"/>
                  </a:lnTo>
                  <a:lnTo>
                    <a:pt x="0" y="3195604"/>
                  </a:lnTo>
                  <a:lnTo>
                    <a:pt x="0" y="148987"/>
                  </a:lnTo>
                  <a:cubicBezTo>
                    <a:pt x="0" y="60811"/>
                    <a:pt x="82095" y="0"/>
                    <a:pt x="170270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BD45F040-58F7-4D83-BE71-78840F67DC02}"/>
                </a:ext>
              </a:extLst>
            </p:cNvPr>
            <p:cNvSpPr/>
            <p:nvPr/>
          </p:nvSpPr>
          <p:spPr>
            <a:xfrm>
              <a:off x="11384738" y="6312642"/>
              <a:ext cx="807262" cy="48649"/>
            </a:xfrm>
            <a:custGeom>
              <a:avLst/>
              <a:gdLst>
                <a:gd name="connsiteX0" fmla="*/ 0 w 807262"/>
                <a:gd name="connsiteY0" fmla="*/ 0 h 48649"/>
                <a:gd name="connsiteX1" fmla="*/ 807262 w 807262"/>
                <a:gd name="connsiteY1" fmla="*/ 0 h 48649"/>
                <a:gd name="connsiteX2" fmla="*/ 807262 w 807262"/>
                <a:gd name="connsiteY2" fmla="*/ 48649 h 48649"/>
                <a:gd name="connsiteX3" fmla="*/ 799662 w 807262"/>
                <a:gd name="connsiteY3" fmla="*/ 48649 h 48649"/>
                <a:gd name="connsiteX4" fmla="*/ 772297 w 807262"/>
                <a:gd name="connsiteY4" fmla="*/ 48649 h 48649"/>
                <a:gd name="connsiteX5" fmla="*/ 173311 w 807262"/>
                <a:gd name="connsiteY5" fmla="*/ 48649 h 48649"/>
                <a:gd name="connsiteX6" fmla="*/ 0 w 807262"/>
                <a:gd name="connsiteY6" fmla="*/ 6081 h 48649"/>
                <a:gd name="connsiteX7" fmla="*/ 0 w 807262"/>
                <a:gd name="connsiteY7" fmla="*/ 3041 h 48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7262" h="48649">
                  <a:moveTo>
                    <a:pt x="0" y="0"/>
                  </a:moveTo>
                  <a:lnTo>
                    <a:pt x="807262" y="0"/>
                  </a:lnTo>
                  <a:lnTo>
                    <a:pt x="807262" y="48649"/>
                  </a:lnTo>
                  <a:lnTo>
                    <a:pt x="799662" y="48649"/>
                  </a:lnTo>
                  <a:cubicBezTo>
                    <a:pt x="793581" y="48649"/>
                    <a:pt x="784459" y="48649"/>
                    <a:pt x="772297" y="48649"/>
                  </a:cubicBezTo>
                  <a:cubicBezTo>
                    <a:pt x="678039" y="48649"/>
                    <a:pt x="416553" y="48649"/>
                    <a:pt x="173311" y="48649"/>
                  </a:cubicBezTo>
                  <a:cubicBezTo>
                    <a:pt x="48648" y="48649"/>
                    <a:pt x="0" y="36487"/>
                    <a:pt x="0" y="6081"/>
                  </a:cubicBezTo>
                  <a:cubicBezTo>
                    <a:pt x="0" y="6081"/>
                    <a:pt x="0" y="6081"/>
                    <a:pt x="0" y="304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B3B96364-EF52-4F95-B366-3127C9E144B8}"/>
                </a:ext>
              </a:extLst>
            </p:cNvPr>
            <p:cNvSpPr/>
            <p:nvPr/>
          </p:nvSpPr>
          <p:spPr>
            <a:xfrm>
              <a:off x="9536092" y="5379197"/>
              <a:ext cx="2655908" cy="395270"/>
            </a:xfrm>
            <a:custGeom>
              <a:avLst/>
              <a:gdLst>
                <a:gd name="connsiteX0" fmla="*/ 0 w 2655908"/>
                <a:gd name="connsiteY0" fmla="*/ 0 h 395270"/>
                <a:gd name="connsiteX1" fmla="*/ 2655908 w 2655908"/>
                <a:gd name="connsiteY1" fmla="*/ 0 h 395270"/>
                <a:gd name="connsiteX2" fmla="*/ 2655908 w 2655908"/>
                <a:gd name="connsiteY2" fmla="*/ 395270 h 395270"/>
                <a:gd name="connsiteX3" fmla="*/ 2623983 w 2655908"/>
                <a:gd name="connsiteY3" fmla="*/ 395270 h 395270"/>
                <a:gd name="connsiteX4" fmla="*/ 170270 w 2655908"/>
                <a:gd name="connsiteY4" fmla="*/ 395270 h 395270"/>
                <a:gd name="connsiteX5" fmla="*/ 0 w 2655908"/>
                <a:gd name="connsiteY5" fmla="*/ 246284 h 39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55908" h="395270">
                  <a:moveTo>
                    <a:pt x="0" y="0"/>
                  </a:moveTo>
                  <a:lnTo>
                    <a:pt x="2655908" y="0"/>
                  </a:lnTo>
                  <a:lnTo>
                    <a:pt x="2655908" y="395270"/>
                  </a:lnTo>
                  <a:lnTo>
                    <a:pt x="2623983" y="395270"/>
                  </a:lnTo>
                  <a:lnTo>
                    <a:pt x="170270" y="395270"/>
                  </a:lnTo>
                  <a:cubicBezTo>
                    <a:pt x="82095" y="395270"/>
                    <a:pt x="0" y="322297"/>
                    <a:pt x="0" y="24628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2F4AC49B-8C7E-42FB-AF72-D459407EEC11}"/>
                </a:ext>
              </a:extLst>
            </p:cNvPr>
            <p:cNvSpPr/>
            <p:nvPr/>
          </p:nvSpPr>
          <p:spPr>
            <a:xfrm>
              <a:off x="9711093" y="2388830"/>
              <a:ext cx="2480907" cy="2797293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FE53137A-5EA9-4BF0-9F47-B5EBB3CFD976}"/>
                </a:ext>
              </a:extLst>
            </p:cNvPr>
            <p:cNvSpPr/>
            <p:nvPr/>
          </p:nvSpPr>
          <p:spPr>
            <a:xfrm>
              <a:off x="10791316" y="2439610"/>
              <a:ext cx="1400684" cy="2776919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5" name="Picture Placeholder 2">
            <a:extLst>
              <a:ext uri="{FF2B5EF4-FFF2-40B4-BE49-F238E27FC236}">
                <a16:creationId xmlns="" xmlns:a16="http://schemas.microsoft.com/office/drawing/2014/main" id="{833627FF-A6E8-40CC-AEAD-CBFFCE91FF03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9268081" y="1292594"/>
            <a:ext cx="2923920" cy="337899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61473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960000" y="2867800"/>
            <a:ext cx="10272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915409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960000" y="1852800"/>
            <a:ext cx="10272000" cy="42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4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13" y="8"/>
            <a:ext cx="14137851" cy="6855581"/>
            <a:chOff x="10" y="6"/>
            <a:chExt cx="10603388" cy="5141686"/>
          </a:xfrm>
        </p:grpSpPr>
        <p:sp>
          <p:nvSpPr>
            <p:cNvPr id="33" name="Google Shape;33;p4"/>
            <p:cNvSpPr/>
            <p:nvPr/>
          </p:nvSpPr>
          <p:spPr>
            <a:xfrm rot="10800000">
              <a:off x="7692745" y="95"/>
              <a:ext cx="2910654" cy="1455133"/>
            </a:xfrm>
            <a:custGeom>
              <a:avLst/>
              <a:gdLst/>
              <a:ahLst/>
              <a:cxnLst/>
              <a:rect l="l" t="t" r="r" b="b"/>
              <a:pathLst>
                <a:path w="84379" h="42190" extrusionOk="0">
                  <a:moveTo>
                    <a:pt x="42190" y="1"/>
                  </a:moveTo>
                  <a:cubicBezTo>
                    <a:pt x="41020" y="1"/>
                    <a:pt x="39867" y="51"/>
                    <a:pt x="38714" y="151"/>
                  </a:cubicBezTo>
                  <a:cubicBezTo>
                    <a:pt x="17027" y="1906"/>
                    <a:pt x="1" y="20051"/>
                    <a:pt x="1" y="42190"/>
                  </a:cubicBezTo>
                  <a:lnTo>
                    <a:pt x="84379" y="42190"/>
                  </a:lnTo>
                  <a:cubicBezTo>
                    <a:pt x="84379" y="18881"/>
                    <a:pt x="65498" y="1"/>
                    <a:pt x="42190" y="1"/>
                  </a:cubicBez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 rot="10800000" flipH="1">
              <a:off x="10" y="6"/>
              <a:ext cx="1092678" cy="1058938"/>
            </a:xfrm>
            <a:custGeom>
              <a:avLst/>
              <a:gdLst/>
              <a:ahLst/>
              <a:cxnLst/>
              <a:rect l="l" t="t" r="r" b="b"/>
              <a:pathLst>
                <a:path w="34069" h="33017" extrusionOk="0">
                  <a:moveTo>
                    <a:pt x="0" y="1"/>
                  </a:moveTo>
                  <a:lnTo>
                    <a:pt x="0" y="33017"/>
                  </a:lnTo>
                  <a:lnTo>
                    <a:pt x="34069" y="330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 rot="10800000" flipH="1">
              <a:off x="701109" y="533376"/>
              <a:ext cx="565374" cy="543853"/>
            </a:xfrm>
            <a:custGeom>
              <a:avLst/>
              <a:gdLst/>
              <a:ahLst/>
              <a:cxnLst/>
              <a:rect l="l" t="t" r="r" b="b"/>
              <a:pathLst>
                <a:path w="17628" h="16957" extrusionOk="0">
                  <a:moveTo>
                    <a:pt x="9157" y="0"/>
                  </a:moveTo>
                  <a:cubicBezTo>
                    <a:pt x="5731" y="0"/>
                    <a:pt x="2640" y="2072"/>
                    <a:pt x="1320" y="5230"/>
                  </a:cubicBezTo>
                  <a:cubicBezTo>
                    <a:pt x="0" y="8405"/>
                    <a:pt x="736" y="12047"/>
                    <a:pt x="3158" y="14470"/>
                  </a:cubicBezTo>
                  <a:cubicBezTo>
                    <a:pt x="4779" y="16091"/>
                    <a:pt x="6946" y="16956"/>
                    <a:pt x="9154" y="16956"/>
                  </a:cubicBezTo>
                  <a:cubicBezTo>
                    <a:pt x="10246" y="16956"/>
                    <a:pt x="11348" y="16745"/>
                    <a:pt x="12398" y="16308"/>
                  </a:cubicBezTo>
                  <a:cubicBezTo>
                    <a:pt x="15556" y="15004"/>
                    <a:pt x="17628" y="11913"/>
                    <a:pt x="17628" y="8471"/>
                  </a:cubicBezTo>
                  <a:cubicBezTo>
                    <a:pt x="17628" y="3793"/>
                    <a:pt x="13835" y="0"/>
                    <a:pt x="9157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8049793" y="4082754"/>
              <a:ext cx="1093255" cy="1058938"/>
            </a:xfrm>
            <a:custGeom>
              <a:avLst/>
              <a:gdLst/>
              <a:ahLst/>
              <a:cxnLst/>
              <a:rect l="l" t="t" r="r" b="b"/>
              <a:pathLst>
                <a:path w="34087" h="33017" extrusionOk="0">
                  <a:moveTo>
                    <a:pt x="34086" y="1"/>
                  </a:moveTo>
                  <a:lnTo>
                    <a:pt x="1" y="33017"/>
                  </a:lnTo>
                  <a:lnTo>
                    <a:pt x="34086" y="33017"/>
                  </a:lnTo>
                  <a:lnTo>
                    <a:pt x="34086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861778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482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6409925" y="1536633"/>
            <a:ext cx="482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693966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89371158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1679989" y="3143"/>
            <a:ext cx="8734967" cy="6859324"/>
          </a:xfrm>
          <a:custGeom>
            <a:avLst/>
            <a:gdLst/>
            <a:ahLst/>
            <a:cxnLst/>
            <a:rect l="l" t="t" r="r" b="b"/>
            <a:pathLst>
              <a:path w="204263" h="160402" extrusionOk="0">
                <a:moveTo>
                  <a:pt x="0" y="0"/>
                </a:moveTo>
                <a:lnTo>
                  <a:pt x="160620" y="160402"/>
                </a:lnTo>
                <a:lnTo>
                  <a:pt x="204262" y="160402"/>
                </a:lnTo>
                <a:lnTo>
                  <a:pt x="44077" y="0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5" name="Google Shape;45;p7"/>
          <p:cNvSpPr/>
          <p:nvPr/>
        </p:nvSpPr>
        <p:spPr>
          <a:xfrm>
            <a:off x="2891083" y="-95"/>
            <a:ext cx="6409835" cy="6858189"/>
          </a:xfrm>
          <a:custGeom>
            <a:avLst/>
            <a:gdLst/>
            <a:ahLst/>
            <a:cxnLst/>
            <a:rect l="l" t="t" r="r" b="b"/>
            <a:pathLst>
              <a:path w="144279" h="154371" extrusionOk="0">
                <a:moveTo>
                  <a:pt x="72499" y="0"/>
                </a:moveTo>
                <a:lnTo>
                  <a:pt x="0" y="77194"/>
                </a:lnTo>
                <a:lnTo>
                  <a:pt x="72148" y="154370"/>
                </a:lnTo>
                <a:lnTo>
                  <a:pt x="144279" y="77194"/>
                </a:lnTo>
                <a:lnTo>
                  <a:pt x="72499" y="0"/>
                </a:ln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6" name="Google Shape;46;p7"/>
          <p:cNvSpPr/>
          <p:nvPr/>
        </p:nvSpPr>
        <p:spPr>
          <a:xfrm>
            <a:off x="3889483" y="1231412"/>
            <a:ext cx="4413035" cy="4413035"/>
          </a:xfrm>
          <a:custGeom>
            <a:avLst/>
            <a:gdLst/>
            <a:ahLst/>
            <a:cxnLst/>
            <a:rect l="l" t="t" r="r" b="b"/>
            <a:pathLst>
              <a:path w="99333" h="99333" extrusionOk="0">
                <a:moveTo>
                  <a:pt x="49675" y="1"/>
                </a:moveTo>
                <a:cubicBezTo>
                  <a:pt x="22239" y="1"/>
                  <a:pt x="0" y="22223"/>
                  <a:pt x="0" y="49642"/>
                </a:cubicBezTo>
                <a:cubicBezTo>
                  <a:pt x="0" y="77077"/>
                  <a:pt x="22223" y="99316"/>
                  <a:pt x="49658" y="99333"/>
                </a:cubicBezTo>
                <a:lnTo>
                  <a:pt x="49675" y="99333"/>
                </a:lnTo>
                <a:cubicBezTo>
                  <a:pt x="77110" y="99333"/>
                  <a:pt x="99333" y="77094"/>
                  <a:pt x="99333" y="49658"/>
                </a:cubicBezTo>
                <a:lnTo>
                  <a:pt x="99333" y="49642"/>
                </a:lnTo>
                <a:cubicBezTo>
                  <a:pt x="99333" y="22223"/>
                  <a:pt x="77110" y="1"/>
                  <a:pt x="49675" y="1"/>
                </a:cubicBezTo>
                <a:close/>
              </a:path>
            </a:pathLst>
          </a:custGeom>
          <a:solidFill>
            <a:srgbClr val="E9E5D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7" name="Google Shape;47;p7"/>
          <p:cNvSpPr/>
          <p:nvPr/>
        </p:nvSpPr>
        <p:spPr>
          <a:xfrm>
            <a:off x="4170345" y="1491587"/>
            <a:ext cx="3851311" cy="3874828"/>
          </a:xfrm>
          <a:custGeom>
            <a:avLst/>
            <a:gdLst/>
            <a:ahLst/>
            <a:cxnLst/>
            <a:rect l="l" t="t" r="r" b="b"/>
            <a:pathLst>
              <a:path w="76643" h="77111" extrusionOk="0">
                <a:moveTo>
                  <a:pt x="38096" y="1"/>
                </a:moveTo>
                <a:cubicBezTo>
                  <a:pt x="17010" y="251"/>
                  <a:pt x="17" y="17428"/>
                  <a:pt x="0" y="38564"/>
                </a:cubicBezTo>
                <a:cubicBezTo>
                  <a:pt x="0" y="59700"/>
                  <a:pt x="17010" y="76860"/>
                  <a:pt x="38096" y="77110"/>
                </a:cubicBezTo>
                <a:lnTo>
                  <a:pt x="38564" y="77110"/>
                </a:lnTo>
                <a:cubicBezTo>
                  <a:pt x="59633" y="76860"/>
                  <a:pt x="76642" y="59684"/>
                  <a:pt x="76642" y="38547"/>
                </a:cubicBezTo>
                <a:cubicBezTo>
                  <a:pt x="76642" y="17411"/>
                  <a:pt x="59633" y="251"/>
                  <a:pt x="38564" y="1"/>
                </a:cubicBez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8" name="Google Shape;48;p7"/>
          <p:cNvSpPr/>
          <p:nvPr/>
        </p:nvSpPr>
        <p:spPr>
          <a:xfrm>
            <a:off x="9484816" y="2336738"/>
            <a:ext cx="2147873" cy="2147831"/>
          </a:xfrm>
          <a:custGeom>
            <a:avLst/>
            <a:gdLst/>
            <a:ahLst/>
            <a:cxnLst/>
            <a:rect l="l" t="t" r="r" b="b"/>
            <a:pathLst>
              <a:path w="50227" h="50226" extrusionOk="0">
                <a:moveTo>
                  <a:pt x="25114" y="0"/>
                </a:moveTo>
                <a:lnTo>
                  <a:pt x="1" y="25113"/>
                </a:lnTo>
                <a:lnTo>
                  <a:pt x="25114" y="50226"/>
                </a:lnTo>
                <a:lnTo>
                  <a:pt x="50227" y="25113"/>
                </a:lnTo>
                <a:lnTo>
                  <a:pt x="25114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9" name="Google Shape;49;p7"/>
          <p:cNvSpPr/>
          <p:nvPr/>
        </p:nvSpPr>
        <p:spPr>
          <a:xfrm>
            <a:off x="9484816" y="2336738"/>
            <a:ext cx="2147873" cy="1073916"/>
          </a:xfrm>
          <a:custGeom>
            <a:avLst/>
            <a:gdLst/>
            <a:ahLst/>
            <a:cxnLst/>
            <a:rect l="l" t="t" r="r" b="b"/>
            <a:pathLst>
              <a:path w="50227" h="25113" extrusionOk="0">
                <a:moveTo>
                  <a:pt x="25114" y="0"/>
                </a:moveTo>
                <a:lnTo>
                  <a:pt x="1" y="25113"/>
                </a:lnTo>
                <a:lnTo>
                  <a:pt x="50227" y="25113"/>
                </a:lnTo>
                <a:lnTo>
                  <a:pt x="25114" y="0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0" name="Google Shape;50;p7"/>
          <p:cNvSpPr/>
          <p:nvPr/>
        </p:nvSpPr>
        <p:spPr>
          <a:xfrm>
            <a:off x="560019" y="2336738"/>
            <a:ext cx="2147189" cy="2147831"/>
          </a:xfrm>
          <a:custGeom>
            <a:avLst/>
            <a:gdLst/>
            <a:ahLst/>
            <a:cxnLst/>
            <a:rect l="l" t="t" r="r" b="b"/>
            <a:pathLst>
              <a:path w="50211" h="50226" extrusionOk="0">
                <a:moveTo>
                  <a:pt x="25097" y="0"/>
                </a:moveTo>
                <a:lnTo>
                  <a:pt x="1" y="25113"/>
                </a:lnTo>
                <a:lnTo>
                  <a:pt x="25097" y="50226"/>
                </a:lnTo>
                <a:lnTo>
                  <a:pt x="50210" y="25113"/>
                </a:lnTo>
                <a:lnTo>
                  <a:pt x="25097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1" name="Google Shape;51;p7"/>
          <p:cNvSpPr/>
          <p:nvPr/>
        </p:nvSpPr>
        <p:spPr>
          <a:xfrm>
            <a:off x="560019" y="2336738"/>
            <a:ext cx="2147189" cy="1073916"/>
          </a:xfrm>
          <a:custGeom>
            <a:avLst/>
            <a:gdLst/>
            <a:ahLst/>
            <a:cxnLst/>
            <a:rect l="l" t="t" r="r" b="b"/>
            <a:pathLst>
              <a:path w="50211" h="25113" extrusionOk="0">
                <a:moveTo>
                  <a:pt x="25097" y="0"/>
                </a:moveTo>
                <a:lnTo>
                  <a:pt x="1" y="25113"/>
                </a:lnTo>
                <a:lnTo>
                  <a:pt x="50210" y="25113"/>
                </a:lnTo>
                <a:lnTo>
                  <a:pt x="25097" y="0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2" name="Google Shape;52;p7"/>
          <p:cNvSpPr txBox="1">
            <a:spLocks noGrp="1"/>
          </p:cNvSpPr>
          <p:nvPr>
            <p:ph type="ctrTitle"/>
          </p:nvPr>
        </p:nvSpPr>
        <p:spPr>
          <a:xfrm>
            <a:off x="4426300" y="2229033"/>
            <a:ext cx="33392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4426367" y="2899367"/>
            <a:ext cx="3339200" cy="21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40838545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5491767" y="1035900"/>
            <a:ext cx="5740400" cy="404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56" name="Google Shape;56;p8"/>
          <p:cNvSpPr/>
          <p:nvPr/>
        </p:nvSpPr>
        <p:spPr>
          <a:xfrm rot="-5400000">
            <a:off x="10444915" y="5113086"/>
            <a:ext cx="1781752" cy="1712413"/>
          </a:xfrm>
          <a:custGeom>
            <a:avLst/>
            <a:gdLst/>
            <a:ahLst/>
            <a:cxnLst/>
            <a:rect l="l" t="t" r="r" b="b"/>
            <a:pathLst>
              <a:path w="35949" h="34550" extrusionOk="0">
                <a:moveTo>
                  <a:pt x="40" y="1"/>
                </a:moveTo>
                <a:lnTo>
                  <a:pt x="0" y="40"/>
                </a:lnTo>
                <a:lnTo>
                  <a:pt x="104" y="34550"/>
                </a:lnTo>
                <a:lnTo>
                  <a:pt x="35948" y="34550"/>
                </a:lnTo>
                <a:cubicBezTo>
                  <a:pt x="35948" y="15475"/>
                  <a:pt x="19870" y="1"/>
                  <a:pt x="40" y="1"/>
                </a:cubicBez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7" name="Google Shape;57;p8"/>
          <p:cNvSpPr/>
          <p:nvPr/>
        </p:nvSpPr>
        <p:spPr>
          <a:xfrm rot="-5400000">
            <a:off x="10757192" y="14039"/>
            <a:ext cx="1457673" cy="1411917"/>
          </a:xfrm>
          <a:custGeom>
            <a:avLst/>
            <a:gdLst/>
            <a:ahLst/>
            <a:cxnLst/>
            <a:rect l="l" t="t" r="r" b="b"/>
            <a:pathLst>
              <a:path w="34087" h="33017" extrusionOk="0">
                <a:moveTo>
                  <a:pt x="34086" y="1"/>
                </a:moveTo>
                <a:lnTo>
                  <a:pt x="1" y="33017"/>
                </a:lnTo>
                <a:lnTo>
                  <a:pt x="34086" y="33017"/>
                </a:lnTo>
                <a:lnTo>
                  <a:pt x="340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640963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960000" y="1644233"/>
            <a:ext cx="4787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1"/>
          </p:nvPr>
        </p:nvSpPr>
        <p:spPr>
          <a:xfrm>
            <a:off x="960000" y="3737433"/>
            <a:ext cx="4787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464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●"/>
              <a:defRPr>
                <a:solidFill>
                  <a:schemeClr val="accent6"/>
                </a:solidFill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>
                <a:solidFill>
                  <a:schemeClr val="accent6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>
                <a:solidFill>
                  <a:schemeClr val="accent6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7716911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68800" y="5327600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2542013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960000" y="1474833"/>
            <a:ext cx="102720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body" idx="1"/>
          </p:nvPr>
        </p:nvSpPr>
        <p:spPr>
          <a:xfrm>
            <a:off x="960000" y="4202967"/>
            <a:ext cx="102720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3063439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7303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0289798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3"/>
          <p:cNvGrpSpPr/>
          <p:nvPr/>
        </p:nvGrpSpPr>
        <p:grpSpPr>
          <a:xfrm>
            <a:off x="447" y="1587"/>
            <a:ext cx="6679703" cy="6858255"/>
            <a:chOff x="335" y="1190"/>
            <a:chExt cx="5009777" cy="5143691"/>
          </a:xfrm>
        </p:grpSpPr>
        <p:sp>
          <p:nvSpPr>
            <p:cNvPr id="71" name="Google Shape;71;p13"/>
            <p:cNvSpPr/>
            <p:nvPr/>
          </p:nvSpPr>
          <p:spPr>
            <a:xfrm>
              <a:off x="335" y="1190"/>
              <a:ext cx="2172701" cy="2172701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35" y="1190"/>
              <a:ext cx="5009777" cy="5143691"/>
            </a:xfrm>
            <a:custGeom>
              <a:avLst/>
              <a:gdLst/>
              <a:ahLst/>
              <a:cxnLst/>
              <a:rect l="l" t="t" r="r" b="b"/>
              <a:pathLst>
                <a:path w="156226" h="160402" extrusionOk="0">
                  <a:moveTo>
                    <a:pt x="0" y="0"/>
                  </a:moveTo>
                  <a:lnTo>
                    <a:pt x="0" y="160402"/>
                  </a:lnTo>
                  <a:lnTo>
                    <a:pt x="156225" y="1604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73" name="Google Shape;73;p13"/>
          <p:cNvGrpSpPr/>
          <p:nvPr/>
        </p:nvGrpSpPr>
        <p:grpSpPr>
          <a:xfrm>
            <a:off x="8636140" y="1058903"/>
            <a:ext cx="3556328" cy="3388423"/>
            <a:chOff x="6477105" y="794177"/>
            <a:chExt cx="2667246" cy="2541317"/>
          </a:xfrm>
        </p:grpSpPr>
        <p:sp>
          <p:nvSpPr>
            <p:cNvPr id="74" name="Google Shape;74;p13"/>
            <p:cNvSpPr/>
            <p:nvPr/>
          </p:nvSpPr>
          <p:spPr>
            <a:xfrm>
              <a:off x="6477105" y="1861480"/>
              <a:ext cx="1786384" cy="452793"/>
            </a:xfrm>
            <a:custGeom>
              <a:avLst/>
              <a:gdLst/>
              <a:ahLst/>
              <a:cxnLst/>
              <a:rect l="l" t="t" r="r" b="b"/>
              <a:pathLst>
                <a:path w="55707" h="14120" extrusionOk="0">
                  <a:moveTo>
                    <a:pt x="0" y="0"/>
                  </a:moveTo>
                  <a:lnTo>
                    <a:pt x="0" y="14119"/>
                  </a:lnTo>
                  <a:lnTo>
                    <a:pt x="55707" y="14119"/>
                  </a:lnTo>
                  <a:lnTo>
                    <a:pt x="55707" y="0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7873933" y="794177"/>
              <a:ext cx="1270418" cy="2541317"/>
            </a:xfrm>
            <a:custGeom>
              <a:avLst/>
              <a:gdLst/>
              <a:ahLst/>
              <a:cxnLst/>
              <a:rect l="l" t="t" r="r" b="b"/>
              <a:pathLst>
                <a:path w="39617" h="79249" extrusionOk="0">
                  <a:moveTo>
                    <a:pt x="39617" y="0"/>
                  </a:moveTo>
                  <a:cubicBezTo>
                    <a:pt x="17728" y="0"/>
                    <a:pt x="0" y="17745"/>
                    <a:pt x="0" y="39633"/>
                  </a:cubicBezTo>
                  <a:cubicBezTo>
                    <a:pt x="0" y="40719"/>
                    <a:pt x="34" y="41822"/>
                    <a:pt x="134" y="42891"/>
                  </a:cubicBezTo>
                  <a:cubicBezTo>
                    <a:pt x="1788" y="63242"/>
                    <a:pt x="18831" y="79249"/>
                    <a:pt x="39617" y="79249"/>
                  </a:cubicBezTo>
                  <a:lnTo>
                    <a:pt x="39617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>
            <a:off x="7937300" y="1147200"/>
            <a:ext cx="27016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"/>
          </p:nvPr>
        </p:nvSpPr>
        <p:spPr>
          <a:xfrm>
            <a:off x="3294933" y="1720533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"/>
          </p:nvPr>
        </p:nvSpPr>
        <p:spPr>
          <a:xfrm>
            <a:off x="3294933" y="2200325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3"/>
          </p:nvPr>
        </p:nvSpPr>
        <p:spPr>
          <a:xfrm>
            <a:off x="4271177" y="2725533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4"/>
          </p:nvPr>
        </p:nvSpPr>
        <p:spPr>
          <a:xfrm>
            <a:off x="4271177" y="3205325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5"/>
          </p:nvPr>
        </p:nvSpPr>
        <p:spPr>
          <a:xfrm>
            <a:off x="5247420" y="3730533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6"/>
          </p:nvPr>
        </p:nvSpPr>
        <p:spPr>
          <a:xfrm>
            <a:off x="5247420" y="4210325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7"/>
          </p:nvPr>
        </p:nvSpPr>
        <p:spPr>
          <a:xfrm>
            <a:off x="6223664" y="4737600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8"/>
          </p:nvPr>
        </p:nvSpPr>
        <p:spPr>
          <a:xfrm>
            <a:off x="6223664" y="5217392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0375346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Six column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4"/>
          <p:cNvGrpSpPr/>
          <p:nvPr/>
        </p:nvGrpSpPr>
        <p:grpSpPr>
          <a:xfrm>
            <a:off x="4767401" y="0"/>
            <a:ext cx="3101036" cy="6858008"/>
            <a:chOff x="3575550" y="0"/>
            <a:chExt cx="2325777" cy="5143506"/>
          </a:xfrm>
        </p:grpSpPr>
        <p:sp>
          <p:nvSpPr>
            <p:cNvPr id="87" name="Google Shape;87;p14"/>
            <p:cNvSpPr/>
            <p:nvPr/>
          </p:nvSpPr>
          <p:spPr>
            <a:xfrm>
              <a:off x="3575550" y="0"/>
              <a:ext cx="1992900" cy="116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3575553" y="1737727"/>
              <a:ext cx="1262081" cy="1214373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7" y="0"/>
                  </a:moveTo>
                  <a:cubicBezTo>
                    <a:pt x="4829" y="0"/>
                    <a:pt x="2223" y="1754"/>
                    <a:pt x="1120" y="4428"/>
                  </a:cubicBezTo>
                  <a:cubicBezTo>
                    <a:pt x="1" y="7101"/>
                    <a:pt x="619" y="10192"/>
                    <a:pt x="2674" y="12247"/>
                  </a:cubicBezTo>
                  <a:cubicBezTo>
                    <a:pt x="4040" y="13613"/>
                    <a:pt x="5879" y="14342"/>
                    <a:pt x="7747" y="14342"/>
                  </a:cubicBezTo>
                  <a:cubicBezTo>
                    <a:pt x="8668" y="14342"/>
                    <a:pt x="9595" y="14165"/>
                    <a:pt x="10477" y="13801"/>
                  </a:cubicBezTo>
                  <a:cubicBezTo>
                    <a:pt x="13167" y="12682"/>
                    <a:pt x="14905" y="10075"/>
                    <a:pt x="14905" y="7168"/>
                  </a:cubicBezTo>
                  <a:cubicBezTo>
                    <a:pt x="14905" y="3208"/>
                    <a:pt x="11697" y="0"/>
                    <a:pt x="7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 rot="-1978805">
              <a:off x="4300534" y="2318014"/>
              <a:ext cx="1343453" cy="1343252"/>
            </a:xfrm>
            <a:custGeom>
              <a:avLst/>
              <a:gdLst/>
              <a:ahLst/>
              <a:cxnLst/>
              <a:rect l="l" t="t" r="r" b="b"/>
              <a:pathLst>
                <a:path w="50227" h="50226" extrusionOk="0">
                  <a:moveTo>
                    <a:pt x="25114" y="0"/>
                  </a:moveTo>
                  <a:lnTo>
                    <a:pt x="1" y="25113"/>
                  </a:lnTo>
                  <a:lnTo>
                    <a:pt x="25114" y="50226"/>
                  </a:lnTo>
                  <a:lnTo>
                    <a:pt x="50227" y="25113"/>
                  </a:lnTo>
                  <a:lnTo>
                    <a:pt x="25114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 rot="-1978805">
              <a:off x="4117743" y="2372122"/>
              <a:ext cx="1343453" cy="671626"/>
            </a:xfrm>
            <a:custGeom>
              <a:avLst/>
              <a:gdLst/>
              <a:ahLst/>
              <a:cxnLst/>
              <a:rect l="l" t="t" r="r" b="b"/>
              <a:pathLst>
                <a:path w="50227" h="25113" extrusionOk="0">
                  <a:moveTo>
                    <a:pt x="25114" y="0"/>
                  </a:moveTo>
                  <a:lnTo>
                    <a:pt x="1" y="25113"/>
                  </a:lnTo>
                  <a:lnTo>
                    <a:pt x="50227" y="25113"/>
                  </a:lnTo>
                  <a:lnTo>
                    <a:pt x="251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 rot="5400000">
              <a:off x="4191316" y="3790280"/>
              <a:ext cx="902168" cy="1804285"/>
            </a:xfrm>
            <a:custGeom>
              <a:avLst/>
              <a:gdLst/>
              <a:ahLst/>
              <a:cxnLst/>
              <a:rect l="l" t="t" r="r" b="b"/>
              <a:pathLst>
                <a:path w="17605" h="35209" extrusionOk="0">
                  <a:moveTo>
                    <a:pt x="17605" y="0"/>
                  </a:moveTo>
                  <a:cubicBezTo>
                    <a:pt x="7876" y="0"/>
                    <a:pt x="0" y="7884"/>
                    <a:pt x="0" y="17604"/>
                  </a:cubicBezTo>
                  <a:cubicBezTo>
                    <a:pt x="0" y="18089"/>
                    <a:pt x="16" y="18574"/>
                    <a:pt x="56" y="19059"/>
                  </a:cubicBezTo>
                  <a:cubicBezTo>
                    <a:pt x="795" y="28104"/>
                    <a:pt x="8369" y="35209"/>
                    <a:pt x="17605" y="35209"/>
                  </a:cubicBezTo>
                  <a:lnTo>
                    <a:pt x="176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 rot="5400000" flipH="1">
              <a:off x="3953954" y="2887837"/>
              <a:ext cx="1356321" cy="1356772"/>
            </a:xfrm>
            <a:custGeom>
              <a:avLst/>
              <a:gdLst/>
              <a:ahLst/>
              <a:cxnLst/>
              <a:rect l="l" t="t" r="r" b="b"/>
              <a:pathLst>
                <a:path w="54069" h="54087" extrusionOk="0">
                  <a:moveTo>
                    <a:pt x="0" y="1"/>
                  </a:moveTo>
                  <a:lnTo>
                    <a:pt x="0" y="54086"/>
                  </a:lnTo>
                  <a:lnTo>
                    <a:pt x="54069" y="54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93" name="Google Shape;93;p14"/>
          <p:cNvSpPr txBox="1">
            <a:spLocks noGrp="1"/>
          </p:cNvSpPr>
          <p:nvPr>
            <p:ph type="ctrTitle"/>
          </p:nvPr>
        </p:nvSpPr>
        <p:spPr>
          <a:xfrm>
            <a:off x="960284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1"/>
          </p:nvPr>
        </p:nvSpPr>
        <p:spPr>
          <a:xfrm>
            <a:off x="1356905" y="27720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2"/>
          </p:nvPr>
        </p:nvSpPr>
        <p:spPr>
          <a:xfrm>
            <a:off x="1356233" y="2356800"/>
            <a:ext cx="299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3"/>
          </p:nvPr>
        </p:nvSpPr>
        <p:spPr>
          <a:xfrm>
            <a:off x="1356905" y="40608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4"/>
          </p:nvPr>
        </p:nvSpPr>
        <p:spPr>
          <a:xfrm>
            <a:off x="1356233" y="3645600"/>
            <a:ext cx="299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5"/>
          </p:nvPr>
        </p:nvSpPr>
        <p:spPr>
          <a:xfrm>
            <a:off x="1356905" y="53496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6"/>
          </p:nvPr>
        </p:nvSpPr>
        <p:spPr>
          <a:xfrm>
            <a:off x="1356233" y="4934400"/>
            <a:ext cx="299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7"/>
          </p:nvPr>
        </p:nvSpPr>
        <p:spPr>
          <a:xfrm>
            <a:off x="7816339" y="27720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8"/>
          </p:nvPr>
        </p:nvSpPr>
        <p:spPr>
          <a:xfrm>
            <a:off x="7815667" y="2356800"/>
            <a:ext cx="299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9"/>
          </p:nvPr>
        </p:nvSpPr>
        <p:spPr>
          <a:xfrm>
            <a:off x="7816339" y="40608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13"/>
          </p:nvPr>
        </p:nvSpPr>
        <p:spPr>
          <a:xfrm>
            <a:off x="7815667" y="3645600"/>
            <a:ext cx="299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4"/>
          </p:nvPr>
        </p:nvSpPr>
        <p:spPr>
          <a:xfrm>
            <a:off x="7816339" y="53496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ubTitle" idx="15"/>
          </p:nvPr>
        </p:nvSpPr>
        <p:spPr>
          <a:xfrm>
            <a:off x="7815667" y="4934400"/>
            <a:ext cx="299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189856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5"/>
          <p:cNvGrpSpPr/>
          <p:nvPr/>
        </p:nvGrpSpPr>
        <p:grpSpPr>
          <a:xfrm>
            <a:off x="-900" y="-3199"/>
            <a:ext cx="12191813" cy="6557844"/>
            <a:chOff x="-675" y="-2400"/>
            <a:chExt cx="9143860" cy="4918383"/>
          </a:xfrm>
        </p:grpSpPr>
        <p:sp>
          <p:nvSpPr>
            <p:cNvPr id="108" name="Google Shape;108;p15"/>
            <p:cNvSpPr/>
            <p:nvPr/>
          </p:nvSpPr>
          <p:spPr>
            <a:xfrm>
              <a:off x="6361000" y="1403907"/>
              <a:ext cx="2782185" cy="1572057"/>
            </a:xfrm>
            <a:custGeom>
              <a:avLst/>
              <a:gdLst/>
              <a:ahLst/>
              <a:cxnLst/>
              <a:rect l="l" t="t" r="r" b="b"/>
              <a:pathLst>
                <a:path w="99417" h="56175" extrusionOk="0">
                  <a:moveTo>
                    <a:pt x="0" y="1"/>
                  </a:moveTo>
                  <a:lnTo>
                    <a:pt x="49357" y="56175"/>
                  </a:lnTo>
                  <a:lnTo>
                    <a:pt x="99416" y="56175"/>
                  </a:lnTo>
                  <a:lnTo>
                    <a:pt x="99416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-675" y="1287584"/>
              <a:ext cx="2987978" cy="1688340"/>
            </a:xfrm>
            <a:custGeom>
              <a:avLst/>
              <a:gdLst/>
              <a:ahLst/>
              <a:cxnLst/>
              <a:rect l="l" t="t" r="r" b="b"/>
              <a:pathLst>
                <a:path w="99417" h="56175" extrusionOk="0">
                  <a:moveTo>
                    <a:pt x="0" y="1"/>
                  </a:moveTo>
                  <a:lnTo>
                    <a:pt x="0" y="56175"/>
                  </a:lnTo>
                  <a:lnTo>
                    <a:pt x="50042" y="56175"/>
                  </a:lnTo>
                  <a:lnTo>
                    <a:pt x="99416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2987400" y="-2400"/>
              <a:ext cx="1584573" cy="3054553"/>
            </a:xfrm>
            <a:custGeom>
              <a:avLst/>
              <a:gdLst/>
              <a:ahLst/>
              <a:cxnLst/>
              <a:rect l="l" t="t" r="r" b="b"/>
              <a:pathLst>
                <a:path w="39317" h="95239" extrusionOk="0">
                  <a:moveTo>
                    <a:pt x="1" y="0"/>
                  </a:moveTo>
                  <a:lnTo>
                    <a:pt x="1" y="95239"/>
                  </a:lnTo>
                  <a:lnTo>
                    <a:pt x="39316" y="95239"/>
                  </a:lnTo>
                  <a:lnTo>
                    <a:pt x="3923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-675" y="2976475"/>
              <a:ext cx="1113102" cy="1113102"/>
            </a:xfrm>
            <a:custGeom>
              <a:avLst/>
              <a:gdLst/>
              <a:ahLst/>
              <a:cxnLst/>
              <a:rect l="l" t="t" r="r" b="b"/>
              <a:pathLst>
                <a:path w="39249" h="39249" extrusionOk="0">
                  <a:moveTo>
                    <a:pt x="0" y="0"/>
                  </a:moveTo>
                  <a:lnTo>
                    <a:pt x="0" y="39249"/>
                  </a:lnTo>
                  <a:lnTo>
                    <a:pt x="39248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694967" y="3536114"/>
              <a:ext cx="422706" cy="406739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6" y="0"/>
                  </a:moveTo>
                  <a:cubicBezTo>
                    <a:pt x="4829" y="0"/>
                    <a:pt x="2222" y="1754"/>
                    <a:pt x="1103" y="4428"/>
                  </a:cubicBezTo>
                  <a:cubicBezTo>
                    <a:pt x="0" y="7101"/>
                    <a:pt x="618" y="10192"/>
                    <a:pt x="2657" y="12247"/>
                  </a:cubicBezTo>
                  <a:cubicBezTo>
                    <a:pt x="4034" y="13613"/>
                    <a:pt x="5876" y="14342"/>
                    <a:pt x="7746" y="14342"/>
                  </a:cubicBezTo>
                  <a:cubicBezTo>
                    <a:pt x="8667" y="14342"/>
                    <a:pt x="9595" y="14165"/>
                    <a:pt x="10476" y="13801"/>
                  </a:cubicBezTo>
                  <a:cubicBezTo>
                    <a:pt x="13150" y="12682"/>
                    <a:pt x="14904" y="10075"/>
                    <a:pt x="14904" y="7168"/>
                  </a:cubicBezTo>
                  <a:cubicBezTo>
                    <a:pt x="14904" y="3208"/>
                    <a:pt x="11696" y="0"/>
                    <a:pt x="7736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8030051" y="3522387"/>
              <a:ext cx="412347" cy="396771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6" y="0"/>
                  </a:moveTo>
                  <a:cubicBezTo>
                    <a:pt x="4846" y="0"/>
                    <a:pt x="2222" y="1754"/>
                    <a:pt x="1120" y="4428"/>
                  </a:cubicBezTo>
                  <a:cubicBezTo>
                    <a:pt x="0" y="7101"/>
                    <a:pt x="618" y="10192"/>
                    <a:pt x="2674" y="12247"/>
                  </a:cubicBezTo>
                  <a:cubicBezTo>
                    <a:pt x="4051" y="13613"/>
                    <a:pt x="5885" y="14342"/>
                    <a:pt x="7751" y="14342"/>
                  </a:cubicBezTo>
                  <a:cubicBezTo>
                    <a:pt x="8669" y="14342"/>
                    <a:pt x="9594" y="14165"/>
                    <a:pt x="10476" y="13801"/>
                  </a:cubicBezTo>
                  <a:cubicBezTo>
                    <a:pt x="13166" y="12682"/>
                    <a:pt x="14904" y="10075"/>
                    <a:pt x="14904" y="7168"/>
                  </a:cubicBezTo>
                  <a:cubicBezTo>
                    <a:pt x="14904" y="3208"/>
                    <a:pt x="11696" y="0"/>
                    <a:pt x="7736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4697250" y="-2400"/>
              <a:ext cx="1663699" cy="3054553"/>
            </a:xfrm>
            <a:custGeom>
              <a:avLst/>
              <a:gdLst/>
              <a:ahLst/>
              <a:cxnLst/>
              <a:rect l="l" t="t" r="r" b="b"/>
              <a:pathLst>
                <a:path w="39317" h="95239" extrusionOk="0">
                  <a:moveTo>
                    <a:pt x="1" y="0"/>
                  </a:moveTo>
                  <a:lnTo>
                    <a:pt x="1" y="95239"/>
                  </a:lnTo>
                  <a:lnTo>
                    <a:pt x="39316" y="95239"/>
                  </a:lnTo>
                  <a:lnTo>
                    <a:pt x="3923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8057301" y="2976474"/>
              <a:ext cx="1085851" cy="1085824"/>
            </a:xfrm>
            <a:custGeom>
              <a:avLst/>
              <a:gdLst/>
              <a:ahLst/>
              <a:cxnLst/>
              <a:rect l="l" t="t" r="r" b="b"/>
              <a:pathLst>
                <a:path w="39250" h="39249" extrusionOk="0">
                  <a:moveTo>
                    <a:pt x="1" y="0"/>
                  </a:moveTo>
                  <a:lnTo>
                    <a:pt x="39249" y="39249"/>
                  </a:lnTo>
                  <a:lnTo>
                    <a:pt x="39249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3745136" y="4089603"/>
              <a:ext cx="1652183" cy="826380"/>
            </a:xfrm>
            <a:custGeom>
              <a:avLst/>
              <a:gdLst/>
              <a:ahLst/>
              <a:cxnLst/>
              <a:rect l="l" t="t" r="r" b="b"/>
              <a:pathLst>
                <a:path w="51514" h="25766" extrusionOk="0">
                  <a:moveTo>
                    <a:pt x="1" y="1"/>
                  </a:moveTo>
                  <a:lnTo>
                    <a:pt x="25749" y="25765"/>
                  </a:lnTo>
                  <a:lnTo>
                    <a:pt x="51513" y="1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17" name="Google Shape;117;p15"/>
          <p:cNvSpPr txBox="1">
            <a:spLocks noGrp="1"/>
          </p:cNvSpPr>
          <p:nvPr>
            <p:ph type="ctrTitle"/>
          </p:nvPr>
        </p:nvSpPr>
        <p:spPr>
          <a:xfrm>
            <a:off x="960000" y="4737600"/>
            <a:ext cx="1027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>
            <a:off x="1598333" y="2096000"/>
            <a:ext cx="22180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2"/>
          </p:nvPr>
        </p:nvSpPr>
        <p:spPr>
          <a:xfrm>
            <a:off x="1598000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3"/>
          </p:nvPr>
        </p:nvSpPr>
        <p:spPr>
          <a:xfrm>
            <a:off x="8595384" y="2095900"/>
            <a:ext cx="22180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ubTitle" idx="4"/>
          </p:nvPr>
        </p:nvSpPr>
        <p:spPr>
          <a:xfrm>
            <a:off x="3930417" y="2095900"/>
            <a:ext cx="2218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subTitle" idx="5"/>
          </p:nvPr>
        </p:nvSpPr>
        <p:spPr>
          <a:xfrm>
            <a:off x="6262901" y="2095900"/>
            <a:ext cx="2218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subTitle" idx="6"/>
          </p:nvPr>
        </p:nvSpPr>
        <p:spPr>
          <a:xfrm>
            <a:off x="1598333" y="2519500"/>
            <a:ext cx="22180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7"/>
          </p:nvPr>
        </p:nvSpPr>
        <p:spPr>
          <a:xfrm>
            <a:off x="8595396" y="2519500"/>
            <a:ext cx="22180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subTitle" idx="8"/>
          </p:nvPr>
        </p:nvSpPr>
        <p:spPr>
          <a:xfrm>
            <a:off x="3930472" y="2519500"/>
            <a:ext cx="2218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ubTitle" idx="9"/>
          </p:nvPr>
        </p:nvSpPr>
        <p:spPr>
          <a:xfrm>
            <a:off x="6262867" y="2519500"/>
            <a:ext cx="2218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subTitle" idx="13"/>
          </p:nvPr>
        </p:nvSpPr>
        <p:spPr>
          <a:xfrm>
            <a:off x="3930451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14"/>
          </p:nvPr>
        </p:nvSpPr>
        <p:spPr>
          <a:xfrm>
            <a:off x="6262933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subTitle" idx="15"/>
          </p:nvPr>
        </p:nvSpPr>
        <p:spPr>
          <a:xfrm>
            <a:off x="8595400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94017602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">
  <p:cSld name="Title + Subtitle + 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6"/>
          <p:cNvGrpSpPr/>
          <p:nvPr/>
        </p:nvGrpSpPr>
        <p:grpSpPr>
          <a:xfrm>
            <a:off x="10609284" y="0"/>
            <a:ext cx="1582689" cy="5286109"/>
            <a:chOff x="7956962" y="0"/>
            <a:chExt cx="1187017" cy="3964582"/>
          </a:xfrm>
        </p:grpSpPr>
        <p:sp>
          <p:nvSpPr>
            <p:cNvPr id="132" name="Google Shape;132;p16"/>
            <p:cNvSpPr/>
            <p:nvPr/>
          </p:nvSpPr>
          <p:spPr>
            <a:xfrm>
              <a:off x="8298274" y="3420597"/>
              <a:ext cx="564887" cy="543985"/>
            </a:xfrm>
            <a:custGeom>
              <a:avLst/>
              <a:gdLst/>
              <a:ahLst/>
              <a:cxnLst/>
              <a:rect l="l" t="t" r="r" b="b"/>
              <a:pathLst>
                <a:path w="8378" h="8068" extrusionOk="0">
                  <a:moveTo>
                    <a:pt x="4348" y="0"/>
                  </a:moveTo>
                  <a:cubicBezTo>
                    <a:pt x="2719" y="0"/>
                    <a:pt x="1249" y="986"/>
                    <a:pt x="621" y="2496"/>
                  </a:cubicBezTo>
                  <a:cubicBezTo>
                    <a:pt x="1" y="3998"/>
                    <a:pt x="343" y="5731"/>
                    <a:pt x="1495" y="6883"/>
                  </a:cubicBezTo>
                  <a:cubicBezTo>
                    <a:pt x="2264" y="7658"/>
                    <a:pt x="3296" y="8067"/>
                    <a:pt x="4344" y="8067"/>
                  </a:cubicBezTo>
                  <a:cubicBezTo>
                    <a:pt x="4865" y="8067"/>
                    <a:pt x="5391" y="7966"/>
                    <a:pt x="5890" y="7757"/>
                  </a:cubicBezTo>
                  <a:cubicBezTo>
                    <a:pt x="7400" y="7137"/>
                    <a:pt x="8378" y="5667"/>
                    <a:pt x="8378" y="4038"/>
                  </a:cubicBezTo>
                  <a:cubicBezTo>
                    <a:pt x="8378" y="1812"/>
                    <a:pt x="6574" y="0"/>
                    <a:pt x="4348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8298274" y="2556733"/>
              <a:ext cx="564887" cy="543850"/>
            </a:xfrm>
            <a:custGeom>
              <a:avLst/>
              <a:gdLst/>
              <a:ahLst/>
              <a:cxnLst/>
              <a:rect l="l" t="t" r="r" b="b"/>
              <a:pathLst>
                <a:path w="8378" h="8066" extrusionOk="0">
                  <a:moveTo>
                    <a:pt x="4348" y="0"/>
                  </a:moveTo>
                  <a:cubicBezTo>
                    <a:pt x="2719" y="0"/>
                    <a:pt x="1249" y="986"/>
                    <a:pt x="621" y="2488"/>
                  </a:cubicBezTo>
                  <a:cubicBezTo>
                    <a:pt x="1" y="3998"/>
                    <a:pt x="343" y="5731"/>
                    <a:pt x="1495" y="6883"/>
                  </a:cubicBezTo>
                  <a:cubicBezTo>
                    <a:pt x="2266" y="7654"/>
                    <a:pt x="3300" y="8066"/>
                    <a:pt x="4351" y="8066"/>
                  </a:cubicBezTo>
                  <a:cubicBezTo>
                    <a:pt x="4870" y="8066"/>
                    <a:pt x="5393" y="7965"/>
                    <a:pt x="5890" y="7757"/>
                  </a:cubicBezTo>
                  <a:cubicBezTo>
                    <a:pt x="7400" y="7129"/>
                    <a:pt x="8378" y="5659"/>
                    <a:pt x="8378" y="4030"/>
                  </a:cubicBezTo>
                  <a:cubicBezTo>
                    <a:pt x="8378" y="1804"/>
                    <a:pt x="6574" y="0"/>
                    <a:pt x="4348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7956962" y="0"/>
              <a:ext cx="1187017" cy="2373967"/>
            </a:xfrm>
            <a:custGeom>
              <a:avLst/>
              <a:gdLst/>
              <a:ahLst/>
              <a:cxnLst/>
              <a:rect l="l" t="t" r="r" b="b"/>
              <a:pathLst>
                <a:path w="17605" h="35209" extrusionOk="0">
                  <a:moveTo>
                    <a:pt x="17605" y="0"/>
                  </a:moveTo>
                  <a:cubicBezTo>
                    <a:pt x="7876" y="0"/>
                    <a:pt x="0" y="7884"/>
                    <a:pt x="0" y="17604"/>
                  </a:cubicBezTo>
                  <a:cubicBezTo>
                    <a:pt x="0" y="18089"/>
                    <a:pt x="16" y="18574"/>
                    <a:pt x="56" y="19059"/>
                  </a:cubicBezTo>
                  <a:cubicBezTo>
                    <a:pt x="795" y="28104"/>
                    <a:pt x="8369" y="35209"/>
                    <a:pt x="17605" y="35209"/>
                  </a:cubicBezTo>
                  <a:lnTo>
                    <a:pt x="17605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35" name="Google Shape;135;p16"/>
          <p:cNvGrpSpPr/>
          <p:nvPr/>
        </p:nvGrpSpPr>
        <p:grpSpPr>
          <a:xfrm>
            <a:off x="1814125" y="4165590"/>
            <a:ext cx="6456439" cy="3131847"/>
            <a:chOff x="1360593" y="3124192"/>
            <a:chExt cx="4842329" cy="2348885"/>
          </a:xfrm>
        </p:grpSpPr>
        <p:sp>
          <p:nvSpPr>
            <p:cNvPr id="136" name="Google Shape;136;p16"/>
            <p:cNvSpPr/>
            <p:nvPr/>
          </p:nvSpPr>
          <p:spPr>
            <a:xfrm>
              <a:off x="1360593" y="3124192"/>
              <a:ext cx="4842329" cy="2348885"/>
            </a:xfrm>
            <a:custGeom>
              <a:avLst/>
              <a:gdLst/>
              <a:ahLst/>
              <a:cxnLst/>
              <a:rect l="l" t="t" r="r" b="b"/>
              <a:pathLst>
                <a:path w="71818" h="34837" extrusionOk="0">
                  <a:moveTo>
                    <a:pt x="35909" y="1"/>
                  </a:moveTo>
                  <a:cubicBezTo>
                    <a:pt x="16079" y="1"/>
                    <a:pt x="1" y="15754"/>
                    <a:pt x="1" y="34836"/>
                  </a:cubicBezTo>
                  <a:lnTo>
                    <a:pt x="71818" y="34836"/>
                  </a:lnTo>
                  <a:cubicBezTo>
                    <a:pt x="71818" y="15754"/>
                    <a:pt x="55739" y="1"/>
                    <a:pt x="35909" y="1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2952727" y="3581880"/>
              <a:ext cx="564887" cy="543917"/>
            </a:xfrm>
            <a:custGeom>
              <a:avLst/>
              <a:gdLst/>
              <a:ahLst/>
              <a:cxnLst/>
              <a:rect l="l" t="t" r="r" b="b"/>
              <a:pathLst>
                <a:path w="8378" h="8067" extrusionOk="0">
                  <a:moveTo>
                    <a:pt x="4348" y="0"/>
                  </a:moveTo>
                  <a:cubicBezTo>
                    <a:pt x="2719" y="0"/>
                    <a:pt x="1249" y="986"/>
                    <a:pt x="621" y="2488"/>
                  </a:cubicBezTo>
                  <a:cubicBezTo>
                    <a:pt x="1" y="3998"/>
                    <a:pt x="343" y="5731"/>
                    <a:pt x="1495" y="6883"/>
                  </a:cubicBezTo>
                  <a:cubicBezTo>
                    <a:pt x="2266" y="7654"/>
                    <a:pt x="3300" y="8066"/>
                    <a:pt x="4350" y="8066"/>
                  </a:cubicBezTo>
                  <a:cubicBezTo>
                    <a:pt x="4870" y="8066"/>
                    <a:pt x="5393" y="7965"/>
                    <a:pt x="5890" y="7758"/>
                  </a:cubicBezTo>
                  <a:cubicBezTo>
                    <a:pt x="7400" y="7138"/>
                    <a:pt x="8378" y="5667"/>
                    <a:pt x="8378" y="4038"/>
                  </a:cubicBezTo>
                  <a:cubicBezTo>
                    <a:pt x="8378" y="1805"/>
                    <a:pt x="6574" y="0"/>
                    <a:pt x="4348" y="0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38" name="Google Shape;138;p16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945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subTitle" idx="1"/>
          </p:nvPr>
        </p:nvSpPr>
        <p:spPr>
          <a:xfrm>
            <a:off x="2707200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2"/>
          </p:nvPr>
        </p:nvSpPr>
        <p:spPr>
          <a:xfrm>
            <a:off x="960000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3"/>
          </p:nvPr>
        </p:nvSpPr>
        <p:spPr>
          <a:xfrm>
            <a:off x="5185800" y="3556733"/>
            <a:ext cx="4289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7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subTitle" idx="4"/>
          </p:nvPr>
        </p:nvSpPr>
        <p:spPr>
          <a:xfrm>
            <a:off x="4968000" y="4096133"/>
            <a:ext cx="45072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773648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2">
  <p:cSld name="Title + Subtitle + text 2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7"/>
          <p:cNvGrpSpPr/>
          <p:nvPr/>
        </p:nvGrpSpPr>
        <p:grpSpPr>
          <a:xfrm>
            <a:off x="3921298" y="4165649"/>
            <a:ext cx="6455719" cy="3131847"/>
            <a:chOff x="2940973" y="3124236"/>
            <a:chExt cx="4841789" cy="2348885"/>
          </a:xfrm>
        </p:grpSpPr>
        <p:sp>
          <p:nvSpPr>
            <p:cNvPr id="145" name="Google Shape;145;p17"/>
            <p:cNvSpPr/>
            <p:nvPr/>
          </p:nvSpPr>
          <p:spPr>
            <a:xfrm>
              <a:off x="2940973" y="3124236"/>
              <a:ext cx="4841789" cy="2348885"/>
            </a:xfrm>
            <a:custGeom>
              <a:avLst/>
              <a:gdLst/>
              <a:ahLst/>
              <a:cxnLst/>
              <a:rect l="l" t="t" r="r" b="b"/>
              <a:pathLst>
                <a:path w="71810" h="34837" extrusionOk="0">
                  <a:moveTo>
                    <a:pt x="35901" y="1"/>
                  </a:moveTo>
                  <a:cubicBezTo>
                    <a:pt x="16071" y="1"/>
                    <a:pt x="0" y="15753"/>
                    <a:pt x="0" y="34836"/>
                  </a:cubicBezTo>
                  <a:lnTo>
                    <a:pt x="71809" y="34836"/>
                  </a:lnTo>
                  <a:cubicBezTo>
                    <a:pt x="71809" y="15753"/>
                    <a:pt x="55731" y="1"/>
                    <a:pt x="35901" y="1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5625796" y="3581921"/>
              <a:ext cx="565426" cy="543850"/>
            </a:xfrm>
            <a:custGeom>
              <a:avLst/>
              <a:gdLst/>
              <a:ahLst/>
              <a:cxnLst/>
              <a:rect l="l" t="t" r="r" b="b"/>
              <a:pathLst>
                <a:path w="8386" h="8066" extrusionOk="0">
                  <a:moveTo>
                    <a:pt x="4038" y="0"/>
                  </a:moveTo>
                  <a:cubicBezTo>
                    <a:pt x="1804" y="0"/>
                    <a:pt x="0" y="1804"/>
                    <a:pt x="0" y="4038"/>
                  </a:cubicBezTo>
                  <a:cubicBezTo>
                    <a:pt x="0" y="5667"/>
                    <a:pt x="986" y="7137"/>
                    <a:pt x="2488" y="7757"/>
                  </a:cubicBezTo>
                  <a:cubicBezTo>
                    <a:pt x="2988" y="7965"/>
                    <a:pt x="3512" y="8066"/>
                    <a:pt x="4031" y="8066"/>
                  </a:cubicBezTo>
                  <a:cubicBezTo>
                    <a:pt x="5081" y="8066"/>
                    <a:pt x="6112" y="7654"/>
                    <a:pt x="6883" y="6883"/>
                  </a:cubicBezTo>
                  <a:cubicBezTo>
                    <a:pt x="8036" y="5731"/>
                    <a:pt x="8385" y="3998"/>
                    <a:pt x="7757" y="2488"/>
                  </a:cubicBezTo>
                  <a:cubicBezTo>
                    <a:pt x="7137" y="986"/>
                    <a:pt x="5667" y="0"/>
                    <a:pt x="4038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47" name="Google Shape;147;p17"/>
          <p:cNvGrpSpPr/>
          <p:nvPr/>
        </p:nvGrpSpPr>
        <p:grpSpPr>
          <a:xfrm>
            <a:off x="1" y="0"/>
            <a:ext cx="1582780" cy="5286165"/>
            <a:chOff x="0" y="0"/>
            <a:chExt cx="1187085" cy="3964624"/>
          </a:xfrm>
        </p:grpSpPr>
        <p:sp>
          <p:nvSpPr>
            <p:cNvPr id="148" name="Google Shape;148;p17"/>
            <p:cNvSpPr/>
            <p:nvPr/>
          </p:nvSpPr>
          <p:spPr>
            <a:xfrm>
              <a:off x="280289" y="3420639"/>
              <a:ext cx="565426" cy="543985"/>
            </a:xfrm>
            <a:custGeom>
              <a:avLst/>
              <a:gdLst/>
              <a:ahLst/>
              <a:cxnLst/>
              <a:rect l="l" t="t" r="r" b="b"/>
              <a:pathLst>
                <a:path w="8386" h="8068" extrusionOk="0">
                  <a:moveTo>
                    <a:pt x="4038" y="0"/>
                  </a:moveTo>
                  <a:cubicBezTo>
                    <a:pt x="1804" y="0"/>
                    <a:pt x="0" y="1812"/>
                    <a:pt x="0" y="4038"/>
                  </a:cubicBezTo>
                  <a:cubicBezTo>
                    <a:pt x="0" y="5667"/>
                    <a:pt x="986" y="7137"/>
                    <a:pt x="2488" y="7757"/>
                  </a:cubicBezTo>
                  <a:cubicBezTo>
                    <a:pt x="2990" y="7966"/>
                    <a:pt x="3516" y="8067"/>
                    <a:pt x="4038" y="8067"/>
                  </a:cubicBezTo>
                  <a:cubicBezTo>
                    <a:pt x="5086" y="8067"/>
                    <a:pt x="6114" y="7658"/>
                    <a:pt x="6883" y="6883"/>
                  </a:cubicBezTo>
                  <a:cubicBezTo>
                    <a:pt x="8036" y="5730"/>
                    <a:pt x="8385" y="3998"/>
                    <a:pt x="7757" y="2496"/>
                  </a:cubicBezTo>
                  <a:cubicBezTo>
                    <a:pt x="7137" y="986"/>
                    <a:pt x="5667" y="0"/>
                    <a:pt x="4038" y="0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280289" y="2556782"/>
              <a:ext cx="565426" cy="543850"/>
            </a:xfrm>
            <a:custGeom>
              <a:avLst/>
              <a:gdLst/>
              <a:ahLst/>
              <a:cxnLst/>
              <a:rect l="l" t="t" r="r" b="b"/>
              <a:pathLst>
                <a:path w="8386" h="8066" extrusionOk="0">
                  <a:moveTo>
                    <a:pt x="4038" y="0"/>
                  </a:moveTo>
                  <a:cubicBezTo>
                    <a:pt x="1804" y="0"/>
                    <a:pt x="0" y="1804"/>
                    <a:pt x="0" y="4030"/>
                  </a:cubicBezTo>
                  <a:cubicBezTo>
                    <a:pt x="0" y="5659"/>
                    <a:pt x="986" y="7129"/>
                    <a:pt x="2488" y="7757"/>
                  </a:cubicBezTo>
                  <a:cubicBezTo>
                    <a:pt x="2988" y="7965"/>
                    <a:pt x="3512" y="8066"/>
                    <a:pt x="4031" y="8066"/>
                  </a:cubicBezTo>
                  <a:cubicBezTo>
                    <a:pt x="5081" y="8066"/>
                    <a:pt x="6112" y="7654"/>
                    <a:pt x="6883" y="6883"/>
                  </a:cubicBezTo>
                  <a:cubicBezTo>
                    <a:pt x="8036" y="5730"/>
                    <a:pt x="8385" y="3998"/>
                    <a:pt x="7757" y="2488"/>
                  </a:cubicBezTo>
                  <a:cubicBezTo>
                    <a:pt x="7137" y="986"/>
                    <a:pt x="5667" y="0"/>
                    <a:pt x="4038" y="0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0" y="0"/>
              <a:ext cx="1187085" cy="2374034"/>
            </a:xfrm>
            <a:custGeom>
              <a:avLst/>
              <a:gdLst/>
              <a:ahLst/>
              <a:cxnLst/>
              <a:rect l="l" t="t" r="r" b="b"/>
              <a:pathLst>
                <a:path w="17606" h="35210" extrusionOk="0">
                  <a:moveTo>
                    <a:pt x="0" y="1"/>
                  </a:moveTo>
                  <a:lnTo>
                    <a:pt x="0" y="35210"/>
                  </a:lnTo>
                  <a:cubicBezTo>
                    <a:pt x="9236" y="35210"/>
                    <a:pt x="16810" y="28104"/>
                    <a:pt x="17541" y="19060"/>
                  </a:cubicBezTo>
                  <a:cubicBezTo>
                    <a:pt x="17581" y="18575"/>
                    <a:pt x="17605" y="18090"/>
                    <a:pt x="17605" y="17605"/>
                  </a:cubicBezTo>
                  <a:cubicBezTo>
                    <a:pt x="17605" y="7885"/>
                    <a:pt x="9721" y="1"/>
                    <a:pt x="0" y="1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51" name="Google Shape;151;p17"/>
          <p:cNvSpPr txBox="1">
            <a:spLocks noGrp="1"/>
          </p:cNvSpPr>
          <p:nvPr>
            <p:ph type="ctrTitle"/>
          </p:nvPr>
        </p:nvSpPr>
        <p:spPr>
          <a:xfrm flipH="1">
            <a:off x="1780000" y="1147200"/>
            <a:ext cx="945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subTitle" idx="1"/>
          </p:nvPr>
        </p:nvSpPr>
        <p:spPr>
          <a:xfrm flipH="1">
            <a:off x="7224000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subTitle" idx="2"/>
          </p:nvPr>
        </p:nvSpPr>
        <p:spPr>
          <a:xfrm flipH="1">
            <a:off x="7224000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subTitle" idx="3"/>
          </p:nvPr>
        </p:nvSpPr>
        <p:spPr>
          <a:xfrm flipH="1">
            <a:off x="2822523" y="3556733"/>
            <a:ext cx="4090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subTitle" idx="4"/>
          </p:nvPr>
        </p:nvSpPr>
        <p:spPr>
          <a:xfrm flipH="1">
            <a:off x="2999867" y="4096133"/>
            <a:ext cx="41532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0302462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2">
  <p:cSld name="Four columns 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8"/>
          <p:cNvGrpSpPr/>
          <p:nvPr/>
        </p:nvGrpSpPr>
        <p:grpSpPr>
          <a:xfrm>
            <a:off x="-1068" y="825752"/>
            <a:ext cx="12191799" cy="6029837"/>
            <a:chOff x="-801" y="619314"/>
            <a:chExt cx="9143849" cy="4522378"/>
          </a:xfrm>
        </p:grpSpPr>
        <p:sp>
          <p:nvSpPr>
            <p:cNvPr id="158" name="Google Shape;158;p18"/>
            <p:cNvSpPr/>
            <p:nvPr/>
          </p:nvSpPr>
          <p:spPr>
            <a:xfrm>
              <a:off x="3162004" y="3788553"/>
              <a:ext cx="2706245" cy="1353139"/>
            </a:xfrm>
            <a:custGeom>
              <a:avLst/>
              <a:gdLst/>
              <a:ahLst/>
              <a:cxnLst/>
              <a:rect l="l" t="t" r="r" b="b"/>
              <a:pathLst>
                <a:path w="84379" h="42190" extrusionOk="0">
                  <a:moveTo>
                    <a:pt x="42190" y="1"/>
                  </a:moveTo>
                  <a:cubicBezTo>
                    <a:pt x="41020" y="1"/>
                    <a:pt x="39867" y="51"/>
                    <a:pt x="38714" y="151"/>
                  </a:cubicBezTo>
                  <a:cubicBezTo>
                    <a:pt x="17027" y="1906"/>
                    <a:pt x="1" y="20051"/>
                    <a:pt x="1" y="42190"/>
                  </a:cubicBezTo>
                  <a:lnTo>
                    <a:pt x="84379" y="42190"/>
                  </a:lnTo>
                  <a:cubicBezTo>
                    <a:pt x="84379" y="18881"/>
                    <a:pt x="65498" y="1"/>
                    <a:pt x="42190" y="1"/>
                  </a:cubicBez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" name="Google Shape;159;p18"/>
            <p:cNvSpPr/>
            <p:nvPr/>
          </p:nvSpPr>
          <p:spPr>
            <a:xfrm>
              <a:off x="-790" y="4082754"/>
              <a:ext cx="1092678" cy="1058938"/>
            </a:xfrm>
            <a:custGeom>
              <a:avLst/>
              <a:gdLst/>
              <a:ahLst/>
              <a:cxnLst/>
              <a:rect l="l" t="t" r="r" b="b"/>
              <a:pathLst>
                <a:path w="34069" h="33017" extrusionOk="0">
                  <a:moveTo>
                    <a:pt x="0" y="1"/>
                  </a:moveTo>
                  <a:lnTo>
                    <a:pt x="0" y="33017"/>
                  </a:lnTo>
                  <a:lnTo>
                    <a:pt x="34069" y="330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701109" y="4067231"/>
              <a:ext cx="565374" cy="543853"/>
            </a:xfrm>
            <a:custGeom>
              <a:avLst/>
              <a:gdLst/>
              <a:ahLst/>
              <a:cxnLst/>
              <a:rect l="l" t="t" r="r" b="b"/>
              <a:pathLst>
                <a:path w="17628" h="16957" extrusionOk="0">
                  <a:moveTo>
                    <a:pt x="9157" y="0"/>
                  </a:moveTo>
                  <a:cubicBezTo>
                    <a:pt x="5731" y="0"/>
                    <a:pt x="2640" y="2072"/>
                    <a:pt x="1320" y="5230"/>
                  </a:cubicBezTo>
                  <a:cubicBezTo>
                    <a:pt x="0" y="8405"/>
                    <a:pt x="736" y="12047"/>
                    <a:pt x="3158" y="14470"/>
                  </a:cubicBezTo>
                  <a:cubicBezTo>
                    <a:pt x="4779" y="16091"/>
                    <a:pt x="6946" y="16956"/>
                    <a:pt x="9154" y="16956"/>
                  </a:cubicBezTo>
                  <a:cubicBezTo>
                    <a:pt x="10246" y="16956"/>
                    <a:pt x="11348" y="16745"/>
                    <a:pt x="12398" y="16308"/>
                  </a:cubicBezTo>
                  <a:cubicBezTo>
                    <a:pt x="15556" y="15004"/>
                    <a:pt x="17628" y="11913"/>
                    <a:pt x="17628" y="8471"/>
                  </a:cubicBezTo>
                  <a:cubicBezTo>
                    <a:pt x="17628" y="3793"/>
                    <a:pt x="13835" y="0"/>
                    <a:pt x="9157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8049793" y="4082754"/>
              <a:ext cx="1093255" cy="1058938"/>
            </a:xfrm>
            <a:custGeom>
              <a:avLst/>
              <a:gdLst/>
              <a:ahLst/>
              <a:cxnLst/>
              <a:rect l="l" t="t" r="r" b="b"/>
              <a:pathLst>
                <a:path w="34087" h="33017" extrusionOk="0">
                  <a:moveTo>
                    <a:pt x="34086" y="1"/>
                  </a:moveTo>
                  <a:lnTo>
                    <a:pt x="1" y="33017"/>
                  </a:lnTo>
                  <a:lnTo>
                    <a:pt x="34086" y="33017"/>
                  </a:lnTo>
                  <a:lnTo>
                    <a:pt x="34086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7859141" y="4067231"/>
              <a:ext cx="564861" cy="543853"/>
            </a:xfrm>
            <a:custGeom>
              <a:avLst/>
              <a:gdLst/>
              <a:ahLst/>
              <a:cxnLst/>
              <a:rect l="l" t="t" r="r" b="b"/>
              <a:pathLst>
                <a:path w="17612" h="16957" extrusionOk="0">
                  <a:moveTo>
                    <a:pt x="9140" y="0"/>
                  </a:moveTo>
                  <a:cubicBezTo>
                    <a:pt x="5715" y="0"/>
                    <a:pt x="2624" y="2072"/>
                    <a:pt x="1304" y="5230"/>
                  </a:cubicBezTo>
                  <a:cubicBezTo>
                    <a:pt x="1" y="8405"/>
                    <a:pt x="719" y="12047"/>
                    <a:pt x="3142" y="14470"/>
                  </a:cubicBezTo>
                  <a:cubicBezTo>
                    <a:pt x="4763" y="16091"/>
                    <a:pt x="6930" y="16956"/>
                    <a:pt x="9137" y="16956"/>
                  </a:cubicBezTo>
                  <a:cubicBezTo>
                    <a:pt x="10229" y="16956"/>
                    <a:pt x="11331" y="16745"/>
                    <a:pt x="12382" y="16308"/>
                  </a:cubicBezTo>
                  <a:cubicBezTo>
                    <a:pt x="15556" y="15004"/>
                    <a:pt x="17611" y="11913"/>
                    <a:pt x="17611" y="8471"/>
                  </a:cubicBezTo>
                  <a:cubicBezTo>
                    <a:pt x="17611" y="3793"/>
                    <a:pt x="13819" y="0"/>
                    <a:pt x="9140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717875" y="619314"/>
              <a:ext cx="8425014" cy="1272684"/>
            </a:xfrm>
            <a:custGeom>
              <a:avLst/>
              <a:gdLst/>
              <a:ahLst/>
              <a:cxnLst/>
              <a:rect l="l" t="t" r="r" b="b"/>
              <a:pathLst>
                <a:path w="246670" h="38213" extrusionOk="0">
                  <a:moveTo>
                    <a:pt x="1" y="0"/>
                  </a:moveTo>
                  <a:lnTo>
                    <a:pt x="49375" y="38213"/>
                  </a:lnTo>
                  <a:lnTo>
                    <a:pt x="246669" y="38213"/>
                  </a:lnTo>
                  <a:lnTo>
                    <a:pt x="246669" y="0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-801" y="2106414"/>
              <a:ext cx="8425016" cy="1272733"/>
            </a:xfrm>
            <a:custGeom>
              <a:avLst/>
              <a:gdLst/>
              <a:ahLst/>
              <a:cxnLst/>
              <a:rect l="l" t="t" r="r" b="b"/>
              <a:pathLst>
                <a:path w="248123" h="39683" extrusionOk="0">
                  <a:moveTo>
                    <a:pt x="0" y="0"/>
                  </a:moveTo>
                  <a:lnTo>
                    <a:pt x="0" y="39683"/>
                  </a:lnTo>
                  <a:lnTo>
                    <a:pt x="198748" y="39683"/>
                  </a:lnTo>
                  <a:lnTo>
                    <a:pt x="248122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65" name="Google Shape;165;p18"/>
          <p:cNvSpPr txBox="1">
            <a:spLocks noGrp="1"/>
          </p:cNvSpPr>
          <p:nvPr>
            <p:ph type="ctrTitle"/>
          </p:nvPr>
        </p:nvSpPr>
        <p:spPr>
          <a:xfrm>
            <a:off x="960000" y="5452800"/>
            <a:ext cx="102724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ubTitle" idx="1"/>
          </p:nvPr>
        </p:nvSpPr>
        <p:spPr>
          <a:xfrm>
            <a:off x="3457400" y="1082533"/>
            <a:ext cx="2530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2"/>
          </p:nvPr>
        </p:nvSpPr>
        <p:spPr>
          <a:xfrm>
            <a:off x="3456633" y="1749133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3"/>
          </p:nvPr>
        </p:nvSpPr>
        <p:spPr>
          <a:xfrm>
            <a:off x="6204900" y="1082533"/>
            <a:ext cx="25288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4"/>
          </p:nvPr>
        </p:nvSpPr>
        <p:spPr>
          <a:xfrm>
            <a:off x="3457400" y="1404437"/>
            <a:ext cx="2530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5"/>
          </p:nvPr>
        </p:nvSpPr>
        <p:spPr>
          <a:xfrm>
            <a:off x="6204901" y="1404525"/>
            <a:ext cx="25288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6"/>
          </p:nvPr>
        </p:nvSpPr>
        <p:spPr>
          <a:xfrm>
            <a:off x="6203451" y="1749200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7"/>
          </p:nvPr>
        </p:nvSpPr>
        <p:spPr>
          <a:xfrm>
            <a:off x="3458828" y="3073360"/>
            <a:ext cx="2530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8"/>
          </p:nvPr>
        </p:nvSpPr>
        <p:spPr>
          <a:xfrm>
            <a:off x="3457900" y="3739967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9"/>
          </p:nvPr>
        </p:nvSpPr>
        <p:spPr>
          <a:xfrm>
            <a:off x="6206327" y="3073444"/>
            <a:ext cx="25288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3"/>
          </p:nvPr>
        </p:nvSpPr>
        <p:spPr>
          <a:xfrm>
            <a:off x="3458827" y="3395264"/>
            <a:ext cx="2530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subTitle" idx="14"/>
          </p:nvPr>
        </p:nvSpPr>
        <p:spPr>
          <a:xfrm>
            <a:off x="6206328" y="3395435"/>
            <a:ext cx="25288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5"/>
          </p:nvPr>
        </p:nvSpPr>
        <p:spPr>
          <a:xfrm>
            <a:off x="6204784" y="3740133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4433263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3">
  <p:cSld name="Title + Subtitle + text 3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9"/>
          <p:cNvGrpSpPr/>
          <p:nvPr/>
        </p:nvGrpSpPr>
        <p:grpSpPr>
          <a:xfrm>
            <a:off x="-1053" y="692880"/>
            <a:ext cx="9320140" cy="6162709"/>
            <a:chOff x="-790" y="519660"/>
            <a:chExt cx="6990105" cy="4622032"/>
          </a:xfrm>
        </p:grpSpPr>
        <p:sp>
          <p:nvSpPr>
            <p:cNvPr id="180" name="Google Shape;180;p19"/>
            <p:cNvSpPr/>
            <p:nvPr/>
          </p:nvSpPr>
          <p:spPr>
            <a:xfrm>
              <a:off x="-790" y="2086594"/>
              <a:ext cx="5372817" cy="3055098"/>
            </a:xfrm>
            <a:custGeom>
              <a:avLst/>
              <a:gdLst/>
              <a:ahLst/>
              <a:cxnLst/>
              <a:rect l="l" t="t" r="r" b="b"/>
              <a:pathLst>
                <a:path w="167521" h="95256" extrusionOk="0">
                  <a:moveTo>
                    <a:pt x="0" y="1"/>
                  </a:moveTo>
                  <a:lnTo>
                    <a:pt x="0" y="31763"/>
                  </a:lnTo>
                  <a:lnTo>
                    <a:pt x="137010" y="31713"/>
                  </a:lnTo>
                  <a:lnTo>
                    <a:pt x="137010" y="95256"/>
                  </a:lnTo>
                  <a:lnTo>
                    <a:pt x="167520" y="95256"/>
                  </a:lnTo>
                  <a:lnTo>
                    <a:pt x="167503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5371450" y="519660"/>
              <a:ext cx="1617865" cy="1567511"/>
            </a:xfrm>
            <a:custGeom>
              <a:avLst/>
              <a:gdLst/>
              <a:ahLst/>
              <a:cxnLst/>
              <a:rect l="l" t="t" r="r" b="b"/>
              <a:pathLst>
                <a:path w="50444" h="48874" extrusionOk="0">
                  <a:moveTo>
                    <a:pt x="0" y="1"/>
                  </a:moveTo>
                  <a:lnTo>
                    <a:pt x="0" y="48873"/>
                  </a:lnTo>
                  <a:lnTo>
                    <a:pt x="50444" y="488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3740756" y="519660"/>
              <a:ext cx="1631271" cy="1567511"/>
            </a:xfrm>
            <a:custGeom>
              <a:avLst/>
              <a:gdLst/>
              <a:ahLst/>
              <a:cxnLst/>
              <a:rect l="l" t="t" r="r" b="b"/>
              <a:pathLst>
                <a:path w="50862" h="48874" extrusionOk="0">
                  <a:moveTo>
                    <a:pt x="50811" y="1"/>
                  </a:moveTo>
                  <a:cubicBezTo>
                    <a:pt x="22757" y="1"/>
                    <a:pt x="0" y="21889"/>
                    <a:pt x="0" y="48873"/>
                  </a:cubicBezTo>
                  <a:lnTo>
                    <a:pt x="50844" y="48873"/>
                  </a:lnTo>
                  <a:lnTo>
                    <a:pt x="50861" y="51"/>
                  </a:lnTo>
                  <a:lnTo>
                    <a:pt x="508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83" name="Google Shape;183;p19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subTitle" idx="1"/>
          </p:nvPr>
        </p:nvSpPr>
        <p:spPr>
          <a:xfrm>
            <a:off x="4747100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subTitle" idx="2"/>
          </p:nvPr>
        </p:nvSpPr>
        <p:spPr>
          <a:xfrm>
            <a:off x="2999900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subTitle" idx="3"/>
          </p:nvPr>
        </p:nvSpPr>
        <p:spPr>
          <a:xfrm>
            <a:off x="7257600" y="2782867"/>
            <a:ext cx="39744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4"/>
          </p:nvPr>
        </p:nvSpPr>
        <p:spPr>
          <a:xfrm>
            <a:off x="7066567" y="4122637"/>
            <a:ext cx="41656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462382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4">
  <p:cSld name="Title + Subtitle + text 4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0"/>
          <p:cNvGrpSpPr/>
          <p:nvPr/>
        </p:nvGrpSpPr>
        <p:grpSpPr>
          <a:xfrm>
            <a:off x="2871861" y="692880"/>
            <a:ext cx="9320140" cy="6162709"/>
            <a:chOff x="2153895" y="519660"/>
            <a:chExt cx="6990105" cy="4622032"/>
          </a:xfrm>
        </p:grpSpPr>
        <p:sp>
          <p:nvSpPr>
            <p:cNvPr id="190" name="Google Shape;190;p20"/>
            <p:cNvSpPr/>
            <p:nvPr/>
          </p:nvSpPr>
          <p:spPr>
            <a:xfrm flipH="1">
              <a:off x="3771183" y="2086594"/>
              <a:ext cx="5372817" cy="3055098"/>
            </a:xfrm>
            <a:custGeom>
              <a:avLst/>
              <a:gdLst/>
              <a:ahLst/>
              <a:cxnLst/>
              <a:rect l="l" t="t" r="r" b="b"/>
              <a:pathLst>
                <a:path w="167521" h="95256" extrusionOk="0">
                  <a:moveTo>
                    <a:pt x="0" y="1"/>
                  </a:moveTo>
                  <a:lnTo>
                    <a:pt x="0" y="31763"/>
                  </a:lnTo>
                  <a:lnTo>
                    <a:pt x="137010" y="31713"/>
                  </a:lnTo>
                  <a:lnTo>
                    <a:pt x="137010" y="95256"/>
                  </a:lnTo>
                  <a:lnTo>
                    <a:pt x="167520" y="95256"/>
                  </a:lnTo>
                  <a:lnTo>
                    <a:pt x="167503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1" name="Google Shape;191;p20"/>
            <p:cNvSpPr/>
            <p:nvPr/>
          </p:nvSpPr>
          <p:spPr>
            <a:xfrm flipH="1">
              <a:off x="2153895" y="519660"/>
              <a:ext cx="1617865" cy="1567511"/>
            </a:xfrm>
            <a:custGeom>
              <a:avLst/>
              <a:gdLst/>
              <a:ahLst/>
              <a:cxnLst/>
              <a:rect l="l" t="t" r="r" b="b"/>
              <a:pathLst>
                <a:path w="50444" h="48874" extrusionOk="0">
                  <a:moveTo>
                    <a:pt x="0" y="1"/>
                  </a:moveTo>
                  <a:lnTo>
                    <a:pt x="0" y="48873"/>
                  </a:lnTo>
                  <a:lnTo>
                    <a:pt x="50444" y="488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2" name="Google Shape;192;p20"/>
            <p:cNvSpPr/>
            <p:nvPr/>
          </p:nvSpPr>
          <p:spPr>
            <a:xfrm flipH="1">
              <a:off x="3771183" y="519660"/>
              <a:ext cx="1631271" cy="1567511"/>
            </a:xfrm>
            <a:custGeom>
              <a:avLst/>
              <a:gdLst/>
              <a:ahLst/>
              <a:cxnLst/>
              <a:rect l="l" t="t" r="r" b="b"/>
              <a:pathLst>
                <a:path w="50862" h="48874" extrusionOk="0">
                  <a:moveTo>
                    <a:pt x="50811" y="1"/>
                  </a:moveTo>
                  <a:cubicBezTo>
                    <a:pt x="22757" y="1"/>
                    <a:pt x="0" y="21889"/>
                    <a:pt x="0" y="48873"/>
                  </a:cubicBezTo>
                  <a:lnTo>
                    <a:pt x="50844" y="48873"/>
                  </a:lnTo>
                  <a:lnTo>
                    <a:pt x="50861" y="51"/>
                  </a:lnTo>
                  <a:lnTo>
                    <a:pt x="50811" y="1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93" name="Google Shape;193;p20"/>
          <p:cNvSpPr txBox="1">
            <a:spLocks noGrp="1"/>
          </p:cNvSpPr>
          <p:nvPr>
            <p:ph type="ctrTitle"/>
          </p:nvPr>
        </p:nvSpPr>
        <p:spPr>
          <a:xfrm flipH="1">
            <a:off x="960167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subTitle" idx="1"/>
          </p:nvPr>
        </p:nvSpPr>
        <p:spPr>
          <a:xfrm flipH="1">
            <a:off x="5184267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2"/>
          </p:nvPr>
        </p:nvSpPr>
        <p:spPr>
          <a:xfrm flipH="1">
            <a:off x="5184267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subTitle" idx="3"/>
          </p:nvPr>
        </p:nvSpPr>
        <p:spPr>
          <a:xfrm flipH="1">
            <a:off x="960000" y="2782867"/>
            <a:ext cx="3974400" cy="124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subTitle" idx="4"/>
          </p:nvPr>
        </p:nvSpPr>
        <p:spPr>
          <a:xfrm flipH="1">
            <a:off x="1616633" y="4120671"/>
            <a:ext cx="34044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44013802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subTitle" idx="1"/>
          </p:nvPr>
        </p:nvSpPr>
        <p:spPr>
          <a:xfrm>
            <a:off x="1726933" y="3972000"/>
            <a:ext cx="4086400" cy="18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subTitle" idx="2"/>
          </p:nvPr>
        </p:nvSpPr>
        <p:spPr>
          <a:xfrm>
            <a:off x="1726000" y="3556800"/>
            <a:ext cx="4086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subTitle" idx="3"/>
          </p:nvPr>
        </p:nvSpPr>
        <p:spPr>
          <a:xfrm>
            <a:off x="6384700" y="3972000"/>
            <a:ext cx="4086000" cy="18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subTitle" idx="4"/>
          </p:nvPr>
        </p:nvSpPr>
        <p:spPr>
          <a:xfrm>
            <a:off x="6383768" y="3556800"/>
            <a:ext cx="4086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86330400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3">
  <p:cSld name="Four columns 3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22"/>
          <p:cNvGrpSpPr/>
          <p:nvPr/>
        </p:nvGrpSpPr>
        <p:grpSpPr>
          <a:xfrm>
            <a:off x="-643" y="-2281"/>
            <a:ext cx="12192651" cy="1900616"/>
            <a:chOff x="-482" y="-1711"/>
            <a:chExt cx="9144488" cy="1425462"/>
          </a:xfrm>
        </p:grpSpPr>
        <p:sp>
          <p:nvSpPr>
            <p:cNvPr id="206" name="Google Shape;206;p22"/>
            <p:cNvSpPr/>
            <p:nvPr/>
          </p:nvSpPr>
          <p:spPr>
            <a:xfrm>
              <a:off x="-482" y="-1711"/>
              <a:ext cx="1320970" cy="1425462"/>
            </a:xfrm>
            <a:custGeom>
              <a:avLst/>
              <a:gdLst/>
              <a:ahLst/>
              <a:cxnLst/>
              <a:rect l="l" t="t" r="r" b="b"/>
              <a:pathLst>
                <a:path w="41187" h="44445" extrusionOk="0">
                  <a:moveTo>
                    <a:pt x="41153" y="0"/>
                  </a:moveTo>
                  <a:lnTo>
                    <a:pt x="0" y="117"/>
                  </a:lnTo>
                  <a:lnTo>
                    <a:pt x="0" y="44445"/>
                  </a:lnTo>
                  <a:cubicBezTo>
                    <a:pt x="22757" y="44445"/>
                    <a:pt x="41187" y="24562"/>
                    <a:pt x="41187" y="50"/>
                  </a:cubicBezTo>
                  <a:lnTo>
                    <a:pt x="4115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7719056" y="-1711"/>
              <a:ext cx="1424949" cy="1322574"/>
            </a:xfrm>
            <a:custGeom>
              <a:avLst/>
              <a:gdLst/>
              <a:ahLst/>
              <a:cxnLst/>
              <a:rect l="l" t="t" r="r" b="b"/>
              <a:pathLst>
                <a:path w="44429" h="41237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22757"/>
                    <a:pt x="19850" y="41220"/>
                    <a:pt x="44362" y="41237"/>
                  </a:cubicBezTo>
                  <a:lnTo>
                    <a:pt x="44428" y="41203"/>
                  </a:lnTo>
                  <a:lnTo>
                    <a:pt x="44345" y="5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08" name="Google Shape;208;p22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ubTitle" idx="1"/>
          </p:nvPr>
        </p:nvSpPr>
        <p:spPr>
          <a:xfrm>
            <a:off x="1391324" y="4737767"/>
            <a:ext cx="20144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2"/>
          </p:nvPr>
        </p:nvSpPr>
        <p:spPr>
          <a:xfrm>
            <a:off x="1390867" y="4322567"/>
            <a:ext cx="2014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3"/>
          </p:nvPr>
        </p:nvSpPr>
        <p:spPr>
          <a:xfrm>
            <a:off x="3857629" y="4737767"/>
            <a:ext cx="20140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subTitle" idx="4"/>
          </p:nvPr>
        </p:nvSpPr>
        <p:spPr>
          <a:xfrm>
            <a:off x="3857400" y="4322567"/>
            <a:ext cx="2014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subTitle" idx="5"/>
          </p:nvPr>
        </p:nvSpPr>
        <p:spPr>
          <a:xfrm>
            <a:off x="6324096" y="4737767"/>
            <a:ext cx="20136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subTitle" idx="6"/>
          </p:nvPr>
        </p:nvSpPr>
        <p:spPr>
          <a:xfrm>
            <a:off x="6323867" y="4322567"/>
            <a:ext cx="20140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15" name="Google Shape;215;p22"/>
          <p:cNvSpPr txBox="1">
            <a:spLocks noGrp="1"/>
          </p:cNvSpPr>
          <p:nvPr>
            <p:ph type="subTitle" idx="7"/>
          </p:nvPr>
        </p:nvSpPr>
        <p:spPr>
          <a:xfrm>
            <a:off x="8790333" y="4737767"/>
            <a:ext cx="20132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6" name="Google Shape;216;p22"/>
          <p:cNvSpPr txBox="1">
            <a:spLocks noGrp="1"/>
          </p:cNvSpPr>
          <p:nvPr>
            <p:ph type="subTitle" idx="8"/>
          </p:nvPr>
        </p:nvSpPr>
        <p:spPr>
          <a:xfrm>
            <a:off x="8790333" y="4322567"/>
            <a:ext cx="20136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58998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="" xmlns:a16="http://schemas.microsoft.com/office/drawing/2014/main" id="{4D106799-229B-4525-BC1C-945C3FD11C08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46094" y="1"/>
            <a:ext cx="3901012" cy="164989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FEB8557D-6C5D-4EFB-871A-8763D6EB6796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6094" y="5208103"/>
            <a:ext cx="3901012" cy="164989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730746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4">
  <p:cSld name="Four columns 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/>
          <p:nvPr/>
        </p:nvSpPr>
        <p:spPr>
          <a:xfrm>
            <a:off x="-364733" y="2692501"/>
            <a:ext cx="3729281" cy="3230343"/>
          </a:xfrm>
          <a:custGeom>
            <a:avLst/>
            <a:gdLst/>
            <a:ahLst/>
            <a:cxnLst/>
            <a:rect l="l" t="t" r="r" b="b"/>
            <a:pathLst>
              <a:path w="80954" h="75540" extrusionOk="0">
                <a:moveTo>
                  <a:pt x="80953" y="1"/>
                </a:moveTo>
                <a:lnTo>
                  <a:pt x="42707" y="37077"/>
                </a:lnTo>
                <a:lnTo>
                  <a:pt x="0" y="37077"/>
                </a:lnTo>
                <a:lnTo>
                  <a:pt x="0" y="75540"/>
                </a:lnTo>
                <a:lnTo>
                  <a:pt x="80953" y="75540"/>
                </a:lnTo>
                <a:lnTo>
                  <a:pt x="80953" y="37077"/>
                </a:lnTo>
                <a:lnTo>
                  <a:pt x="8095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9" name="Google Shape;219;p23"/>
          <p:cNvSpPr/>
          <p:nvPr/>
        </p:nvSpPr>
        <p:spPr>
          <a:xfrm>
            <a:off x="3898185" y="2692501"/>
            <a:ext cx="1932823" cy="4387860"/>
          </a:xfrm>
          <a:custGeom>
            <a:avLst/>
            <a:gdLst/>
            <a:ahLst/>
            <a:cxnLst/>
            <a:rect l="l" t="t" r="r" b="b"/>
            <a:pathLst>
              <a:path w="38431" h="102608" extrusionOk="0">
                <a:moveTo>
                  <a:pt x="1" y="1"/>
                </a:moveTo>
                <a:lnTo>
                  <a:pt x="1" y="102608"/>
                </a:lnTo>
                <a:lnTo>
                  <a:pt x="38430" y="102608"/>
                </a:lnTo>
                <a:lnTo>
                  <a:pt x="38430" y="37244"/>
                </a:lnTo>
                <a:lnTo>
                  <a:pt x="1" y="1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0" name="Google Shape;220;p23"/>
          <p:cNvSpPr/>
          <p:nvPr/>
        </p:nvSpPr>
        <p:spPr>
          <a:xfrm>
            <a:off x="4404788" y="3096928"/>
            <a:ext cx="919625" cy="920352"/>
          </a:xfrm>
          <a:custGeom>
            <a:avLst/>
            <a:gdLst/>
            <a:ahLst/>
            <a:cxnLst/>
            <a:rect l="l" t="t" r="r" b="b"/>
            <a:pathLst>
              <a:path w="21505" h="21522" extrusionOk="0">
                <a:moveTo>
                  <a:pt x="10761" y="1"/>
                </a:moveTo>
                <a:cubicBezTo>
                  <a:pt x="4813" y="1"/>
                  <a:pt x="1" y="4813"/>
                  <a:pt x="1" y="10761"/>
                </a:cubicBezTo>
                <a:cubicBezTo>
                  <a:pt x="1" y="16693"/>
                  <a:pt x="4813" y="21521"/>
                  <a:pt x="10761" y="21521"/>
                </a:cubicBezTo>
                <a:cubicBezTo>
                  <a:pt x="16693" y="21521"/>
                  <a:pt x="21505" y="16693"/>
                  <a:pt x="21505" y="10761"/>
                </a:cubicBezTo>
                <a:cubicBezTo>
                  <a:pt x="21505" y="4813"/>
                  <a:pt x="16693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1" name="Google Shape;221;p23"/>
          <p:cNvSpPr/>
          <p:nvPr/>
        </p:nvSpPr>
        <p:spPr>
          <a:xfrm>
            <a:off x="6364451" y="2692501"/>
            <a:ext cx="1932823" cy="4387860"/>
          </a:xfrm>
          <a:custGeom>
            <a:avLst/>
            <a:gdLst/>
            <a:ahLst/>
            <a:cxnLst/>
            <a:rect l="l" t="t" r="r" b="b"/>
            <a:pathLst>
              <a:path w="38431" h="102608" extrusionOk="0">
                <a:moveTo>
                  <a:pt x="38431" y="1"/>
                </a:moveTo>
                <a:lnTo>
                  <a:pt x="1" y="37244"/>
                </a:lnTo>
                <a:lnTo>
                  <a:pt x="1" y="102608"/>
                </a:lnTo>
                <a:lnTo>
                  <a:pt x="38431" y="102608"/>
                </a:lnTo>
                <a:lnTo>
                  <a:pt x="38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2" name="Google Shape;222;p23"/>
          <p:cNvSpPr/>
          <p:nvPr/>
        </p:nvSpPr>
        <p:spPr>
          <a:xfrm>
            <a:off x="6870691" y="3096928"/>
            <a:ext cx="920352" cy="920352"/>
          </a:xfrm>
          <a:custGeom>
            <a:avLst/>
            <a:gdLst/>
            <a:ahLst/>
            <a:cxnLst/>
            <a:rect l="l" t="t" r="r" b="b"/>
            <a:pathLst>
              <a:path w="21522" h="21522" extrusionOk="0">
                <a:moveTo>
                  <a:pt x="10761" y="1"/>
                </a:moveTo>
                <a:cubicBezTo>
                  <a:pt x="4813" y="1"/>
                  <a:pt x="1" y="4813"/>
                  <a:pt x="1" y="10761"/>
                </a:cubicBezTo>
                <a:cubicBezTo>
                  <a:pt x="1" y="16693"/>
                  <a:pt x="4813" y="21521"/>
                  <a:pt x="10761" y="21521"/>
                </a:cubicBezTo>
                <a:cubicBezTo>
                  <a:pt x="16709" y="21521"/>
                  <a:pt x="21521" y="16693"/>
                  <a:pt x="21521" y="10761"/>
                </a:cubicBezTo>
                <a:cubicBezTo>
                  <a:pt x="21521" y="4813"/>
                  <a:pt x="16709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3" name="Google Shape;223;p23"/>
          <p:cNvSpPr/>
          <p:nvPr/>
        </p:nvSpPr>
        <p:spPr>
          <a:xfrm>
            <a:off x="5552601" y="0"/>
            <a:ext cx="1086831" cy="1087515"/>
          </a:xfrm>
          <a:custGeom>
            <a:avLst/>
            <a:gdLst/>
            <a:ahLst/>
            <a:cxnLst/>
            <a:rect l="l" t="t" r="r" b="b"/>
            <a:pathLst>
              <a:path w="25415" h="25431" extrusionOk="0">
                <a:moveTo>
                  <a:pt x="0" y="0"/>
                </a:moveTo>
                <a:lnTo>
                  <a:pt x="0" y="25430"/>
                </a:lnTo>
                <a:lnTo>
                  <a:pt x="25414" y="25430"/>
                </a:lnTo>
                <a:lnTo>
                  <a:pt x="25414" y="0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4" name="Google Shape;224;p23"/>
          <p:cNvSpPr/>
          <p:nvPr/>
        </p:nvSpPr>
        <p:spPr>
          <a:xfrm>
            <a:off x="8831068" y="2692501"/>
            <a:ext cx="3729307" cy="3230343"/>
          </a:xfrm>
          <a:custGeom>
            <a:avLst/>
            <a:gdLst/>
            <a:ahLst/>
            <a:cxnLst/>
            <a:rect l="l" t="t" r="r" b="b"/>
            <a:pathLst>
              <a:path w="80937" h="75540" extrusionOk="0">
                <a:moveTo>
                  <a:pt x="0" y="1"/>
                </a:moveTo>
                <a:lnTo>
                  <a:pt x="0" y="37077"/>
                </a:lnTo>
                <a:lnTo>
                  <a:pt x="0" y="75540"/>
                </a:lnTo>
                <a:lnTo>
                  <a:pt x="80936" y="75540"/>
                </a:lnTo>
                <a:lnTo>
                  <a:pt x="80936" y="37077"/>
                </a:lnTo>
                <a:lnTo>
                  <a:pt x="38263" y="37077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5" name="Google Shape;225;p23"/>
          <p:cNvSpPr/>
          <p:nvPr/>
        </p:nvSpPr>
        <p:spPr>
          <a:xfrm>
            <a:off x="9337321" y="3096928"/>
            <a:ext cx="919625" cy="920352"/>
          </a:xfrm>
          <a:custGeom>
            <a:avLst/>
            <a:gdLst/>
            <a:ahLst/>
            <a:cxnLst/>
            <a:rect l="l" t="t" r="r" b="b"/>
            <a:pathLst>
              <a:path w="21505" h="21522" extrusionOk="0">
                <a:moveTo>
                  <a:pt x="10761" y="1"/>
                </a:moveTo>
                <a:cubicBezTo>
                  <a:pt x="4812" y="1"/>
                  <a:pt x="0" y="4813"/>
                  <a:pt x="0" y="10761"/>
                </a:cubicBezTo>
                <a:cubicBezTo>
                  <a:pt x="0" y="16693"/>
                  <a:pt x="4812" y="21521"/>
                  <a:pt x="10761" y="21521"/>
                </a:cubicBezTo>
                <a:cubicBezTo>
                  <a:pt x="16692" y="21521"/>
                  <a:pt x="21504" y="16693"/>
                  <a:pt x="21504" y="10761"/>
                </a:cubicBezTo>
                <a:cubicBezTo>
                  <a:pt x="21504" y="4813"/>
                  <a:pt x="16692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6" name="Google Shape;226;p23"/>
          <p:cNvSpPr/>
          <p:nvPr/>
        </p:nvSpPr>
        <p:spPr>
          <a:xfrm>
            <a:off x="1938157" y="3096928"/>
            <a:ext cx="920352" cy="920352"/>
          </a:xfrm>
          <a:custGeom>
            <a:avLst/>
            <a:gdLst/>
            <a:ahLst/>
            <a:cxnLst/>
            <a:rect l="l" t="t" r="r" b="b"/>
            <a:pathLst>
              <a:path w="21522" h="21522" extrusionOk="0">
                <a:moveTo>
                  <a:pt x="10761" y="1"/>
                </a:moveTo>
                <a:cubicBezTo>
                  <a:pt x="4813" y="1"/>
                  <a:pt x="1" y="4813"/>
                  <a:pt x="1" y="10761"/>
                </a:cubicBezTo>
                <a:cubicBezTo>
                  <a:pt x="1" y="16693"/>
                  <a:pt x="4813" y="21521"/>
                  <a:pt x="10761" y="21521"/>
                </a:cubicBezTo>
                <a:cubicBezTo>
                  <a:pt x="16709" y="21521"/>
                  <a:pt x="21521" y="16693"/>
                  <a:pt x="21521" y="10761"/>
                </a:cubicBezTo>
                <a:cubicBezTo>
                  <a:pt x="21521" y="4813"/>
                  <a:pt x="16709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7" name="Google Shape;227;p23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28" name="Google Shape;228;p23"/>
          <p:cNvSpPr txBox="1">
            <a:spLocks noGrp="1"/>
          </p:cNvSpPr>
          <p:nvPr>
            <p:ph type="subTitle" idx="1"/>
          </p:nvPr>
        </p:nvSpPr>
        <p:spPr>
          <a:xfrm>
            <a:off x="1432372" y="4737767"/>
            <a:ext cx="19324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29" name="Google Shape;229;p23"/>
          <p:cNvSpPr txBox="1">
            <a:spLocks noGrp="1"/>
          </p:cNvSpPr>
          <p:nvPr>
            <p:ph type="subTitle" idx="2"/>
          </p:nvPr>
        </p:nvSpPr>
        <p:spPr>
          <a:xfrm>
            <a:off x="1431933" y="4322567"/>
            <a:ext cx="193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subTitle" idx="3"/>
          </p:nvPr>
        </p:nvSpPr>
        <p:spPr>
          <a:xfrm>
            <a:off x="3898233" y="4737767"/>
            <a:ext cx="19328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31" name="Google Shape;231;p23"/>
          <p:cNvSpPr txBox="1">
            <a:spLocks noGrp="1"/>
          </p:cNvSpPr>
          <p:nvPr>
            <p:ph type="subTitle" idx="4"/>
          </p:nvPr>
        </p:nvSpPr>
        <p:spPr>
          <a:xfrm>
            <a:off x="3898267" y="4322567"/>
            <a:ext cx="193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32" name="Google Shape;232;p23"/>
          <p:cNvSpPr txBox="1">
            <a:spLocks noGrp="1"/>
          </p:cNvSpPr>
          <p:nvPr>
            <p:ph type="subTitle" idx="5"/>
          </p:nvPr>
        </p:nvSpPr>
        <p:spPr>
          <a:xfrm>
            <a:off x="6364687" y="4737767"/>
            <a:ext cx="19324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33" name="Google Shape;233;p23"/>
          <p:cNvSpPr txBox="1">
            <a:spLocks noGrp="1"/>
          </p:cNvSpPr>
          <p:nvPr>
            <p:ph type="subTitle" idx="6"/>
          </p:nvPr>
        </p:nvSpPr>
        <p:spPr>
          <a:xfrm>
            <a:off x="6364600" y="4322567"/>
            <a:ext cx="193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34" name="Google Shape;234;p23"/>
          <p:cNvSpPr txBox="1">
            <a:spLocks noGrp="1"/>
          </p:cNvSpPr>
          <p:nvPr>
            <p:ph type="subTitle" idx="7"/>
          </p:nvPr>
        </p:nvSpPr>
        <p:spPr>
          <a:xfrm>
            <a:off x="8830933" y="4737767"/>
            <a:ext cx="19320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35" name="Google Shape;235;p23"/>
          <p:cNvSpPr txBox="1">
            <a:spLocks noGrp="1"/>
          </p:cNvSpPr>
          <p:nvPr>
            <p:ph type="subTitle" idx="8"/>
          </p:nvPr>
        </p:nvSpPr>
        <p:spPr>
          <a:xfrm>
            <a:off x="8830933" y="4322567"/>
            <a:ext cx="193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3729841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24"/>
          <p:cNvGrpSpPr/>
          <p:nvPr/>
        </p:nvGrpSpPr>
        <p:grpSpPr>
          <a:xfrm>
            <a:off x="-917480" y="84"/>
            <a:ext cx="14021336" cy="7243111"/>
            <a:chOff x="-688110" y="63"/>
            <a:chExt cx="10516002" cy="5432333"/>
          </a:xfrm>
        </p:grpSpPr>
        <p:sp>
          <p:nvSpPr>
            <p:cNvPr id="238" name="Google Shape;238;p24"/>
            <p:cNvSpPr/>
            <p:nvPr/>
          </p:nvSpPr>
          <p:spPr>
            <a:xfrm>
              <a:off x="-688110" y="3201655"/>
              <a:ext cx="2840302" cy="2230741"/>
            </a:xfrm>
            <a:custGeom>
              <a:avLst/>
              <a:gdLst/>
              <a:ahLst/>
              <a:cxnLst/>
              <a:rect l="l" t="t" r="r" b="b"/>
              <a:pathLst>
                <a:path w="82639" h="64899" extrusionOk="0">
                  <a:moveTo>
                    <a:pt x="0" y="1"/>
                  </a:moveTo>
                  <a:lnTo>
                    <a:pt x="64976" y="64898"/>
                  </a:lnTo>
                  <a:lnTo>
                    <a:pt x="82638" y="64898"/>
                  </a:lnTo>
                  <a:lnTo>
                    <a:pt x="17834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" name="Google Shape;239;p24"/>
            <p:cNvSpPr/>
            <p:nvPr/>
          </p:nvSpPr>
          <p:spPr>
            <a:xfrm>
              <a:off x="3366537" y="63"/>
              <a:ext cx="2411124" cy="1205650"/>
            </a:xfrm>
            <a:custGeom>
              <a:avLst/>
              <a:gdLst/>
              <a:ahLst/>
              <a:cxnLst/>
              <a:rect l="l" t="t" r="r" b="b"/>
              <a:pathLst>
                <a:path w="70152" h="35076" extrusionOk="0">
                  <a:moveTo>
                    <a:pt x="0" y="0"/>
                  </a:moveTo>
                  <a:cubicBezTo>
                    <a:pt x="0" y="19377"/>
                    <a:pt x="15699" y="35076"/>
                    <a:pt x="35076" y="35076"/>
                  </a:cubicBezTo>
                  <a:cubicBezTo>
                    <a:pt x="36043" y="35076"/>
                    <a:pt x="37009" y="35029"/>
                    <a:pt x="37960" y="34951"/>
                  </a:cubicBezTo>
                  <a:cubicBezTo>
                    <a:pt x="55981" y="33485"/>
                    <a:pt x="70152" y="18395"/>
                    <a:pt x="70152" y="0"/>
                  </a:cubicBez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" name="Google Shape;240;p24"/>
            <p:cNvSpPr/>
            <p:nvPr/>
          </p:nvSpPr>
          <p:spPr>
            <a:xfrm flipH="1">
              <a:off x="6987590" y="3201655"/>
              <a:ext cx="2840302" cy="2230741"/>
            </a:xfrm>
            <a:custGeom>
              <a:avLst/>
              <a:gdLst/>
              <a:ahLst/>
              <a:cxnLst/>
              <a:rect l="l" t="t" r="r" b="b"/>
              <a:pathLst>
                <a:path w="82639" h="64899" extrusionOk="0">
                  <a:moveTo>
                    <a:pt x="0" y="1"/>
                  </a:moveTo>
                  <a:lnTo>
                    <a:pt x="64976" y="64898"/>
                  </a:lnTo>
                  <a:lnTo>
                    <a:pt x="82638" y="64898"/>
                  </a:lnTo>
                  <a:lnTo>
                    <a:pt x="17834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41" name="Google Shape;241;p24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42" name="Google Shape;242;p24"/>
          <p:cNvSpPr txBox="1">
            <a:spLocks noGrp="1"/>
          </p:cNvSpPr>
          <p:nvPr>
            <p:ph type="subTitle" idx="1"/>
          </p:nvPr>
        </p:nvSpPr>
        <p:spPr>
          <a:xfrm>
            <a:off x="946433" y="3004667"/>
            <a:ext cx="2056000" cy="9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43" name="Google Shape;243;p24"/>
          <p:cNvSpPr txBox="1">
            <a:spLocks noGrp="1"/>
          </p:cNvSpPr>
          <p:nvPr>
            <p:ph type="subTitle" idx="2"/>
          </p:nvPr>
        </p:nvSpPr>
        <p:spPr>
          <a:xfrm>
            <a:off x="945967" y="2589467"/>
            <a:ext cx="2056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44" name="Google Shape;244;p24"/>
          <p:cNvSpPr txBox="1">
            <a:spLocks noGrp="1"/>
          </p:cNvSpPr>
          <p:nvPr>
            <p:ph type="subTitle" idx="3"/>
          </p:nvPr>
        </p:nvSpPr>
        <p:spPr>
          <a:xfrm>
            <a:off x="3791201" y="4987100"/>
            <a:ext cx="2056800" cy="9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45" name="Google Shape;245;p24"/>
          <p:cNvSpPr txBox="1">
            <a:spLocks noGrp="1"/>
          </p:cNvSpPr>
          <p:nvPr>
            <p:ph type="subTitle" idx="4"/>
          </p:nvPr>
        </p:nvSpPr>
        <p:spPr>
          <a:xfrm>
            <a:off x="3790733" y="4571900"/>
            <a:ext cx="20576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46" name="Google Shape;246;p24"/>
          <p:cNvSpPr txBox="1">
            <a:spLocks noGrp="1"/>
          </p:cNvSpPr>
          <p:nvPr>
            <p:ph type="subTitle" idx="5"/>
          </p:nvPr>
        </p:nvSpPr>
        <p:spPr>
          <a:xfrm>
            <a:off x="6631601" y="2986367"/>
            <a:ext cx="2056400" cy="9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47" name="Google Shape;247;p24"/>
          <p:cNvSpPr txBox="1">
            <a:spLocks noGrp="1"/>
          </p:cNvSpPr>
          <p:nvPr>
            <p:ph type="subTitle" idx="6"/>
          </p:nvPr>
        </p:nvSpPr>
        <p:spPr>
          <a:xfrm>
            <a:off x="6631133" y="2571167"/>
            <a:ext cx="2056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58466374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columns">
  <p:cSld name="Five columns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249;p25"/>
          <p:cNvGrpSpPr/>
          <p:nvPr/>
        </p:nvGrpSpPr>
        <p:grpSpPr>
          <a:xfrm>
            <a:off x="0" y="1"/>
            <a:ext cx="12192469" cy="6857999"/>
            <a:chOff x="0" y="0"/>
            <a:chExt cx="9144352" cy="5143499"/>
          </a:xfrm>
        </p:grpSpPr>
        <p:sp>
          <p:nvSpPr>
            <p:cNvPr id="250" name="Google Shape;250;p25"/>
            <p:cNvSpPr/>
            <p:nvPr/>
          </p:nvSpPr>
          <p:spPr>
            <a:xfrm>
              <a:off x="3433500" y="0"/>
              <a:ext cx="2277000" cy="195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" name="Google Shape;251;p25"/>
            <p:cNvSpPr/>
            <p:nvPr/>
          </p:nvSpPr>
          <p:spPr>
            <a:xfrm>
              <a:off x="3433500" y="860400"/>
              <a:ext cx="2277000" cy="227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2" name="Google Shape;252;p25"/>
            <p:cNvSpPr/>
            <p:nvPr/>
          </p:nvSpPr>
          <p:spPr>
            <a:xfrm rot="-5400000">
              <a:off x="15824" y="4277673"/>
              <a:ext cx="850001" cy="881651"/>
            </a:xfrm>
            <a:custGeom>
              <a:avLst/>
              <a:gdLst/>
              <a:ahLst/>
              <a:cxnLst/>
              <a:rect l="l" t="t" r="r" b="b"/>
              <a:pathLst>
                <a:path w="81672" h="84713" extrusionOk="0">
                  <a:moveTo>
                    <a:pt x="0" y="0"/>
                  </a:moveTo>
                  <a:lnTo>
                    <a:pt x="0" y="84712"/>
                  </a:lnTo>
                  <a:cubicBezTo>
                    <a:pt x="45080" y="84712"/>
                    <a:pt x="81672" y="46851"/>
                    <a:pt x="81672" y="0"/>
                  </a:cubicBez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" name="Google Shape;253;p25"/>
            <p:cNvSpPr/>
            <p:nvPr/>
          </p:nvSpPr>
          <p:spPr>
            <a:xfrm rot="5400000" flipH="1">
              <a:off x="8263967" y="4263114"/>
              <a:ext cx="864294" cy="896475"/>
            </a:xfrm>
            <a:custGeom>
              <a:avLst/>
              <a:gdLst/>
              <a:ahLst/>
              <a:cxnLst/>
              <a:rect l="l" t="t" r="r" b="b"/>
              <a:pathLst>
                <a:path w="81672" h="84713" extrusionOk="0">
                  <a:moveTo>
                    <a:pt x="0" y="0"/>
                  </a:moveTo>
                  <a:lnTo>
                    <a:pt x="0" y="84712"/>
                  </a:lnTo>
                  <a:cubicBezTo>
                    <a:pt x="45080" y="84712"/>
                    <a:pt x="81672" y="46851"/>
                    <a:pt x="81672" y="0"/>
                  </a:cubicBez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1008724" y="4600798"/>
              <a:ext cx="477966" cy="459912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7" y="0"/>
                  </a:moveTo>
                  <a:cubicBezTo>
                    <a:pt x="4829" y="0"/>
                    <a:pt x="2223" y="1754"/>
                    <a:pt x="1120" y="4428"/>
                  </a:cubicBezTo>
                  <a:cubicBezTo>
                    <a:pt x="1" y="7101"/>
                    <a:pt x="619" y="10192"/>
                    <a:pt x="2674" y="12247"/>
                  </a:cubicBezTo>
                  <a:cubicBezTo>
                    <a:pt x="4040" y="13613"/>
                    <a:pt x="5879" y="14342"/>
                    <a:pt x="7747" y="14342"/>
                  </a:cubicBezTo>
                  <a:cubicBezTo>
                    <a:pt x="8668" y="14342"/>
                    <a:pt x="9595" y="14165"/>
                    <a:pt x="10477" y="13801"/>
                  </a:cubicBezTo>
                  <a:cubicBezTo>
                    <a:pt x="13167" y="12682"/>
                    <a:pt x="14905" y="10075"/>
                    <a:pt x="14905" y="7168"/>
                  </a:cubicBezTo>
                  <a:cubicBezTo>
                    <a:pt x="14905" y="3208"/>
                    <a:pt x="11697" y="0"/>
                    <a:pt x="7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5" name="Google Shape;255;p25"/>
            <p:cNvSpPr/>
            <p:nvPr/>
          </p:nvSpPr>
          <p:spPr>
            <a:xfrm>
              <a:off x="7642824" y="4600798"/>
              <a:ext cx="477966" cy="459912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7" y="0"/>
                  </a:moveTo>
                  <a:cubicBezTo>
                    <a:pt x="4829" y="0"/>
                    <a:pt x="2223" y="1754"/>
                    <a:pt x="1120" y="4428"/>
                  </a:cubicBezTo>
                  <a:cubicBezTo>
                    <a:pt x="1" y="7101"/>
                    <a:pt x="619" y="10192"/>
                    <a:pt x="2674" y="12247"/>
                  </a:cubicBezTo>
                  <a:cubicBezTo>
                    <a:pt x="4040" y="13613"/>
                    <a:pt x="5879" y="14342"/>
                    <a:pt x="7747" y="14342"/>
                  </a:cubicBezTo>
                  <a:cubicBezTo>
                    <a:pt x="8668" y="14342"/>
                    <a:pt x="9595" y="14165"/>
                    <a:pt x="10477" y="13801"/>
                  </a:cubicBezTo>
                  <a:cubicBezTo>
                    <a:pt x="13167" y="12682"/>
                    <a:pt x="14905" y="10075"/>
                    <a:pt x="14905" y="7168"/>
                  </a:cubicBezTo>
                  <a:cubicBezTo>
                    <a:pt x="14905" y="3208"/>
                    <a:pt x="11697" y="0"/>
                    <a:pt x="7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56" name="Google Shape;256;p25"/>
          <p:cNvSpPr txBox="1">
            <a:spLocks noGrp="1"/>
          </p:cNvSpPr>
          <p:nvPr>
            <p:ph type="ctrTitle"/>
          </p:nvPr>
        </p:nvSpPr>
        <p:spPr>
          <a:xfrm>
            <a:off x="4578000" y="2295467"/>
            <a:ext cx="3036000" cy="9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57" name="Google Shape;257;p25"/>
          <p:cNvSpPr txBox="1">
            <a:spLocks noGrp="1"/>
          </p:cNvSpPr>
          <p:nvPr>
            <p:ph type="subTitle" idx="1"/>
          </p:nvPr>
        </p:nvSpPr>
        <p:spPr>
          <a:xfrm>
            <a:off x="960628" y="2772000"/>
            <a:ext cx="2795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58" name="Google Shape;258;p25"/>
          <p:cNvSpPr txBox="1">
            <a:spLocks noGrp="1"/>
          </p:cNvSpPr>
          <p:nvPr>
            <p:ph type="subTitle" idx="2"/>
          </p:nvPr>
        </p:nvSpPr>
        <p:spPr>
          <a:xfrm>
            <a:off x="960000" y="2356800"/>
            <a:ext cx="2796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59" name="Google Shape;259;p25"/>
          <p:cNvSpPr txBox="1">
            <a:spLocks noGrp="1"/>
          </p:cNvSpPr>
          <p:nvPr>
            <p:ph type="subTitle" idx="3"/>
          </p:nvPr>
        </p:nvSpPr>
        <p:spPr>
          <a:xfrm>
            <a:off x="1671828" y="4365600"/>
            <a:ext cx="2795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60" name="Google Shape;260;p25"/>
          <p:cNvSpPr txBox="1">
            <a:spLocks noGrp="1"/>
          </p:cNvSpPr>
          <p:nvPr>
            <p:ph type="subTitle" idx="4"/>
          </p:nvPr>
        </p:nvSpPr>
        <p:spPr>
          <a:xfrm>
            <a:off x="1671200" y="3950400"/>
            <a:ext cx="2796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61" name="Google Shape;261;p25"/>
          <p:cNvSpPr txBox="1">
            <a:spLocks noGrp="1"/>
          </p:cNvSpPr>
          <p:nvPr>
            <p:ph type="subTitle" idx="5"/>
          </p:nvPr>
        </p:nvSpPr>
        <p:spPr>
          <a:xfrm>
            <a:off x="4698828" y="5349600"/>
            <a:ext cx="2794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62" name="Google Shape;262;p25"/>
          <p:cNvSpPr txBox="1">
            <a:spLocks noGrp="1"/>
          </p:cNvSpPr>
          <p:nvPr>
            <p:ph type="subTitle" idx="6"/>
          </p:nvPr>
        </p:nvSpPr>
        <p:spPr>
          <a:xfrm>
            <a:off x="4698200" y="4934400"/>
            <a:ext cx="27956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63" name="Google Shape;263;p25"/>
          <p:cNvSpPr txBox="1">
            <a:spLocks noGrp="1"/>
          </p:cNvSpPr>
          <p:nvPr>
            <p:ph type="subTitle" idx="7"/>
          </p:nvPr>
        </p:nvSpPr>
        <p:spPr>
          <a:xfrm>
            <a:off x="8436228" y="2772000"/>
            <a:ext cx="2795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64" name="Google Shape;264;p25"/>
          <p:cNvSpPr txBox="1">
            <a:spLocks noGrp="1"/>
          </p:cNvSpPr>
          <p:nvPr>
            <p:ph type="subTitle" idx="8"/>
          </p:nvPr>
        </p:nvSpPr>
        <p:spPr>
          <a:xfrm>
            <a:off x="8435600" y="2356800"/>
            <a:ext cx="27960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65" name="Google Shape;265;p25"/>
          <p:cNvSpPr txBox="1">
            <a:spLocks noGrp="1"/>
          </p:cNvSpPr>
          <p:nvPr>
            <p:ph type="subTitle" idx="9"/>
          </p:nvPr>
        </p:nvSpPr>
        <p:spPr>
          <a:xfrm>
            <a:off x="7725028" y="4365600"/>
            <a:ext cx="2795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66" name="Google Shape;266;p25"/>
          <p:cNvSpPr txBox="1">
            <a:spLocks noGrp="1"/>
          </p:cNvSpPr>
          <p:nvPr>
            <p:ph type="subTitle" idx="13"/>
          </p:nvPr>
        </p:nvSpPr>
        <p:spPr>
          <a:xfrm>
            <a:off x="7724400" y="3950400"/>
            <a:ext cx="27960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647884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5">
  <p:cSld name="Four columns 5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26"/>
          <p:cNvGrpSpPr/>
          <p:nvPr/>
        </p:nvGrpSpPr>
        <p:grpSpPr>
          <a:xfrm>
            <a:off x="2047" y="7945"/>
            <a:ext cx="12182491" cy="6857569"/>
            <a:chOff x="1535" y="5958"/>
            <a:chExt cx="9136868" cy="5143177"/>
          </a:xfrm>
        </p:grpSpPr>
        <p:sp>
          <p:nvSpPr>
            <p:cNvPr id="269" name="Google Shape;269;p26"/>
            <p:cNvSpPr/>
            <p:nvPr/>
          </p:nvSpPr>
          <p:spPr>
            <a:xfrm>
              <a:off x="809256" y="1739820"/>
              <a:ext cx="3280797" cy="3409315"/>
            </a:xfrm>
            <a:custGeom>
              <a:avLst/>
              <a:gdLst/>
              <a:ahLst/>
              <a:cxnLst/>
              <a:rect l="l" t="t" r="r" b="b"/>
              <a:pathLst>
                <a:path w="102341" h="106350" extrusionOk="0">
                  <a:moveTo>
                    <a:pt x="102341" y="0"/>
                  </a:moveTo>
                  <a:cubicBezTo>
                    <a:pt x="45815" y="0"/>
                    <a:pt x="1" y="47619"/>
                    <a:pt x="1" y="106350"/>
                  </a:cubicBezTo>
                  <a:lnTo>
                    <a:pt x="102341" y="106350"/>
                  </a:lnTo>
                  <a:lnTo>
                    <a:pt x="102341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1535" y="5958"/>
              <a:ext cx="1733317" cy="1733894"/>
            </a:xfrm>
            <a:custGeom>
              <a:avLst/>
              <a:gdLst/>
              <a:ahLst/>
              <a:cxnLst/>
              <a:rect l="l" t="t" r="r" b="b"/>
              <a:pathLst>
                <a:path w="54069" h="54087" extrusionOk="0">
                  <a:moveTo>
                    <a:pt x="0" y="1"/>
                  </a:moveTo>
                  <a:lnTo>
                    <a:pt x="0" y="54086"/>
                  </a:lnTo>
                  <a:lnTo>
                    <a:pt x="54069" y="54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6817472" y="3511662"/>
              <a:ext cx="790634" cy="790089"/>
            </a:xfrm>
            <a:custGeom>
              <a:avLst/>
              <a:gdLst/>
              <a:ahLst/>
              <a:cxnLst/>
              <a:rect l="l" t="t" r="r" b="b"/>
              <a:pathLst>
                <a:path w="24663" h="24646" extrusionOk="0">
                  <a:moveTo>
                    <a:pt x="1" y="1"/>
                  </a:moveTo>
                  <a:lnTo>
                    <a:pt x="1" y="24646"/>
                  </a:lnTo>
                  <a:lnTo>
                    <a:pt x="24662" y="24646"/>
                  </a:lnTo>
                  <a:lnTo>
                    <a:pt x="24662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8471511" y="468227"/>
              <a:ext cx="666892" cy="1334297"/>
            </a:xfrm>
            <a:custGeom>
              <a:avLst/>
              <a:gdLst/>
              <a:ahLst/>
              <a:cxnLst/>
              <a:rect l="l" t="t" r="r" b="b"/>
              <a:pathLst>
                <a:path w="20803" h="41622" extrusionOk="0">
                  <a:moveTo>
                    <a:pt x="20803" y="0"/>
                  </a:moveTo>
                  <a:lnTo>
                    <a:pt x="1" y="20819"/>
                  </a:lnTo>
                  <a:lnTo>
                    <a:pt x="20803" y="41621"/>
                  </a:lnTo>
                  <a:lnTo>
                    <a:pt x="2080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1334165" y="370740"/>
              <a:ext cx="477817" cy="459897"/>
            </a:xfrm>
            <a:custGeom>
              <a:avLst/>
              <a:gdLst/>
              <a:ahLst/>
              <a:cxnLst/>
              <a:rect l="l" t="t" r="r" b="b"/>
              <a:pathLst>
                <a:path w="14905" h="14346" extrusionOk="0">
                  <a:moveTo>
                    <a:pt x="7737" y="0"/>
                  </a:moveTo>
                  <a:cubicBezTo>
                    <a:pt x="4830" y="0"/>
                    <a:pt x="2223" y="1755"/>
                    <a:pt x="1104" y="4428"/>
                  </a:cubicBezTo>
                  <a:cubicBezTo>
                    <a:pt x="1" y="7101"/>
                    <a:pt x="619" y="10192"/>
                    <a:pt x="2658" y="12248"/>
                  </a:cubicBezTo>
                  <a:cubicBezTo>
                    <a:pt x="4031" y="13621"/>
                    <a:pt x="5868" y="14345"/>
                    <a:pt x="7733" y="14345"/>
                  </a:cubicBezTo>
                  <a:cubicBezTo>
                    <a:pt x="8658" y="14345"/>
                    <a:pt x="9591" y="14167"/>
                    <a:pt x="10477" y="13801"/>
                  </a:cubicBezTo>
                  <a:cubicBezTo>
                    <a:pt x="13151" y="12682"/>
                    <a:pt x="14905" y="10075"/>
                    <a:pt x="14905" y="7168"/>
                  </a:cubicBezTo>
                  <a:cubicBezTo>
                    <a:pt x="14905" y="3208"/>
                    <a:pt x="11697" y="0"/>
                    <a:pt x="7737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74" name="Google Shape;274;p26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75" name="Google Shape;275;p26"/>
          <p:cNvSpPr txBox="1">
            <a:spLocks noGrp="1"/>
          </p:cNvSpPr>
          <p:nvPr>
            <p:ph type="subTitle" idx="1"/>
          </p:nvPr>
        </p:nvSpPr>
        <p:spPr>
          <a:xfrm>
            <a:off x="5509933" y="3237400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76" name="Google Shape;276;p26"/>
          <p:cNvSpPr txBox="1">
            <a:spLocks noGrp="1"/>
          </p:cNvSpPr>
          <p:nvPr>
            <p:ph type="subTitle" idx="2"/>
          </p:nvPr>
        </p:nvSpPr>
        <p:spPr>
          <a:xfrm>
            <a:off x="2648467" y="32374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77" name="Google Shape;277;p26"/>
          <p:cNvSpPr txBox="1">
            <a:spLocks noGrp="1"/>
          </p:cNvSpPr>
          <p:nvPr>
            <p:ph type="subTitle" idx="3"/>
          </p:nvPr>
        </p:nvSpPr>
        <p:spPr>
          <a:xfrm>
            <a:off x="5509933" y="3959797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subTitle" idx="4"/>
          </p:nvPr>
        </p:nvSpPr>
        <p:spPr>
          <a:xfrm>
            <a:off x="2648467" y="39598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79" name="Google Shape;279;p26"/>
          <p:cNvSpPr txBox="1">
            <a:spLocks noGrp="1"/>
          </p:cNvSpPr>
          <p:nvPr>
            <p:ph type="subTitle" idx="5"/>
          </p:nvPr>
        </p:nvSpPr>
        <p:spPr>
          <a:xfrm>
            <a:off x="5509933" y="4682200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80" name="Google Shape;280;p26"/>
          <p:cNvSpPr txBox="1">
            <a:spLocks noGrp="1"/>
          </p:cNvSpPr>
          <p:nvPr>
            <p:ph type="subTitle" idx="6"/>
          </p:nvPr>
        </p:nvSpPr>
        <p:spPr>
          <a:xfrm>
            <a:off x="2648467" y="46822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81" name="Google Shape;281;p26"/>
          <p:cNvSpPr txBox="1">
            <a:spLocks noGrp="1"/>
          </p:cNvSpPr>
          <p:nvPr>
            <p:ph type="subTitle" idx="7"/>
          </p:nvPr>
        </p:nvSpPr>
        <p:spPr>
          <a:xfrm>
            <a:off x="5509933" y="5404600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82" name="Google Shape;282;p26"/>
          <p:cNvSpPr txBox="1">
            <a:spLocks noGrp="1"/>
          </p:cNvSpPr>
          <p:nvPr>
            <p:ph type="subTitle" idx="8"/>
          </p:nvPr>
        </p:nvSpPr>
        <p:spPr>
          <a:xfrm>
            <a:off x="2648467" y="54046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42813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27"/>
          <p:cNvGrpSpPr/>
          <p:nvPr/>
        </p:nvGrpSpPr>
        <p:grpSpPr>
          <a:xfrm>
            <a:off x="-9612" y="1"/>
            <a:ext cx="12201621" cy="6858001"/>
            <a:chOff x="-7209" y="0"/>
            <a:chExt cx="9151216" cy="5143501"/>
          </a:xfrm>
        </p:grpSpPr>
        <p:sp>
          <p:nvSpPr>
            <p:cNvPr id="285" name="Google Shape;285;p27"/>
            <p:cNvSpPr/>
            <p:nvPr/>
          </p:nvSpPr>
          <p:spPr>
            <a:xfrm rot="5400000">
              <a:off x="12455" y="4119871"/>
              <a:ext cx="1003965" cy="1043294"/>
            </a:xfrm>
            <a:custGeom>
              <a:avLst/>
              <a:gdLst/>
              <a:ahLst/>
              <a:cxnLst/>
              <a:rect l="l" t="t" r="r" b="b"/>
              <a:pathLst>
                <a:path w="102341" h="106350" extrusionOk="0">
                  <a:moveTo>
                    <a:pt x="102341" y="0"/>
                  </a:moveTo>
                  <a:cubicBezTo>
                    <a:pt x="45815" y="0"/>
                    <a:pt x="1" y="47619"/>
                    <a:pt x="1" y="106350"/>
                  </a:cubicBezTo>
                  <a:lnTo>
                    <a:pt x="102341" y="106350"/>
                  </a:lnTo>
                  <a:lnTo>
                    <a:pt x="102341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1478472" y="465362"/>
              <a:ext cx="790634" cy="790089"/>
            </a:xfrm>
            <a:custGeom>
              <a:avLst/>
              <a:gdLst/>
              <a:ahLst/>
              <a:cxnLst/>
              <a:rect l="l" t="t" r="r" b="b"/>
              <a:pathLst>
                <a:path w="24663" h="24646" extrusionOk="0">
                  <a:moveTo>
                    <a:pt x="1" y="1"/>
                  </a:moveTo>
                  <a:lnTo>
                    <a:pt x="1" y="24646"/>
                  </a:lnTo>
                  <a:lnTo>
                    <a:pt x="24662" y="24646"/>
                  </a:lnTo>
                  <a:lnTo>
                    <a:pt x="24662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7810727" y="0"/>
              <a:ext cx="1333264" cy="2667554"/>
            </a:xfrm>
            <a:custGeom>
              <a:avLst/>
              <a:gdLst/>
              <a:ahLst/>
              <a:cxnLst/>
              <a:rect l="l" t="t" r="r" b="b"/>
              <a:pathLst>
                <a:path w="20803" h="41622" extrusionOk="0">
                  <a:moveTo>
                    <a:pt x="20803" y="0"/>
                  </a:moveTo>
                  <a:lnTo>
                    <a:pt x="1" y="20819"/>
                  </a:lnTo>
                  <a:lnTo>
                    <a:pt x="20803" y="41621"/>
                  </a:lnTo>
                  <a:lnTo>
                    <a:pt x="2080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" name="Google Shape;288;p27"/>
            <p:cNvSpPr/>
            <p:nvPr/>
          </p:nvSpPr>
          <p:spPr>
            <a:xfrm flipH="1">
              <a:off x="-7198" y="0"/>
              <a:ext cx="1333264" cy="2667554"/>
            </a:xfrm>
            <a:custGeom>
              <a:avLst/>
              <a:gdLst/>
              <a:ahLst/>
              <a:cxnLst/>
              <a:rect l="l" t="t" r="r" b="b"/>
              <a:pathLst>
                <a:path w="20803" h="41622" extrusionOk="0">
                  <a:moveTo>
                    <a:pt x="20803" y="0"/>
                  </a:moveTo>
                  <a:lnTo>
                    <a:pt x="1" y="20819"/>
                  </a:lnTo>
                  <a:lnTo>
                    <a:pt x="20803" y="41621"/>
                  </a:lnTo>
                  <a:lnTo>
                    <a:pt x="2080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" name="Google Shape;289;p27"/>
            <p:cNvSpPr/>
            <p:nvPr/>
          </p:nvSpPr>
          <p:spPr>
            <a:xfrm rot="-5400000" flipH="1">
              <a:off x="8120378" y="4119871"/>
              <a:ext cx="1003965" cy="1043293"/>
            </a:xfrm>
            <a:custGeom>
              <a:avLst/>
              <a:gdLst/>
              <a:ahLst/>
              <a:cxnLst/>
              <a:rect l="l" t="t" r="r" b="b"/>
              <a:pathLst>
                <a:path w="102341" h="106350" extrusionOk="0">
                  <a:moveTo>
                    <a:pt x="102341" y="0"/>
                  </a:moveTo>
                  <a:cubicBezTo>
                    <a:pt x="45815" y="0"/>
                    <a:pt x="1" y="47619"/>
                    <a:pt x="1" y="106350"/>
                  </a:cubicBezTo>
                  <a:lnTo>
                    <a:pt x="102341" y="106350"/>
                  </a:lnTo>
                  <a:lnTo>
                    <a:pt x="102341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6867697" y="1624712"/>
              <a:ext cx="790634" cy="790089"/>
            </a:xfrm>
            <a:custGeom>
              <a:avLst/>
              <a:gdLst/>
              <a:ahLst/>
              <a:cxnLst/>
              <a:rect l="l" t="t" r="r" b="b"/>
              <a:pathLst>
                <a:path w="24663" h="24646" extrusionOk="0">
                  <a:moveTo>
                    <a:pt x="1" y="1"/>
                  </a:moveTo>
                  <a:lnTo>
                    <a:pt x="1" y="24646"/>
                  </a:lnTo>
                  <a:lnTo>
                    <a:pt x="24662" y="24646"/>
                  </a:lnTo>
                  <a:lnTo>
                    <a:pt x="24662" y="1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91" name="Google Shape;291;p27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74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92" name="Google Shape;292;p27"/>
          <p:cNvSpPr txBox="1">
            <a:spLocks noGrp="1"/>
          </p:cNvSpPr>
          <p:nvPr>
            <p:ph type="subTitle" idx="1"/>
          </p:nvPr>
        </p:nvSpPr>
        <p:spPr>
          <a:xfrm>
            <a:off x="2707200" y="2356800"/>
            <a:ext cx="6768000" cy="15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93" name="Google Shape;293;p27"/>
          <p:cNvSpPr txBox="1"/>
          <p:nvPr/>
        </p:nvSpPr>
        <p:spPr>
          <a:xfrm>
            <a:off x="2707200" y="5078400"/>
            <a:ext cx="67680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 kern="0">
                <a:solidFill>
                  <a:srgbClr val="3F3534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endParaRPr sz="1200" kern="0">
              <a:solidFill>
                <a:srgbClr val="3F353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including icons by </a:t>
            </a:r>
            <a:r>
              <a:rPr lang="en" sz="1200" kern="0">
                <a:solidFill>
                  <a:srgbClr val="3F3534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200" kern="0">
                <a:solidFill>
                  <a:srgbClr val="3F3534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200" kern="0">
              <a:solidFill>
                <a:srgbClr val="3F353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390321447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0" y="-8"/>
            <a:ext cx="12192000" cy="6858133"/>
            <a:chOff x="0" y="-6"/>
            <a:chExt cx="9144000" cy="5143600"/>
          </a:xfrm>
        </p:grpSpPr>
        <p:sp>
          <p:nvSpPr>
            <p:cNvPr id="297" name="Google Shape;297;p28"/>
            <p:cNvSpPr/>
            <p:nvPr/>
          </p:nvSpPr>
          <p:spPr>
            <a:xfrm flipH="1">
              <a:off x="6971286" y="1190"/>
              <a:ext cx="2172701" cy="2172701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8" name="Google Shape;298;p28"/>
            <p:cNvSpPr/>
            <p:nvPr/>
          </p:nvSpPr>
          <p:spPr>
            <a:xfrm rot="5400000">
              <a:off x="6574694" y="3548264"/>
              <a:ext cx="1063419" cy="2127241"/>
            </a:xfrm>
            <a:custGeom>
              <a:avLst/>
              <a:gdLst/>
              <a:ahLst/>
              <a:cxnLst/>
              <a:rect l="l" t="t" r="r" b="b"/>
              <a:pathLst>
                <a:path w="39617" h="79249" extrusionOk="0">
                  <a:moveTo>
                    <a:pt x="39617" y="0"/>
                  </a:moveTo>
                  <a:cubicBezTo>
                    <a:pt x="17728" y="0"/>
                    <a:pt x="0" y="17745"/>
                    <a:pt x="0" y="39633"/>
                  </a:cubicBezTo>
                  <a:cubicBezTo>
                    <a:pt x="0" y="40719"/>
                    <a:pt x="34" y="41822"/>
                    <a:pt x="134" y="42891"/>
                  </a:cubicBezTo>
                  <a:cubicBezTo>
                    <a:pt x="1788" y="63242"/>
                    <a:pt x="18831" y="79249"/>
                    <a:pt x="39617" y="79249"/>
                  </a:cubicBezTo>
                  <a:lnTo>
                    <a:pt x="39617" y="0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9" name="Google Shape;299;p28"/>
            <p:cNvSpPr/>
            <p:nvPr/>
          </p:nvSpPr>
          <p:spPr>
            <a:xfrm flipH="1">
              <a:off x="6971299" y="1328201"/>
              <a:ext cx="2172701" cy="2172701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0" name="Google Shape;300;p28"/>
            <p:cNvSpPr/>
            <p:nvPr/>
          </p:nvSpPr>
          <p:spPr>
            <a:xfrm rot="-5400000" flipH="1">
              <a:off x="0" y="-6"/>
              <a:ext cx="1564270" cy="1564270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421049" y="4600796"/>
              <a:ext cx="330667" cy="283136"/>
            </a:xfrm>
            <a:custGeom>
              <a:avLst/>
              <a:gdLst/>
              <a:ahLst/>
              <a:cxnLst/>
              <a:rect l="l" t="t" r="r" b="b"/>
              <a:pathLst>
                <a:path w="10310" h="8828" extrusionOk="0">
                  <a:moveTo>
                    <a:pt x="4411" y="1"/>
                  </a:moveTo>
                  <a:cubicBezTo>
                    <a:pt x="1972" y="1"/>
                    <a:pt x="0" y="1972"/>
                    <a:pt x="0" y="4412"/>
                  </a:cubicBezTo>
                  <a:cubicBezTo>
                    <a:pt x="0" y="7066"/>
                    <a:pt x="2169" y="8827"/>
                    <a:pt x="4431" y="8827"/>
                  </a:cubicBezTo>
                  <a:cubicBezTo>
                    <a:pt x="5515" y="8827"/>
                    <a:pt x="6621" y="8423"/>
                    <a:pt x="7519" y="7519"/>
                  </a:cubicBezTo>
                  <a:cubicBezTo>
                    <a:pt x="10309" y="4746"/>
                    <a:pt x="8338" y="1"/>
                    <a:pt x="4411" y="1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9251741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525616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0"/>
          <p:cNvSpPr/>
          <p:nvPr/>
        </p:nvSpPr>
        <p:spPr>
          <a:xfrm rot="10800000">
            <a:off x="724490" y="5"/>
            <a:ext cx="3608327" cy="1804185"/>
          </a:xfrm>
          <a:custGeom>
            <a:avLst/>
            <a:gdLst/>
            <a:ahLst/>
            <a:cxnLst/>
            <a:rect l="l" t="t" r="r" b="b"/>
            <a:pathLst>
              <a:path w="84379" h="42190" extrusionOk="0">
                <a:moveTo>
                  <a:pt x="42190" y="1"/>
                </a:moveTo>
                <a:cubicBezTo>
                  <a:pt x="41020" y="1"/>
                  <a:pt x="39867" y="51"/>
                  <a:pt x="38714" y="151"/>
                </a:cubicBezTo>
                <a:cubicBezTo>
                  <a:pt x="17027" y="1906"/>
                  <a:pt x="1" y="20051"/>
                  <a:pt x="1" y="42190"/>
                </a:cubicBezTo>
                <a:lnTo>
                  <a:pt x="84379" y="42190"/>
                </a:lnTo>
                <a:cubicBezTo>
                  <a:pt x="84379" y="18881"/>
                  <a:pt x="65498" y="1"/>
                  <a:pt x="42190" y="1"/>
                </a:cubicBez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5" name="Google Shape;305;p30"/>
          <p:cNvSpPr/>
          <p:nvPr/>
        </p:nvSpPr>
        <p:spPr>
          <a:xfrm rot="10800000">
            <a:off x="10733827" y="3691"/>
            <a:ext cx="1456904" cy="1411917"/>
          </a:xfrm>
          <a:custGeom>
            <a:avLst/>
            <a:gdLst/>
            <a:ahLst/>
            <a:cxnLst/>
            <a:rect l="l" t="t" r="r" b="b"/>
            <a:pathLst>
              <a:path w="34069" h="33017" extrusionOk="0">
                <a:moveTo>
                  <a:pt x="0" y="1"/>
                </a:moveTo>
                <a:lnTo>
                  <a:pt x="0" y="33017"/>
                </a:lnTo>
                <a:lnTo>
                  <a:pt x="34069" y="33017"/>
                </a:lnTo>
                <a:lnTo>
                  <a:pt x="0" y="1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6" name="Google Shape;306;p30"/>
          <p:cNvSpPr/>
          <p:nvPr/>
        </p:nvSpPr>
        <p:spPr>
          <a:xfrm rot="10800000">
            <a:off x="10501035" y="711169"/>
            <a:ext cx="753832" cy="725137"/>
          </a:xfrm>
          <a:custGeom>
            <a:avLst/>
            <a:gdLst/>
            <a:ahLst/>
            <a:cxnLst/>
            <a:rect l="l" t="t" r="r" b="b"/>
            <a:pathLst>
              <a:path w="17628" h="16957" extrusionOk="0">
                <a:moveTo>
                  <a:pt x="9157" y="0"/>
                </a:moveTo>
                <a:cubicBezTo>
                  <a:pt x="5731" y="0"/>
                  <a:pt x="2640" y="2072"/>
                  <a:pt x="1320" y="5230"/>
                </a:cubicBezTo>
                <a:cubicBezTo>
                  <a:pt x="0" y="8405"/>
                  <a:pt x="736" y="12047"/>
                  <a:pt x="3158" y="14470"/>
                </a:cubicBezTo>
                <a:cubicBezTo>
                  <a:pt x="4779" y="16091"/>
                  <a:pt x="6946" y="16956"/>
                  <a:pt x="9154" y="16956"/>
                </a:cubicBezTo>
                <a:cubicBezTo>
                  <a:pt x="10246" y="16956"/>
                  <a:pt x="11348" y="16745"/>
                  <a:pt x="12398" y="16308"/>
                </a:cubicBezTo>
                <a:cubicBezTo>
                  <a:pt x="15556" y="15004"/>
                  <a:pt x="17628" y="11913"/>
                  <a:pt x="17628" y="8471"/>
                </a:cubicBezTo>
                <a:cubicBezTo>
                  <a:pt x="17628" y="3793"/>
                  <a:pt x="13835" y="0"/>
                  <a:pt x="9157" y="0"/>
                </a:cubicBez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7" name="Google Shape;307;p30"/>
          <p:cNvSpPr/>
          <p:nvPr/>
        </p:nvSpPr>
        <p:spPr>
          <a:xfrm flipH="1">
            <a:off x="-1053" y="5438788"/>
            <a:ext cx="1457673" cy="1411917"/>
          </a:xfrm>
          <a:custGeom>
            <a:avLst/>
            <a:gdLst/>
            <a:ahLst/>
            <a:cxnLst/>
            <a:rect l="l" t="t" r="r" b="b"/>
            <a:pathLst>
              <a:path w="34087" h="33017" extrusionOk="0">
                <a:moveTo>
                  <a:pt x="34086" y="1"/>
                </a:moveTo>
                <a:lnTo>
                  <a:pt x="1" y="33017"/>
                </a:lnTo>
                <a:lnTo>
                  <a:pt x="34086" y="33017"/>
                </a:lnTo>
                <a:lnTo>
                  <a:pt x="34086" y="1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8" name="Google Shape;308;p30"/>
          <p:cNvSpPr/>
          <p:nvPr/>
        </p:nvSpPr>
        <p:spPr>
          <a:xfrm flipH="1">
            <a:off x="957677" y="5418092"/>
            <a:ext cx="753148" cy="725137"/>
          </a:xfrm>
          <a:custGeom>
            <a:avLst/>
            <a:gdLst/>
            <a:ahLst/>
            <a:cxnLst/>
            <a:rect l="l" t="t" r="r" b="b"/>
            <a:pathLst>
              <a:path w="17612" h="16957" extrusionOk="0">
                <a:moveTo>
                  <a:pt x="9140" y="0"/>
                </a:moveTo>
                <a:cubicBezTo>
                  <a:pt x="5715" y="0"/>
                  <a:pt x="2624" y="2072"/>
                  <a:pt x="1304" y="5230"/>
                </a:cubicBezTo>
                <a:cubicBezTo>
                  <a:pt x="1" y="8405"/>
                  <a:pt x="719" y="12047"/>
                  <a:pt x="3142" y="14470"/>
                </a:cubicBezTo>
                <a:cubicBezTo>
                  <a:pt x="4763" y="16091"/>
                  <a:pt x="6930" y="16956"/>
                  <a:pt x="9137" y="16956"/>
                </a:cubicBezTo>
                <a:cubicBezTo>
                  <a:pt x="10229" y="16956"/>
                  <a:pt x="11331" y="16745"/>
                  <a:pt x="12382" y="16308"/>
                </a:cubicBezTo>
                <a:cubicBezTo>
                  <a:pt x="15556" y="15004"/>
                  <a:pt x="17611" y="11913"/>
                  <a:pt x="17611" y="8471"/>
                </a:cubicBezTo>
                <a:cubicBezTo>
                  <a:pt x="17611" y="3793"/>
                  <a:pt x="13819" y="0"/>
                  <a:pt x="9140" y="0"/>
                </a:cubicBez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9" name="Google Shape;309;p30"/>
          <p:cNvSpPr/>
          <p:nvPr/>
        </p:nvSpPr>
        <p:spPr>
          <a:xfrm rot="-5400000">
            <a:off x="9485739" y="4075338"/>
            <a:ext cx="3608327" cy="1804185"/>
          </a:xfrm>
          <a:custGeom>
            <a:avLst/>
            <a:gdLst/>
            <a:ahLst/>
            <a:cxnLst/>
            <a:rect l="l" t="t" r="r" b="b"/>
            <a:pathLst>
              <a:path w="84379" h="42190" extrusionOk="0">
                <a:moveTo>
                  <a:pt x="42190" y="1"/>
                </a:moveTo>
                <a:cubicBezTo>
                  <a:pt x="41020" y="1"/>
                  <a:pt x="39867" y="51"/>
                  <a:pt x="38714" y="151"/>
                </a:cubicBezTo>
                <a:cubicBezTo>
                  <a:pt x="17027" y="1906"/>
                  <a:pt x="1" y="20051"/>
                  <a:pt x="1" y="42190"/>
                </a:cubicBezTo>
                <a:lnTo>
                  <a:pt x="84379" y="42190"/>
                </a:lnTo>
                <a:cubicBezTo>
                  <a:pt x="84379" y="18881"/>
                  <a:pt x="65498" y="1"/>
                  <a:pt x="421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0" name="Google Shape;310;p30"/>
          <p:cNvSpPr/>
          <p:nvPr/>
        </p:nvSpPr>
        <p:spPr>
          <a:xfrm rot="10800000">
            <a:off x="-1052" y="893970"/>
            <a:ext cx="889189" cy="1779063"/>
          </a:xfrm>
          <a:custGeom>
            <a:avLst/>
            <a:gdLst/>
            <a:ahLst/>
            <a:cxnLst/>
            <a:rect l="l" t="t" r="r" b="b"/>
            <a:pathLst>
              <a:path w="20803" h="41622" extrusionOk="0">
                <a:moveTo>
                  <a:pt x="20803" y="0"/>
                </a:moveTo>
                <a:lnTo>
                  <a:pt x="1" y="20819"/>
                </a:lnTo>
                <a:lnTo>
                  <a:pt x="20803" y="41621"/>
                </a:lnTo>
                <a:lnTo>
                  <a:pt x="2080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9356228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/>
          <p:nvPr/>
        </p:nvSpPr>
        <p:spPr>
          <a:xfrm rot="-5400000">
            <a:off x="10827684" y="-26791"/>
            <a:ext cx="1337597" cy="1391057"/>
          </a:xfrm>
          <a:custGeom>
            <a:avLst/>
            <a:gdLst/>
            <a:ahLst/>
            <a:cxnLst/>
            <a:rect l="l" t="t" r="r" b="b"/>
            <a:pathLst>
              <a:path w="102341" h="106350" extrusionOk="0">
                <a:moveTo>
                  <a:pt x="102341" y="0"/>
                </a:moveTo>
                <a:cubicBezTo>
                  <a:pt x="45815" y="0"/>
                  <a:pt x="1" y="47619"/>
                  <a:pt x="1" y="106350"/>
                </a:cubicBezTo>
                <a:lnTo>
                  <a:pt x="102341" y="106350"/>
                </a:lnTo>
                <a:lnTo>
                  <a:pt x="102341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3" name="Google Shape;313;p31"/>
          <p:cNvSpPr/>
          <p:nvPr/>
        </p:nvSpPr>
        <p:spPr>
          <a:xfrm rot="10800000">
            <a:off x="1653025" y="3030485"/>
            <a:ext cx="1054179" cy="1052631"/>
          </a:xfrm>
          <a:custGeom>
            <a:avLst/>
            <a:gdLst/>
            <a:ahLst/>
            <a:cxnLst/>
            <a:rect l="l" t="t" r="r" b="b"/>
            <a:pathLst>
              <a:path w="24663" h="24646" extrusionOk="0">
                <a:moveTo>
                  <a:pt x="1" y="1"/>
                </a:moveTo>
                <a:lnTo>
                  <a:pt x="1" y="24646"/>
                </a:lnTo>
                <a:lnTo>
                  <a:pt x="24662" y="24646"/>
                </a:lnTo>
                <a:lnTo>
                  <a:pt x="24662" y="1"/>
                </a:lnTo>
                <a:close/>
              </a:path>
            </a:pathLst>
          </a:custGeom>
          <a:solidFill>
            <a:srgbClr val="15A4B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4" name="Google Shape;314;p31"/>
          <p:cNvSpPr/>
          <p:nvPr/>
        </p:nvSpPr>
        <p:spPr>
          <a:xfrm rot="10800000">
            <a:off x="-9588" y="3303975"/>
            <a:ext cx="1777685" cy="3553893"/>
          </a:xfrm>
          <a:custGeom>
            <a:avLst/>
            <a:gdLst/>
            <a:ahLst/>
            <a:cxnLst/>
            <a:rect l="l" t="t" r="r" b="b"/>
            <a:pathLst>
              <a:path w="20803" h="41622" extrusionOk="0">
                <a:moveTo>
                  <a:pt x="20803" y="0"/>
                </a:moveTo>
                <a:lnTo>
                  <a:pt x="1" y="20819"/>
                </a:lnTo>
                <a:lnTo>
                  <a:pt x="20803" y="41621"/>
                </a:lnTo>
                <a:lnTo>
                  <a:pt x="20803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5" name="Google Shape;315;p31"/>
          <p:cNvSpPr/>
          <p:nvPr/>
        </p:nvSpPr>
        <p:spPr>
          <a:xfrm rot="10800000" flipH="1">
            <a:off x="10414312" y="3303975"/>
            <a:ext cx="1777685" cy="3553893"/>
          </a:xfrm>
          <a:custGeom>
            <a:avLst/>
            <a:gdLst/>
            <a:ahLst/>
            <a:cxnLst/>
            <a:rect l="l" t="t" r="r" b="b"/>
            <a:pathLst>
              <a:path w="20803" h="41622" extrusionOk="0">
                <a:moveTo>
                  <a:pt x="20803" y="0"/>
                </a:moveTo>
                <a:lnTo>
                  <a:pt x="1" y="20819"/>
                </a:lnTo>
                <a:lnTo>
                  <a:pt x="20803" y="41621"/>
                </a:lnTo>
                <a:lnTo>
                  <a:pt x="20803" y="0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6" name="Google Shape;316;p31"/>
          <p:cNvSpPr/>
          <p:nvPr/>
        </p:nvSpPr>
        <p:spPr>
          <a:xfrm rot="5400000" flipH="1">
            <a:off x="17122" y="-26792"/>
            <a:ext cx="1337597" cy="1391059"/>
          </a:xfrm>
          <a:custGeom>
            <a:avLst/>
            <a:gdLst/>
            <a:ahLst/>
            <a:cxnLst/>
            <a:rect l="l" t="t" r="r" b="b"/>
            <a:pathLst>
              <a:path w="102341" h="106350" extrusionOk="0">
                <a:moveTo>
                  <a:pt x="102341" y="0"/>
                </a:moveTo>
                <a:cubicBezTo>
                  <a:pt x="45815" y="0"/>
                  <a:pt x="1" y="47619"/>
                  <a:pt x="1" y="106350"/>
                </a:cubicBezTo>
                <a:lnTo>
                  <a:pt x="102341" y="106350"/>
                </a:lnTo>
                <a:lnTo>
                  <a:pt x="102341" y="0"/>
                </a:lnTo>
                <a:close/>
              </a:path>
            </a:pathLst>
          </a:custGeom>
          <a:solidFill>
            <a:srgbClr val="43291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7" name="Google Shape;317;p31"/>
          <p:cNvSpPr/>
          <p:nvPr/>
        </p:nvSpPr>
        <p:spPr>
          <a:xfrm rot="10800000">
            <a:off x="9922992" y="874321"/>
            <a:ext cx="1054179" cy="1052631"/>
          </a:xfrm>
          <a:custGeom>
            <a:avLst/>
            <a:gdLst/>
            <a:ahLst/>
            <a:cxnLst/>
            <a:rect l="l" t="t" r="r" b="b"/>
            <a:pathLst>
              <a:path w="24663" h="24646" extrusionOk="0">
                <a:moveTo>
                  <a:pt x="1" y="1"/>
                </a:moveTo>
                <a:lnTo>
                  <a:pt x="1" y="24646"/>
                </a:lnTo>
                <a:lnTo>
                  <a:pt x="24662" y="24646"/>
                </a:lnTo>
                <a:lnTo>
                  <a:pt x="24662" y="1"/>
                </a:ln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239861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000" y="-14566"/>
            <a:ext cx="12190117" cy="6886255"/>
            <a:chOff x="750" y="-10925"/>
            <a:chExt cx="9142588" cy="5164691"/>
          </a:xfrm>
        </p:grpSpPr>
        <p:sp>
          <p:nvSpPr>
            <p:cNvPr id="10" name="Google Shape;10;p2"/>
            <p:cNvSpPr/>
            <p:nvPr/>
          </p:nvSpPr>
          <p:spPr>
            <a:xfrm>
              <a:off x="5273449" y="4088464"/>
              <a:ext cx="1099584" cy="1065269"/>
            </a:xfrm>
            <a:custGeom>
              <a:avLst/>
              <a:gdLst/>
              <a:ahLst/>
              <a:cxnLst/>
              <a:rect l="l" t="t" r="r" b="b"/>
              <a:pathLst>
                <a:path w="34287" h="33217" extrusionOk="0">
                  <a:moveTo>
                    <a:pt x="0" y="0"/>
                  </a:moveTo>
                  <a:lnTo>
                    <a:pt x="0" y="33217"/>
                  </a:lnTo>
                  <a:lnTo>
                    <a:pt x="34286" y="33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516489" y="4088464"/>
              <a:ext cx="1099584" cy="1065269"/>
            </a:xfrm>
            <a:custGeom>
              <a:avLst/>
              <a:gdLst/>
              <a:ahLst/>
              <a:cxnLst/>
              <a:rect l="l" t="t" r="r" b="b"/>
              <a:pathLst>
                <a:path w="34287" h="33217" extrusionOk="0">
                  <a:moveTo>
                    <a:pt x="34286" y="0"/>
                  </a:moveTo>
                  <a:lnTo>
                    <a:pt x="0" y="33217"/>
                  </a:lnTo>
                  <a:lnTo>
                    <a:pt x="34286" y="33217"/>
                  </a:lnTo>
                  <a:lnTo>
                    <a:pt x="34286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50" y="0"/>
              <a:ext cx="3334029" cy="3324803"/>
            </a:xfrm>
            <a:custGeom>
              <a:avLst/>
              <a:gdLst/>
              <a:ahLst/>
              <a:cxnLst/>
              <a:rect l="l" t="t" r="r" b="b"/>
              <a:pathLst>
                <a:path w="103961" h="103343" extrusionOk="0">
                  <a:moveTo>
                    <a:pt x="0" y="1"/>
                  </a:moveTo>
                  <a:lnTo>
                    <a:pt x="0" y="103343"/>
                  </a:lnTo>
                  <a:lnTo>
                    <a:pt x="103961" y="1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78350" y="1450514"/>
              <a:ext cx="723948" cy="1423235"/>
            </a:xfrm>
            <a:custGeom>
              <a:avLst/>
              <a:gdLst/>
              <a:ahLst/>
              <a:cxnLst/>
              <a:rect l="l" t="t" r="r" b="b"/>
              <a:pathLst>
                <a:path w="22574" h="44379" extrusionOk="0">
                  <a:moveTo>
                    <a:pt x="0" y="0"/>
                  </a:moveTo>
                  <a:lnTo>
                    <a:pt x="0" y="44378"/>
                  </a:lnTo>
                  <a:cubicBezTo>
                    <a:pt x="12465" y="44378"/>
                    <a:pt x="22574" y="34453"/>
                    <a:pt x="22574" y="22189"/>
                  </a:cubicBezTo>
                  <a:cubicBezTo>
                    <a:pt x="22574" y="21571"/>
                    <a:pt x="22557" y="20970"/>
                    <a:pt x="22507" y="20368"/>
                  </a:cubicBezTo>
                  <a:cubicBezTo>
                    <a:pt x="21554" y="8956"/>
                    <a:pt x="11847" y="0"/>
                    <a:pt x="0" y="0"/>
                  </a:cubicBez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56" y="4375138"/>
              <a:ext cx="1375001" cy="778595"/>
            </a:xfrm>
            <a:custGeom>
              <a:avLst/>
              <a:gdLst/>
              <a:ahLst/>
              <a:cxnLst/>
              <a:rect l="l" t="t" r="r" b="b"/>
              <a:pathLst>
                <a:path w="42875" h="24278" extrusionOk="0">
                  <a:moveTo>
                    <a:pt x="0" y="1"/>
                  </a:moveTo>
                  <a:lnTo>
                    <a:pt x="0" y="24278"/>
                  </a:lnTo>
                  <a:lnTo>
                    <a:pt x="42874" y="24278"/>
                  </a:lnTo>
                  <a:lnTo>
                    <a:pt x="42874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51063" y="9641"/>
              <a:ext cx="527295" cy="5133926"/>
            </a:xfrm>
            <a:custGeom>
              <a:avLst/>
              <a:gdLst/>
              <a:ahLst/>
              <a:cxnLst/>
              <a:rect l="l" t="t" r="r" b="b"/>
              <a:pathLst>
                <a:path w="16442" h="160085" extrusionOk="0">
                  <a:moveTo>
                    <a:pt x="1" y="0"/>
                  </a:moveTo>
                  <a:lnTo>
                    <a:pt x="1" y="160085"/>
                  </a:lnTo>
                  <a:lnTo>
                    <a:pt x="16442" y="160085"/>
                  </a:lnTo>
                  <a:lnTo>
                    <a:pt x="16442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614983" y="237370"/>
              <a:ext cx="527295" cy="4916395"/>
            </a:xfrm>
            <a:custGeom>
              <a:avLst/>
              <a:gdLst/>
              <a:ahLst/>
              <a:cxnLst/>
              <a:rect l="l" t="t" r="r" b="b"/>
              <a:pathLst>
                <a:path w="16442" h="153302" extrusionOk="0">
                  <a:moveTo>
                    <a:pt x="0" y="0"/>
                  </a:moveTo>
                  <a:lnTo>
                    <a:pt x="0" y="153301"/>
                  </a:lnTo>
                  <a:lnTo>
                    <a:pt x="16441" y="153301"/>
                  </a:lnTo>
                  <a:lnTo>
                    <a:pt x="16441" y="0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715" y="2873717"/>
              <a:ext cx="5265766" cy="2279504"/>
            </a:xfrm>
            <a:custGeom>
              <a:avLst/>
              <a:gdLst/>
              <a:ahLst/>
              <a:cxnLst/>
              <a:rect l="l" t="t" r="r" b="b"/>
              <a:pathLst>
                <a:path w="164196" h="71079" extrusionOk="0">
                  <a:moveTo>
                    <a:pt x="0" y="0"/>
                  </a:moveTo>
                  <a:lnTo>
                    <a:pt x="0" y="14102"/>
                  </a:lnTo>
                  <a:lnTo>
                    <a:pt x="150093" y="14102"/>
                  </a:lnTo>
                  <a:lnTo>
                    <a:pt x="150093" y="71078"/>
                  </a:lnTo>
                  <a:lnTo>
                    <a:pt x="164195" y="71078"/>
                  </a:lnTo>
                  <a:lnTo>
                    <a:pt x="164195" y="67"/>
                  </a:lnTo>
                  <a:lnTo>
                    <a:pt x="150143" y="67"/>
                  </a:lnTo>
                  <a:lnTo>
                    <a:pt x="150143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78350" y="-10925"/>
              <a:ext cx="1455393" cy="1461461"/>
            </a:xfrm>
            <a:custGeom>
              <a:avLst/>
              <a:gdLst/>
              <a:ahLst/>
              <a:cxnLst/>
              <a:rect l="l" t="t" r="r" b="b"/>
              <a:pathLst>
                <a:path w="45181" h="44930" extrusionOk="0">
                  <a:moveTo>
                    <a:pt x="45180" y="0"/>
                  </a:moveTo>
                  <a:lnTo>
                    <a:pt x="0" y="44929"/>
                  </a:lnTo>
                  <a:lnTo>
                    <a:pt x="45180" y="44929"/>
                  </a:lnTo>
                  <a:lnTo>
                    <a:pt x="45180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331550" y="-6050"/>
              <a:ext cx="1448955" cy="1461460"/>
            </a:xfrm>
            <a:custGeom>
              <a:avLst/>
              <a:gdLst/>
              <a:ahLst/>
              <a:cxnLst/>
              <a:rect l="l" t="t" r="r" b="b"/>
              <a:pathLst>
                <a:path w="45181" h="45180" extrusionOk="0">
                  <a:moveTo>
                    <a:pt x="0" y="0"/>
                  </a:moveTo>
                  <a:lnTo>
                    <a:pt x="0" y="45180"/>
                  </a:lnTo>
                  <a:lnTo>
                    <a:pt x="45180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95036" y="3325968"/>
              <a:ext cx="1827798" cy="1827252"/>
            </a:xfrm>
            <a:custGeom>
              <a:avLst/>
              <a:gdLst/>
              <a:ahLst/>
              <a:cxnLst/>
              <a:rect l="l" t="t" r="r" b="b"/>
              <a:pathLst>
                <a:path w="56994" h="56977" extrusionOk="0">
                  <a:moveTo>
                    <a:pt x="56993" y="0"/>
                  </a:moveTo>
                  <a:lnTo>
                    <a:pt x="1" y="56976"/>
                  </a:lnTo>
                  <a:lnTo>
                    <a:pt x="56993" y="56976"/>
                  </a:lnTo>
                  <a:lnTo>
                    <a:pt x="5699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995036" y="3325968"/>
              <a:ext cx="1827798" cy="1827766"/>
            </a:xfrm>
            <a:custGeom>
              <a:avLst/>
              <a:gdLst/>
              <a:ahLst/>
              <a:cxnLst/>
              <a:rect l="l" t="t" r="r" b="b"/>
              <a:pathLst>
                <a:path w="56994" h="56993" extrusionOk="0">
                  <a:moveTo>
                    <a:pt x="1" y="0"/>
                  </a:moveTo>
                  <a:lnTo>
                    <a:pt x="1" y="56993"/>
                  </a:lnTo>
                  <a:lnTo>
                    <a:pt x="5699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350" y="-10925"/>
              <a:ext cx="1881900" cy="952629"/>
            </a:xfrm>
            <a:custGeom>
              <a:avLst/>
              <a:gdLst/>
              <a:ahLst/>
              <a:cxnLst/>
              <a:rect l="l" t="t" r="r" b="b"/>
              <a:pathLst>
                <a:path w="58681" h="29341" extrusionOk="0">
                  <a:moveTo>
                    <a:pt x="0" y="0"/>
                  </a:moveTo>
                  <a:lnTo>
                    <a:pt x="0" y="217"/>
                  </a:lnTo>
                  <a:lnTo>
                    <a:pt x="1" y="217"/>
                  </a:lnTo>
                  <a:cubicBezTo>
                    <a:pt x="0" y="145"/>
                    <a:pt x="0" y="72"/>
                    <a:pt x="0" y="0"/>
                  </a:cubicBezTo>
                  <a:close/>
                  <a:moveTo>
                    <a:pt x="1" y="217"/>
                  </a:moveTo>
                  <a:cubicBezTo>
                    <a:pt x="118" y="16324"/>
                    <a:pt x="13206" y="29340"/>
                    <a:pt x="29340" y="29340"/>
                  </a:cubicBezTo>
                  <a:cubicBezTo>
                    <a:pt x="30142" y="29340"/>
                    <a:pt x="30961" y="29307"/>
                    <a:pt x="31763" y="29240"/>
                  </a:cubicBezTo>
                  <a:cubicBezTo>
                    <a:pt x="46834" y="28003"/>
                    <a:pt x="58681" y="15606"/>
                    <a:pt x="58681" y="217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386800" y="-10925"/>
              <a:ext cx="1756538" cy="1773107"/>
            </a:xfrm>
            <a:custGeom>
              <a:avLst/>
              <a:gdLst/>
              <a:ahLst/>
              <a:cxnLst/>
              <a:rect l="l" t="t" r="r" b="b"/>
              <a:pathLst>
                <a:path w="54772" h="54772" extrusionOk="0">
                  <a:moveTo>
                    <a:pt x="1" y="1"/>
                  </a:moveTo>
                  <a:lnTo>
                    <a:pt x="54772" y="54771"/>
                  </a:lnTo>
                  <a:lnTo>
                    <a:pt x="54772" y="1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252116" y="833231"/>
              <a:ext cx="1021365" cy="2043180"/>
            </a:xfrm>
            <a:custGeom>
              <a:avLst/>
              <a:gdLst/>
              <a:ahLst/>
              <a:cxnLst/>
              <a:rect l="l" t="t" r="r" b="b"/>
              <a:pathLst>
                <a:path w="31848" h="63710" extrusionOk="0">
                  <a:moveTo>
                    <a:pt x="31847" y="0"/>
                  </a:moveTo>
                  <a:cubicBezTo>
                    <a:pt x="14270" y="0"/>
                    <a:pt x="1" y="14253"/>
                    <a:pt x="1" y="31847"/>
                  </a:cubicBezTo>
                  <a:cubicBezTo>
                    <a:pt x="1" y="32732"/>
                    <a:pt x="34" y="33601"/>
                    <a:pt x="118" y="34470"/>
                  </a:cubicBezTo>
                  <a:cubicBezTo>
                    <a:pt x="1471" y="50995"/>
                    <a:pt x="15272" y="63693"/>
                    <a:pt x="31847" y="63710"/>
                  </a:cubicBezTo>
                  <a:lnTo>
                    <a:pt x="31847" y="0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5" name="Google Shape;25;p2"/>
          <p:cNvSpPr txBox="1">
            <a:spLocks noGrp="1"/>
          </p:cNvSpPr>
          <p:nvPr>
            <p:ph type="ctrTitle"/>
          </p:nvPr>
        </p:nvSpPr>
        <p:spPr>
          <a:xfrm>
            <a:off x="7191333" y="1895067"/>
            <a:ext cx="4218800" cy="20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466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7191333" y="4024000"/>
            <a:ext cx="4218800" cy="7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44742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277085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960000" y="2867800"/>
            <a:ext cx="10272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852235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960000" y="1852800"/>
            <a:ext cx="10272000" cy="42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4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13" y="8"/>
            <a:ext cx="14137851" cy="6855581"/>
            <a:chOff x="10" y="6"/>
            <a:chExt cx="10603388" cy="5141686"/>
          </a:xfrm>
        </p:grpSpPr>
        <p:sp>
          <p:nvSpPr>
            <p:cNvPr id="33" name="Google Shape;33;p4"/>
            <p:cNvSpPr/>
            <p:nvPr/>
          </p:nvSpPr>
          <p:spPr>
            <a:xfrm rot="10800000">
              <a:off x="7692745" y="95"/>
              <a:ext cx="2910654" cy="1455133"/>
            </a:xfrm>
            <a:custGeom>
              <a:avLst/>
              <a:gdLst/>
              <a:ahLst/>
              <a:cxnLst/>
              <a:rect l="l" t="t" r="r" b="b"/>
              <a:pathLst>
                <a:path w="84379" h="42190" extrusionOk="0">
                  <a:moveTo>
                    <a:pt x="42190" y="1"/>
                  </a:moveTo>
                  <a:cubicBezTo>
                    <a:pt x="41020" y="1"/>
                    <a:pt x="39867" y="51"/>
                    <a:pt x="38714" y="151"/>
                  </a:cubicBezTo>
                  <a:cubicBezTo>
                    <a:pt x="17027" y="1906"/>
                    <a:pt x="1" y="20051"/>
                    <a:pt x="1" y="42190"/>
                  </a:cubicBezTo>
                  <a:lnTo>
                    <a:pt x="84379" y="42190"/>
                  </a:lnTo>
                  <a:cubicBezTo>
                    <a:pt x="84379" y="18881"/>
                    <a:pt x="65498" y="1"/>
                    <a:pt x="42190" y="1"/>
                  </a:cubicBez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 rot="10800000" flipH="1">
              <a:off x="10" y="6"/>
              <a:ext cx="1092678" cy="1058938"/>
            </a:xfrm>
            <a:custGeom>
              <a:avLst/>
              <a:gdLst/>
              <a:ahLst/>
              <a:cxnLst/>
              <a:rect l="l" t="t" r="r" b="b"/>
              <a:pathLst>
                <a:path w="34069" h="33017" extrusionOk="0">
                  <a:moveTo>
                    <a:pt x="0" y="1"/>
                  </a:moveTo>
                  <a:lnTo>
                    <a:pt x="0" y="33017"/>
                  </a:lnTo>
                  <a:lnTo>
                    <a:pt x="34069" y="330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 rot="10800000" flipH="1">
              <a:off x="701109" y="533376"/>
              <a:ext cx="565374" cy="543853"/>
            </a:xfrm>
            <a:custGeom>
              <a:avLst/>
              <a:gdLst/>
              <a:ahLst/>
              <a:cxnLst/>
              <a:rect l="l" t="t" r="r" b="b"/>
              <a:pathLst>
                <a:path w="17628" h="16957" extrusionOk="0">
                  <a:moveTo>
                    <a:pt x="9157" y="0"/>
                  </a:moveTo>
                  <a:cubicBezTo>
                    <a:pt x="5731" y="0"/>
                    <a:pt x="2640" y="2072"/>
                    <a:pt x="1320" y="5230"/>
                  </a:cubicBezTo>
                  <a:cubicBezTo>
                    <a:pt x="0" y="8405"/>
                    <a:pt x="736" y="12047"/>
                    <a:pt x="3158" y="14470"/>
                  </a:cubicBezTo>
                  <a:cubicBezTo>
                    <a:pt x="4779" y="16091"/>
                    <a:pt x="6946" y="16956"/>
                    <a:pt x="9154" y="16956"/>
                  </a:cubicBezTo>
                  <a:cubicBezTo>
                    <a:pt x="10246" y="16956"/>
                    <a:pt x="11348" y="16745"/>
                    <a:pt x="12398" y="16308"/>
                  </a:cubicBezTo>
                  <a:cubicBezTo>
                    <a:pt x="15556" y="15004"/>
                    <a:pt x="17628" y="11913"/>
                    <a:pt x="17628" y="8471"/>
                  </a:cubicBezTo>
                  <a:cubicBezTo>
                    <a:pt x="17628" y="3793"/>
                    <a:pt x="13835" y="0"/>
                    <a:pt x="9157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8049793" y="4082754"/>
              <a:ext cx="1093255" cy="1058938"/>
            </a:xfrm>
            <a:custGeom>
              <a:avLst/>
              <a:gdLst/>
              <a:ahLst/>
              <a:cxnLst/>
              <a:rect l="l" t="t" r="r" b="b"/>
              <a:pathLst>
                <a:path w="34087" h="33017" extrusionOk="0">
                  <a:moveTo>
                    <a:pt x="34086" y="1"/>
                  </a:moveTo>
                  <a:lnTo>
                    <a:pt x="1" y="33017"/>
                  </a:lnTo>
                  <a:lnTo>
                    <a:pt x="34086" y="33017"/>
                  </a:lnTo>
                  <a:lnTo>
                    <a:pt x="34086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444346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482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6409925" y="1536633"/>
            <a:ext cx="482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2941103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40062123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1679989" y="3143"/>
            <a:ext cx="8734967" cy="6859324"/>
          </a:xfrm>
          <a:custGeom>
            <a:avLst/>
            <a:gdLst/>
            <a:ahLst/>
            <a:cxnLst/>
            <a:rect l="l" t="t" r="r" b="b"/>
            <a:pathLst>
              <a:path w="204263" h="160402" extrusionOk="0">
                <a:moveTo>
                  <a:pt x="0" y="0"/>
                </a:moveTo>
                <a:lnTo>
                  <a:pt x="160620" y="160402"/>
                </a:lnTo>
                <a:lnTo>
                  <a:pt x="204262" y="160402"/>
                </a:lnTo>
                <a:lnTo>
                  <a:pt x="44077" y="0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5" name="Google Shape;45;p7"/>
          <p:cNvSpPr/>
          <p:nvPr/>
        </p:nvSpPr>
        <p:spPr>
          <a:xfrm>
            <a:off x="2891083" y="-95"/>
            <a:ext cx="6409835" cy="6858189"/>
          </a:xfrm>
          <a:custGeom>
            <a:avLst/>
            <a:gdLst/>
            <a:ahLst/>
            <a:cxnLst/>
            <a:rect l="l" t="t" r="r" b="b"/>
            <a:pathLst>
              <a:path w="144279" h="154371" extrusionOk="0">
                <a:moveTo>
                  <a:pt x="72499" y="0"/>
                </a:moveTo>
                <a:lnTo>
                  <a:pt x="0" y="77194"/>
                </a:lnTo>
                <a:lnTo>
                  <a:pt x="72148" y="154370"/>
                </a:lnTo>
                <a:lnTo>
                  <a:pt x="144279" y="77194"/>
                </a:lnTo>
                <a:lnTo>
                  <a:pt x="72499" y="0"/>
                </a:ln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6" name="Google Shape;46;p7"/>
          <p:cNvSpPr/>
          <p:nvPr/>
        </p:nvSpPr>
        <p:spPr>
          <a:xfrm>
            <a:off x="3889483" y="1231412"/>
            <a:ext cx="4413035" cy="4413035"/>
          </a:xfrm>
          <a:custGeom>
            <a:avLst/>
            <a:gdLst/>
            <a:ahLst/>
            <a:cxnLst/>
            <a:rect l="l" t="t" r="r" b="b"/>
            <a:pathLst>
              <a:path w="99333" h="99333" extrusionOk="0">
                <a:moveTo>
                  <a:pt x="49675" y="1"/>
                </a:moveTo>
                <a:cubicBezTo>
                  <a:pt x="22239" y="1"/>
                  <a:pt x="0" y="22223"/>
                  <a:pt x="0" y="49642"/>
                </a:cubicBezTo>
                <a:cubicBezTo>
                  <a:pt x="0" y="77077"/>
                  <a:pt x="22223" y="99316"/>
                  <a:pt x="49658" y="99333"/>
                </a:cubicBezTo>
                <a:lnTo>
                  <a:pt x="49675" y="99333"/>
                </a:lnTo>
                <a:cubicBezTo>
                  <a:pt x="77110" y="99333"/>
                  <a:pt x="99333" y="77094"/>
                  <a:pt x="99333" y="49658"/>
                </a:cubicBezTo>
                <a:lnTo>
                  <a:pt x="99333" y="49642"/>
                </a:lnTo>
                <a:cubicBezTo>
                  <a:pt x="99333" y="22223"/>
                  <a:pt x="77110" y="1"/>
                  <a:pt x="49675" y="1"/>
                </a:cubicBezTo>
                <a:close/>
              </a:path>
            </a:pathLst>
          </a:custGeom>
          <a:solidFill>
            <a:srgbClr val="E9E5D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7" name="Google Shape;47;p7"/>
          <p:cNvSpPr/>
          <p:nvPr/>
        </p:nvSpPr>
        <p:spPr>
          <a:xfrm>
            <a:off x="4170345" y="1491587"/>
            <a:ext cx="3851311" cy="3874828"/>
          </a:xfrm>
          <a:custGeom>
            <a:avLst/>
            <a:gdLst/>
            <a:ahLst/>
            <a:cxnLst/>
            <a:rect l="l" t="t" r="r" b="b"/>
            <a:pathLst>
              <a:path w="76643" h="77111" extrusionOk="0">
                <a:moveTo>
                  <a:pt x="38096" y="1"/>
                </a:moveTo>
                <a:cubicBezTo>
                  <a:pt x="17010" y="251"/>
                  <a:pt x="17" y="17428"/>
                  <a:pt x="0" y="38564"/>
                </a:cubicBezTo>
                <a:cubicBezTo>
                  <a:pt x="0" y="59700"/>
                  <a:pt x="17010" y="76860"/>
                  <a:pt x="38096" y="77110"/>
                </a:cubicBezTo>
                <a:lnTo>
                  <a:pt x="38564" y="77110"/>
                </a:lnTo>
                <a:cubicBezTo>
                  <a:pt x="59633" y="76860"/>
                  <a:pt x="76642" y="59684"/>
                  <a:pt x="76642" y="38547"/>
                </a:cubicBezTo>
                <a:cubicBezTo>
                  <a:pt x="76642" y="17411"/>
                  <a:pt x="59633" y="251"/>
                  <a:pt x="38564" y="1"/>
                </a:cubicBez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8" name="Google Shape;48;p7"/>
          <p:cNvSpPr/>
          <p:nvPr/>
        </p:nvSpPr>
        <p:spPr>
          <a:xfrm>
            <a:off x="9484816" y="2336738"/>
            <a:ext cx="2147873" cy="2147831"/>
          </a:xfrm>
          <a:custGeom>
            <a:avLst/>
            <a:gdLst/>
            <a:ahLst/>
            <a:cxnLst/>
            <a:rect l="l" t="t" r="r" b="b"/>
            <a:pathLst>
              <a:path w="50227" h="50226" extrusionOk="0">
                <a:moveTo>
                  <a:pt x="25114" y="0"/>
                </a:moveTo>
                <a:lnTo>
                  <a:pt x="1" y="25113"/>
                </a:lnTo>
                <a:lnTo>
                  <a:pt x="25114" y="50226"/>
                </a:lnTo>
                <a:lnTo>
                  <a:pt x="50227" y="25113"/>
                </a:lnTo>
                <a:lnTo>
                  <a:pt x="25114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9" name="Google Shape;49;p7"/>
          <p:cNvSpPr/>
          <p:nvPr/>
        </p:nvSpPr>
        <p:spPr>
          <a:xfrm>
            <a:off x="9484816" y="2336738"/>
            <a:ext cx="2147873" cy="1073916"/>
          </a:xfrm>
          <a:custGeom>
            <a:avLst/>
            <a:gdLst/>
            <a:ahLst/>
            <a:cxnLst/>
            <a:rect l="l" t="t" r="r" b="b"/>
            <a:pathLst>
              <a:path w="50227" h="25113" extrusionOk="0">
                <a:moveTo>
                  <a:pt x="25114" y="0"/>
                </a:moveTo>
                <a:lnTo>
                  <a:pt x="1" y="25113"/>
                </a:lnTo>
                <a:lnTo>
                  <a:pt x="50227" y="25113"/>
                </a:lnTo>
                <a:lnTo>
                  <a:pt x="25114" y="0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0" name="Google Shape;50;p7"/>
          <p:cNvSpPr/>
          <p:nvPr/>
        </p:nvSpPr>
        <p:spPr>
          <a:xfrm>
            <a:off x="560019" y="2336738"/>
            <a:ext cx="2147189" cy="2147831"/>
          </a:xfrm>
          <a:custGeom>
            <a:avLst/>
            <a:gdLst/>
            <a:ahLst/>
            <a:cxnLst/>
            <a:rect l="l" t="t" r="r" b="b"/>
            <a:pathLst>
              <a:path w="50211" h="50226" extrusionOk="0">
                <a:moveTo>
                  <a:pt x="25097" y="0"/>
                </a:moveTo>
                <a:lnTo>
                  <a:pt x="1" y="25113"/>
                </a:lnTo>
                <a:lnTo>
                  <a:pt x="25097" y="50226"/>
                </a:lnTo>
                <a:lnTo>
                  <a:pt x="50210" y="25113"/>
                </a:lnTo>
                <a:lnTo>
                  <a:pt x="25097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1" name="Google Shape;51;p7"/>
          <p:cNvSpPr/>
          <p:nvPr/>
        </p:nvSpPr>
        <p:spPr>
          <a:xfrm>
            <a:off x="560019" y="2336738"/>
            <a:ext cx="2147189" cy="1073916"/>
          </a:xfrm>
          <a:custGeom>
            <a:avLst/>
            <a:gdLst/>
            <a:ahLst/>
            <a:cxnLst/>
            <a:rect l="l" t="t" r="r" b="b"/>
            <a:pathLst>
              <a:path w="50211" h="25113" extrusionOk="0">
                <a:moveTo>
                  <a:pt x="25097" y="0"/>
                </a:moveTo>
                <a:lnTo>
                  <a:pt x="1" y="25113"/>
                </a:lnTo>
                <a:lnTo>
                  <a:pt x="50210" y="25113"/>
                </a:lnTo>
                <a:lnTo>
                  <a:pt x="25097" y="0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2" name="Google Shape;52;p7"/>
          <p:cNvSpPr txBox="1">
            <a:spLocks noGrp="1"/>
          </p:cNvSpPr>
          <p:nvPr>
            <p:ph type="ctrTitle"/>
          </p:nvPr>
        </p:nvSpPr>
        <p:spPr>
          <a:xfrm>
            <a:off x="4426300" y="2229033"/>
            <a:ext cx="33392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4426367" y="2899367"/>
            <a:ext cx="3339200" cy="21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7683536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5491767" y="1035900"/>
            <a:ext cx="5740400" cy="404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56" name="Google Shape;56;p8"/>
          <p:cNvSpPr/>
          <p:nvPr/>
        </p:nvSpPr>
        <p:spPr>
          <a:xfrm rot="-5400000">
            <a:off x="10444915" y="5113086"/>
            <a:ext cx="1781752" cy="1712413"/>
          </a:xfrm>
          <a:custGeom>
            <a:avLst/>
            <a:gdLst/>
            <a:ahLst/>
            <a:cxnLst/>
            <a:rect l="l" t="t" r="r" b="b"/>
            <a:pathLst>
              <a:path w="35949" h="34550" extrusionOk="0">
                <a:moveTo>
                  <a:pt x="40" y="1"/>
                </a:moveTo>
                <a:lnTo>
                  <a:pt x="0" y="40"/>
                </a:lnTo>
                <a:lnTo>
                  <a:pt x="104" y="34550"/>
                </a:lnTo>
                <a:lnTo>
                  <a:pt x="35948" y="34550"/>
                </a:lnTo>
                <a:cubicBezTo>
                  <a:pt x="35948" y="15475"/>
                  <a:pt x="19870" y="1"/>
                  <a:pt x="40" y="1"/>
                </a:cubicBez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7" name="Google Shape;57;p8"/>
          <p:cNvSpPr/>
          <p:nvPr/>
        </p:nvSpPr>
        <p:spPr>
          <a:xfrm rot="-5400000">
            <a:off x="10757192" y="14039"/>
            <a:ext cx="1457673" cy="1411917"/>
          </a:xfrm>
          <a:custGeom>
            <a:avLst/>
            <a:gdLst/>
            <a:ahLst/>
            <a:cxnLst/>
            <a:rect l="l" t="t" r="r" b="b"/>
            <a:pathLst>
              <a:path w="34087" h="33017" extrusionOk="0">
                <a:moveTo>
                  <a:pt x="34086" y="1"/>
                </a:moveTo>
                <a:lnTo>
                  <a:pt x="1" y="33017"/>
                </a:lnTo>
                <a:lnTo>
                  <a:pt x="34086" y="33017"/>
                </a:lnTo>
                <a:lnTo>
                  <a:pt x="340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217108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960000" y="1644233"/>
            <a:ext cx="4787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1"/>
          </p:nvPr>
        </p:nvSpPr>
        <p:spPr>
          <a:xfrm>
            <a:off x="960000" y="3737433"/>
            <a:ext cx="4787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464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●"/>
              <a:defRPr>
                <a:solidFill>
                  <a:schemeClr val="accent6"/>
                </a:solidFill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>
                <a:solidFill>
                  <a:schemeClr val="accent6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>
                <a:solidFill>
                  <a:schemeClr val="accent6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2424150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68800" y="5327600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7653036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960000" y="1474833"/>
            <a:ext cx="102720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body" idx="1"/>
          </p:nvPr>
        </p:nvSpPr>
        <p:spPr>
          <a:xfrm>
            <a:off x="960000" y="4202967"/>
            <a:ext cx="102720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6510054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1356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val 5">
            <a:extLst>
              <a:ext uri="{FF2B5EF4-FFF2-40B4-BE49-F238E27FC236}">
                <a16:creationId xmlns="" xmlns:a16="http://schemas.microsoft.com/office/drawing/2014/main" id="{51E668D0-535A-4990-8E06-BB82F380A41A}"/>
              </a:ext>
            </a:extLst>
          </p:cNvPr>
          <p:cNvSpPr/>
          <p:nvPr userDrawn="1"/>
        </p:nvSpPr>
        <p:spPr>
          <a:xfrm>
            <a:off x="-307855" y="5652477"/>
            <a:ext cx="8090901" cy="80701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66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42A53D67-7525-4276-8EB6-3E9A3694C933}"/>
              </a:ext>
            </a:extLst>
          </p:cNvPr>
          <p:cNvGrpSpPr/>
          <p:nvPr userDrawn="1"/>
        </p:nvGrpSpPr>
        <p:grpSpPr>
          <a:xfrm>
            <a:off x="994636" y="2926084"/>
            <a:ext cx="5395343" cy="3128207"/>
            <a:chOff x="-548507" y="477868"/>
            <a:chExt cx="11570449" cy="6357177"/>
          </a:xfrm>
        </p:grpSpPr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C751A292-65E4-4D8A-94E3-7A65FC7F70E1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691F2D2A-8652-402B-9EDA-D7240495B552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B900252-CCD0-4C58-93D8-116634A213C0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FB8113BF-8BC1-4CCA-9159-9178FC0D3CFB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94A4A368-5DB5-4021-B777-AFBA3EC6248F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="" xmlns:a16="http://schemas.microsoft.com/office/drawing/2014/main" id="{FD69E2CE-5E2D-4650-A253-385B16712F24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4" name="Rectangle: Rounded Corners 23">
                <a:extLst>
                  <a:ext uri="{FF2B5EF4-FFF2-40B4-BE49-F238E27FC236}">
                    <a16:creationId xmlns="" xmlns:a16="http://schemas.microsoft.com/office/drawing/2014/main" id="{7AF15E41-2018-45FA-83AE-B6C13175A02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="" xmlns:a16="http://schemas.microsoft.com/office/drawing/2014/main" id="{4CC2C955-5A78-4D6C-8CF9-E22D0DD13F27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="" xmlns:a16="http://schemas.microsoft.com/office/drawing/2014/main" id="{2D74779D-FE73-45F9-AFD9-D1F68E80FD15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2" name="Rectangle: Rounded Corners 21">
                <a:extLst>
                  <a:ext uri="{FF2B5EF4-FFF2-40B4-BE49-F238E27FC236}">
                    <a16:creationId xmlns="" xmlns:a16="http://schemas.microsoft.com/office/drawing/2014/main" id="{A76D687E-D97C-4498-B792-EA186144C9C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="" xmlns:a16="http://schemas.microsoft.com/office/drawing/2014/main" id="{DA3960BD-FA1D-4271-9AE8-F261DD6BED31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="" xmlns:a16="http://schemas.microsoft.com/office/drawing/2014/main" id="{3C699106-98AC-46DA-9D6E-B969A15282A0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5" name="Picture Placeholder 2">
            <a:extLst>
              <a:ext uri="{FF2B5EF4-FFF2-40B4-BE49-F238E27FC236}">
                <a16:creationId xmlns="" xmlns:a16="http://schemas.microsoft.com/office/drawing/2014/main" id="{EC75CF35-F516-4726-9F9F-341EAA6BA562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1699641" y="3059771"/>
            <a:ext cx="3985541" cy="25766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5407702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3"/>
          <p:cNvGrpSpPr/>
          <p:nvPr/>
        </p:nvGrpSpPr>
        <p:grpSpPr>
          <a:xfrm>
            <a:off x="447" y="1587"/>
            <a:ext cx="6679703" cy="6858255"/>
            <a:chOff x="335" y="1190"/>
            <a:chExt cx="5009777" cy="5143691"/>
          </a:xfrm>
        </p:grpSpPr>
        <p:sp>
          <p:nvSpPr>
            <p:cNvPr id="71" name="Google Shape;71;p13"/>
            <p:cNvSpPr/>
            <p:nvPr/>
          </p:nvSpPr>
          <p:spPr>
            <a:xfrm>
              <a:off x="335" y="1190"/>
              <a:ext cx="2172701" cy="2172701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35" y="1190"/>
              <a:ext cx="5009777" cy="5143691"/>
            </a:xfrm>
            <a:custGeom>
              <a:avLst/>
              <a:gdLst/>
              <a:ahLst/>
              <a:cxnLst/>
              <a:rect l="l" t="t" r="r" b="b"/>
              <a:pathLst>
                <a:path w="156226" h="160402" extrusionOk="0">
                  <a:moveTo>
                    <a:pt x="0" y="0"/>
                  </a:moveTo>
                  <a:lnTo>
                    <a:pt x="0" y="160402"/>
                  </a:lnTo>
                  <a:lnTo>
                    <a:pt x="156225" y="1604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73" name="Google Shape;73;p13"/>
          <p:cNvGrpSpPr/>
          <p:nvPr/>
        </p:nvGrpSpPr>
        <p:grpSpPr>
          <a:xfrm>
            <a:off x="8636140" y="1058903"/>
            <a:ext cx="3556328" cy="3388423"/>
            <a:chOff x="6477105" y="794177"/>
            <a:chExt cx="2667246" cy="2541317"/>
          </a:xfrm>
        </p:grpSpPr>
        <p:sp>
          <p:nvSpPr>
            <p:cNvPr id="74" name="Google Shape;74;p13"/>
            <p:cNvSpPr/>
            <p:nvPr/>
          </p:nvSpPr>
          <p:spPr>
            <a:xfrm>
              <a:off x="6477105" y="1861480"/>
              <a:ext cx="1786384" cy="452793"/>
            </a:xfrm>
            <a:custGeom>
              <a:avLst/>
              <a:gdLst/>
              <a:ahLst/>
              <a:cxnLst/>
              <a:rect l="l" t="t" r="r" b="b"/>
              <a:pathLst>
                <a:path w="55707" h="14120" extrusionOk="0">
                  <a:moveTo>
                    <a:pt x="0" y="0"/>
                  </a:moveTo>
                  <a:lnTo>
                    <a:pt x="0" y="14119"/>
                  </a:lnTo>
                  <a:lnTo>
                    <a:pt x="55707" y="14119"/>
                  </a:lnTo>
                  <a:lnTo>
                    <a:pt x="55707" y="0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7873933" y="794177"/>
              <a:ext cx="1270418" cy="2541317"/>
            </a:xfrm>
            <a:custGeom>
              <a:avLst/>
              <a:gdLst/>
              <a:ahLst/>
              <a:cxnLst/>
              <a:rect l="l" t="t" r="r" b="b"/>
              <a:pathLst>
                <a:path w="39617" h="79249" extrusionOk="0">
                  <a:moveTo>
                    <a:pt x="39617" y="0"/>
                  </a:moveTo>
                  <a:cubicBezTo>
                    <a:pt x="17728" y="0"/>
                    <a:pt x="0" y="17745"/>
                    <a:pt x="0" y="39633"/>
                  </a:cubicBezTo>
                  <a:cubicBezTo>
                    <a:pt x="0" y="40719"/>
                    <a:pt x="34" y="41822"/>
                    <a:pt x="134" y="42891"/>
                  </a:cubicBezTo>
                  <a:cubicBezTo>
                    <a:pt x="1788" y="63242"/>
                    <a:pt x="18831" y="79249"/>
                    <a:pt x="39617" y="79249"/>
                  </a:cubicBezTo>
                  <a:lnTo>
                    <a:pt x="39617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>
            <a:off x="7937300" y="1147200"/>
            <a:ext cx="27016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"/>
          </p:nvPr>
        </p:nvSpPr>
        <p:spPr>
          <a:xfrm>
            <a:off x="3294933" y="1720533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"/>
          </p:nvPr>
        </p:nvSpPr>
        <p:spPr>
          <a:xfrm>
            <a:off x="3294933" y="2200325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3"/>
          </p:nvPr>
        </p:nvSpPr>
        <p:spPr>
          <a:xfrm>
            <a:off x="4271177" y="2725533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4"/>
          </p:nvPr>
        </p:nvSpPr>
        <p:spPr>
          <a:xfrm>
            <a:off x="4271177" y="3205325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5"/>
          </p:nvPr>
        </p:nvSpPr>
        <p:spPr>
          <a:xfrm>
            <a:off x="5247420" y="3730533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6"/>
          </p:nvPr>
        </p:nvSpPr>
        <p:spPr>
          <a:xfrm>
            <a:off x="5247420" y="4210325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7"/>
          </p:nvPr>
        </p:nvSpPr>
        <p:spPr>
          <a:xfrm>
            <a:off x="6223664" y="4737600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8"/>
          </p:nvPr>
        </p:nvSpPr>
        <p:spPr>
          <a:xfrm>
            <a:off x="6223664" y="5217392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47434964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Six column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4"/>
          <p:cNvGrpSpPr/>
          <p:nvPr/>
        </p:nvGrpSpPr>
        <p:grpSpPr>
          <a:xfrm>
            <a:off x="4767401" y="0"/>
            <a:ext cx="3101036" cy="6858008"/>
            <a:chOff x="3575550" y="0"/>
            <a:chExt cx="2325777" cy="5143506"/>
          </a:xfrm>
        </p:grpSpPr>
        <p:sp>
          <p:nvSpPr>
            <p:cNvPr id="87" name="Google Shape;87;p14"/>
            <p:cNvSpPr/>
            <p:nvPr/>
          </p:nvSpPr>
          <p:spPr>
            <a:xfrm>
              <a:off x="3575550" y="0"/>
              <a:ext cx="1992900" cy="116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3575553" y="1737727"/>
              <a:ext cx="1262081" cy="1214373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7" y="0"/>
                  </a:moveTo>
                  <a:cubicBezTo>
                    <a:pt x="4829" y="0"/>
                    <a:pt x="2223" y="1754"/>
                    <a:pt x="1120" y="4428"/>
                  </a:cubicBezTo>
                  <a:cubicBezTo>
                    <a:pt x="1" y="7101"/>
                    <a:pt x="619" y="10192"/>
                    <a:pt x="2674" y="12247"/>
                  </a:cubicBezTo>
                  <a:cubicBezTo>
                    <a:pt x="4040" y="13613"/>
                    <a:pt x="5879" y="14342"/>
                    <a:pt x="7747" y="14342"/>
                  </a:cubicBezTo>
                  <a:cubicBezTo>
                    <a:pt x="8668" y="14342"/>
                    <a:pt x="9595" y="14165"/>
                    <a:pt x="10477" y="13801"/>
                  </a:cubicBezTo>
                  <a:cubicBezTo>
                    <a:pt x="13167" y="12682"/>
                    <a:pt x="14905" y="10075"/>
                    <a:pt x="14905" y="7168"/>
                  </a:cubicBezTo>
                  <a:cubicBezTo>
                    <a:pt x="14905" y="3208"/>
                    <a:pt x="11697" y="0"/>
                    <a:pt x="7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 rot="-1978805">
              <a:off x="4300534" y="2318014"/>
              <a:ext cx="1343453" cy="1343252"/>
            </a:xfrm>
            <a:custGeom>
              <a:avLst/>
              <a:gdLst/>
              <a:ahLst/>
              <a:cxnLst/>
              <a:rect l="l" t="t" r="r" b="b"/>
              <a:pathLst>
                <a:path w="50227" h="50226" extrusionOk="0">
                  <a:moveTo>
                    <a:pt x="25114" y="0"/>
                  </a:moveTo>
                  <a:lnTo>
                    <a:pt x="1" y="25113"/>
                  </a:lnTo>
                  <a:lnTo>
                    <a:pt x="25114" y="50226"/>
                  </a:lnTo>
                  <a:lnTo>
                    <a:pt x="50227" y="25113"/>
                  </a:lnTo>
                  <a:lnTo>
                    <a:pt x="25114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 rot="-1978805">
              <a:off x="4117743" y="2372122"/>
              <a:ext cx="1343453" cy="671626"/>
            </a:xfrm>
            <a:custGeom>
              <a:avLst/>
              <a:gdLst/>
              <a:ahLst/>
              <a:cxnLst/>
              <a:rect l="l" t="t" r="r" b="b"/>
              <a:pathLst>
                <a:path w="50227" h="25113" extrusionOk="0">
                  <a:moveTo>
                    <a:pt x="25114" y="0"/>
                  </a:moveTo>
                  <a:lnTo>
                    <a:pt x="1" y="25113"/>
                  </a:lnTo>
                  <a:lnTo>
                    <a:pt x="50227" y="25113"/>
                  </a:lnTo>
                  <a:lnTo>
                    <a:pt x="251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 rot="5400000">
              <a:off x="4191316" y="3790280"/>
              <a:ext cx="902168" cy="1804285"/>
            </a:xfrm>
            <a:custGeom>
              <a:avLst/>
              <a:gdLst/>
              <a:ahLst/>
              <a:cxnLst/>
              <a:rect l="l" t="t" r="r" b="b"/>
              <a:pathLst>
                <a:path w="17605" h="35209" extrusionOk="0">
                  <a:moveTo>
                    <a:pt x="17605" y="0"/>
                  </a:moveTo>
                  <a:cubicBezTo>
                    <a:pt x="7876" y="0"/>
                    <a:pt x="0" y="7884"/>
                    <a:pt x="0" y="17604"/>
                  </a:cubicBezTo>
                  <a:cubicBezTo>
                    <a:pt x="0" y="18089"/>
                    <a:pt x="16" y="18574"/>
                    <a:pt x="56" y="19059"/>
                  </a:cubicBezTo>
                  <a:cubicBezTo>
                    <a:pt x="795" y="28104"/>
                    <a:pt x="8369" y="35209"/>
                    <a:pt x="17605" y="35209"/>
                  </a:cubicBezTo>
                  <a:lnTo>
                    <a:pt x="176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 rot="5400000" flipH="1">
              <a:off x="3953954" y="2887837"/>
              <a:ext cx="1356321" cy="1356772"/>
            </a:xfrm>
            <a:custGeom>
              <a:avLst/>
              <a:gdLst/>
              <a:ahLst/>
              <a:cxnLst/>
              <a:rect l="l" t="t" r="r" b="b"/>
              <a:pathLst>
                <a:path w="54069" h="54087" extrusionOk="0">
                  <a:moveTo>
                    <a:pt x="0" y="1"/>
                  </a:moveTo>
                  <a:lnTo>
                    <a:pt x="0" y="54086"/>
                  </a:lnTo>
                  <a:lnTo>
                    <a:pt x="54069" y="54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93" name="Google Shape;93;p14"/>
          <p:cNvSpPr txBox="1">
            <a:spLocks noGrp="1"/>
          </p:cNvSpPr>
          <p:nvPr>
            <p:ph type="ctrTitle"/>
          </p:nvPr>
        </p:nvSpPr>
        <p:spPr>
          <a:xfrm>
            <a:off x="960284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1"/>
          </p:nvPr>
        </p:nvSpPr>
        <p:spPr>
          <a:xfrm>
            <a:off x="1356905" y="27720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2"/>
          </p:nvPr>
        </p:nvSpPr>
        <p:spPr>
          <a:xfrm>
            <a:off x="1356233" y="2356800"/>
            <a:ext cx="299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3"/>
          </p:nvPr>
        </p:nvSpPr>
        <p:spPr>
          <a:xfrm>
            <a:off x="1356905" y="40608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4"/>
          </p:nvPr>
        </p:nvSpPr>
        <p:spPr>
          <a:xfrm>
            <a:off x="1356233" y="3645600"/>
            <a:ext cx="299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5"/>
          </p:nvPr>
        </p:nvSpPr>
        <p:spPr>
          <a:xfrm>
            <a:off x="1356905" y="53496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6"/>
          </p:nvPr>
        </p:nvSpPr>
        <p:spPr>
          <a:xfrm>
            <a:off x="1356233" y="4934400"/>
            <a:ext cx="299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7"/>
          </p:nvPr>
        </p:nvSpPr>
        <p:spPr>
          <a:xfrm>
            <a:off x="7816339" y="27720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8"/>
          </p:nvPr>
        </p:nvSpPr>
        <p:spPr>
          <a:xfrm>
            <a:off x="7815667" y="2356800"/>
            <a:ext cx="299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9"/>
          </p:nvPr>
        </p:nvSpPr>
        <p:spPr>
          <a:xfrm>
            <a:off x="7816339" y="40608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13"/>
          </p:nvPr>
        </p:nvSpPr>
        <p:spPr>
          <a:xfrm>
            <a:off x="7815667" y="3645600"/>
            <a:ext cx="299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4"/>
          </p:nvPr>
        </p:nvSpPr>
        <p:spPr>
          <a:xfrm>
            <a:off x="7816339" y="53496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ubTitle" idx="15"/>
          </p:nvPr>
        </p:nvSpPr>
        <p:spPr>
          <a:xfrm>
            <a:off x="7815667" y="4934400"/>
            <a:ext cx="299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7202436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5"/>
          <p:cNvGrpSpPr/>
          <p:nvPr/>
        </p:nvGrpSpPr>
        <p:grpSpPr>
          <a:xfrm>
            <a:off x="-900" y="-3199"/>
            <a:ext cx="12191813" cy="6557844"/>
            <a:chOff x="-675" y="-2400"/>
            <a:chExt cx="9143860" cy="4918383"/>
          </a:xfrm>
        </p:grpSpPr>
        <p:sp>
          <p:nvSpPr>
            <p:cNvPr id="108" name="Google Shape;108;p15"/>
            <p:cNvSpPr/>
            <p:nvPr/>
          </p:nvSpPr>
          <p:spPr>
            <a:xfrm>
              <a:off x="6361000" y="1403907"/>
              <a:ext cx="2782185" cy="1572057"/>
            </a:xfrm>
            <a:custGeom>
              <a:avLst/>
              <a:gdLst/>
              <a:ahLst/>
              <a:cxnLst/>
              <a:rect l="l" t="t" r="r" b="b"/>
              <a:pathLst>
                <a:path w="99417" h="56175" extrusionOk="0">
                  <a:moveTo>
                    <a:pt x="0" y="1"/>
                  </a:moveTo>
                  <a:lnTo>
                    <a:pt x="49357" y="56175"/>
                  </a:lnTo>
                  <a:lnTo>
                    <a:pt x="99416" y="56175"/>
                  </a:lnTo>
                  <a:lnTo>
                    <a:pt x="99416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-675" y="1287584"/>
              <a:ext cx="2987978" cy="1688340"/>
            </a:xfrm>
            <a:custGeom>
              <a:avLst/>
              <a:gdLst/>
              <a:ahLst/>
              <a:cxnLst/>
              <a:rect l="l" t="t" r="r" b="b"/>
              <a:pathLst>
                <a:path w="99417" h="56175" extrusionOk="0">
                  <a:moveTo>
                    <a:pt x="0" y="1"/>
                  </a:moveTo>
                  <a:lnTo>
                    <a:pt x="0" y="56175"/>
                  </a:lnTo>
                  <a:lnTo>
                    <a:pt x="50042" y="56175"/>
                  </a:lnTo>
                  <a:lnTo>
                    <a:pt x="99416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2987400" y="-2400"/>
              <a:ext cx="1584573" cy="3054553"/>
            </a:xfrm>
            <a:custGeom>
              <a:avLst/>
              <a:gdLst/>
              <a:ahLst/>
              <a:cxnLst/>
              <a:rect l="l" t="t" r="r" b="b"/>
              <a:pathLst>
                <a:path w="39317" h="95239" extrusionOk="0">
                  <a:moveTo>
                    <a:pt x="1" y="0"/>
                  </a:moveTo>
                  <a:lnTo>
                    <a:pt x="1" y="95239"/>
                  </a:lnTo>
                  <a:lnTo>
                    <a:pt x="39316" y="95239"/>
                  </a:lnTo>
                  <a:lnTo>
                    <a:pt x="3923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-675" y="2976475"/>
              <a:ext cx="1113102" cy="1113102"/>
            </a:xfrm>
            <a:custGeom>
              <a:avLst/>
              <a:gdLst/>
              <a:ahLst/>
              <a:cxnLst/>
              <a:rect l="l" t="t" r="r" b="b"/>
              <a:pathLst>
                <a:path w="39249" h="39249" extrusionOk="0">
                  <a:moveTo>
                    <a:pt x="0" y="0"/>
                  </a:moveTo>
                  <a:lnTo>
                    <a:pt x="0" y="39249"/>
                  </a:lnTo>
                  <a:lnTo>
                    <a:pt x="39248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694967" y="3536114"/>
              <a:ext cx="422706" cy="406739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6" y="0"/>
                  </a:moveTo>
                  <a:cubicBezTo>
                    <a:pt x="4829" y="0"/>
                    <a:pt x="2222" y="1754"/>
                    <a:pt x="1103" y="4428"/>
                  </a:cubicBezTo>
                  <a:cubicBezTo>
                    <a:pt x="0" y="7101"/>
                    <a:pt x="618" y="10192"/>
                    <a:pt x="2657" y="12247"/>
                  </a:cubicBezTo>
                  <a:cubicBezTo>
                    <a:pt x="4034" y="13613"/>
                    <a:pt x="5876" y="14342"/>
                    <a:pt x="7746" y="14342"/>
                  </a:cubicBezTo>
                  <a:cubicBezTo>
                    <a:pt x="8667" y="14342"/>
                    <a:pt x="9595" y="14165"/>
                    <a:pt x="10476" y="13801"/>
                  </a:cubicBezTo>
                  <a:cubicBezTo>
                    <a:pt x="13150" y="12682"/>
                    <a:pt x="14904" y="10075"/>
                    <a:pt x="14904" y="7168"/>
                  </a:cubicBezTo>
                  <a:cubicBezTo>
                    <a:pt x="14904" y="3208"/>
                    <a:pt x="11696" y="0"/>
                    <a:pt x="7736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8030051" y="3522387"/>
              <a:ext cx="412347" cy="396771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6" y="0"/>
                  </a:moveTo>
                  <a:cubicBezTo>
                    <a:pt x="4846" y="0"/>
                    <a:pt x="2222" y="1754"/>
                    <a:pt x="1120" y="4428"/>
                  </a:cubicBezTo>
                  <a:cubicBezTo>
                    <a:pt x="0" y="7101"/>
                    <a:pt x="618" y="10192"/>
                    <a:pt x="2674" y="12247"/>
                  </a:cubicBezTo>
                  <a:cubicBezTo>
                    <a:pt x="4051" y="13613"/>
                    <a:pt x="5885" y="14342"/>
                    <a:pt x="7751" y="14342"/>
                  </a:cubicBezTo>
                  <a:cubicBezTo>
                    <a:pt x="8669" y="14342"/>
                    <a:pt x="9594" y="14165"/>
                    <a:pt x="10476" y="13801"/>
                  </a:cubicBezTo>
                  <a:cubicBezTo>
                    <a:pt x="13166" y="12682"/>
                    <a:pt x="14904" y="10075"/>
                    <a:pt x="14904" y="7168"/>
                  </a:cubicBezTo>
                  <a:cubicBezTo>
                    <a:pt x="14904" y="3208"/>
                    <a:pt x="11696" y="0"/>
                    <a:pt x="7736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4697250" y="-2400"/>
              <a:ext cx="1663699" cy="3054553"/>
            </a:xfrm>
            <a:custGeom>
              <a:avLst/>
              <a:gdLst/>
              <a:ahLst/>
              <a:cxnLst/>
              <a:rect l="l" t="t" r="r" b="b"/>
              <a:pathLst>
                <a:path w="39317" h="95239" extrusionOk="0">
                  <a:moveTo>
                    <a:pt x="1" y="0"/>
                  </a:moveTo>
                  <a:lnTo>
                    <a:pt x="1" y="95239"/>
                  </a:lnTo>
                  <a:lnTo>
                    <a:pt x="39316" y="95239"/>
                  </a:lnTo>
                  <a:lnTo>
                    <a:pt x="3923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8057301" y="2976474"/>
              <a:ext cx="1085851" cy="1085824"/>
            </a:xfrm>
            <a:custGeom>
              <a:avLst/>
              <a:gdLst/>
              <a:ahLst/>
              <a:cxnLst/>
              <a:rect l="l" t="t" r="r" b="b"/>
              <a:pathLst>
                <a:path w="39250" h="39249" extrusionOk="0">
                  <a:moveTo>
                    <a:pt x="1" y="0"/>
                  </a:moveTo>
                  <a:lnTo>
                    <a:pt x="39249" y="39249"/>
                  </a:lnTo>
                  <a:lnTo>
                    <a:pt x="39249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3745136" y="4089603"/>
              <a:ext cx="1652183" cy="826380"/>
            </a:xfrm>
            <a:custGeom>
              <a:avLst/>
              <a:gdLst/>
              <a:ahLst/>
              <a:cxnLst/>
              <a:rect l="l" t="t" r="r" b="b"/>
              <a:pathLst>
                <a:path w="51514" h="25766" extrusionOk="0">
                  <a:moveTo>
                    <a:pt x="1" y="1"/>
                  </a:moveTo>
                  <a:lnTo>
                    <a:pt x="25749" y="25765"/>
                  </a:lnTo>
                  <a:lnTo>
                    <a:pt x="51513" y="1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17" name="Google Shape;117;p15"/>
          <p:cNvSpPr txBox="1">
            <a:spLocks noGrp="1"/>
          </p:cNvSpPr>
          <p:nvPr>
            <p:ph type="ctrTitle"/>
          </p:nvPr>
        </p:nvSpPr>
        <p:spPr>
          <a:xfrm>
            <a:off x="960000" y="4737600"/>
            <a:ext cx="1027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>
            <a:off x="1598333" y="2096000"/>
            <a:ext cx="22180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2"/>
          </p:nvPr>
        </p:nvSpPr>
        <p:spPr>
          <a:xfrm>
            <a:off x="1598000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3"/>
          </p:nvPr>
        </p:nvSpPr>
        <p:spPr>
          <a:xfrm>
            <a:off x="8595384" y="2095900"/>
            <a:ext cx="22180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ubTitle" idx="4"/>
          </p:nvPr>
        </p:nvSpPr>
        <p:spPr>
          <a:xfrm>
            <a:off x="3930417" y="2095900"/>
            <a:ext cx="2218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subTitle" idx="5"/>
          </p:nvPr>
        </p:nvSpPr>
        <p:spPr>
          <a:xfrm>
            <a:off x="6262901" y="2095900"/>
            <a:ext cx="2218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subTitle" idx="6"/>
          </p:nvPr>
        </p:nvSpPr>
        <p:spPr>
          <a:xfrm>
            <a:off x="1598333" y="2519500"/>
            <a:ext cx="22180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7"/>
          </p:nvPr>
        </p:nvSpPr>
        <p:spPr>
          <a:xfrm>
            <a:off x="8595396" y="2519500"/>
            <a:ext cx="22180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subTitle" idx="8"/>
          </p:nvPr>
        </p:nvSpPr>
        <p:spPr>
          <a:xfrm>
            <a:off x="3930472" y="2519500"/>
            <a:ext cx="2218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ubTitle" idx="9"/>
          </p:nvPr>
        </p:nvSpPr>
        <p:spPr>
          <a:xfrm>
            <a:off x="6262867" y="2519500"/>
            <a:ext cx="2218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subTitle" idx="13"/>
          </p:nvPr>
        </p:nvSpPr>
        <p:spPr>
          <a:xfrm>
            <a:off x="3930451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14"/>
          </p:nvPr>
        </p:nvSpPr>
        <p:spPr>
          <a:xfrm>
            <a:off x="6262933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subTitle" idx="15"/>
          </p:nvPr>
        </p:nvSpPr>
        <p:spPr>
          <a:xfrm>
            <a:off x="8595400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19461686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">
  <p:cSld name="Title + Subtitle + 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6"/>
          <p:cNvGrpSpPr/>
          <p:nvPr/>
        </p:nvGrpSpPr>
        <p:grpSpPr>
          <a:xfrm>
            <a:off x="10609284" y="0"/>
            <a:ext cx="1582689" cy="5286109"/>
            <a:chOff x="7956962" y="0"/>
            <a:chExt cx="1187017" cy="3964582"/>
          </a:xfrm>
        </p:grpSpPr>
        <p:sp>
          <p:nvSpPr>
            <p:cNvPr id="132" name="Google Shape;132;p16"/>
            <p:cNvSpPr/>
            <p:nvPr/>
          </p:nvSpPr>
          <p:spPr>
            <a:xfrm>
              <a:off x="8298274" y="3420597"/>
              <a:ext cx="564887" cy="543985"/>
            </a:xfrm>
            <a:custGeom>
              <a:avLst/>
              <a:gdLst/>
              <a:ahLst/>
              <a:cxnLst/>
              <a:rect l="l" t="t" r="r" b="b"/>
              <a:pathLst>
                <a:path w="8378" h="8068" extrusionOk="0">
                  <a:moveTo>
                    <a:pt x="4348" y="0"/>
                  </a:moveTo>
                  <a:cubicBezTo>
                    <a:pt x="2719" y="0"/>
                    <a:pt x="1249" y="986"/>
                    <a:pt x="621" y="2496"/>
                  </a:cubicBezTo>
                  <a:cubicBezTo>
                    <a:pt x="1" y="3998"/>
                    <a:pt x="343" y="5731"/>
                    <a:pt x="1495" y="6883"/>
                  </a:cubicBezTo>
                  <a:cubicBezTo>
                    <a:pt x="2264" y="7658"/>
                    <a:pt x="3296" y="8067"/>
                    <a:pt x="4344" y="8067"/>
                  </a:cubicBezTo>
                  <a:cubicBezTo>
                    <a:pt x="4865" y="8067"/>
                    <a:pt x="5391" y="7966"/>
                    <a:pt x="5890" y="7757"/>
                  </a:cubicBezTo>
                  <a:cubicBezTo>
                    <a:pt x="7400" y="7137"/>
                    <a:pt x="8378" y="5667"/>
                    <a:pt x="8378" y="4038"/>
                  </a:cubicBezTo>
                  <a:cubicBezTo>
                    <a:pt x="8378" y="1812"/>
                    <a:pt x="6574" y="0"/>
                    <a:pt x="4348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8298274" y="2556733"/>
              <a:ext cx="564887" cy="543850"/>
            </a:xfrm>
            <a:custGeom>
              <a:avLst/>
              <a:gdLst/>
              <a:ahLst/>
              <a:cxnLst/>
              <a:rect l="l" t="t" r="r" b="b"/>
              <a:pathLst>
                <a:path w="8378" h="8066" extrusionOk="0">
                  <a:moveTo>
                    <a:pt x="4348" y="0"/>
                  </a:moveTo>
                  <a:cubicBezTo>
                    <a:pt x="2719" y="0"/>
                    <a:pt x="1249" y="986"/>
                    <a:pt x="621" y="2488"/>
                  </a:cubicBezTo>
                  <a:cubicBezTo>
                    <a:pt x="1" y="3998"/>
                    <a:pt x="343" y="5731"/>
                    <a:pt x="1495" y="6883"/>
                  </a:cubicBezTo>
                  <a:cubicBezTo>
                    <a:pt x="2266" y="7654"/>
                    <a:pt x="3300" y="8066"/>
                    <a:pt x="4351" y="8066"/>
                  </a:cubicBezTo>
                  <a:cubicBezTo>
                    <a:pt x="4870" y="8066"/>
                    <a:pt x="5393" y="7965"/>
                    <a:pt x="5890" y="7757"/>
                  </a:cubicBezTo>
                  <a:cubicBezTo>
                    <a:pt x="7400" y="7129"/>
                    <a:pt x="8378" y="5659"/>
                    <a:pt x="8378" y="4030"/>
                  </a:cubicBezTo>
                  <a:cubicBezTo>
                    <a:pt x="8378" y="1804"/>
                    <a:pt x="6574" y="0"/>
                    <a:pt x="4348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7956962" y="0"/>
              <a:ext cx="1187017" cy="2373967"/>
            </a:xfrm>
            <a:custGeom>
              <a:avLst/>
              <a:gdLst/>
              <a:ahLst/>
              <a:cxnLst/>
              <a:rect l="l" t="t" r="r" b="b"/>
              <a:pathLst>
                <a:path w="17605" h="35209" extrusionOk="0">
                  <a:moveTo>
                    <a:pt x="17605" y="0"/>
                  </a:moveTo>
                  <a:cubicBezTo>
                    <a:pt x="7876" y="0"/>
                    <a:pt x="0" y="7884"/>
                    <a:pt x="0" y="17604"/>
                  </a:cubicBezTo>
                  <a:cubicBezTo>
                    <a:pt x="0" y="18089"/>
                    <a:pt x="16" y="18574"/>
                    <a:pt x="56" y="19059"/>
                  </a:cubicBezTo>
                  <a:cubicBezTo>
                    <a:pt x="795" y="28104"/>
                    <a:pt x="8369" y="35209"/>
                    <a:pt x="17605" y="35209"/>
                  </a:cubicBezTo>
                  <a:lnTo>
                    <a:pt x="17605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35" name="Google Shape;135;p16"/>
          <p:cNvGrpSpPr/>
          <p:nvPr/>
        </p:nvGrpSpPr>
        <p:grpSpPr>
          <a:xfrm>
            <a:off x="1814125" y="4165590"/>
            <a:ext cx="6456439" cy="3131847"/>
            <a:chOff x="1360593" y="3124192"/>
            <a:chExt cx="4842329" cy="2348885"/>
          </a:xfrm>
        </p:grpSpPr>
        <p:sp>
          <p:nvSpPr>
            <p:cNvPr id="136" name="Google Shape;136;p16"/>
            <p:cNvSpPr/>
            <p:nvPr/>
          </p:nvSpPr>
          <p:spPr>
            <a:xfrm>
              <a:off x="1360593" y="3124192"/>
              <a:ext cx="4842329" cy="2348885"/>
            </a:xfrm>
            <a:custGeom>
              <a:avLst/>
              <a:gdLst/>
              <a:ahLst/>
              <a:cxnLst/>
              <a:rect l="l" t="t" r="r" b="b"/>
              <a:pathLst>
                <a:path w="71818" h="34837" extrusionOk="0">
                  <a:moveTo>
                    <a:pt x="35909" y="1"/>
                  </a:moveTo>
                  <a:cubicBezTo>
                    <a:pt x="16079" y="1"/>
                    <a:pt x="1" y="15754"/>
                    <a:pt x="1" y="34836"/>
                  </a:cubicBezTo>
                  <a:lnTo>
                    <a:pt x="71818" y="34836"/>
                  </a:lnTo>
                  <a:cubicBezTo>
                    <a:pt x="71818" y="15754"/>
                    <a:pt x="55739" y="1"/>
                    <a:pt x="35909" y="1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2952727" y="3581880"/>
              <a:ext cx="564887" cy="543917"/>
            </a:xfrm>
            <a:custGeom>
              <a:avLst/>
              <a:gdLst/>
              <a:ahLst/>
              <a:cxnLst/>
              <a:rect l="l" t="t" r="r" b="b"/>
              <a:pathLst>
                <a:path w="8378" h="8067" extrusionOk="0">
                  <a:moveTo>
                    <a:pt x="4348" y="0"/>
                  </a:moveTo>
                  <a:cubicBezTo>
                    <a:pt x="2719" y="0"/>
                    <a:pt x="1249" y="986"/>
                    <a:pt x="621" y="2488"/>
                  </a:cubicBezTo>
                  <a:cubicBezTo>
                    <a:pt x="1" y="3998"/>
                    <a:pt x="343" y="5731"/>
                    <a:pt x="1495" y="6883"/>
                  </a:cubicBezTo>
                  <a:cubicBezTo>
                    <a:pt x="2266" y="7654"/>
                    <a:pt x="3300" y="8066"/>
                    <a:pt x="4350" y="8066"/>
                  </a:cubicBezTo>
                  <a:cubicBezTo>
                    <a:pt x="4870" y="8066"/>
                    <a:pt x="5393" y="7965"/>
                    <a:pt x="5890" y="7758"/>
                  </a:cubicBezTo>
                  <a:cubicBezTo>
                    <a:pt x="7400" y="7138"/>
                    <a:pt x="8378" y="5667"/>
                    <a:pt x="8378" y="4038"/>
                  </a:cubicBezTo>
                  <a:cubicBezTo>
                    <a:pt x="8378" y="1805"/>
                    <a:pt x="6574" y="0"/>
                    <a:pt x="4348" y="0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38" name="Google Shape;138;p16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945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subTitle" idx="1"/>
          </p:nvPr>
        </p:nvSpPr>
        <p:spPr>
          <a:xfrm>
            <a:off x="2707200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2"/>
          </p:nvPr>
        </p:nvSpPr>
        <p:spPr>
          <a:xfrm>
            <a:off x="960000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3"/>
          </p:nvPr>
        </p:nvSpPr>
        <p:spPr>
          <a:xfrm>
            <a:off x="5185800" y="3556733"/>
            <a:ext cx="4289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7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subTitle" idx="4"/>
          </p:nvPr>
        </p:nvSpPr>
        <p:spPr>
          <a:xfrm>
            <a:off x="4968000" y="4096133"/>
            <a:ext cx="45072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91094886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2">
  <p:cSld name="Title + Subtitle + text 2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7"/>
          <p:cNvGrpSpPr/>
          <p:nvPr/>
        </p:nvGrpSpPr>
        <p:grpSpPr>
          <a:xfrm>
            <a:off x="3921298" y="4165649"/>
            <a:ext cx="6455719" cy="3131847"/>
            <a:chOff x="2940973" y="3124236"/>
            <a:chExt cx="4841789" cy="2348885"/>
          </a:xfrm>
        </p:grpSpPr>
        <p:sp>
          <p:nvSpPr>
            <p:cNvPr id="145" name="Google Shape;145;p17"/>
            <p:cNvSpPr/>
            <p:nvPr/>
          </p:nvSpPr>
          <p:spPr>
            <a:xfrm>
              <a:off x="2940973" y="3124236"/>
              <a:ext cx="4841789" cy="2348885"/>
            </a:xfrm>
            <a:custGeom>
              <a:avLst/>
              <a:gdLst/>
              <a:ahLst/>
              <a:cxnLst/>
              <a:rect l="l" t="t" r="r" b="b"/>
              <a:pathLst>
                <a:path w="71810" h="34837" extrusionOk="0">
                  <a:moveTo>
                    <a:pt x="35901" y="1"/>
                  </a:moveTo>
                  <a:cubicBezTo>
                    <a:pt x="16071" y="1"/>
                    <a:pt x="0" y="15753"/>
                    <a:pt x="0" y="34836"/>
                  </a:cubicBezTo>
                  <a:lnTo>
                    <a:pt x="71809" y="34836"/>
                  </a:lnTo>
                  <a:cubicBezTo>
                    <a:pt x="71809" y="15753"/>
                    <a:pt x="55731" y="1"/>
                    <a:pt x="35901" y="1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5625796" y="3581921"/>
              <a:ext cx="565426" cy="543850"/>
            </a:xfrm>
            <a:custGeom>
              <a:avLst/>
              <a:gdLst/>
              <a:ahLst/>
              <a:cxnLst/>
              <a:rect l="l" t="t" r="r" b="b"/>
              <a:pathLst>
                <a:path w="8386" h="8066" extrusionOk="0">
                  <a:moveTo>
                    <a:pt x="4038" y="0"/>
                  </a:moveTo>
                  <a:cubicBezTo>
                    <a:pt x="1804" y="0"/>
                    <a:pt x="0" y="1804"/>
                    <a:pt x="0" y="4038"/>
                  </a:cubicBezTo>
                  <a:cubicBezTo>
                    <a:pt x="0" y="5667"/>
                    <a:pt x="986" y="7137"/>
                    <a:pt x="2488" y="7757"/>
                  </a:cubicBezTo>
                  <a:cubicBezTo>
                    <a:pt x="2988" y="7965"/>
                    <a:pt x="3512" y="8066"/>
                    <a:pt x="4031" y="8066"/>
                  </a:cubicBezTo>
                  <a:cubicBezTo>
                    <a:pt x="5081" y="8066"/>
                    <a:pt x="6112" y="7654"/>
                    <a:pt x="6883" y="6883"/>
                  </a:cubicBezTo>
                  <a:cubicBezTo>
                    <a:pt x="8036" y="5731"/>
                    <a:pt x="8385" y="3998"/>
                    <a:pt x="7757" y="2488"/>
                  </a:cubicBezTo>
                  <a:cubicBezTo>
                    <a:pt x="7137" y="986"/>
                    <a:pt x="5667" y="0"/>
                    <a:pt x="4038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47" name="Google Shape;147;p17"/>
          <p:cNvGrpSpPr/>
          <p:nvPr/>
        </p:nvGrpSpPr>
        <p:grpSpPr>
          <a:xfrm>
            <a:off x="1" y="0"/>
            <a:ext cx="1582780" cy="5286165"/>
            <a:chOff x="0" y="0"/>
            <a:chExt cx="1187085" cy="3964624"/>
          </a:xfrm>
        </p:grpSpPr>
        <p:sp>
          <p:nvSpPr>
            <p:cNvPr id="148" name="Google Shape;148;p17"/>
            <p:cNvSpPr/>
            <p:nvPr/>
          </p:nvSpPr>
          <p:spPr>
            <a:xfrm>
              <a:off x="280289" y="3420639"/>
              <a:ext cx="565426" cy="543985"/>
            </a:xfrm>
            <a:custGeom>
              <a:avLst/>
              <a:gdLst/>
              <a:ahLst/>
              <a:cxnLst/>
              <a:rect l="l" t="t" r="r" b="b"/>
              <a:pathLst>
                <a:path w="8386" h="8068" extrusionOk="0">
                  <a:moveTo>
                    <a:pt x="4038" y="0"/>
                  </a:moveTo>
                  <a:cubicBezTo>
                    <a:pt x="1804" y="0"/>
                    <a:pt x="0" y="1812"/>
                    <a:pt x="0" y="4038"/>
                  </a:cubicBezTo>
                  <a:cubicBezTo>
                    <a:pt x="0" y="5667"/>
                    <a:pt x="986" y="7137"/>
                    <a:pt x="2488" y="7757"/>
                  </a:cubicBezTo>
                  <a:cubicBezTo>
                    <a:pt x="2990" y="7966"/>
                    <a:pt x="3516" y="8067"/>
                    <a:pt x="4038" y="8067"/>
                  </a:cubicBezTo>
                  <a:cubicBezTo>
                    <a:pt x="5086" y="8067"/>
                    <a:pt x="6114" y="7658"/>
                    <a:pt x="6883" y="6883"/>
                  </a:cubicBezTo>
                  <a:cubicBezTo>
                    <a:pt x="8036" y="5730"/>
                    <a:pt x="8385" y="3998"/>
                    <a:pt x="7757" y="2496"/>
                  </a:cubicBezTo>
                  <a:cubicBezTo>
                    <a:pt x="7137" y="986"/>
                    <a:pt x="5667" y="0"/>
                    <a:pt x="4038" y="0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280289" y="2556782"/>
              <a:ext cx="565426" cy="543850"/>
            </a:xfrm>
            <a:custGeom>
              <a:avLst/>
              <a:gdLst/>
              <a:ahLst/>
              <a:cxnLst/>
              <a:rect l="l" t="t" r="r" b="b"/>
              <a:pathLst>
                <a:path w="8386" h="8066" extrusionOk="0">
                  <a:moveTo>
                    <a:pt x="4038" y="0"/>
                  </a:moveTo>
                  <a:cubicBezTo>
                    <a:pt x="1804" y="0"/>
                    <a:pt x="0" y="1804"/>
                    <a:pt x="0" y="4030"/>
                  </a:cubicBezTo>
                  <a:cubicBezTo>
                    <a:pt x="0" y="5659"/>
                    <a:pt x="986" y="7129"/>
                    <a:pt x="2488" y="7757"/>
                  </a:cubicBezTo>
                  <a:cubicBezTo>
                    <a:pt x="2988" y="7965"/>
                    <a:pt x="3512" y="8066"/>
                    <a:pt x="4031" y="8066"/>
                  </a:cubicBezTo>
                  <a:cubicBezTo>
                    <a:pt x="5081" y="8066"/>
                    <a:pt x="6112" y="7654"/>
                    <a:pt x="6883" y="6883"/>
                  </a:cubicBezTo>
                  <a:cubicBezTo>
                    <a:pt x="8036" y="5730"/>
                    <a:pt x="8385" y="3998"/>
                    <a:pt x="7757" y="2488"/>
                  </a:cubicBezTo>
                  <a:cubicBezTo>
                    <a:pt x="7137" y="986"/>
                    <a:pt x="5667" y="0"/>
                    <a:pt x="4038" y="0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0" y="0"/>
              <a:ext cx="1187085" cy="2374034"/>
            </a:xfrm>
            <a:custGeom>
              <a:avLst/>
              <a:gdLst/>
              <a:ahLst/>
              <a:cxnLst/>
              <a:rect l="l" t="t" r="r" b="b"/>
              <a:pathLst>
                <a:path w="17606" h="35210" extrusionOk="0">
                  <a:moveTo>
                    <a:pt x="0" y="1"/>
                  </a:moveTo>
                  <a:lnTo>
                    <a:pt x="0" y="35210"/>
                  </a:lnTo>
                  <a:cubicBezTo>
                    <a:pt x="9236" y="35210"/>
                    <a:pt x="16810" y="28104"/>
                    <a:pt x="17541" y="19060"/>
                  </a:cubicBezTo>
                  <a:cubicBezTo>
                    <a:pt x="17581" y="18575"/>
                    <a:pt x="17605" y="18090"/>
                    <a:pt x="17605" y="17605"/>
                  </a:cubicBezTo>
                  <a:cubicBezTo>
                    <a:pt x="17605" y="7885"/>
                    <a:pt x="9721" y="1"/>
                    <a:pt x="0" y="1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51" name="Google Shape;151;p17"/>
          <p:cNvSpPr txBox="1">
            <a:spLocks noGrp="1"/>
          </p:cNvSpPr>
          <p:nvPr>
            <p:ph type="ctrTitle"/>
          </p:nvPr>
        </p:nvSpPr>
        <p:spPr>
          <a:xfrm flipH="1">
            <a:off x="1780000" y="1147200"/>
            <a:ext cx="945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subTitle" idx="1"/>
          </p:nvPr>
        </p:nvSpPr>
        <p:spPr>
          <a:xfrm flipH="1">
            <a:off x="7224000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subTitle" idx="2"/>
          </p:nvPr>
        </p:nvSpPr>
        <p:spPr>
          <a:xfrm flipH="1">
            <a:off x="7224000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subTitle" idx="3"/>
          </p:nvPr>
        </p:nvSpPr>
        <p:spPr>
          <a:xfrm flipH="1">
            <a:off x="2822523" y="3556733"/>
            <a:ext cx="4090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subTitle" idx="4"/>
          </p:nvPr>
        </p:nvSpPr>
        <p:spPr>
          <a:xfrm flipH="1">
            <a:off x="2999867" y="4096133"/>
            <a:ext cx="41532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5764994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2">
  <p:cSld name="Four columns 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8"/>
          <p:cNvGrpSpPr/>
          <p:nvPr/>
        </p:nvGrpSpPr>
        <p:grpSpPr>
          <a:xfrm>
            <a:off x="-1068" y="825752"/>
            <a:ext cx="12191799" cy="6029837"/>
            <a:chOff x="-801" y="619314"/>
            <a:chExt cx="9143849" cy="4522378"/>
          </a:xfrm>
        </p:grpSpPr>
        <p:sp>
          <p:nvSpPr>
            <p:cNvPr id="158" name="Google Shape;158;p18"/>
            <p:cNvSpPr/>
            <p:nvPr/>
          </p:nvSpPr>
          <p:spPr>
            <a:xfrm>
              <a:off x="3162004" y="3788553"/>
              <a:ext cx="2706245" cy="1353139"/>
            </a:xfrm>
            <a:custGeom>
              <a:avLst/>
              <a:gdLst/>
              <a:ahLst/>
              <a:cxnLst/>
              <a:rect l="l" t="t" r="r" b="b"/>
              <a:pathLst>
                <a:path w="84379" h="42190" extrusionOk="0">
                  <a:moveTo>
                    <a:pt x="42190" y="1"/>
                  </a:moveTo>
                  <a:cubicBezTo>
                    <a:pt x="41020" y="1"/>
                    <a:pt x="39867" y="51"/>
                    <a:pt x="38714" y="151"/>
                  </a:cubicBezTo>
                  <a:cubicBezTo>
                    <a:pt x="17027" y="1906"/>
                    <a:pt x="1" y="20051"/>
                    <a:pt x="1" y="42190"/>
                  </a:cubicBezTo>
                  <a:lnTo>
                    <a:pt x="84379" y="42190"/>
                  </a:lnTo>
                  <a:cubicBezTo>
                    <a:pt x="84379" y="18881"/>
                    <a:pt x="65498" y="1"/>
                    <a:pt x="42190" y="1"/>
                  </a:cubicBez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" name="Google Shape;159;p18"/>
            <p:cNvSpPr/>
            <p:nvPr/>
          </p:nvSpPr>
          <p:spPr>
            <a:xfrm>
              <a:off x="-790" y="4082754"/>
              <a:ext cx="1092678" cy="1058938"/>
            </a:xfrm>
            <a:custGeom>
              <a:avLst/>
              <a:gdLst/>
              <a:ahLst/>
              <a:cxnLst/>
              <a:rect l="l" t="t" r="r" b="b"/>
              <a:pathLst>
                <a:path w="34069" h="33017" extrusionOk="0">
                  <a:moveTo>
                    <a:pt x="0" y="1"/>
                  </a:moveTo>
                  <a:lnTo>
                    <a:pt x="0" y="33017"/>
                  </a:lnTo>
                  <a:lnTo>
                    <a:pt x="34069" y="330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701109" y="4067231"/>
              <a:ext cx="565374" cy="543853"/>
            </a:xfrm>
            <a:custGeom>
              <a:avLst/>
              <a:gdLst/>
              <a:ahLst/>
              <a:cxnLst/>
              <a:rect l="l" t="t" r="r" b="b"/>
              <a:pathLst>
                <a:path w="17628" h="16957" extrusionOk="0">
                  <a:moveTo>
                    <a:pt x="9157" y="0"/>
                  </a:moveTo>
                  <a:cubicBezTo>
                    <a:pt x="5731" y="0"/>
                    <a:pt x="2640" y="2072"/>
                    <a:pt x="1320" y="5230"/>
                  </a:cubicBezTo>
                  <a:cubicBezTo>
                    <a:pt x="0" y="8405"/>
                    <a:pt x="736" y="12047"/>
                    <a:pt x="3158" y="14470"/>
                  </a:cubicBezTo>
                  <a:cubicBezTo>
                    <a:pt x="4779" y="16091"/>
                    <a:pt x="6946" y="16956"/>
                    <a:pt x="9154" y="16956"/>
                  </a:cubicBezTo>
                  <a:cubicBezTo>
                    <a:pt x="10246" y="16956"/>
                    <a:pt x="11348" y="16745"/>
                    <a:pt x="12398" y="16308"/>
                  </a:cubicBezTo>
                  <a:cubicBezTo>
                    <a:pt x="15556" y="15004"/>
                    <a:pt x="17628" y="11913"/>
                    <a:pt x="17628" y="8471"/>
                  </a:cubicBezTo>
                  <a:cubicBezTo>
                    <a:pt x="17628" y="3793"/>
                    <a:pt x="13835" y="0"/>
                    <a:pt x="9157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8049793" y="4082754"/>
              <a:ext cx="1093255" cy="1058938"/>
            </a:xfrm>
            <a:custGeom>
              <a:avLst/>
              <a:gdLst/>
              <a:ahLst/>
              <a:cxnLst/>
              <a:rect l="l" t="t" r="r" b="b"/>
              <a:pathLst>
                <a:path w="34087" h="33017" extrusionOk="0">
                  <a:moveTo>
                    <a:pt x="34086" y="1"/>
                  </a:moveTo>
                  <a:lnTo>
                    <a:pt x="1" y="33017"/>
                  </a:lnTo>
                  <a:lnTo>
                    <a:pt x="34086" y="33017"/>
                  </a:lnTo>
                  <a:lnTo>
                    <a:pt x="34086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7859141" y="4067231"/>
              <a:ext cx="564861" cy="543853"/>
            </a:xfrm>
            <a:custGeom>
              <a:avLst/>
              <a:gdLst/>
              <a:ahLst/>
              <a:cxnLst/>
              <a:rect l="l" t="t" r="r" b="b"/>
              <a:pathLst>
                <a:path w="17612" h="16957" extrusionOk="0">
                  <a:moveTo>
                    <a:pt x="9140" y="0"/>
                  </a:moveTo>
                  <a:cubicBezTo>
                    <a:pt x="5715" y="0"/>
                    <a:pt x="2624" y="2072"/>
                    <a:pt x="1304" y="5230"/>
                  </a:cubicBezTo>
                  <a:cubicBezTo>
                    <a:pt x="1" y="8405"/>
                    <a:pt x="719" y="12047"/>
                    <a:pt x="3142" y="14470"/>
                  </a:cubicBezTo>
                  <a:cubicBezTo>
                    <a:pt x="4763" y="16091"/>
                    <a:pt x="6930" y="16956"/>
                    <a:pt x="9137" y="16956"/>
                  </a:cubicBezTo>
                  <a:cubicBezTo>
                    <a:pt x="10229" y="16956"/>
                    <a:pt x="11331" y="16745"/>
                    <a:pt x="12382" y="16308"/>
                  </a:cubicBezTo>
                  <a:cubicBezTo>
                    <a:pt x="15556" y="15004"/>
                    <a:pt x="17611" y="11913"/>
                    <a:pt x="17611" y="8471"/>
                  </a:cubicBezTo>
                  <a:cubicBezTo>
                    <a:pt x="17611" y="3793"/>
                    <a:pt x="13819" y="0"/>
                    <a:pt x="9140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717875" y="619314"/>
              <a:ext cx="8425014" cy="1272684"/>
            </a:xfrm>
            <a:custGeom>
              <a:avLst/>
              <a:gdLst/>
              <a:ahLst/>
              <a:cxnLst/>
              <a:rect l="l" t="t" r="r" b="b"/>
              <a:pathLst>
                <a:path w="246670" h="38213" extrusionOk="0">
                  <a:moveTo>
                    <a:pt x="1" y="0"/>
                  </a:moveTo>
                  <a:lnTo>
                    <a:pt x="49375" y="38213"/>
                  </a:lnTo>
                  <a:lnTo>
                    <a:pt x="246669" y="38213"/>
                  </a:lnTo>
                  <a:lnTo>
                    <a:pt x="246669" y="0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-801" y="2106414"/>
              <a:ext cx="8425016" cy="1272733"/>
            </a:xfrm>
            <a:custGeom>
              <a:avLst/>
              <a:gdLst/>
              <a:ahLst/>
              <a:cxnLst/>
              <a:rect l="l" t="t" r="r" b="b"/>
              <a:pathLst>
                <a:path w="248123" h="39683" extrusionOk="0">
                  <a:moveTo>
                    <a:pt x="0" y="0"/>
                  </a:moveTo>
                  <a:lnTo>
                    <a:pt x="0" y="39683"/>
                  </a:lnTo>
                  <a:lnTo>
                    <a:pt x="198748" y="39683"/>
                  </a:lnTo>
                  <a:lnTo>
                    <a:pt x="248122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65" name="Google Shape;165;p18"/>
          <p:cNvSpPr txBox="1">
            <a:spLocks noGrp="1"/>
          </p:cNvSpPr>
          <p:nvPr>
            <p:ph type="ctrTitle"/>
          </p:nvPr>
        </p:nvSpPr>
        <p:spPr>
          <a:xfrm>
            <a:off x="960000" y="5452800"/>
            <a:ext cx="102724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ubTitle" idx="1"/>
          </p:nvPr>
        </p:nvSpPr>
        <p:spPr>
          <a:xfrm>
            <a:off x="3457400" y="1082533"/>
            <a:ext cx="2530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2"/>
          </p:nvPr>
        </p:nvSpPr>
        <p:spPr>
          <a:xfrm>
            <a:off x="3456633" y="1749133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3"/>
          </p:nvPr>
        </p:nvSpPr>
        <p:spPr>
          <a:xfrm>
            <a:off x="6204900" y="1082533"/>
            <a:ext cx="25288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4"/>
          </p:nvPr>
        </p:nvSpPr>
        <p:spPr>
          <a:xfrm>
            <a:off x="3457400" y="1404437"/>
            <a:ext cx="2530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5"/>
          </p:nvPr>
        </p:nvSpPr>
        <p:spPr>
          <a:xfrm>
            <a:off x="6204901" y="1404525"/>
            <a:ext cx="25288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6"/>
          </p:nvPr>
        </p:nvSpPr>
        <p:spPr>
          <a:xfrm>
            <a:off x="6203451" y="1749200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7"/>
          </p:nvPr>
        </p:nvSpPr>
        <p:spPr>
          <a:xfrm>
            <a:off x="3458828" y="3073360"/>
            <a:ext cx="2530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8"/>
          </p:nvPr>
        </p:nvSpPr>
        <p:spPr>
          <a:xfrm>
            <a:off x="3457900" y="3739967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9"/>
          </p:nvPr>
        </p:nvSpPr>
        <p:spPr>
          <a:xfrm>
            <a:off x="6206327" y="3073444"/>
            <a:ext cx="25288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3"/>
          </p:nvPr>
        </p:nvSpPr>
        <p:spPr>
          <a:xfrm>
            <a:off x="3458827" y="3395264"/>
            <a:ext cx="2530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subTitle" idx="14"/>
          </p:nvPr>
        </p:nvSpPr>
        <p:spPr>
          <a:xfrm>
            <a:off x="6206328" y="3395435"/>
            <a:ext cx="25288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5"/>
          </p:nvPr>
        </p:nvSpPr>
        <p:spPr>
          <a:xfrm>
            <a:off x="6204784" y="3740133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282823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3">
  <p:cSld name="Title + Subtitle + text 3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9"/>
          <p:cNvGrpSpPr/>
          <p:nvPr/>
        </p:nvGrpSpPr>
        <p:grpSpPr>
          <a:xfrm>
            <a:off x="-1053" y="692880"/>
            <a:ext cx="9320140" cy="6162709"/>
            <a:chOff x="-790" y="519660"/>
            <a:chExt cx="6990105" cy="4622032"/>
          </a:xfrm>
        </p:grpSpPr>
        <p:sp>
          <p:nvSpPr>
            <p:cNvPr id="180" name="Google Shape;180;p19"/>
            <p:cNvSpPr/>
            <p:nvPr/>
          </p:nvSpPr>
          <p:spPr>
            <a:xfrm>
              <a:off x="-790" y="2086594"/>
              <a:ext cx="5372817" cy="3055098"/>
            </a:xfrm>
            <a:custGeom>
              <a:avLst/>
              <a:gdLst/>
              <a:ahLst/>
              <a:cxnLst/>
              <a:rect l="l" t="t" r="r" b="b"/>
              <a:pathLst>
                <a:path w="167521" h="95256" extrusionOk="0">
                  <a:moveTo>
                    <a:pt x="0" y="1"/>
                  </a:moveTo>
                  <a:lnTo>
                    <a:pt x="0" y="31763"/>
                  </a:lnTo>
                  <a:lnTo>
                    <a:pt x="137010" y="31713"/>
                  </a:lnTo>
                  <a:lnTo>
                    <a:pt x="137010" y="95256"/>
                  </a:lnTo>
                  <a:lnTo>
                    <a:pt x="167520" y="95256"/>
                  </a:lnTo>
                  <a:lnTo>
                    <a:pt x="167503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5371450" y="519660"/>
              <a:ext cx="1617865" cy="1567511"/>
            </a:xfrm>
            <a:custGeom>
              <a:avLst/>
              <a:gdLst/>
              <a:ahLst/>
              <a:cxnLst/>
              <a:rect l="l" t="t" r="r" b="b"/>
              <a:pathLst>
                <a:path w="50444" h="48874" extrusionOk="0">
                  <a:moveTo>
                    <a:pt x="0" y="1"/>
                  </a:moveTo>
                  <a:lnTo>
                    <a:pt x="0" y="48873"/>
                  </a:lnTo>
                  <a:lnTo>
                    <a:pt x="50444" y="488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3740756" y="519660"/>
              <a:ext cx="1631271" cy="1567511"/>
            </a:xfrm>
            <a:custGeom>
              <a:avLst/>
              <a:gdLst/>
              <a:ahLst/>
              <a:cxnLst/>
              <a:rect l="l" t="t" r="r" b="b"/>
              <a:pathLst>
                <a:path w="50862" h="48874" extrusionOk="0">
                  <a:moveTo>
                    <a:pt x="50811" y="1"/>
                  </a:moveTo>
                  <a:cubicBezTo>
                    <a:pt x="22757" y="1"/>
                    <a:pt x="0" y="21889"/>
                    <a:pt x="0" y="48873"/>
                  </a:cubicBezTo>
                  <a:lnTo>
                    <a:pt x="50844" y="48873"/>
                  </a:lnTo>
                  <a:lnTo>
                    <a:pt x="50861" y="51"/>
                  </a:lnTo>
                  <a:lnTo>
                    <a:pt x="508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83" name="Google Shape;183;p19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subTitle" idx="1"/>
          </p:nvPr>
        </p:nvSpPr>
        <p:spPr>
          <a:xfrm>
            <a:off x="4747100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subTitle" idx="2"/>
          </p:nvPr>
        </p:nvSpPr>
        <p:spPr>
          <a:xfrm>
            <a:off x="2999900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subTitle" idx="3"/>
          </p:nvPr>
        </p:nvSpPr>
        <p:spPr>
          <a:xfrm>
            <a:off x="7257600" y="2782867"/>
            <a:ext cx="39744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4"/>
          </p:nvPr>
        </p:nvSpPr>
        <p:spPr>
          <a:xfrm>
            <a:off x="7066567" y="4122637"/>
            <a:ext cx="41656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0427503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4">
  <p:cSld name="Title + Subtitle + text 4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0"/>
          <p:cNvGrpSpPr/>
          <p:nvPr/>
        </p:nvGrpSpPr>
        <p:grpSpPr>
          <a:xfrm>
            <a:off x="2871861" y="692880"/>
            <a:ext cx="9320140" cy="6162709"/>
            <a:chOff x="2153895" y="519660"/>
            <a:chExt cx="6990105" cy="4622032"/>
          </a:xfrm>
        </p:grpSpPr>
        <p:sp>
          <p:nvSpPr>
            <p:cNvPr id="190" name="Google Shape;190;p20"/>
            <p:cNvSpPr/>
            <p:nvPr/>
          </p:nvSpPr>
          <p:spPr>
            <a:xfrm flipH="1">
              <a:off x="3771183" y="2086594"/>
              <a:ext cx="5372817" cy="3055098"/>
            </a:xfrm>
            <a:custGeom>
              <a:avLst/>
              <a:gdLst/>
              <a:ahLst/>
              <a:cxnLst/>
              <a:rect l="l" t="t" r="r" b="b"/>
              <a:pathLst>
                <a:path w="167521" h="95256" extrusionOk="0">
                  <a:moveTo>
                    <a:pt x="0" y="1"/>
                  </a:moveTo>
                  <a:lnTo>
                    <a:pt x="0" y="31763"/>
                  </a:lnTo>
                  <a:lnTo>
                    <a:pt x="137010" y="31713"/>
                  </a:lnTo>
                  <a:lnTo>
                    <a:pt x="137010" y="95256"/>
                  </a:lnTo>
                  <a:lnTo>
                    <a:pt x="167520" y="95256"/>
                  </a:lnTo>
                  <a:lnTo>
                    <a:pt x="167503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1" name="Google Shape;191;p20"/>
            <p:cNvSpPr/>
            <p:nvPr/>
          </p:nvSpPr>
          <p:spPr>
            <a:xfrm flipH="1">
              <a:off x="2153895" y="519660"/>
              <a:ext cx="1617865" cy="1567511"/>
            </a:xfrm>
            <a:custGeom>
              <a:avLst/>
              <a:gdLst/>
              <a:ahLst/>
              <a:cxnLst/>
              <a:rect l="l" t="t" r="r" b="b"/>
              <a:pathLst>
                <a:path w="50444" h="48874" extrusionOk="0">
                  <a:moveTo>
                    <a:pt x="0" y="1"/>
                  </a:moveTo>
                  <a:lnTo>
                    <a:pt x="0" y="48873"/>
                  </a:lnTo>
                  <a:lnTo>
                    <a:pt x="50444" y="488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2" name="Google Shape;192;p20"/>
            <p:cNvSpPr/>
            <p:nvPr/>
          </p:nvSpPr>
          <p:spPr>
            <a:xfrm flipH="1">
              <a:off x="3771183" y="519660"/>
              <a:ext cx="1631271" cy="1567511"/>
            </a:xfrm>
            <a:custGeom>
              <a:avLst/>
              <a:gdLst/>
              <a:ahLst/>
              <a:cxnLst/>
              <a:rect l="l" t="t" r="r" b="b"/>
              <a:pathLst>
                <a:path w="50862" h="48874" extrusionOk="0">
                  <a:moveTo>
                    <a:pt x="50811" y="1"/>
                  </a:moveTo>
                  <a:cubicBezTo>
                    <a:pt x="22757" y="1"/>
                    <a:pt x="0" y="21889"/>
                    <a:pt x="0" y="48873"/>
                  </a:cubicBezTo>
                  <a:lnTo>
                    <a:pt x="50844" y="48873"/>
                  </a:lnTo>
                  <a:lnTo>
                    <a:pt x="50861" y="51"/>
                  </a:lnTo>
                  <a:lnTo>
                    <a:pt x="50811" y="1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93" name="Google Shape;193;p20"/>
          <p:cNvSpPr txBox="1">
            <a:spLocks noGrp="1"/>
          </p:cNvSpPr>
          <p:nvPr>
            <p:ph type="ctrTitle"/>
          </p:nvPr>
        </p:nvSpPr>
        <p:spPr>
          <a:xfrm flipH="1">
            <a:off x="960167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subTitle" idx="1"/>
          </p:nvPr>
        </p:nvSpPr>
        <p:spPr>
          <a:xfrm flipH="1">
            <a:off x="5184267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2"/>
          </p:nvPr>
        </p:nvSpPr>
        <p:spPr>
          <a:xfrm flipH="1">
            <a:off x="5184267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subTitle" idx="3"/>
          </p:nvPr>
        </p:nvSpPr>
        <p:spPr>
          <a:xfrm flipH="1">
            <a:off x="960000" y="2782867"/>
            <a:ext cx="3974400" cy="124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subTitle" idx="4"/>
          </p:nvPr>
        </p:nvSpPr>
        <p:spPr>
          <a:xfrm flipH="1">
            <a:off x="1616633" y="4120671"/>
            <a:ext cx="34044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0613131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3">
  <p:cSld name="Four columns 3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22"/>
          <p:cNvGrpSpPr/>
          <p:nvPr/>
        </p:nvGrpSpPr>
        <p:grpSpPr>
          <a:xfrm>
            <a:off x="-643" y="-2281"/>
            <a:ext cx="12192651" cy="1900616"/>
            <a:chOff x="-482" y="-1711"/>
            <a:chExt cx="9144488" cy="1425462"/>
          </a:xfrm>
        </p:grpSpPr>
        <p:sp>
          <p:nvSpPr>
            <p:cNvPr id="206" name="Google Shape;206;p22"/>
            <p:cNvSpPr/>
            <p:nvPr/>
          </p:nvSpPr>
          <p:spPr>
            <a:xfrm>
              <a:off x="-482" y="-1711"/>
              <a:ext cx="1320970" cy="1425462"/>
            </a:xfrm>
            <a:custGeom>
              <a:avLst/>
              <a:gdLst/>
              <a:ahLst/>
              <a:cxnLst/>
              <a:rect l="l" t="t" r="r" b="b"/>
              <a:pathLst>
                <a:path w="41187" h="44445" extrusionOk="0">
                  <a:moveTo>
                    <a:pt x="41153" y="0"/>
                  </a:moveTo>
                  <a:lnTo>
                    <a:pt x="0" y="117"/>
                  </a:lnTo>
                  <a:lnTo>
                    <a:pt x="0" y="44445"/>
                  </a:lnTo>
                  <a:cubicBezTo>
                    <a:pt x="22757" y="44445"/>
                    <a:pt x="41187" y="24562"/>
                    <a:pt x="41187" y="50"/>
                  </a:cubicBezTo>
                  <a:lnTo>
                    <a:pt x="4115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7719056" y="-1711"/>
              <a:ext cx="1424949" cy="1322574"/>
            </a:xfrm>
            <a:custGeom>
              <a:avLst/>
              <a:gdLst/>
              <a:ahLst/>
              <a:cxnLst/>
              <a:rect l="l" t="t" r="r" b="b"/>
              <a:pathLst>
                <a:path w="44429" h="41237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22757"/>
                    <a:pt x="19850" y="41220"/>
                    <a:pt x="44362" y="41237"/>
                  </a:cubicBezTo>
                  <a:lnTo>
                    <a:pt x="44428" y="41203"/>
                  </a:lnTo>
                  <a:lnTo>
                    <a:pt x="44345" y="5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08" name="Google Shape;208;p22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ubTitle" idx="1"/>
          </p:nvPr>
        </p:nvSpPr>
        <p:spPr>
          <a:xfrm>
            <a:off x="1391324" y="4737767"/>
            <a:ext cx="20144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2"/>
          </p:nvPr>
        </p:nvSpPr>
        <p:spPr>
          <a:xfrm>
            <a:off x="1390867" y="4322567"/>
            <a:ext cx="2014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3"/>
          </p:nvPr>
        </p:nvSpPr>
        <p:spPr>
          <a:xfrm>
            <a:off x="3857629" y="4737767"/>
            <a:ext cx="20140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subTitle" idx="4"/>
          </p:nvPr>
        </p:nvSpPr>
        <p:spPr>
          <a:xfrm>
            <a:off x="3857400" y="4322567"/>
            <a:ext cx="2014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subTitle" idx="5"/>
          </p:nvPr>
        </p:nvSpPr>
        <p:spPr>
          <a:xfrm>
            <a:off x="6324096" y="4737767"/>
            <a:ext cx="20136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subTitle" idx="6"/>
          </p:nvPr>
        </p:nvSpPr>
        <p:spPr>
          <a:xfrm>
            <a:off x="6323867" y="4322567"/>
            <a:ext cx="20140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15" name="Google Shape;215;p22"/>
          <p:cNvSpPr txBox="1">
            <a:spLocks noGrp="1"/>
          </p:cNvSpPr>
          <p:nvPr>
            <p:ph type="subTitle" idx="7"/>
          </p:nvPr>
        </p:nvSpPr>
        <p:spPr>
          <a:xfrm>
            <a:off x="8790333" y="4737767"/>
            <a:ext cx="20132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16" name="Google Shape;216;p22"/>
          <p:cNvSpPr txBox="1">
            <a:spLocks noGrp="1"/>
          </p:cNvSpPr>
          <p:nvPr>
            <p:ph type="subTitle" idx="8"/>
          </p:nvPr>
        </p:nvSpPr>
        <p:spPr>
          <a:xfrm>
            <a:off x="8790333" y="4322567"/>
            <a:ext cx="20136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2344738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4">
  <p:cSld name="Four columns 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/>
          <p:nvPr/>
        </p:nvSpPr>
        <p:spPr>
          <a:xfrm>
            <a:off x="-364733" y="2692501"/>
            <a:ext cx="3729281" cy="3230343"/>
          </a:xfrm>
          <a:custGeom>
            <a:avLst/>
            <a:gdLst/>
            <a:ahLst/>
            <a:cxnLst/>
            <a:rect l="l" t="t" r="r" b="b"/>
            <a:pathLst>
              <a:path w="80954" h="75540" extrusionOk="0">
                <a:moveTo>
                  <a:pt x="80953" y="1"/>
                </a:moveTo>
                <a:lnTo>
                  <a:pt x="42707" y="37077"/>
                </a:lnTo>
                <a:lnTo>
                  <a:pt x="0" y="37077"/>
                </a:lnTo>
                <a:lnTo>
                  <a:pt x="0" y="75540"/>
                </a:lnTo>
                <a:lnTo>
                  <a:pt x="80953" y="75540"/>
                </a:lnTo>
                <a:lnTo>
                  <a:pt x="80953" y="37077"/>
                </a:lnTo>
                <a:lnTo>
                  <a:pt x="8095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9" name="Google Shape;219;p23"/>
          <p:cNvSpPr/>
          <p:nvPr/>
        </p:nvSpPr>
        <p:spPr>
          <a:xfrm>
            <a:off x="3898185" y="2692501"/>
            <a:ext cx="1932823" cy="4387860"/>
          </a:xfrm>
          <a:custGeom>
            <a:avLst/>
            <a:gdLst/>
            <a:ahLst/>
            <a:cxnLst/>
            <a:rect l="l" t="t" r="r" b="b"/>
            <a:pathLst>
              <a:path w="38431" h="102608" extrusionOk="0">
                <a:moveTo>
                  <a:pt x="1" y="1"/>
                </a:moveTo>
                <a:lnTo>
                  <a:pt x="1" y="102608"/>
                </a:lnTo>
                <a:lnTo>
                  <a:pt x="38430" y="102608"/>
                </a:lnTo>
                <a:lnTo>
                  <a:pt x="38430" y="37244"/>
                </a:lnTo>
                <a:lnTo>
                  <a:pt x="1" y="1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0" name="Google Shape;220;p23"/>
          <p:cNvSpPr/>
          <p:nvPr/>
        </p:nvSpPr>
        <p:spPr>
          <a:xfrm>
            <a:off x="4404788" y="3096928"/>
            <a:ext cx="919625" cy="920352"/>
          </a:xfrm>
          <a:custGeom>
            <a:avLst/>
            <a:gdLst/>
            <a:ahLst/>
            <a:cxnLst/>
            <a:rect l="l" t="t" r="r" b="b"/>
            <a:pathLst>
              <a:path w="21505" h="21522" extrusionOk="0">
                <a:moveTo>
                  <a:pt x="10761" y="1"/>
                </a:moveTo>
                <a:cubicBezTo>
                  <a:pt x="4813" y="1"/>
                  <a:pt x="1" y="4813"/>
                  <a:pt x="1" y="10761"/>
                </a:cubicBezTo>
                <a:cubicBezTo>
                  <a:pt x="1" y="16693"/>
                  <a:pt x="4813" y="21521"/>
                  <a:pt x="10761" y="21521"/>
                </a:cubicBezTo>
                <a:cubicBezTo>
                  <a:pt x="16693" y="21521"/>
                  <a:pt x="21505" y="16693"/>
                  <a:pt x="21505" y="10761"/>
                </a:cubicBezTo>
                <a:cubicBezTo>
                  <a:pt x="21505" y="4813"/>
                  <a:pt x="16693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1" name="Google Shape;221;p23"/>
          <p:cNvSpPr/>
          <p:nvPr/>
        </p:nvSpPr>
        <p:spPr>
          <a:xfrm>
            <a:off x="6364451" y="2692501"/>
            <a:ext cx="1932823" cy="4387860"/>
          </a:xfrm>
          <a:custGeom>
            <a:avLst/>
            <a:gdLst/>
            <a:ahLst/>
            <a:cxnLst/>
            <a:rect l="l" t="t" r="r" b="b"/>
            <a:pathLst>
              <a:path w="38431" h="102608" extrusionOk="0">
                <a:moveTo>
                  <a:pt x="38431" y="1"/>
                </a:moveTo>
                <a:lnTo>
                  <a:pt x="1" y="37244"/>
                </a:lnTo>
                <a:lnTo>
                  <a:pt x="1" y="102608"/>
                </a:lnTo>
                <a:lnTo>
                  <a:pt x="38431" y="102608"/>
                </a:lnTo>
                <a:lnTo>
                  <a:pt x="38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2" name="Google Shape;222;p23"/>
          <p:cNvSpPr/>
          <p:nvPr/>
        </p:nvSpPr>
        <p:spPr>
          <a:xfrm>
            <a:off x="6870691" y="3096928"/>
            <a:ext cx="920352" cy="920352"/>
          </a:xfrm>
          <a:custGeom>
            <a:avLst/>
            <a:gdLst/>
            <a:ahLst/>
            <a:cxnLst/>
            <a:rect l="l" t="t" r="r" b="b"/>
            <a:pathLst>
              <a:path w="21522" h="21522" extrusionOk="0">
                <a:moveTo>
                  <a:pt x="10761" y="1"/>
                </a:moveTo>
                <a:cubicBezTo>
                  <a:pt x="4813" y="1"/>
                  <a:pt x="1" y="4813"/>
                  <a:pt x="1" y="10761"/>
                </a:cubicBezTo>
                <a:cubicBezTo>
                  <a:pt x="1" y="16693"/>
                  <a:pt x="4813" y="21521"/>
                  <a:pt x="10761" y="21521"/>
                </a:cubicBezTo>
                <a:cubicBezTo>
                  <a:pt x="16709" y="21521"/>
                  <a:pt x="21521" y="16693"/>
                  <a:pt x="21521" y="10761"/>
                </a:cubicBezTo>
                <a:cubicBezTo>
                  <a:pt x="21521" y="4813"/>
                  <a:pt x="16709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3" name="Google Shape;223;p23"/>
          <p:cNvSpPr/>
          <p:nvPr/>
        </p:nvSpPr>
        <p:spPr>
          <a:xfrm>
            <a:off x="5552601" y="0"/>
            <a:ext cx="1086831" cy="1087515"/>
          </a:xfrm>
          <a:custGeom>
            <a:avLst/>
            <a:gdLst/>
            <a:ahLst/>
            <a:cxnLst/>
            <a:rect l="l" t="t" r="r" b="b"/>
            <a:pathLst>
              <a:path w="25415" h="25431" extrusionOk="0">
                <a:moveTo>
                  <a:pt x="0" y="0"/>
                </a:moveTo>
                <a:lnTo>
                  <a:pt x="0" y="25430"/>
                </a:lnTo>
                <a:lnTo>
                  <a:pt x="25414" y="25430"/>
                </a:lnTo>
                <a:lnTo>
                  <a:pt x="25414" y="0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4" name="Google Shape;224;p23"/>
          <p:cNvSpPr/>
          <p:nvPr/>
        </p:nvSpPr>
        <p:spPr>
          <a:xfrm>
            <a:off x="8831068" y="2692501"/>
            <a:ext cx="3729307" cy="3230343"/>
          </a:xfrm>
          <a:custGeom>
            <a:avLst/>
            <a:gdLst/>
            <a:ahLst/>
            <a:cxnLst/>
            <a:rect l="l" t="t" r="r" b="b"/>
            <a:pathLst>
              <a:path w="80937" h="75540" extrusionOk="0">
                <a:moveTo>
                  <a:pt x="0" y="1"/>
                </a:moveTo>
                <a:lnTo>
                  <a:pt x="0" y="37077"/>
                </a:lnTo>
                <a:lnTo>
                  <a:pt x="0" y="75540"/>
                </a:lnTo>
                <a:lnTo>
                  <a:pt x="80936" y="75540"/>
                </a:lnTo>
                <a:lnTo>
                  <a:pt x="80936" y="37077"/>
                </a:lnTo>
                <a:lnTo>
                  <a:pt x="38263" y="37077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5" name="Google Shape;225;p23"/>
          <p:cNvSpPr/>
          <p:nvPr/>
        </p:nvSpPr>
        <p:spPr>
          <a:xfrm>
            <a:off x="9337321" y="3096928"/>
            <a:ext cx="919625" cy="920352"/>
          </a:xfrm>
          <a:custGeom>
            <a:avLst/>
            <a:gdLst/>
            <a:ahLst/>
            <a:cxnLst/>
            <a:rect l="l" t="t" r="r" b="b"/>
            <a:pathLst>
              <a:path w="21505" h="21522" extrusionOk="0">
                <a:moveTo>
                  <a:pt x="10761" y="1"/>
                </a:moveTo>
                <a:cubicBezTo>
                  <a:pt x="4812" y="1"/>
                  <a:pt x="0" y="4813"/>
                  <a:pt x="0" y="10761"/>
                </a:cubicBezTo>
                <a:cubicBezTo>
                  <a:pt x="0" y="16693"/>
                  <a:pt x="4812" y="21521"/>
                  <a:pt x="10761" y="21521"/>
                </a:cubicBezTo>
                <a:cubicBezTo>
                  <a:pt x="16692" y="21521"/>
                  <a:pt x="21504" y="16693"/>
                  <a:pt x="21504" y="10761"/>
                </a:cubicBezTo>
                <a:cubicBezTo>
                  <a:pt x="21504" y="4813"/>
                  <a:pt x="16692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6" name="Google Shape;226;p23"/>
          <p:cNvSpPr/>
          <p:nvPr/>
        </p:nvSpPr>
        <p:spPr>
          <a:xfrm>
            <a:off x="1938157" y="3096928"/>
            <a:ext cx="920352" cy="920352"/>
          </a:xfrm>
          <a:custGeom>
            <a:avLst/>
            <a:gdLst/>
            <a:ahLst/>
            <a:cxnLst/>
            <a:rect l="l" t="t" r="r" b="b"/>
            <a:pathLst>
              <a:path w="21522" h="21522" extrusionOk="0">
                <a:moveTo>
                  <a:pt x="10761" y="1"/>
                </a:moveTo>
                <a:cubicBezTo>
                  <a:pt x="4813" y="1"/>
                  <a:pt x="1" y="4813"/>
                  <a:pt x="1" y="10761"/>
                </a:cubicBezTo>
                <a:cubicBezTo>
                  <a:pt x="1" y="16693"/>
                  <a:pt x="4813" y="21521"/>
                  <a:pt x="10761" y="21521"/>
                </a:cubicBezTo>
                <a:cubicBezTo>
                  <a:pt x="16709" y="21521"/>
                  <a:pt x="21521" y="16693"/>
                  <a:pt x="21521" y="10761"/>
                </a:cubicBezTo>
                <a:cubicBezTo>
                  <a:pt x="21521" y="4813"/>
                  <a:pt x="16709" y="1"/>
                  <a:pt x="10761" y="1"/>
                </a:cubicBez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7" name="Google Shape;227;p23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28" name="Google Shape;228;p23"/>
          <p:cNvSpPr txBox="1">
            <a:spLocks noGrp="1"/>
          </p:cNvSpPr>
          <p:nvPr>
            <p:ph type="subTitle" idx="1"/>
          </p:nvPr>
        </p:nvSpPr>
        <p:spPr>
          <a:xfrm>
            <a:off x="1432372" y="4737767"/>
            <a:ext cx="19324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29" name="Google Shape;229;p23"/>
          <p:cNvSpPr txBox="1">
            <a:spLocks noGrp="1"/>
          </p:cNvSpPr>
          <p:nvPr>
            <p:ph type="subTitle" idx="2"/>
          </p:nvPr>
        </p:nvSpPr>
        <p:spPr>
          <a:xfrm>
            <a:off x="1431933" y="4322567"/>
            <a:ext cx="193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subTitle" idx="3"/>
          </p:nvPr>
        </p:nvSpPr>
        <p:spPr>
          <a:xfrm>
            <a:off x="3898233" y="4737767"/>
            <a:ext cx="19328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31" name="Google Shape;231;p23"/>
          <p:cNvSpPr txBox="1">
            <a:spLocks noGrp="1"/>
          </p:cNvSpPr>
          <p:nvPr>
            <p:ph type="subTitle" idx="4"/>
          </p:nvPr>
        </p:nvSpPr>
        <p:spPr>
          <a:xfrm>
            <a:off x="3898267" y="4322567"/>
            <a:ext cx="193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32" name="Google Shape;232;p23"/>
          <p:cNvSpPr txBox="1">
            <a:spLocks noGrp="1"/>
          </p:cNvSpPr>
          <p:nvPr>
            <p:ph type="subTitle" idx="5"/>
          </p:nvPr>
        </p:nvSpPr>
        <p:spPr>
          <a:xfrm>
            <a:off x="6364687" y="4737767"/>
            <a:ext cx="19324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33" name="Google Shape;233;p23"/>
          <p:cNvSpPr txBox="1">
            <a:spLocks noGrp="1"/>
          </p:cNvSpPr>
          <p:nvPr>
            <p:ph type="subTitle" idx="6"/>
          </p:nvPr>
        </p:nvSpPr>
        <p:spPr>
          <a:xfrm>
            <a:off x="6364600" y="4322567"/>
            <a:ext cx="193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34" name="Google Shape;234;p23"/>
          <p:cNvSpPr txBox="1">
            <a:spLocks noGrp="1"/>
          </p:cNvSpPr>
          <p:nvPr>
            <p:ph type="subTitle" idx="7"/>
          </p:nvPr>
        </p:nvSpPr>
        <p:spPr>
          <a:xfrm>
            <a:off x="8830933" y="4737767"/>
            <a:ext cx="19320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35" name="Google Shape;235;p23"/>
          <p:cNvSpPr txBox="1">
            <a:spLocks noGrp="1"/>
          </p:cNvSpPr>
          <p:nvPr>
            <p:ph type="subTitle" idx="8"/>
          </p:nvPr>
        </p:nvSpPr>
        <p:spPr>
          <a:xfrm>
            <a:off x="8830933" y="4322567"/>
            <a:ext cx="193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56236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8172288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24"/>
          <p:cNvGrpSpPr/>
          <p:nvPr/>
        </p:nvGrpSpPr>
        <p:grpSpPr>
          <a:xfrm>
            <a:off x="-917480" y="84"/>
            <a:ext cx="14021336" cy="7243111"/>
            <a:chOff x="-688110" y="63"/>
            <a:chExt cx="10516002" cy="5432333"/>
          </a:xfrm>
        </p:grpSpPr>
        <p:sp>
          <p:nvSpPr>
            <p:cNvPr id="238" name="Google Shape;238;p24"/>
            <p:cNvSpPr/>
            <p:nvPr/>
          </p:nvSpPr>
          <p:spPr>
            <a:xfrm>
              <a:off x="-688110" y="3201655"/>
              <a:ext cx="2840302" cy="2230741"/>
            </a:xfrm>
            <a:custGeom>
              <a:avLst/>
              <a:gdLst/>
              <a:ahLst/>
              <a:cxnLst/>
              <a:rect l="l" t="t" r="r" b="b"/>
              <a:pathLst>
                <a:path w="82639" h="64899" extrusionOk="0">
                  <a:moveTo>
                    <a:pt x="0" y="1"/>
                  </a:moveTo>
                  <a:lnTo>
                    <a:pt x="64976" y="64898"/>
                  </a:lnTo>
                  <a:lnTo>
                    <a:pt x="82638" y="64898"/>
                  </a:lnTo>
                  <a:lnTo>
                    <a:pt x="17834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" name="Google Shape;239;p24"/>
            <p:cNvSpPr/>
            <p:nvPr/>
          </p:nvSpPr>
          <p:spPr>
            <a:xfrm>
              <a:off x="3366537" y="63"/>
              <a:ext cx="2411124" cy="1205650"/>
            </a:xfrm>
            <a:custGeom>
              <a:avLst/>
              <a:gdLst/>
              <a:ahLst/>
              <a:cxnLst/>
              <a:rect l="l" t="t" r="r" b="b"/>
              <a:pathLst>
                <a:path w="70152" h="35076" extrusionOk="0">
                  <a:moveTo>
                    <a:pt x="0" y="0"/>
                  </a:moveTo>
                  <a:cubicBezTo>
                    <a:pt x="0" y="19377"/>
                    <a:pt x="15699" y="35076"/>
                    <a:pt x="35076" y="35076"/>
                  </a:cubicBezTo>
                  <a:cubicBezTo>
                    <a:pt x="36043" y="35076"/>
                    <a:pt x="37009" y="35029"/>
                    <a:pt x="37960" y="34951"/>
                  </a:cubicBezTo>
                  <a:cubicBezTo>
                    <a:pt x="55981" y="33485"/>
                    <a:pt x="70152" y="18395"/>
                    <a:pt x="70152" y="0"/>
                  </a:cubicBez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" name="Google Shape;240;p24"/>
            <p:cNvSpPr/>
            <p:nvPr/>
          </p:nvSpPr>
          <p:spPr>
            <a:xfrm flipH="1">
              <a:off x="6987590" y="3201655"/>
              <a:ext cx="2840302" cy="2230741"/>
            </a:xfrm>
            <a:custGeom>
              <a:avLst/>
              <a:gdLst/>
              <a:ahLst/>
              <a:cxnLst/>
              <a:rect l="l" t="t" r="r" b="b"/>
              <a:pathLst>
                <a:path w="82639" h="64899" extrusionOk="0">
                  <a:moveTo>
                    <a:pt x="0" y="1"/>
                  </a:moveTo>
                  <a:lnTo>
                    <a:pt x="64976" y="64898"/>
                  </a:lnTo>
                  <a:lnTo>
                    <a:pt x="82638" y="64898"/>
                  </a:lnTo>
                  <a:lnTo>
                    <a:pt x="17834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41" name="Google Shape;241;p24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42" name="Google Shape;242;p24"/>
          <p:cNvSpPr txBox="1">
            <a:spLocks noGrp="1"/>
          </p:cNvSpPr>
          <p:nvPr>
            <p:ph type="subTitle" idx="1"/>
          </p:nvPr>
        </p:nvSpPr>
        <p:spPr>
          <a:xfrm>
            <a:off x="946433" y="3004667"/>
            <a:ext cx="2056000" cy="9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43" name="Google Shape;243;p24"/>
          <p:cNvSpPr txBox="1">
            <a:spLocks noGrp="1"/>
          </p:cNvSpPr>
          <p:nvPr>
            <p:ph type="subTitle" idx="2"/>
          </p:nvPr>
        </p:nvSpPr>
        <p:spPr>
          <a:xfrm>
            <a:off x="945967" y="2589467"/>
            <a:ext cx="2056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44" name="Google Shape;244;p24"/>
          <p:cNvSpPr txBox="1">
            <a:spLocks noGrp="1"/>
          </p:cNvSpPr>
          <p:nvPr>
            <p:ph type="subTitle" idx="3"/>
          </p:nvPr>
        </p:nvSpPr>
        <p:spPr>
          <a:xfrm>
            <a:off x="3791201" y="4987100"/>
            <a:ext cx="2056800" cy="9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45" name="Google Shape;245;p24"/>
          <p:cNvSpPr txBox="1">
            <a:spLocks noGrp="1"/>
          </p:cNvSpPr>
          <p:nvPr>
            <p:ph type="subTitle" idx="4"/>
          </p:nvPr>
        </p:nvSpPr>
        <p:spPr>
          <a:xfrm>
            <a:off x="3790733" y="4571900"/>
            <a:ext cx="20576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46" name="Google Shape;246;p24"/>
          <p:cNvSpPr txBox="1">
            <a:spLocks noGrp="1"/>
          </p:cNvSpPr>
          <p:nvPr>
            <p:ph type="subTitle" idx="5"/>
          </p:nvPr>
        </p:nvSpPr>
        <p:spPr>
          <a:xfrm>
            <a:off x="6631601" y="2986367"/>
            <a:ext cx="2056400" cy="9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47" name="Google Shape;247;p24"/>
          <p:cNvSpPr txBox="1">
            <a:spLocks noGrp="1"/>
          </p:cNvSpPr>
          <p:nvPr>
            <p:ph type="subTitle" idx="6"/>
          </p:nvPr>
        </p:nvSpPr>
        <p:spPr>
          <a:xfrm>
            <a:off x="6631133" y="2571167"/>
            <a:ext cx="2056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4876395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columns">
  <p:cSld name="Five columns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249;p25"/>
          <p:cNvGrpSpPr/>
          <p:nvPr/>
        </p:nvGrpSpPr>
        <p:grpSpPr>
          <a:xfrm>
            <a:off x="0" y="1"/>
            <a:ext cx="12192469" cy="6857999"/>
            <a:chOff x="0" y="0"/>
            <a:chExt cx="9144352" cy="5143499"/>
          </a:xfrm>
        </p:grpSpPr>
        <p:sp>
          <p:nvSpPr>
            <p:cNvPr id="250" name="Google Shape;250;p25"/>
            <p:cNvSpPr/>
            <p:nvPr/>
          </p:nvSpPr>
          <p:spPr>
            <a:xfrm>
              <a:off x="3433500" y="0"/>
              <a:ext cx="2277000" cy="195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" name="Google Shape;251;p25"/>
            <p:cNvSpPr/>
            <p:nvPr/>
          </p:nvSpPr>
          <p:spPr>
            <a:xfrm>
              <a:off x="3433500" y="860400"/>
              <a:ext cx="2277000" cy="227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2" name="Google Shape;252;p25"/>
            <p:cNvSpPr/>
            <p:nvPr/>
          </p:nvSpPr>
          <p:spPr>
            <a:xfrm rot="-5400000">
              <a:off x="15824" y="4277673"/>
              <a:ext cx="850001" cy="881651"/>
            </a:xfrm>
            <a:custGeom>
              <a:avLst/>
              <a:gdLst/>
              <a:ahLst/>
              <a:cxnLst/>
              <a:rect l="l" t="t" r="r" b="b"/>
              <a:pathLst>
                <a:path w="81672" h="84713" extrusionOk="0">
                  <a:moveTo>
                    <a:pt x="0" y="0"/>
                  </a:moveTo>
                  <a:lnTo>
                    <a:pt x="0" y="84712"/>
                  </a:lnTo>
                  <a:cubicBezTo>
                    <a:pt x="45080" y="84712"/>
                    <a:pt x="81672" y="46851"/>
                    <a:pt x="81672" y="0"/>
                  </a:cubicBez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" name="Google Shape;253;p25"/>
            <p:cNvSpPr/>
            <p:nvPr/>
          </p:nvSpPr>
          <p:spPr>
            <a:xfrm rot="5400000" flipH="1">
              <a:off x="8263967" y="4263114"/>
              <a:ext cx="864294" cy="896475"/>
            </a:xfrm>
            <a:custGeom>
              <a:avLst/>
              <a:gdLst/>
              <a:ahLst/>
              <a:cxnLst/>
              <a:rect l="l" t="t" r="r" b="b"/>
              <a:pathLst>
                <a:path w="81672" h="84713" extrusionOk="0">
                  <a:moveTo>
                    <a:pt x="0" y="0"/>
                  </a:moveTo>
                  <a:lnTo>
                    <a:pt x="0" y="84712"/>
                  </a:lnTo>
                  <a:cubicBezTo>
                    <a:pt x="45080" y="84712"/>
                    <a:pt x="81672" y="46851"/>
                    <a:pt x="81672" y="0"/>
                  </a:cubicBez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1008724" y="4600798"/>
              <a:ext cx="477966" cy="459912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7" y="0"/>
                  </a:moveTo>
                  <a:cubicBezTo>
                    <a:pt x="4829" y="0"/>
                    <a:pt x="2223" y="1754"/>
                    <a:pt x="1120" y="4428"/>
                  </a:cubicBezTo>
                  <a:cubicBezTo>
                    <a:pt x="1" y="7101"/>
                    <a:pt x="619" y="10192"/>
                    <a:pt x="2674" y="12247"/>
                  </a:cubicBezTo>
                  <a:cubicBezTo>
                    <a:pt x="4040" y="13613"/>
                    <a:pt x="5879" y="14342"/>
                    <a:pt x="7747" y="14342"/>
                  </a:cubicBezTo>
                  <a:cubicBezTo>
                    <a:pt x="8668" y="14342"/>
                    <a:pt x="9595" y="14165"/>
                    <a:pt x="10477" y="13801"/>
                  </a:cubicBezTo>
                  <a:cubicBezTo>
                    <a:pt x="13167" y="12682"/>
                    <a:pt x="14905" y="10075"/>
                    <a:pt x="14905" y="7168"/>
                  </a:cubicBezTo>
                  <a:cubicBezTo>
                    <a:pt x="14905" y="3208"/>
                    <a:pt x="11697" y="0"/>
                    <a:pt x="7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5" name="Google Shape;255;p25"/>
            <p:cNvSpPr/>
            <p:nvPr/>
          </p:nvSpPr>
          <p:spPr>
            <a:xfrm>
              <a:off x="7642824" y="4600798"/>
              <a:ext cx="477966" cy="459912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7" y="0"/>
                  </a:moveTo>
                  <a:cubicBezTo>
                    <a:pt x="4829" y="0"/>
                    <a:pt x="2223" y="1754"/>
                    <a:pt x="1120" y="4428"/>
                  </a:cubicBezTo>
                  <a:cubicBezTo>
                    <a:pt x="1" y="7101"/>
                    <a:pt x="619" y="10192"/>
                    <a:pt x="2674" y="12247"/>
                  </a:cubicBezTo>
                  <a:cubicBezTo>
                    <a:pt x="4040" y="13613"/>
                    <a:pt x="5879" y="14342"/>
                    <a:pt x="7747" y="14342"/>
                  </a:cubicBezTo>
                  <a:cubicBezTo>
                    <a:pt x="8668" y="14342"/>
                    <a:pt x="9595" y="14165"/>
                    <a:pt x="10477" y="13801"/>
                  </a:cubicBezTo>
                  <a:cubicBezTo>
                    <a:pt x="13167" y="12682"/>
                    <a:pt x="14905" y="10075"/>
                    <a:pt x="14905" y="7168"/>
                  </a:cubicBezTo>
                  <a:cubicBezTo>
                    <a:pt x="14905" y="3208"/>
                    <a:pt x="11697" y="0"/>
                    <a:pt x="7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56" name="Google Shape;256;p25"/>
          <p:cNvSpPr txBox="1">
            <a:spLocks noGrp="1"/>
          </p:cNvSpPr>
          <p:nvPr>
            <p:ph type="ctrTitle"/>
          </p:nvPr>
        </p:nvSpPr>
        <p:spPr>
          <a:xfrm>
            <a:off x="4578000" y="2295467"/>
            <a:ext cx="3036000" cy="9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57" name="Google Shape;257;p25"/>
          <p:cNvSpPr txBox="1">
            <a:spLocks noGrp="1"/>
          </p:cNvSpPr>
          <p:nvPr>
            <p:ph type="subTitle" idx="1"/>
          </p:nvPr>
        </p:nvSpPr>
        <p:spPr>
          <a:xfrm>
            <a:off x="960628" y="2772000"/>
            <a:ext cx="2795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58" name="Google Shape;258;p25"/>
          <p:cNvSpPr txBox="1">
            <a:spLocks noGrp="1"/>
          </p:cNvSpPr>
          <p:nvPr>
            <p:ph type="subTitle" idx="2"/>
          </p:nvPr>
        </p:nvSpPr>
        <p:spPr>
          <a:xfrm>
            <a:off x="960000" y="2356800"/>
            <a:ext cx="2796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59" name="Google Shape;259;p25"/>
          <p:cNvSpPr txBox="1">
            <a:spLocks noGrp="1"/>
          </p:cNvSpPr>
          <p:nvPr>
            <p:ph type="subTitle" idx="3"/>
          </p:nvPr>
        </p:nvSpPr>
        <p:spPr>
          <a:xfrm>
            <a:off x="1671828" y="4365600"/>
            <a:ext cx="2795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60" name="Google Shape;260;p25"/>
          <p:cNvSpPr txBox="1">
            <a:spLocks noGrp="1"/>
          </p:cNvSpPr>
          <p:nvPr>
            <p:ph type="subTitle" idx="4"/>
          </p:nvPr>
        </p:nvSpPr>
        <p:spPr>
          <a:xfrm>
            <a:off x="1671200" y="3950400"/>
            <a:ext cx="2796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61" name="Google Shape;261;p25"/>
          <p:cNvSpPr txBox="1">
            <a:spLocks noGrp="1"/>
          </p:cNvSpPr>
          <p:nvPr>
            <p:ph type="subTitle" idx="5"/>
          </p:nvPr>
        </p:nvSpPr>
        <p:spPr>
          <a:xfrm>
            <a:off x="4698828" y="5349600"/>
            <a:ext cx="2794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62" name="Google Shape;262;p25"/>
          <p:cNvSpPr txBox="1">
            <a:spLocks noGrp="1"/>
          </p:cNvSpPr>
          <p:nvPr>
            <p:ph type="subTitle" idx="6"/>
          </p:nvPr>
        </p:nvSpPr>
        <p:spPr>
          <a:xfrm>
            <a:off x="4698200" y="4934400"/>
            <a:ext cx="27956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63" name="Google Shape;263;p25"/>
          <p:cNvSpPr txBox="1">
            <a:spLocks noGrp="1"/>
          </p:cNvSpPr>
          <p:nvPr>
            <p:ph type="subTitle" idx="7"/>
          </p:nvPr>
        </p:nvSpPr>
        <p:spPr>
          <a:xfrm>
            <a:off x="8436228" y="2772000"/>
            <a:ext cx="2795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64" name="Google Shape;264;p25"/>
          <p:cNvSpPr txBox="1">
            <a:spLocks noGrp="1"/>
          </p:cNvSpPr>
          <p:nvPr>
            <p:ph type="subTitle" idx="8"/>
          </p:nvPr>
        </p:nvSpPr>
        <p:spPr>
          <a:xfrm>
            <a:off x="8435600" y="2356800"/>
            <a:ext cx="27960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65" name="Google Shape;265;p25"/>
          <p:cNvSpPr txBox="1">
            <a:spLocks noGrp="1"/>
          </p:cNvSpPr>
          <p:nvPr>
            <p:ph type="subTitle" idx="9"/>
          </p:nvPr>
        </p:nvSpPr>
        <p:spPr>
          <a:xfrm>
            <a:off x="7725028" y="4365600"/>
            <a:ext cx="2795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66" name="Google Shape;266;p25"/>
          <p:cNvSpPr txBox="1">
            <a:spLocks noGrp="1"/>
          </p:cNvSpPr>
          <p:nvPr>
            <p:ph type="subTitle" idx="13"/>
          </p:nvPr>
        </p:nvSpPr>
        <p:spPr>
          <a:xfrm>
            <a:off x="7724400" y="3950400"/>
            <a:ext cx="27960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1696741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5">
  <p:cSld name="Four columns 5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26"/>
          <p:cNvGrpSpPr/>
          <p:nvPr/>
        </p:nvGrpSpPr>
        <p:grpSpPr>
          <a:xfrm>
            <a:off x="2047" y="7945"/>
            <a:ext cx="12182491" cy="6857569"/>
            <a:chOff x="1535" y="5958"/>
            <a:chExt cx="9136868" cy="5143177"/>
          </a:xfrm>
        </p:grpSpPr>
        <p:sp>
          <p:nvSpPr>
            <p:cNvPr id="269" name="Google Shape;269;p26"/>
            <p:cNvSpPr/>
            <p:nvPr/>
          </p:nvSpPr>
          <p:spPr>
            <a:xfrm>
              <a:off x="809256" y="1739820"/>
              <a:ext cx="3280797" cy="3409315"/>
            </a:xfrm>
            <a:custGeom>
              <a:avLst/>
              <a:gdLst/>
              <a:ahLst/>
              <a:cxnLst/>
              <a:rect l="l" t="t" r="r" b="b"/>
              <a:pathLst>
                <a:path w="102341" h="106350" extrusionOk="0">
                  <a:moveTo>
                    <a:pt x="102341" y="0"/>
                  </a:moveTo>
                  <a:cubicBezTo>
                    <a:pt x="45815" y="0"/>
                    <a:pt x="1" y="47619"/>
                    <a:pt x="1" y="106350"/>
                  </a:cubicBezTo>
                  <a:lnTo>
                    <a:pt x="102341" y="106350"/>
                  </a:lnTo>
                  <a:lnTo>
                    <a:pt x="102341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1535" y="5958"/>
              <a:ext cx="1733317" cy="1733894"/>
            </a:xfrm>
            <a:custGeom>
              <a:avLst/>
              <a:gdLst/>
              <a:ahLst/>
              <a:cxnLst/>
              <a:rect l="l" t="t" r="r" b="b"/>
              <a:pathLst>
                <a:path w="54069" h="54087" extrusionOk="0">
                  <a:moveTo>
                    <a:pt x="0" y="1"/>
                  </a:moveTo>
                  <a:lnTo>
                    <a:pt x="0" y="54086"/>
                  </a:lnTo>
                  <a:lnTo>
                    <a:pt x="54069" y="54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6817472" y="3511662"/>
              <a:ext cx="790634" cy="790089"/>
            </a:xfrm>
            <a:custGeom>
              <a:avLst/>
              <a:gdLst/>
              <a:ahLst/>
              <a:cxnLst/>
              <a:rect l="l" t="t" r="r" b="b"/>
              <a:pathLst>
                <a:path w="24663" h="24646" extrusionOk="0">
                  <a:moveTo>
                    <a:pt x="1" y="1"/>
                  </a:moveTo>
                  <a:lnTo>
                    <a:pt x="1" y="24646"/>
                  </a:lnTo>
                  <a:lnTo>
                    <a:pt x="24662" y="24646"/>
                  </a:lnTo>
                  <a:lnTo>
                    <a:pt x="24662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8471511" y="468227"/>
              <a:ext cx="666892" cy="1334297"/>
            </a:xfrm>
            <a:custGeom>
              <a:avLst/>
              <a:gdLst/>
              <a:ahLst/>
              <a:cxnLst/>
              <a:rect l="l" t="t" r="r" b="b"/>
              <a:pathLst>
                <a:path w="20803" h="41622" extrusionOk="0">
                  <a:moveTo>
                    <a:pt x="20803" y="0"/>
                  </a:moveTo>
                  <a:lnTo>
                    <a:pt x="1" y="20819"/>
                  </a:lnTo>
                  <a:lnTo>
                    <a:pt x="20803" y="41621"/>
                  </a:lnTo>
                  <a:lnTo>
                    <a:pt x="2080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1334165" y="370740"/>
              <a:ext cx="477817" cy="459897"/>
            </a:xfrm>
            <a:custGeom>
              <a:avLst/>
              <a:gdLst/>
              <a:ahLst/>
              <a:cxnLst/>
              <a:rect l="l" t="t" r="r" b="b"/>
              <a:pathLst>
                <a:path w="14905" h="14346" extrusionOk="0">
                  <a:moveTo>
                    <a:pt x="7737" y="0"/>
                  </a:moveTo>
                  <a:cubicBezTo>
                    <a:pt x="4830" y="0"/>
                    <a:pt x="2223" y="1755"/>
                    <a:pt x="1104" y="4428"/>
                  </a:cubicBezTo>
                  <a:cubicBezTo>
                    <a:pt x="1" y="7101"/>
                    <a:pt x="619" y="10192"/>
                    <a:pt x="2658" y="12248"/>
                  </a:cubicBezTo>
                  <a:cubicBezTo>
                    <a:pt x="4031" y="13621"/>
                    <a:pt x="5868" y="14345"/>
                    <a:pt x="7733" y="14345"/>
                  </a:cubicBezTo>
                  <a:cubicBezTo>
                    <a:pt x="8658" y="14345"/>
                    <a:pt x="9591" y="14167"/>
                    <a:pt x="10477" y="13801"/>
                  </a:cubicBezTo>
                  <a:cubicBezTo>
                    <a:pt x="13151" y="12682"/>
                    <a:pt x="14905" y="10075"/>
                    <a:pt x="14905" y="7168"/>
                  </a:cubicBezTo>
                  <a:cubicBezTo>
                    <a:pt x="14905" y="3208"/>
                    <a:pt x="11697" y="0"/>
                    <a:pt x="7737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74" name="Google Shape;274;p26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75" name="Google Shape;275;p26"/>
          <p:cNvSpPr txBox="1">
            <a:spLocks noGrp="1"/>
          </p:cNvSpPr>
          <p:nvPr>
            <p:ph type="subTitle" idx="1"/>
          </p:nvPr>
        </p:nvSpPr>
        <p:spPr>
          <a:xfrm>
            <a:off x="5509933" y="3237400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76" name="Google Shape;276;p26"/>
          <p:cNvSpPr txBox="1">
            <a:spLocks noGrp="1"/>
          </p:cNvSpPr>
          <p:nvPr>
            <p:ph type="subTitle" idx="2"/>
          </p:nvPr>
        </p:nvSpPr>
        <p:spPr>
          <a:xfrm>
            <a:off x="2648467" y="32374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77" name="Google Shape;277;p26"/>
          <p:cNvSpPr txBox="1">
            <a:spLocks noGrp="1"/>
          </p:cNvSpPr>
          <p:nvPr>
            <p:ph type="subTitle" idx="3"/>
          </p:nvPr>
        </p:nvSpPr>
        <p:spPr>
          <a:xfrm>
            <a:off x="5509933" y="3959797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subTitle" idx="4"/>
          </p:nvPr>
        </p:nvSpPr>
        <p:spPr>
          <a:xfrm>
            <a:off x="2648467" y="39598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79" name="Google Shape;279;p26"/>
          <p:cNvSpPr txBox="1">
            <a:spLocks noGrp="1"/>
          </p:cNvSpPr>
          <p:nvPr>
            <p:ph type="subTitle" idx="5"/>
          </p:nvPr>
        </p:nvSpPr>
        <p:spPr>
          <a:xfrm>
            <a:off x="5509933" y="4682200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80" name="Google Shape;280;p26"/>
          <p:cNvSpPr txBox="1">
            <a:spLocks noGrp="1"/>
          </p:cNvSpPr>
          <p:nvPr>
            <p:ph type="subTitle" idx="6"/>
          </p:nvPr>
        </p:nvSpPr>
        <p:spPr>
          <a:xfrm>
            <a:off x="2648467" y="46822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81" name="Google Shape;281;p26"/>
          <p:cNvSpPr txBox="1">
            <a:spLocks noGrp="1"/>
          </p:cNvSpPr>
          <p:nvPr>
            <p:ph type="subTitle" idx="7"/>
          </p:nvPr>
        </p:nvSpPr>
        <p:spPr>
          <a:xfrm>
            <a:off x="5509933" y="5404600"/>
            <a:ext cx="57220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82" name="Google Shape;282;p26"/>
          <p:cNvSpPr txBox="1">
            <a:spLocks noGrp="1"/>
          </p:cNvSpPr>
          <p:nvPr>
            <p:ph type="subTitle" idx="8"/>
          </p:nvPr>
        </p:nvSpPr>
        <p:spPr>
          <a:xfrm>
            <a:off x="2648467" y="5404600"/>
            <a:ext cx="2695600" cy="5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4070017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27"/>
          <p:cNvGrpSpPr/>
          <p:nvPr/>
        </p:nvGrpSpPr>
        <p:grpSpPr>
          <a:xfrm>
            <a:off x="-9612" y="1"/>
            <a:ext cx="12201621" cy="6858001"/>
            <a:chOff x="-7209" y="0"/>
            <a:chExt cx="9151216" cy="5143501"/>
          </a:xfrm>
        </p:grpSpPr>
        <p:sp>
          <p:nvSpPr>
            <p:cNvPr id="285" name="Google Shape;285;p27"/>
            <p:cNvSpPr/>
            <p:nvPr/>
          </p:nvSpPr>
          <p:spPr>
            <a:xfrm rot="5400000">
              <a:off x="12455" y="4119871"/>
              <a:ext cx="1003965" cy="1043294"/>
            </a:xfrm>
            <a:custGeom>
              <a:avLst/>
              <a:gdLst/>
              <a:ahLst/>
              <a:cxnLst/>
              <a:rect l="l" t="t" r="r" b="b"/>
              <a:pathLst>
                <a:path w="102341" h="106350" extrusionOk="0">
                  <a:moveTo>
                    <a:pt x="102341" y="0"/>
                  </a:moveTo>
                  <a:cubicBezTo>
                    <a:pt x="45815" y="0"/>
                    <a:pt x="1" y="47619"/>
                    <a:pt x="1" y="106350"/>
                  </a:cubicBezTo>
                  <a:lnTo>
                    <a:pt x="102341" y="106350"/>
                  </a:lnTo>
                  <a:lnTo>
                    <a:pt x="102341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1478472" y="465362"/>
              <a:ext cx="790634" cy="790089"/>
            </a:xfrm>
            <a:custGeom>
              <a:avLst/>
              <a:gdLst/>
              <a:ahLst/>
              <a:cxnLst/>
              <a:rect l="l" t="t" r="r" b="b"/>
              <a:pathLst>
                <a:path w="24663" h="24646" extrusionOk="0">
                  <a:moveTo>
                    <a:pt x="1" y="1"/>
                  </a:moveTo>
                  <a:lnTo>
                    <a:pt x="1" y="24646"/>
                  </a:lnTo>
                  <a:lnTo>
                    <a:pt x="24662" y="24646"/>
                  </a:lnTo>
                  <a:lnTo>
                    <a:pt x="24662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7810727" y="0"/>
              <a:ext cx="1333264" cy="2667554"/>
            </a:xfrm>
            <a:custGeom>
              <a:avLst/>
              <a:gdLst/>
              <a:ahLst/>
              <a:cxnLst/>
              <a:rect l="l" t="t" r="r" b="b"/>
              <a:pathLst>
                <a:path w="20803" h="41622" extrusionOk="0">
                  <a:moveTo>
                    <a:pt x="20803" y="0"/>
                  </a:moveTo>
                  <a:lnTo>
                    <a:pt x="1" y="20819"/>
                  </a:lnTo>
                  <a:lnTo>
                    <a:pt x="20803" y="41621"/>
                  </a:lnTo>
                  <a:lnTo>
                    <a:pt x="2080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" name="Google Shape;288;p27"/>
            <p:cNvSpPr/>
            <p:nvPr/>
          </p:nvSpPr>
          <p:spPr>
            <a:xfrm flipH="1">
              <a:off x="-7198" y="0"/>
              <a:ext cx="1333264" cy="2667554"/>
            </a:xfrm>
            <a:custGeom>
              <a:avLst/>
              <a:gdLst/>
              <a:ahLst/>
              <a:cxnLst/>
              <a:rect l="l" t="t" r="r" b="b"/>
              <a:pathLst>
                <a:path w="20803" h="41622" extrusionOk="0">
                  <a:moveTo>
                    <a:pt x="20803" y="0"/>
                  </a:moveTo>
                  <a:lnTo>
                    <a:pt x="1" y="20819"/>
                  </a:lnTo>
                  <a:lnTo>
                    <a:pt x="20803" y="41621"/>
                  </a:lnTo>
                  <a:lnTo>
                    <a:pt x="2080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" name="Google Shape;289;p27"/>
            <p:cNvSpPr/>
            <p:nvPr/>
          </p:nvSpPr>
          <p:spPr>
            <a:xfrm rot="-5400000" flipH="1">
              <a:off x="8120378" y="4119871"/>
              <a:ext cx="1003965" cy="1043293"/>
            </a:xfrm>
            <a:custGeom>
              <a:avLst/>
              <a:gdLst/>
              <a:ahLst/>
              <a:cxnLst/>
              <a:rect l="l" t="t" r="r" b="b"/>
              <a:pathLst>
                <a:path w="102341" h="106350" extrusionOk="0">
                  <a:moveTo>
                    <a:pt x="102341" y="0"/>
                  </a:moveTo>
                  <a:cubicBezTo>
                    <a:pt x="45815" y="0"/>
                    <a:pt x="1" y="47619"/>
                    <a:pt x="1" y="106350"/>
                  </a:cubicBezTo>
                  <a:lnTo>
                    <a:pt x="102341" y="106350"/>
                  </a:lnTo>
                  <a:lnTo>
                    <a:pt x="102341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6867697" y="1624712"/>
              <a:ext cx="790634" cy="790089"/>
            </a:xfrm>
            <a:custGeom>
              <a:avLst/>
              <a:gdLst/>
              <a:ahLst/>
              <a:cxnLst/>
              <a:rect l="l" t="t" r="r" b="b"/>
              <a:pathLst>
                <a:path w="24663" h="24646" extrusionOk="0">
                  <a:moveTo>
                    <a:pt x="1" y="1"/>
                  </a:moveTo>
                  <a:lnTo>
                    <a:pt x="1" y="24646"/>
                  </a:lnTo>
                  <a:lnTo>
                    <a:pt x="24662" y="24646"/>
                  </a:lnTo>
                  <a:lnTo>
                    <a:pt x="24662" y="1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91" name="Google Shape;291;p27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74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92" name="Google Shape;292;p27"/>
          <p:cNvSpPr txBox="1">
            <a:spLocks noGrp="1"/>
          </p:cNvSpPr>
          <p:nvPr>
            <p:ph type="subTitle" idx="1"/>
          </p:nvPr>
        </p:nvSpPr>
        <p:spPr>
          <a:xfrm>
            <a:off x="2707200" y="2356800"/>
            <a:ext cx="6768000" cy="15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93" name="Google Shape;293;p27"/>
          <p:cNvSpPr txBox="1"/>
          <p:nvPr/>
        </p:nvSpPr>
        <p:spPr>
          <a:xfrm>
            <a:off x="2707200" y="5078400"/>
            <a:ext cx="67680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 kern="0">
                <a:solidFill>
                  <a:srgbClr val="3F3534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endParaRPr sz="1200" kern="0">
              <a:solidFill>
                <a:srgbClr val="3F353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including icons by </a:t>
            </a:r>
            <a:r>
              <a:rPr lang="en" sz="1200" kern="0">
                <a:solidFill>
                  <a:srgbClr val="3F3534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200" kern="0">
                <a:solidFill>
                  <a:srgbClr val="3F3534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kern="0">
                <a:solidFill>
                  <a:srgbClr val="3F3534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200" kern="0">
              <a:solidFill>
                <a:srgbClr val="3F353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621639491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0" y="-8"/>
            <a:ext cx="12192000" cy="6858133"/>
            <a:chOff x="0" y="-6"/>
            <a:chExt cx="9144000" cy="5143600"/>
          </a:xfrm>
        </p:grpSpPr>
        <p:sp>
          <p:nvSpPr>
            <p:cNvPr id="297" name="Google Shape;297;p28"/>
            <p:cNvSpPr/>
            <p:nvPr/>
          </p:nvSpPr>
          <p:spPr>
            <a:xfrm flipH="1">
              <a:off x="6971286" y="1190"/>
              <a:ext cx="2172701" cy="2172701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8" name="Google Shape;298;p28"/>
            <p:cNvSpPr/>
            <p:nvPr/>
          </p:nvSpPr>
          <p:spPr>
            <a:xfrm rot="5400000">
              <a:off x="6574694" y="3548264"/>
              <a:ext cx="1063419" cy="2127241"/>
            </a:xfrm>
            <a:custGeom>
              <a:avLst/>
              <a:gdLst/>
              <a:ahLst/>
              <a:cxnLst/>
              <a:rect l="l" t="t" r="r" b="b"/>
              <a:pathLst>
                <a:path w="39617" h="79249" extrusionOk="0">
                  <a:moveTo>
                    <a:pt x="39617" y="0"/>
                  </a:moveTo>
                  <a:cubicBezTo>
                    <a:pt x="17728" y="0"/>
                    <a:pt x="0" y="17745"/>
                    <a:pt x="0" y="39633"/>
                  </a:cubicBezTo>
                  <a:cubicBezTo>
                    <a:pt x="0" y="40719"/>
                    <a:pt x="34" y="41822"/>
                    <a:pt x="134" y="42891"/>
                  </a:cubicBezTo>
                  <a:cubicBezTo>
                    <a:pt x="1788" y="63242"/>
                    <a:pt x="18831" y="79249"/>
                    <a:pt x="39617" y="79249"/>
                  </a:cubicBezTo>
                  <a:lnTo>
                    <a:pt x="39617" y="0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9" name="Google Shape;299;p28"/>
            <p:cNvSpPr/>
            <p:nvPr/>
          </p:nvSpPr>
          <p:spPr>
            <a:xfrm flipH="1">
              <a:off x="6971299" y="1328201"/>
              <a:ext cx="2172701" cy="2172701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0" name="Google Shape;300;p28"/>
            <p:cNvSpPr/>
            <p:nvPr/>
          </p:nvSpPr>
          <p:spPr>
            <a:xfrm rot="-5400000" flipH="1">
              <a:off x="0" y="-6"/>
              <a:ext cx="1564270" cy="1564270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421049" y="4600796"/>
              <a:ext cx="330667" cy="283136"/>
            </a:xfrm>
            <a:custGeom>
              <a:avLst/>
              <a:gdLst/>
              <a:ahLst/>
              <a:cxnLst/>
              <a:rect l="l" t="t" r="r" b="b"/>
              <a:pathLst>
                <a:path w="10310" h="8828" extrusionOk="0">
                  <a:moveTo>
                    <a:pt x="4411" y="1"/>
                  </a:moveTo>
                  <a:cubicBezTo>
                    <a:pt x="1972" y="1"/>
                    <a:pt x="0" y="1972"/>
                    <a:pt x="0" y="4412"/>
                  </a:cubicBezTo>
                  <a:cubicBezTo>
                    <a:pt x="0" y="7066"/>
                    <a:pt x="2169" y="8827"/>
                    <a:pt x="4431" y="8827"/>
                  </a:cubicBezTo>
                  <a:cubicBezTo>
                    <a:pt x="5515" y="8827"/>
                    <a:pt x="6621" y="8423"/>
                    <a:pt x="7519" y="7519"/>
                  </a:cubicBezTo>
                  <a:cubicBezTo>
                    <a:pt x="10309" y="4746"/>
                    <a:pt x="8338" y="1"/>
                    <a:pt x="4411" y="1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3578058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0552411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0"/>
          <p:cNvSpPr/>
          <p:nvPr/>
        </p:nvSpPr>
        <p:spPr>
          <a:xfrm rot="10800000">
            <a:off x="724490" y="5"/>
            <a:ext cx="3608327" cy="1804185"/>
          </a:xfrm>
          <a:custGeom>
            <a:avLst/>
            <a:gdLst/>
            <a:ahLst/>
            <a:cxnLst/>
            <a:rect l="l" t="t" r="r" b="b"/>
            <a:pathLst>
              <a:path w="84379" h="42190" extrusionOk="0">
                <a:moveTo>
                  <a:pt x="42190" y="1"/>
                </a:moveTo>
                <a:cubicBezTo>
                  <a:pt x="41020" y="1"/>
                  <a:pt x="39867" y="51"/>
                  <a:pt x="38714" y="151"/>
                </a:cubicBezTo>
                <a:cubicBezTo>
                  <a:pt x="17027" y="1906"/>
                  <a:pt x="1" y="20051"/>
                  <a:pt x="1" y="42190"/>
                </a:cubicBezTo>
                <a:lnTo>
                  <a:pt x="84379" y="42190"/>
                </a:lnTo>
                <a:cubicBezTo>
                  <a:pt x="84379" y="18881"/>
                  <a:pt x="65498" y="1"/>
                  <a:pt x="42190" y="1"/>
                </a:cubicBez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5" name="Google Shape;305;p30"/>
          <p:cNvSpPr/>
          <p:nvPr/>
        </p:nvSpPr>
        <p:spPr>
          <a:xfrm rot="10800000">
            <a:off x="10733827" y="3691"/>
            <a:ext cx="1456904" cy="1411917"/>
          </a:xfrm>
          <a:custGeom>
            <a:avLst/>
            <a:gdLst/>
            <a:ahLst/>
            <a:cxnLst/>
            <a:rect l="l" t="t" r="r" b="b"/>
            <a:pathLst>
              <a:path w="34069" h="33017" extrusionOk="0">
                <a:moveTo>
                  <a:pt x="0" y="1"/>
                </a:moveTo>
                <a:lnTo>
                  <a:pt x="0" y="33017"/>
                </a:lnTo>
                <a:lnTo>
                  <a:pt x="34069" y="33017"/>
                </a:lnTo>
                <a:lnTo>
                  <a:pt x="0" y="1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6" name="Google Shape;306;p30"/>
          <p:cNvSpPr/>
          <p:nvPr/>
        </p:nvSpPr>
        <p:spPr>
          <a:xfrm rot="10800000">
            <a:off x="10501035" y="711169"/>
            <a:ext cx="753832" cy="725137"/>
          </a:xfrm>
          <a:custGeom>
            <a:avLst/>
            <a:gdLst/>
            <a:ahLst/>
            <a:cxnLst/>
            <a:rect l="l" t="t" r="r" b="b"/>
            <a:pathLst>
              <a:path w="17628" h="16957" extrusionOk="0">
                <a:moveTo>
                  <a:pt x="9157" y="0"/>
                </a:moveTo>
                <a:cubicBezTo>
                  <a:pt x="5731" y="0"/>
                  <a:pt x="2640" y="2072"/>
                  <a:pt x="1320" y="5230"/>
                </a:cubicBezTo>
                <a:cubicBezTo>
                  <a:pt x="0" y="8405"/>
                  <a:pt x="736" y="12047"/>
                  <a:pt x="3158" y="14470"/>
                </a:cubicBezTo>
                <a:cubicBezTo>
                  <a:pt x="4779" y="16091"/>
                  <a:pt x="6946" y="16956"/>
                  <a:pt x="9154" y="16956"/>
                </a:cubicBezTo>
                <a:cubicBezTo>
                  <a:pt x="10246" y="16956"/>
                  <a:pt x="11348" y="16745"/>
                  <a:pt x="12398" y="16308"/>
                </a:cubicBezTo>
                <a:cubicBezTo>
                  <a:pt x="15556" y="15004"/>
                  <a:pt x="17628" y="11913"/>
                  <a:pt x="17628" y="8471"/>
                </a:cubicBezTo>
                <a:cubicBezTo>
                  <a:pt x="17628" y="3793"/>
                  <a:pt x="13835" y="0"/>
                  <a:pt x="9157" y="0"/>
                </a:cubicBez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7" name="Google Shape;307;p30"/>
          <p:cNvSpPr/>
          <p:nvPr/>
        </p:nvSpPr>
        <p:spPr>
          <a:xfrm flipH="1">
            <a:off x="-1053" y="5438788"/>
            <a:ext cx="1457673" cy="1411917"/>
          </a:xfrm>
          <a:custGeom>
            <a:avLst/>
            <a:gdLst/>
            <a:ahLst/>
            <a:cxnLst/>
            <a:rect l="l" t="t" r="r" b="b"/>
            <a:pathLst>
              <a:path w="34087" h="33017" extrusionOk="0">
                <a:moveTo>
                  <a:pt x="34086" y="1"/>
                </a:moveTo>
                <a:lnTo>
                  <a:pt x="1" y="33017"/>
                </a:lnTo>
                <a:lnTo>
                  <a:pt x="34086" y="33017"/>
                </a:lnTo>
                <a:lnTo>
                  <a:pt x="34086" y="1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8" name="Google Shape;308;p30"/>
          <p:cNvSpPr/>
          <p:nvPr/>
        </p:nvSpPr>
        <p:spPr>
          <a:xfrm flipH="1">
            <a:off x="957677" y="5418092"/>
            <a:ext cx="753148" cy="725137"/>
          </a:xfrm>
          <a:custGeom>
            <a:avLst/>
            <a:gdLst/>
            <a:ahLst/>
            <a:cxnLst/>
            <a:rect l="l" t="t" r="r" b="b"/>
            <a:pathLst>
              <a:path w="17612" h="16957" extrusionOk="0">
                <a:moveTo>
                  <a:pt x="9140" y="0"/>
                </a:moveTo>
                <a:cubicBezTo>
                  <a:pt x="5715" y="0"/>
                  <a:pt x="2624" y="2072"/>
                  <a:pt x="1304" y="5230"/>
                </a:cubicBezTo>
                <a:cubicBezTo>
                  <a:pt x="1" y="8405"/>
                  <a:pt x="719" y="12047"/>
                  <a:pt x="3142" y="14470"/>
                </a:cubicBezTo>
                <a:cubicBezTo>
                  <a:pt x="4763" y="16091"/>
                  <a:pt x="6930" y="16956"/>
                  <a:pt x="9137" y="16956"/>
                </a:cubicBezTo>
                <a:cubicBezTo>
                  <a:pt x="10229" y="16956"/>
                  <a:pt x="11331" y="16745"/>
                  <a:pt x="12382" y="16308"/>
                </a:cubicBezTo>
                <a:cubicBezTo>
                  <a:pt x="15556" y="15004"/>
                  <a:pt x="17611" y="11913"/>
                  <a:pt x="17611" y="8471"/>
                </a:cubicBezTo>
                <a:cubicBezTo>
                  <a:pt x="17611" y="3793"/>
                  <a:pt x="13819" y="0"/>
                  <a:pt x="9140" y="0"/>
                </a:cubicBez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9" name="Google Shape;309;p30"/>
          <p:cNvSpPr/>
          <p:nvPr/>
        </p:nvSpPr>
        <p:spPr>
          <a:xfrm rot="-5400000">
            <a:off x="9485739" y="4075338"/>
            <a:ext cx="3608327" cy="1804185"/>
          </a:xfrm>
          <a:custGeom>
            <a:avLst/>
            <a:gdLst/>
            <a:ahLst/>
            <a:cxnLst/>
            <a:rect l="l" t="t" r="r" b="b"/>
            <a:pathLst>
              <a:path w="84379" h="42190" extrusionOk="0">
                <a:moveTo>
                  <a:pt x="42190" y="1"/>
                </a:moveTo>
                <a:cubicBezTo>
                  <a:pt x="41020" y="1"/>
                  <a:pt x="39867" y="51"/>
                  <a:pt x="38714" y="151"/>
                </a:cubicBezTo>
                <a:cubicBezTo>
                  <a:pt x="17027" y="1906"/>
                  <a:pt x="1" y="20051"/>
                  <a:pt x="1" y="42190"/>
                </a:cubicBezTo>
                <a:lnTo>
                  <a:pt x="84379" y="42190"/>
                </a:lnTo>
                <a:cubicBezTo>
                  <a:pt x="84379" y="18881"/>
                  <a:pt x="65498" y="1"/>
                  <a:pt x="421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0" name="Google Shape;310;p30"/>
          <p:cNvSpPr/>
          <p:nvPr/>
        </p:nvSpPr>
        <p:spPr>
          <a:xfrm rot="10800000">
            <a:off x="-1052" y="893970"/>
            <a:ext cx="889189" cy="1779063"/>
          </a:xfrm>
          <a:custGeom>
            <a:avLst/>
            <a:gdLst/>
            <a:ahLst/>
            <a:cxnLst/>
            <a:rect l="l" t="t" r="r" b="b"/>
            <a:pathLst>
              <a:path w="20803" h="41622" extrusionOk="0">
                <a:moveTo>
                  <a:pt x="20803" y="0"/>
                </a:moveTo>
                <a:lnTo>
                  <a:pt x="1" y="20819"/>
                </a:lnTo>
                <a:lnTo>
                  <a:pt x="20803" y="41621"/>
                </a:lnTo>
                <a:lnTo>
                  <a:pt x="2080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4820166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/>
          <p:nvPr/>
        </p:nvSpPr>
        <p:spPr>
          <a:xfrm rot="-5400000">
            <a:off x="10827684" y="-26791"/>
            <a:ext cx="1337597" cy="1391057"/>
          </a:xfrm>
          <a:custGeom>
            <a:avLst/>
            <a:gdLst/>
            <a:ahLst/>
            <a:cxnLst/>
            <a:rect l="l" t="t" r="r" b="b"/>
            <a:pathLst>
              <a:path w="102341" h="106350" extrusionOk="0">
                <a:moveTo>
                  <a:pt x="102341" y="0"/>
                </a:moveTo>
                <a:cubicBezTo>
                  <a:pt x="45815" y="0"/>
                  <a:pt x="1" y="47619"/>
                  <a:pt x="1" y="106350"/>
                </a:cubicBezTo>
                <a:lnTo>
                  <a:pt x="102341" y="106350"/>
                </a:lnTo>
                <a:lnTo>
                  <a:pt x="102341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3" name="Google Shape;313;p31"/>
          <p:cNvSpPr/>
          <p:nvPr/>
        </p:nvSpPr>
        <p:spPr>
          <a:xfrm rot="10800000">
            <a:off x="1653025" y="3030485"/>
            <a:ext cx="1054179" cy="1052631"/>
          </a:xfrm>
          <a:custGeom>
            <a:avLst/>
            <a:gdLst/>
            <a:ahLst/>
            <a:cxnLst/>
            <a:rect l="l" t="t" r="r" b="b"/>
            <a:pathLst>
              <a:path w="24663" h="24646" extrusionOk="0">
                <a:moveTo>
                  <a:pt x="1" y="1"/>
                </a:moveTo>
                <a:lnTo>
                  <a:pt x="1" y="24646"/>
                </a:lnTo>
                <a:lnTo>
                  <a:pt x="24662" y="24646"/>
                </a:lnTo>
                <a:lnTo>
                  <a:pt x="24662" y="1"/>
                </a:lnTo>
                <a:close/>
              </a:path>
            </a:pathLst>
          </a:custGeom>
          <a:solidFill>
            <a:srgbClr val="15A4B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4" name="Google Shape;314;p31"/>
          <p:cNvSpPr/>
          <p:nvPr/>
        </p:nvSpPr>
        <p:spPr>
          <a:xfrm rot="10800000">
            <a:off x="-9588" y="3303975"/>
            <a:ext cx="1777685" cy="3553893"/>
          </a:xfrm>
          <a:custGeom>
            <a:avLst/>
            <a:gdLst/>
            <a:ahLst/>
            <a:cxnLst/>
            <a:rect l="l" t="t" r="r" b="b"/>
            <a:pathLst>
              <a:path w="20803" h="41622" extrusionOk="0">
                <a:moveTo>
                  <a:pt x="20803" y="0"/>
                </a:moveTo>
                <a:lnTo>
                  <a:pt x="1" y="20819"/>
                </a:lnTo>
                <a:lnTo>
                  <a:pt x="20803" y="41621"/>
                </a:lnTo>
                <a:lnTo>
                  <a:pt x="20803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5" name="Google Shape;315;p31"/>
          <p:cNvSpPr/>
          <p:nvPr/>
        </p:nvSpPr>
        <p:spPr>
          <a:xfrm rot="10800000" flipH="1">
            <a:off x="10414312" y="3303975"/>
            <a:ext cx="1777685" cy="3553893"/>
          </a:xfrm>
          <a:custGeom>
            <a:avLst/>
            <a:gdLst/>
            <a:ahLst/>
            <a:cxnLst/>
            <a:rect l="l" t="t" r="r" b="b"/>
            <a:pathLst>
              <a:path w="20803" h="41622" extrusionOk="0">
                <a:moveTo>
                  <a:pt x="20803" y="0"/>
                </a:moveTo>
                <a:lnTo>
                  <a:pt x="1" y="20819"/>
                </a:lnTo>
                <a:lnTo>
                  <a:pt x="20803" y="41621"/>
                </a:lnTo>
                <a:lnTo>
                  <a:pt x="20803" y="0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6" name="Google Shape;316;p31"/>
          <p:cNvSpPr/>
          <p:nvPr/>
        </p:nvSpPr>
        <p:spPr>
          <a:xfrm rot="5400000" flipH="1">
            <a:off x="17122" y="-26792"/>
            <a:ext cx="1337597" cy="1391059"/>
          </a:xfrm>
          <a:custGeom>
            <a:avLst/>
            <a:gdLst/>
            <a:ahLst/>
            <a:cxnLst/>
            <a:rect l="l" t="t" r="r" b="b"/>
            <a:pathLst>
              <a:path w="102341" h="106350" extrusionOk="0">
                <a:moveTo>
                  <a:pt x="102341" y="0"/>
                </a:moveTo>
                <a:cubicBezTo>
                  <a:pt x="45815" y="0"/>
                  <a:pt x="1" y="47619"/>
                  <a:pt x="1" y="106350"/>
                </a:cubicBezTo>
                <a:lnTo>
                  <a:pt x="102341" y="106350"/>
                </a:lnTo>
                <a:lnTo>
                  <a:pt x="102341" y="0"/>
                </a:lnTo>
                <a:close/>
              </a:path>
            </a:pathLst>
          </a:custGeom>
          <a:solidFill>
            <a:srgbClr val="43291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7" name="Google Shape;317;p31"/>
          <p:cNvSpPr/>
          <p:nvPr/>
        </p:nvSpPr>
        <p:spPr>
          <a:xfrm rot="10800000">
            <a:off x="9922992" y="874321"/>
            <a:ext cx="1054179" cy="1052631"/>
          </a:xfrm>
          <a:custGeom>
            <a:avLst/>
            <a:gdLst/>
            <a:ahLst/>
            <a:cxnLst/>
            <a:rect l="l" t="t" r="r" b="b"/>
            <a:pathLst>
              <a:path w="24663" h="24646" extrusionOk="0">
                <a:moveTo>
                  <a:pt x="1" y="1"/>
                </a:moveTo>
                <a:lnTo>
                  <a:pt x="1" y="24646"/>
                </a:lnTo>
                <a:lnTo>
                  <a:pt x="24662" y="24646"/>
                </a:lnTo>
                <a:lnTo>
                  <a:pt x="24662" y="1"/>
                </a:ln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4198819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036601" y="-1622628"/>
            <a:ext cx="67963" cy="65328"/>
          </a:xfrm>
          <a:custGeom>
            <a:avLst/>
            <a:gdLst/>
            <a:ahLst/>
            <a:cxnLst/>
            <a:rect l="l" t="t" r="r" b="b"/>
            <a:pathLst>
              <a:path w="1548" h="1488" extrusionOk="0">
                <a:moveTo>
                  <a:pt x="774" y="1"/>
                </a:moveTo>
                <a:cubicBezTo>
                  <a:pt x="387" y="1"/>
                  <a:pt x="0" y="248"/>
                  <a:pt x="0" y="742"/>
                </a:cubicBezTo>
                <a:cubicBezTo>
                  <a:pt x="6" y="1237"/>
                  <a:pt x="395" y="1488"/>
                  <a:pt x="782" y="1488"/>
                </a:cubicBezTo>
                <a:cubicBezTo>
                  <a:pt x="1166" y="1488"/>
                  <a:pt x="1548" y="1240"/>
                  <a:pt x="1548" y="742"/>
                </a:cubicBezTo>
                <a:cubicBezTo>
                  <a:pt x="1548" y="248"/>
                  <a:pt x="1161" y="1"/>
                  <a:pt x="774" y="1"/>
                </a:cubicBezTo>
                <a:close/>
              </a:path>
            </a:pathLst>
          </a:custGeom>
          <a:solidFill>
            <a:srgbClr val="C732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8404584" y="-1213774"/>
            <a:ext cx="74240" cy="75339"/>
          </a:xfrm>
          <a:custGeom>
            <a:avLst/>
            <a:gdLst/>
            <a:ahLst/>
            <a:cxnLst/>
            <a:rect l="l" t="t" r="r" b="b"/>
            <a:pathLst>
              <a:path w="1691" h="1716" extrusionOk="0">
                <a:moveTo>
                  <a:pt x="876" y="0"/>
                </a:moveTo>
                <a:cubicBezTo>
                  <a:pt x="866" y="0"/>
                  <a:pt x="856" y="1"/>
                  <a:pt x="845" y="1"/>
                </a:cubicBezTo>
                <a:cubicBezTo>
                  <a:pt x="703" y="1"/>
                  <a:pt x="560" y="49"/>
                  <a:pt x="429" y="132"/>
                </a:cubicBezTo>
                <a:cubicBezTo>
                  <a:pt x="262" y="204"/>
                  <a:pt x="60" y="418"/>
                  <a:pt x="48" y="621"/>
                </a:cubicBezTo>
                <a:lnTo>
                  <a:pt x="48" y="656"/>
                </a:lnTo>
                <a:cubicBezTo>
                  <a:pt x="0" y="811"/>
                  <a:pt x="0" y="954"/>
                  <a:pt x="48" y="1109"/>
                </a:cubicBezTo>
                <a:cubicBezTo>
                  <a:pt x="83" y="1263"/>
                  <a:pt x="143" y="1383"/>
                  <a:pt x="250" y="1478"/>
                </a:cubicBezTo>
                <a:cubicBezTo>
                  <a:pt x="417" y="1633"/>
                  <a:pt x="619" y="1716"/>
                  <a:pt x="845" y="1716"/>
                </a:cubicBezTo>
                <a:cubicBezTo>
                  <a:pt x="1060" y="1716"/>
                  <a:pt x="1298" y="1633"/>
                  <a:pt x="1441" y="1478"/>
                </a:cubicBezTo>
                <a:cubicBezTo>
                  <a:pt x="1548" y="1383"/>
                  <a:pt x="1619" y="1263"/>
                  <a:pt x="1655" y="1109"/>
                </a:cubicBezTo>
                <a:cubicBezTo>
                  <a:pt x="1691" y="954"/>
                  <a:pt x="1691" y="811"/>
                  <a:pt x="1655" y="656"/>
                </a:cubicBezTo>
                <a:lnTo>
                  <a:pt x="1655" y="621"/>
                </a:lnTo>
                <a:cubicBezTo>
                  <a:pt x="1619" y="561"/>
                  <a:pt x="1596" y="478"/>
                  <a:pt x="1560" y="418"/>
                </a:cubicBezTo>
                <a:cubicBezTo>
                  <a:pt x="1500" y="335"/>
                  <a:pt x="1441" y="240"/>
                  <a:pt x="1357" y="180"/>
                </a:cubicBezTo>
                <a:cubicBezTo>
                  <a:pt x="1223" y="90"/>
                  <a:pt x="1046" y="0"/>
                  <a:pt x="876" y="0"/>
                </a:cubicBezTo>
                <a:close/>
              </a:path>
            </a:pathLst>
          </a:custGeom>
          <a:solidFill>
            <a:srgbClr val="C732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7017888" y="-1696433"/>
            <a:ext cx="6005051" cy="3048436"/>
          </a:xfrm>
          <a:custGeom>
            <a:avLst/>
            <a:gdLst/>
            <a:ahLst/>
            <a:cxnLst/>
            <a:rect l="l" t="t" r="r" b="b"/>
            <a:pathLst>
              <a:path w="121445" h="61651" extrusionOk="0">
                <a:moveTo>
                  <a:pt x="1" y="0"/>
                </a:moveTo>
                <a:cubicBezTo>
                  <a:pt x="2668" y="4108"/>
                  <a:pt x="5168" y="8263"/>
                  <a:pt x="8454" y="12026"/>
                </a:cubicBezTo>
                <a:cubicBezTo>
                  <a:pt x="18551" y="23563"/>
                  <a:pt x="32064" y="32862"/>
                  <a:pt x="45447" y="40089"/>
                </a:cubicBezTo>
                <a:cubicBezTo>
                  <a:pt x="64735" y="50507"/>
                  <a:pt x="85821" y="54471"/>
                  <a:pt x="107062" y="58924"/>
                </a:cubicBezTo>
                <a:cubicBezTo>
                  <a:pt x="111824" y="59912"/>
                  <a:pt x="116623" y="60841"/>
                  <a:pt x="121445" y="61651"/>
                </a:cubicBezTo>
                <a:lnTo>
                  <a:pt x="12144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9840255" y="-1696433"/>
            <a:ext cx="3182684" cy="868976"/>
          </a:xfrm>
          <a:custGeom>
            <a:avLst/>
            <a:gdLst/>
            <a:ahLst/>
            <a:cxnLst/>
            <a:rect l="l" t="t" r="r" b="b"/>
            <a:pathLst>
              <a:path w="64366" h="17574" extrusionOk="0">
                <a:moveTo>
                  <a:pt x="0" y="0"/>
                </a:moveTo>
                <a:cubicBezTo>
                  <a:pt x="3334" y="1989"/>
                  <a:pt x="6858" y="3679"/>
                  <a:pt x="10371" y="5406"/>
                </a:cubicBezTo>
                <a:cubicBezTo>
                  <a:pt x="16110" y="8216"/>
                  <a:pt x="21205" y="10514"/>
                  <a:pt x="27456" y="12121"/>
                </a:cubicBezTo>
                <a:cubicBezTo>
                  <a:pt x="38100" y="14836"/>
                  <a:pt x="48864" y="16240"/>
                  <a:pt x="59770" y="17300"/>
                </a:cubicBezTo>
                <a:cubicBezTo>
                  <a:pt x="61318" y="17443"/>
                  <a:pt x="62853" y="17538"/>
                  <a:pt x="64366" y="17574"/>
                </a:cubicBezTo>
                <a:lnTo>
                  <a:pt x="643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3" name="Google Shape;13;p2"/>
          <p:cNvGrpSpPr/>
          <p:nvPr/>
        </p:nvGrpSpPr>
        <p:grpSpPr>
          <a:xfrm>
            <a:off x="8404600" y="-1711317"/>
            <a:ext cx="4534131" cy="1710837"/>
            <a:chOff x="6303450" y="-1283488"/>
            <a:chExt cx="3400598" cy="1283128"/>
          </a:xfrm>
        </p:grpSpPr>
        <p:sp>
          <p:nvSpPr>
            <p:cNvPr id="14" name="Google Shape;14;p2"/>
            <p:cNvSpPr/>
            <p:nvPr/>
          </p:nvSpPr>
          <p:spPr>
            <a:xfrm>
              <a:off x="6828700" y="-1283488"/>
              <a:ext cx="57445" cy="55182"/>
            </a:xfrm>
            <a:custGeom>
              <a:avLst/>
              <a:gdLst/>
              <a:ahLst/>
              <a:cxnLst/>
              <a:rect l="l" t="t" r="r" b="b"/>
              <a:pathLst>
                <a:path w="1549" h="1488" extrusionOk="0">
                  <a:moveTo>
                    <a:pt x="774" y="1"/>
                  </a:moveTo>
                  <a:cubicBezTo>
                    <a:pt x="387" y="1"/>
                    <a:pt x="0" y="248"/>
                    <a:pt x="0" y="742"/>
                  </a:cubicBezTo>
                  <a:cubicBezTo>
                    <a:pt x="0" y="1237"/>
                    <a:pt x="390" y="1488"/>
                    <a:pt x="778" y="1488"/>
                  </a:cubicBezTo>
                  <a:cubicBezTo>
                    <a:pt x="1164" y="1488"/>
                    <a:pt x="1548" y="1240"/>
                    <a:pt x="1548" y="742"/>
                  </a:cubicBezTo>
                  <a:cubicBezTo>
                    <a:pt x="1548" y="248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55658" y="-199301"/>
              <a:ext cx="48581" cy="46542"/>
            </a:xfrm>
            <a:custGeom>
              <a:avLst/>
              <a:gdLst/>
              <a:ahLst/>
              <a:cxnLst/>
              <a:rect l="l" t="t" r="r" b="b"/>
              <a:pathLst>
                <a:path w="1310" h="1255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139101" y="-938115"/>
              <a:ext cx="62748" cy="63638"/>
            </a:xfrm>
            <a:custGeom>
              <a:avLst/>
              <a:gdLst/>
              <a:ahLst/>
              <a:cxnLst/>
              <a:rect l="l" t="t" r="r" b="b"/>
              <a:pathLst>
                <a:path w="1692" h="1716" extrusionOk="0">
                  <a:moveTo>
                    <a:pt x="877" y="0"/>
                  </a:moveTo>
                  <a:cubicBezTo>
                    <a:pt x="866" y="0"/>
                    <a:pt x="856" y="1"/>
                    <a:pt x="846" y="1"/>
                  </a:cubicBezTo>
                  <a:cubicBezTo>
                    <a:pt x="703" y="1"/>
                    <a:pt x="560" y="49"/>
                    <a:pt x="429" y="132"/>
                  </a:cubicBezTo>
                  <a:cubicBezTo>
                    <a:pt x="263" y="204"/>
                    <a:pt x="72" y="418"/>
                    <a:pt x="48" y="621"/>
                  </a:cubicBezTo>
                  <a:lnTo>
                    <a:pt x="48" y="656"/>
                  </a:lnTo>
                  <a:cubicBezTo>
                    <a:pt x="1" y="811"/>
                    <a:pt x="1" y="954"/>
                    <a:pt x="48" y="1109"/>
                  </a:cubicBezTo>
                  <a:cubicBezTo>
                    <a:pt x="84" y="1263"/>
                    <a:pt x="143" y="1383"/>
                    <a:pt x="251" y="1478"/>
                  </a:cubicBezTo>
                  <a:cubicBezTo>
                    <a:pt x="417" y="1633"/>
                    <a:pt x="620" y="1716"/>
                    <a:pt x="846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83"/>
                    <a:pt x="1620" y="1263"/>
                    <a:pt x="1656" y="1109"/>
                  </a:cubicBezTo>
                  <a:cubicBezTo>
                    <a:pt x="1691" y="954"/>
                    <a:pt x="1691" y="811"/>
                    <a:pt x="1656" y="656"/>
                  </a:cubicBezTo>
                  <a:lnTo>
                    <a:pt x="1656" y="621"/>
                  </a:lnTo>
                  <a:cubicBezTo>
                    <a:pt x="1620" y="561"/>
                    <a:pt x="1596" y="478"/>
                    <a:pt x="1560" y="418"/>
                  </a:cubicBezTo>
                  <a:cubicBezTo>
                    <a:pt x="1501" y="335"/>
                    <a:pt x="1441" y="240"/>
                    <a:pt x="1358" y="180"/>
                  </a:cubicBezTo>
                  <a:cubicBezTo>
                    <a:pt x="1223" y="90"/>
                    <a:pt x="1046" y="0"/>
                    <a:pt x="8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532944" y="-1283488"/>
              <a:ext cx="57445" cy="55182"/>
            </a:xfrm>
            <a:custGeom>
              <a:avLst/>
              <a:gdLst/>
              <a:ahLst/>
              <a:cxnLst/>
              <a:rect l="l" t="t" r="r" b="b"/>
              <a:pathLst>
                <a:path w="1549" h="1488" extrusionOk="0">
                  <a:moveTo>
                    <a:pt x="775" y="1"/>
                  </a:moveTo>
                  <a:cubicBezTo>
                    <a:pt x="388" y="1"/>
                    <a:pt x="1" y="248"/>
                    <a:pt x="1" y="742"/>
                  </a:cubicBezTo>
                  <a:cubicBezTo>
                    <a:pt x="1" y="1237"/>
                    <a:pt x="390" y="1488"/>
                    <a:pt x="778" y="1488"/>
                  </a:cubicBezTo>
                  <a:cubicBezTo>
                    <a:pt x="1164" y="1488"/>
                    <a:pt x="1549" y="1240"/>
                    <a:pt x="1549" y="742"/>
                  </a:cubicBezTo>
                  <a:cubicBezTo>
                    <a:pt x="1549" y="248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6903" y="-732701"/>
              <a:ext cx="48618" cy="46542"/>
            </a:xfrm>
            <a:custGeom>
              <a:avLst/>
              <a:gdLst/>
              <a:ahLst/>
              <a:cxnLst/>
              <a:rect l="l" t="t" r="r" b="b"/>
              <a:pathLst>
                <a:path w="1311" h="1255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7" y="1047"/>
                    <a:pt x="334" y="1255"/>
                    <a:pt x="660" y="1255"/>
                  </a:cubicBezTo>
                  <a:cubicBezTo>
                    <a:pt x="986" y="1255"/>
                    <a:pt x="1310" y="1047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843382" y="-938115"/>
              <a:ext cx="62711" cy="63638"/>
            </a:xfrm>
            <a:custGeom>
              <a:avLst/>
              <a:gdLst/>
              <a:ahLst/>
              <a:cxnLst/>
              <a:rect l="l" t="t" r="r" b="b"/>
              <a:pathLst>
                <a:path w="1691" h="1716" extrusionOk="0">
                  <a:moveTo>
                    <a:pt x="876" y="0"/>
                  </a:moveTo>
                  <a:cubicBezTo>
                    <a:pt x="866" y="0"/>
                    <a:pt x="856" y="1"/>
                    <a:pt x="845" y="1"/>
                  </a:cubicBezTo>
                  <a:cubicBezTo>
                    <a:pt x="703" y="1"/>
                    <a:pt x="560" y="49"/>
                    <a:pt x="429" y="132"/>
                  </a:cubicBezTo>
                  <a:cubicBezTo>
                    <a:pt x="262" y="204"/>
                    <a:pt x="71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83" y="1263"/>
                    <a:pt x="143" y="1383"/>
                    <a:pt x="250" y="1478"/>
                  </a:cubicBezTo>
                  <a:cubicBezTo>
                    <a:pt x="417" y="1633"/>
                    <a:pt x="619" y="1716"/>
                    <a:pt x="845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83"/>
                    <a:pt x="1619" y="1263"/>
                    <a:pt x="1655" y="1109"/>
                  </a:cubicBezTo>
                  <a:cubicBezTo>
                    <a:pt x="1691" y="954"/>
                    <a:pt x="1691" y="811"/>
                    <a:pt x="1655" y="656"/>
                  </a:cubicBezTo>
                  <a:lnTo>
                    <a:pt x="1655" y="621"/>
                  </a:lnTo>
                  <a:cubicBezTo>
                    <a:pt x="1619" y="561"/>
                    <a:pt x="1595" y="478"/>
                    <a:pt x="1560" y="418"/>
                  </a:cubicBezTo>
                  <a:cubicBezTo>
                    <a:pt x="1500" y="335"/>
                    <a:pt x="1441" y="240"/>
                    <a:pt x="1357" y="180"/>
                  </a:cubicBezTo>
                  <a:cubicBezTo>
                    <a:pt x="1223" y="90"/>
                    <a:pt x="1046" y="0"/>
                    <a:pt x="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237225" y="-1283488"/>
              <a:ext cx="57445" cy="55182"/>
            </a:xfrm>
            <a:custGeom>
              <a:avLst/>
              <a:gdLst/>
              <a:ahLst/>
              <a:cxnLst/>
              <a:rect l="l" t="t" r="r" b="b"/>
              <a:pathLst>
                <a:path w="1549" h="1488" extrusionOk="0">
                  <a:moveTo>
                    <a:pt x="774" y="1"/>
                  </a:moveTo>
                  <a:cubicBezTo>
                    <a:pt x="387" y="1"/>
                    <a:pt x="0" y="248"/>
                    <a:pt x="0" y="742"/>
                  </a:cubicBezTo>
                  <a:cubicBezTo>
                    <a:pt x="12" y="1237"/>
                    <a:pt x="402" y="1488"/>
                    <a:pt x="787" y="1488"/>
                  </a:cubicBezTo>
                  <a:cubicBezTo>
                    <a:pt x="1170" y="1488"/>
                    <a:pt x="1548" y="1240"/>
                    <a:pt x="1548" y="742"/>
                  </a:cubicBezTo>
                  <a:cubicBezTo>
                    <a:pt x="1548" y="248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921629" y="-732701"/>
              <a:ext cx="48581" cy="46542"/>
            </a:xfrm>
            <a:custGeom>
              <a:avLst/>
              <a:gdLst/>
              <a:ahLst/>
              <a:cxnLst/>
              <a:rect l="l" t="t" r="r" b="b"/>
              <a:pathLst>
                <a:path w="1310" h="1255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548072" y="-938115"/>
              <a:ext cx="63156" cy="63638"/>
            </a:xfrm>
            <a:custGeom>
              <a:avLst/>
              <a:gdLst/>
              <a:ahLst/>
              <a:cxnLst/>
              <a:rect l="l" t="t" r="r" b="b"/>
              <a:pathLst>
                <a:path w="1703" h="1716" extrusionOk="0">
                  <a:moveTo>
                    <a:pt x="877" y="0"/>
                  </a:moveTo>
                  <a:cubicBezTo>
                    <a:pt x="866" y="0"/>
                    <a:pt x="856" y="1"/>
                    <a:pt x="846" y="1"/>
                  </a:cubicBezTo>
                  <a:cubicBezTo>
                    <a:pt x="703" y="1"/>
                    <a:pt x="572" y="49"/>
                    <a:pt x="429" y="132"/>
                  </a:cubicBezTo>
                  <a:cubicBezTo>
                    <a:pt x="274" y="204"/>
                    <a:pt x="60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6" y="1263"/>
                    <a:pt x="155" y="1383"/>
                    <a:pt x="250" y="1478"/>
                  </a:cubicBezTo>
                  <a:cubicBezTo>
                    <a:pt x="417" y="1633"/>
                    <a:pt x="631" y="1716"/>
                    <a:pt x="846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83"/>
                    <a:pt x="1620" y="1263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20" y="561"/>
                    <a:pt x="1596" y="478"/>
                    <a:pt x="1560" y="418"/>
                  </a:cubicBezTo>
                  <a:cubicBezTo>
                    <a:pt x="1501" y="335"/>
                    <a:pt x="1441" y="240"/>
                    <a:pt x="1358" y="180"/>
                  </a:cubicBezTo>
                  <a:cubicBezTo>
                    <a:pt x="1234" y="90"/>
                    <a:pt x="1047" y="0"/>
                    <a:pt x="8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942359" y="-1283488"/>
              <a:ext cx="57445" cy="55182"/>
            </a:xfrm>
            <a:custGeom>
              <a:avLst/>
              <a:gdLst/>
              <a:ahLst/>
              <a:cxnLst/>
              <a:rect l="l" t="t" r="r" b="b"/>
              <a:pathLst>
                <a:path w="1549" h="1488" extrusionOk="0">
                  <a:moveTo>
                    <a:pt x="775" y="1"/>
                  </a:moveTo>
                  <a:cubicBezTo>
                    <a:pt x="388" y="1"/>
                    <a:pt x="1" y="248"/>
                    <a:pt x="1" y="742"/>
                  </a:cubicBezTo>
                  <a:cubicBezTo>
                    <a:pt x="1" y="1237"/>
                    <a:pt x="390" y="1488"/>
                    <a:pt x="778" y="1488"/>
                  </a:cubicBezTo>
                  <a:cubicBezTo>
                    <a:pt x="1164" y="1488"/>
                    <a:pt x="1549" y="1240"/>
                    <a:pt x="1549" y="742"/>
                  </a:cubicBezTo>
                  <a:cubicBezTo>
                    <a:pt x="1549" y="248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9625873" y="-732701"/>
              <a:ext cx="48618" cy="46542"/>
            </a:xfrm>
            <a:custGeom>
              <a:avLst/>
              <a:gdLst/>
              <a:ahLst/>
              <a:cxnLst/>
              <a:rect l="l" t="t" r="r" b="b"/>
              <a:pathLst>
                <a:path w="1311" h="1255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9252316" y="-938115"/>
              <a:ext cx="63193" cy="63638"/>
            </a:xfrm>
            <a:custGeom>
              <a:avLst/>
              <a:gdLst/>
              <a:ahLst/>
              <a:cxnLst/>
              <a:rect l="l" t="t" r="r" b="b"/>
              <a:pathLst>
                <a:path w="1704" h="1716" extrusionOk="0">
                  <a:moveTo>
                    <a:pt x="877" y="0"/>
                  </a:moveTo>
                  <a:cubicBezTo>
                    <a:pt x="867" y="0"/>
                    <a:pt x="856" y="1"/>
                    <a:pt x="846" y="1"/>
                  </a:cubicBezTo>
                  <a:cubicBezTo>
                    <a:pt x="703" y="1"/>
                    <a:pt x="572" y="49"/>
                    <a:pt x="430" y="132"/>
                  </a:cubicBezTo>
                  <a:cubicBezTo>
                    <a:pt x="275" y="204"/>
                    <a:pt x="72" y="418"/>
                    <a:pt x="49" y="621"/>
                  </a:cubicBezTo>
                  <a:lnTo>
                    <a:pt x="49" y="656"/>
                  </a:lnTo>
                  <a:cubicBezTo>
                    <a:pt x="1" y="811"/>
                    <a:pt x="1" y="954"/>
                    <a:pt x="49" y="1109"/>
                  </a:cubicBezTo>
                  <a:cubicBezTo>
                    <a:pt x="96" y="1263"/>
                    <a:pt x="156" y="1383"/>
                    <a:pt x="251" y="1478"/>
                  </a:cubicBezTo>
                  <a:cubicBezTo>
                    <a:pt x="418" y="1633"/>
                    <a:pt x="632" y="1716"/>
                    <a:pt x="846" y="1716"/>
                  </a:cubicBezTo>
                  <a:cubicBezTo>
                    <a:pt x="1061" y="1716"/>
                    <a:pt x="1299" y="1633"/>
                    <a:pt x="1442" y="1478"/>
                  </a:cubicBezTo>
                  <a:cubicBezTo>
                    <a:pt x="1549" y="1383"/>
                    <a:pt x="1620" y="1263"/>
                    <a:pt x="1656" y="1109"/>
                  </a:cubicBezTo>
                  <a:cubicBezTo>
                    <a:pt x="1703" y="954"/>
                    <a:pt x="1703" y="811"/>
                    <a:pt x="1656" y="656"/>
                  </a:cubicBezTo>
                  <a:lnTo>
                    <a:pt x="1656" y="621"/>
                  </a:lnTo>
                  <a:cubicBezTo>
                    <a:pt x="1620" y="561"/>
                    <a:pt x="1596" y="478"/>
                    <a:pt x="1561" y="418"/>
                  </a:cubicBezTo>
                  <a:cubicBezTo>
                    <a:pt x="1501" y="335"/>
                    <a:pt x="1442" y="240"/>
                    <a:pt x="1358" y="180"/>
                  </a:cubicBezTo>
                  <a:cubicBezTo>
                    <a:pt x="1235" y="90"/>
                    <a:pt x="1048" y="0"/>
                    <a:pt x="8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9646196" y="-1283488"/>
              <a:ext cx="57853" cy="55182"/>
            </a:xfrm>
            <a:custGeom>
              <a:avLst/>
              <a:gdLst/>
              <a:ahLst/>
              <a:cxnLst/>
              <a:rect l="l" t="t" r="r" b="b"/>
              <a:pathLst>
                <a:path w="1560" h="1488" extrusionOk="0">
                  <a:moveTo>
                    <a:pt x="780" y="1"/>
                  </a:moveTo>
                  <a:cubicBezTo>
                    <a:pt x="390" y="1"/>
                    <a:pt x="0" y="248"/>
                    <a:pt x="0" y="742"/>
                  </a:cubicBezTo>
                  <a:cubicBezTo>
                    <a:pt x="6" y="1237"/>
                    <a:pt x="398" y="1488"/>
                    <a:pt x="788" y="1488"/>
                  </a:cubicBezTo>
                  <a:cubicBezTo>
                    <a:pt x="1175" y="1488"/>
                    <a:pt x="1560" y="1240"/>
                    <a:pt x="1560" y="742"/>
                  </a:cubicBezTo>
                  <a:cubicBezTo>
                    <a:pt x="1560" y="248"/>
                    <a:pt x="1170" y="1"/>
                    <a:pt x="7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27" name="Google Shape;27;p2"/>
            <p:cNvGrpSpPr/>
            <p:nvPr/>
          </p:nvGrpSpPr>
          <p:grpSpPr>
            <a:xfrm>
              <a:off x="6303450" y="-1180738"/>
              <a:ext cx="732540" cy="597328"/>
              <a:chOff x="5408700" y="545950"/>
              <a:chExt cx="493825" cy="402675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5408700" y="545950"/>
                <a:ext cx="38725" cy="3720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88" extrusionOk="0">
                    <a:moveTo>
                      <a:pt x="774" y="1"/>
                    </a:moveTo>
                    <a:cubicBezTo>
                      <a:pt x="387" y="1"/>
                      <a:pt x="0" y="248"/>
                      <a:pt x="0" y="742"/>
                    </a:cubicBezTo>
                    <a:cubicBezTo>
                      <a:pt x="0" y="1237"/>
                      <a:pt x="390" y="1488"/>
                      <a:pt x="778" y="1488"/>
                    </a:cubicBezTo>
                    <a:cubicBezTo>
                      <a:pt x="1164" y="1488"/>
                      <a:pt x="1548" y="1240"/>
                      <a:pt x="1548" y="742"/>
                    </a:cubicBezTo>
                    <a:cubicBezTo>
                      <a:pt x="1548" y="248"/>
                      <a:pt x="1161" y="1"/>
                      <a:pt x="7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869775" y="917250"/>
                <a:ext cx="32750" cy="3137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255" extrusionOk="0">
                    <a:moveTo>
                      <a:pt x="652" y="0"/>
                    </a:moveTo>
                    <a:cubicBezTo>
                      <a:pt x="325" y="0"/>
                      <a:pt x="0" y="209"/>
                      <a:pt x="0" y="630"/>
                    </a:cubicBezTo>
                    <a:cubicBezTo>
                      <a:pt x="0" y="1047"/>
                      <a:pt x="328" y="1255"/>
                      <a:pt x="655" y="1255"/>
                    </a:cubicBezTo>
                    <a:cubicBezTo>
                      <a:pt x="983" y="1255"/>
                      <a:pt x="1310" y="1047"/>
                      <a:pt x="1310" y="630"/>
                    </a:cubicBezTo>
                    <a:cubicBezTo>
                      <a:pt x="1310" y="212"/>
                      <a:pt x="980" y="0"/>
                      <a:pt x="6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617950" y="778775"/>
                <a:ext cx="42300" cy="429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716" extrusionOk="0">
                    <a:moveTo>
                      <a:pt x="877" y="0"/>
                    </a:moveTo>
                    <a:cubicBezTo>
                      <a:pt x="866" y="0"/>
                      <a:pt x="856" y="1"/>
                      <a:pt x="846" y="1"/>
                    </a:cubicBezTo>
                    <a:cubicBezTo>
                      <a:pt x="703" y="1"/>
                      <a:pt x="560" y="49"/>
                      <a:pt x="429" y="132"/>
                    </a:cubicBezTo>
                    <a:cubicBezTo>
                      <a:pt x="263" y="204"/>
                      <a:pt x="72" y="418"/>
                      <a:pt x="48" y="621"/>
                    </a:cubicBezTo>
                    <a:lnTo>
                      <a:pt x="48" y="656"/>
                    </a:lnTo>
                    <a:cubicBezTo>
                      <a:pt x="1" y="811"/>
                      <a:pt x="1" y="954"/>
                      <a:pt x="48" y="1109"/>
                    </a:cubicBezTo>
                    <a:cubicBezTo>
                      <a:pt x="84" y="1263"/>
                      <a:pt x="143" y="1383"/>
                      <a:pt x="251" y="1478"/>
                    </a:cubicBezTo>
                    <a:cubicBezTo>
                      <a:pt x="417" y="1633"/>
                      <a:pt x="620" y="1716"/>
                      <a:pt x="846" y="1716"/>
                    </a:cubicBezTo>
                    <a:cubicBezTo>
                      <a:pt x="1060" y="1716"/>
                      <a:pt x="1298" y="1633"/>
                      <a:pt x="1441" y="1478"/>
                    </a:cubicBezTo>
                    <a:cubicBezTo>
                      <a:pt x="1548" y="1383"/>
                      <a:pt x="1620" y="1263"/>
                      <a:pt x="1656" y="1109"/>
                    </a:cubicBezTo>
                    <a:cubicBezTo>
                      <a:pt x="1691" y="954"/>
                      <a:pt x="1691" y="811"/>
                      <a:pt x="1656" y="656"/>
                    </a:cubicBezTo>
                    <a:lnTo>
                      <a:pt x="1656" y="621"/>
                    </a:lnTo>
                    <a:cubicBezTo>
                      <a:pt x="1620" y="561"/>
                      <a:pt x="1596" y="478"/>
                      <a:pt x="1560" y="418"/>
                    </a:cubicBezTo>
                    <a:cubicBezTo>
                      <a:pt x="1501" y="335"/>
                      <a:pt x="1441" y="240"/>
                      <a:pt x="1358" y="180"/>
                    </a:cubicBezTo>
                    <a:cubicBezTo>
                      <a:pt x="1223" y="90"/>
                      <a:pt x="1046" y="0"/>
                      <a:pt x="8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31" name="Google Shape;31;p2"/>
            <p:cNvGrpSpPr/>
            <p:nvPr/>
          </p:nvGrpSpPr>
          <p:grpSpPr>
            <a:xfrm>
              <a:off x="7514500" y="-673888"/>
              <a:ext cx="732540" cy="597328"/>
              <a:chOff x="5408700" y="545950"/>
              <a:chExt cx="493825" cy="402675"/>
            </a:xfrm>
          </p:grpSpPr>
          <p:sp>
            <p:nvSpPr>
              <p:cNvPr id="32" name="Google Shape;32;p2"/>
              <p:cNvSpPr/>
              <p:nvPr/>
            </p:nvSpPr>
            <p:spPr>
              <a:xfrm>
                <a:off x="5408700" y="545950"/>
                <a:ext cx="38725" cy="3720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88" extrusionOk="0">
                    <a:moveTo>
                      <a:pt x="774" y="1"/>
                    </a:moveTo>
                    <a:cubicBezTo>
                      <a:pt x="387" y="1"/>
                      <a:pt x="0" y="248"/>
                      <a:pt x="0" y="742"/>
                    </a:cubicBezTo>
                    <a:cubicBezTo>
                      <a:pt x="0" y="1237"/>
                      <a:pt x="390" y="1488"/>
                      <a:pt x="778" y="1488"/>
                    </a:cubicBezTo>
                    <a:cubicBezTo>
                      <a:pt x="1164" y="1488"/>
                      <a:pt x="1548" y="1240"/>
                      <a:pt x="1548" y="742"/>
                    </a:cubicBezTo>
                    <a:cubicBezTo>
                      <a:pt x="1548" y="248"/>
                      <a:pt x="1161" y="1"/>
                      <a:pt x="7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69775" y="917250"/>
                <a:ext cx="32750" cy="3137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255" extrusionOk="0">
                    <a:moveTo>
                      <a:pt x="652" y="0"/>
                    </a:moveTo>
                    <a:cubicBezTo>
                      <a:pt x="325" y="0"/>
                      <a:pt x="0" y="209"/>
                      <a:pt x="0" y="630"/>
                    </a:cubicBezTo>
                    <a:cubicBezTo>
                      <a:pt x="0" y="1047"/>
                      <a:pt x="328" y="1255"/>
                      <a:pt x="655" y="1255"/>
                    </a:cubicBezTo>
                    <a:cubicBezTo>
                      <a:pt x="983" y="1255"/>
                      <a:pt x="1310" y="1047"/>
                      <a:pt x="1310" y="630"/>
                    </a:cubicBezTo>
                    <a:cubicBezTo>
                      <a:pt x="1310" y="212"/>
                      <a:pt x="980" y="0"/>
                      <a:pt x="6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5617950" y="778775"/>
                <a:ext cx="42300" cy="429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716" extrusionOk="0">
                    <a:moveTo>
                      <a:pt x="877" y="0"/>
                    </a:moveTo>
                    <a:cubicBezTo>
                      <a:pt x="866" y="0"/>
                      <a:pt x="856" y="1"/>
                      <a:pt x="846" y="1"/>
                    </a:cubicBezTo>
                    <a:cubicBezTo>
                      <a:pt x="703" y="1"/>
                      <a:pt x="560" y="49"/>
                      <a:pt x="429" y="132"/>
                    </a:cubicBezTo>
                    <a:cubicBezTo>
                      <a:pt x="263" y="204"/>
                      <a:pt x="72" y="418"/>
                      <a:pt x="48" y="621"/>
                    </a:cubicBezTo>
                    <a:lnTo>
                      <a:pt x="48" y="656"/>
                    </a:lnTo>
                    <a:cubicBezTo>
                      <a:pt x="1" y="811"/>
                      <a:pt x="1" y="954"/>
                      <a:pt x="48" y="1109"/>
                    </a:cubicBezTo>
                    <a:cubicBezTo>
                      <a:pt x="84" y="1263"/>
                      <a:pt x="143" y="1383"/>
                      <a:pt x="251" y="1478"/>
                    </a:cubicBezTo>
                    <a:cubicBezTo>
                      <a:pt x="417" y="1633"/>
                      <a:pt x="620" y="1716"/>
                      <a:pt x="846" y="1716"/>
                    </a:cubicBezTo>
                    <a:cubicBezTo>
                      <a:pt x="1060" y="1716"/>
                      <a:pt x="1298" y="1633"/>
                      <a:pt x="1441" y="1478"/>
                    </a:cubicBezTo>
                    <a:cubicBezTo>
                      <a:pt x="1548" y="1383"/>
                      <a:pt x="1620" y="1263"/>
                      <a:pt x="1656" y="1109"/>
                    </a:cubicBezTo>
                    <a:cubicBezTo>
                      <a:pt x="1691" y="954"/>
                      <a:pt x="1691" y="811"/>
                      <a:pt x="1656" y="656"/>
                    </a:cubicBezTo>
                    <a:lnTo>
                      <a:pt x="1656" y="621"/>
                    </a:lnTo>
                    <a:cubicBezTo>
                      <a:pt x="1620" y="561"/>
                      <a:pt x="1596" y="478"/>
                      <a:pt x="1560" y="418"/>
                    </a:cubicBezTo>
                    <a:cubicBezTo>
                      <a:pt x="1501" y="335"/>
                      <a:pt x="1441" y="240"/>
                      <a:pt x="1358" y="180"/>
                    </a:cubicBezTo>
                    <a:cubicBezTo>
                      <a:pt x="1223" y="90"/>
                      <a:pt x="1046" y="0"/>
                      <a:pt x="8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sp>
          <p:nvSpPr>
            <p:cNvPr id="35" name="Google Shape;35;p2"/>
            <p:cNvSpPr/>
            <p:nvPr/>
          </p:nvSpPr>
          <p:spPr>
            <a:xfrm>
              <a:off x="9036658" y="-46901"/>
              <a:ext cx="48581" cy="46542"/>
            </a:xfrm>
            <a:custGeom>
              <a:avLst/>
              <a:gdLst/>
              <a:ahLst/>
              <a:cxnLst/>
              <a:rect l="l" t="t" r="r" b="b"/>
              <a:pathLst>
                <a:path w="1310" h="1255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6" name="Google Shape;36;p2"/>
          <p:cNvSpPr/>
          <p:nvPr/>
        </p:nvSpPr>
        <p:spPr>
          <a:xfrm>
            <a:off x="-345467" y="864521"/>
            <a:ext cx="12696493" cy="6593139"/>
          </a:xfrm>
          <a:custGeom>
            <a:avLst/>
            <a:gdLst/>
            <a:ahLst/>
            <a:cxnLst/>
            <a:rect l="l" t="t" r="r" b="b"/>
            <a:pathLst>
              <a:path w="289192" h="150174" extrusionOk="0">
                <a:moveTo>
                  <a:pt x="0" y="1"/>
                </a:moveTo>
                <a:lnTo>
                  <a:pt x="0" y="150174"/>
                </a:lnTo>
                <a:lnTo>
                  <a:pt x="289191" y="150174"/>
                </a:lnTo>
                <a:lnTo>
                  <a:pt x="289191" y="88595"/>
                </a:lnTo>
                <a:cubicBezTo>
                  <a:pt x="284369" y="85285"/>
                  <a:pt x="278511" y="83225"/>
                  <a:pt x="273713" y="80939"/>
                </a:cubicBezTo>
                <a:cubicBezTo>
                  <a:pt x="263307" y="76022"/>
                  <a:pt x="252734" y="71616"/>
                  <a:pt x="242471" y="66271"/>
                </a:cubicBezTo>
                <a:cubicBezTo>
                  <a:pt x="236280" y="63044"/>
                  <a:pt x="230327" y="59329"/>
                  <a:pt x="224195" y="55984"/>
                </a:cubicBezTo>
                <a:cubicBezTo>
                  <a:pt x="223481" y="55603"/>
                  <a:pt x="222766" y="55210"/>
                  <a:pt x="222040" y="54829"/>
                </a:cubicBezTo>
                <a:cubicBezTo>
                  <a:pt x="216063" y="51674"/>
                  <a:pt x="210158" y="49602"/>
                  <a:pt x="204026" y="46982"/>
                </a:cubicBezTo>
                <a:cubicBezTo>
                  <a:pt x="188703" y="40422"/>
                  <a:pt x="172832" y="37160"/>
                  <a:pt x="156699" y="34505"/>
                </a:cubicBezTo>
                <a:cubicBezTo>
                  <a:pt x="139708" y="31731"/>
                  <a:pt x="123040" y="26159"/>
                  <a:pt x="106073" y="23039"/>
                </a:cubicBezTo>
                <a:cubicBezTo>
                  <a:pt x="90190" y="20098"/>
                  <a:pt x="74462" y="18288"/>
                  <a:pt x="58436" y="16884"/>
                </a:cubicBezTo>
                <a:cubicBezTo>
                  <a:pt x="41160" y="15371"/>
                  <a:pt x="24492" y="10811"/>
                  <a:pt x="8156" y="3941"/>
                </a:cubicBezTo>
                <a:cubicBezTo>
                  <a:pt x="5644" y="2882"/>
                  <a:pt x="2822" y="1274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" name="Google Shape;37;p2"/>
          <p:cNvSpPr/>
          <p:nvPr/>
        </p:nvSpPr>
        <p:spPr>
          <a:xfrm>
            <a:off x="4935050" y="7092341"/>
            <a:ext cx="246561" cy="91977"/>
          </a:xfrm>
          <a:custGeom>
            <a:avLst/>
            <a:gdLst/>
            <a:ahLst/>
            <a:cxnLst/>
            <a:rect l="l" t="t" r="r" b="b"/>
            <a:pathLst>
              <a:path w="5616" h="2095" extrusionOk="0">
                <a:moveTo>
                  <a:pt x="5324" y="1"/>
                </a:moveTo>
                <a:cubicBezTo>
                  <a:pt x="5311" y="1"/>
                  <a:pt x="5297" y="2"/>
                  <a:pt x="5283" y="4"/>
                </a:cubicBezTo>
                <a:cubicBezTo>
                  <a:pt x="4402" y="123"/>
                  <a:pt x="3556" y="516"/>
                  <a:pt x="2723" y="802"/>
                </a:cubicBezTo>
                <a:cubicBezTo>
                  <a:pt x="1878" y="1100"/>
                  <a:pt x="1032" y="1385"/>
                  <a:pt x="187" y="1731"/>
                </a:cubicBezTo>
                <a:cubicBezTo>
                  <a:pt x="1" y="1807"/>
                  <a:pt x="46" y="2095"/>
                  <a:pt x="239" y="2095"/>
                </a:cubicBezTo>
                <a:cubicBezTo>
                  <a:pt x="257" y="2095"/>
                  <a:pt x="275" y="2093"/>
                  <a:pt x="294" y="2088"/>
                </a:cubicBezTo>
                <a:cubicBezTo>
                  <a:pt x="1223" y="1826"/>
                  <a:pt x="2128" y="1516"/>
                  <a:pt x="3033" y="1219"/>
                </a:cubicBezTo>
                <a:cubicBezTo>
                  <a:pt x="3842" y="957"/>
                  <a:pt x="4687" y="754"/>
                  <a:pt x="5438" y="338"/>
                </a:cubicBezTo>
                <a:cubicBezTo>
                  <a:pt x="5616" y="226"/>
                  <a:pt x="5513" y="1"/>
                  <a:pt x="5324" y="1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" name="Google Shape;38;p2"/>
          <p:cNvSpPr/>
          <p:nvPr/>
        </p:nvSpPr>
        <p:spPr>
          <a:xfrm>
            <a:off x="5469243" y="7311013"/>
            <a:ext cx="322383" cy="80519"/>
          </a:xfrm>
          <a:custGeom>
            <a:avLst/>
            <a:gdLst/>
            <a:ahLst/>
            <a:cxnLst/>
            <a:rect l="l" t="t" r="r" b="b"/>
            <a:pathLst>
              <a:path w="7343" h="1834" extrusionOk="0">
                <a:moveTo>
                  <a:pt x="7117" y="0"/>
                </a:moveTo>
                <a:cubicBezTo>
                  <a:pt x="5985" y="36"/>
                  <a:pt x="4842" y="393"/>
                  <a:pt x="3747" y="643"/>
                </a:cubicBezTo>
                <a:cubicBezTo>
                  <a:pt x="2533" y="905"/>
                  <a:pt x="1330" y="1167"/>
                  <a:pt x="175" y="1536"/>
                </a:cubicBezTo>
                <a:cubicBezTo>
                  <a:pt x="1" y="1582"/>
                  <a:pt x="8" y="1834"/>
                  <a:pt x="187" y="1834"/>
                </a:cubicBezTo>
                <a:cubicBezTo>
                  <a:pt x="191" y="1834"/>
                  <a:pt x="195" y="1834"/>
                  <a:pt x="199" y="1834"/>
                </a:cubicBezTo>
                <a:cubicBezTo>
                  <a:pt x="1330" y="1703"/>
                  <a:pt x="2461" y="1464"/>
                  <a:pt x="3580" y="1238"/>
                </a:cubicBezTo>
                <a:cubicBezTo>
                  <a:pt x="4771" y="1000"/>
                  <a:pt x="6045" y="857"/>
                  <a:pt x="7164" y="381"/>
                </a:cubicBezTo>
                <a:cubicBezTo>
                  <a:pt x="7343" y="298"/>
                  <a:pt x="7343" y="0"/>
                  <a:pt x="7117" y="0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" name="Google Shape;39;p2"/>
          <p:cNvSpPr/>
          <p:nvPr/>
        </p:nvSpPr>
        <p:spPr>
          <a:xfrm>
            <a:off x="5166629" y="6523158"/>
            <a:ext cx="246035" cy="91933"/>
          </a:xfrm>
          <a:custGeom>
            <a:avLst/>
            <a:gdLst/>
            <a:ahLst/>
            <a:cxnLst/>
            <a:rect l="l" t="t" r="r" b="b"/>
            <a:pathLst>
              <a:path w="5604" h="2094" extrusionOk="0">
                <a:moveTo>
                  <a:pt x="5320" y="0"/>
                </a:moveTo>
                <a:cubicBezTo>
                  <a:pt x="5307" y="0"/>
                  <a:pt x="5295" y="1"/>
                  <a:pt x="5282" y="3"/>
                </a:cubicBezTo>
                <a:cubicBezTo>
                  <a:pt x="4401" y="122"/>
                  <a:pt x="3556" y="527"/>
                  <a:pt x="2722" y="801"/>
                </a:cubicBezTo>
                <a:cubicBezTo>
                  <a:pt x="1865" y="1099"/>
                  <a:pt x="1020" y="1384"/>
                  <a:pt x="186" y="1730"/>
                </a:cubicBezTo>
                <a:cubicBezTo>
                  <a:pt x="0" y="1806"/>
                  <a:pt x="46" y="2094"/>
                  <a:pt x="239" y="2094"/>
                </a:cubicBezTo>
                <a:cubicBezTo>
                  <a:pt x="256" y="2094"/>
                  <a:pt x="274" y="2092"/>
                  <a:pt x="294" y="2087"/>
                </a:cubicBezTo>
                <a:cubicBezTo>
                  <a:pt x="1210" y="1837"/>
                  <a:pt x="2127" y="1515"/>
                  <a:pt x="3032" y="1218"/>
                </a:cubicBezTo>
                <a:cubicBezTo>
                  <a:pt x="3830" y="956"/>
                  <a:pt x="4687" y="765"/>
                  <a:pt x="5425" y="349"/>
                </a:cubicBezTo>
                <a:cubicBezTo>
                  <a:pt x="5604" y="237"/>
                  <a:pt x="5500" y="0"/>
                  <a:pt x="5320" y="0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" name="Google Shape;40;p2"/>
          <p:cNvSpPr/>
          <p:nvPr/>
        </p:nvSpPr>
        <p:spPr>
          <a:xfrm>
            <a:off x="5303953" y="6848993"/>
            <a:ext cx="204984" cy="254552"/>
          </a:xfrm>
          <a:custGeom>
            <a:avLst/>
            <a:gdLst/>
            <a:ahLst/>
            <a:cxnLst/>
            <a:rect l="l" t="t" r="r" b="b"/>
            <a:pathLst>
              <a:path w="4669" h="5798" extrusionOk="0">
                <a:moveTo>
                  <a:pt x="115" y="1"/>
                </a:moveTo>
                <a:cubicBezTo>
                  <a:pt x="52" y="1"/>
                  <a:pt x="1" y="65"/>
                  <a:pt x="35" y="142"/>
                </a:cubicBezTo>
                <a:cubicBezTo>
                  <a:pt x="523" y="1154"/>
                  <a:pt x="1261" y="2011"/>
                  <a:pt x="1940" y="2892"/>
                </a:cubicBezTo>
                <a:cubicBezTo>
                  <a:pt x="2666" y="3845"/>
                  <a:pt x="3381" y="5011"/>
                  <a:pt x="4321" y="5750"/>
                </a:cubicBezTo>
                <a:cubicBezTo>
                  <a:pt x="4364" y="5783"/>
                  <a:pt x="4409" y="5798"/>
                  <a:pt x="4451" y="5798"/>
                </a:cubicBezTo>
                <a:cubicBezTo>
                  <a:pt x="4573" y="5798"/>
                  <a:pt x="4669" y="5674"/>
                  <a:pt x="4607" y="5523"/>
                </a:cubicBezTo>
                <a:cubicBezTo>
                  <a:pt x="4155" y="4547"/>
                  <a:pt x="3297" y="3666"/>
                  <a:pt x="2631" y="2821"/>
                </a:cubicBezTo>
                <a:cubicBezTo>
                  <a:pt x="1857" y="1856"/>
                  <a:pt x="1142" y="820"/>
                  <a:pt x="190" y="35"/>
                </a:cubicBezTo>
                <a:cubicBezTo>
                  <a:pt x="166" y="11"/>
                  <a:pt x="139" y="1"/>
                  <a:pt x="115" y="1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" name="Google Shape;41;p2"/>
          <p:cNvSpPr/>
          <p:nvPr/>
        </p:nvSpPr>
        <p:spPr>
          <a:xfrm>
            <a:off x="5700515" y="6742314"/>
            <a:ext cx="321636" cy="80124"/>
          </a:xfrm>
          <a:custGeom>
            <a:avLst/>
            <a:gdLst/>
            <a:ahLst/>
            <a:cxnLst/>
            <a:rect l="l" t="t" r="r" b="b"/>
            <a:pathLst>
              <a:path w="7326" h="1825" extrusionOk="0">
                <a:moveTo>
                  <a:pt x="7111" y="0"/>
                </a:moveTo>
                <a:cubicBezTo>
                  <a:pt x="5980" y="24"/>
                  <a:pt x="4825" y="381"/>
                  <a:pt x="3730" y="631"/>
                </a:cubicBezTo>
                <a:cubicBezTo>
                  <a:pt x="2527" y="905"/>
                  <a:pt x="1313" y="1155"/>
                  <a:pt x="158" y="1524"/>
                </a:cubicBezTo>
                <a:cubicBezTo>
                  <a:pt x="1" y="1569"/>
                  <a:pt x="2" y="1825"/>
                  <a:pt x="152" y="1825"/>
                </a:cubicBezTo>
                <a:cubicBezTo>
                  <a:pt x="161" y="1825"/>
                  <a:pt x="171" y="1824"/>
                  <a:pt x="182" y="1822"/>
                </a:cubicBezTo>
                <a:cubicBezTo>
                  <a:pt x="1313" y="1691"/>
                  <a:pt x="2444" y="1453"/>
                  <a:pt x="3563" y="1226"/>
                </a:cubicBezTo>
                <a:cubicBezTo>
                  <a:pt x="4754" y="988"/>
                  <a:pt x="6040" y="845"/>
                  <a:pt x="7147" y="369"/>
                </a:cubicBezTo>
                <a:cubicBezTo>
                  <a:pt x="7325" y="298"/>
                  <a:pt x="7325" y="0"/>
                  <a:pt x="7111" y="0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" name="Google Shape;42;p2"/>
          <p:cNvSpPr/>
          <p:nvPr/>
        </p:nvSpPr>
        <p:spPr>
          <a:xfrm>
            <a:off x="5535446" y="6280163"/>
            <a:ext cx="204897" cy="254420"/>
          </a:xfrm>
          <a:custGeom>
            <a:avLst/>
            <a:gdLst/>
            <a:ahLst/>
            <a:cxnLst/>
            <a:rect l="l" t="t" r="r" b="b"/>
            <a:pathLst>
              <a:path w="4667" h="5795" extrusionOk="0">
                <a:moveTo>
                  <a:pt x="121" y="1"/>
                </a:moveTo>
                <a:cubicBezTo>
                  <a:pt x="59" y="1"/>
                  <a:pt x="1" y="70"/>
                  <a:pt x="36" y="133"/>
                </a:cubicBezTo>
                <a:cubicBezTo>
                  <a:pt x="525" y="1145"/>
                  <a:pt x="1251" y="2002"/>
                  <a:pt x="1941" y="2883"/>
                </a:cubicBezTo>
                <a:cubicBezTo>
                  <a:pt x="2668" y="3836"/>
                  <a:pt x="3382" y="5003"/>
                  <a:pt x="4323" y="5741"/>
                </a:cubicBezTo>
                <a:cubicBezTo>
                  <a:pt x="4363" y="5778"/>
                  <a:pt x="4408" y="5794"/>
                  <a:pt x="4450" y="5794"/>
                </a:cubicBezTo>
                <a:cubicBezTo>
                  <a:pt x="4569" y="5794"/>
                  <a:pt x="4667" y="5667"/>
                  <a:pt x="4597" y="5526"/>
                </a:cubicBezTo>
                <a:cubicBezTo>
                  <a:pt x="4156" y="4538"/>
                  <a:pt x="3287" y="3657"/>
                  <a:pt x="2620" y="2812"/>
                </a:cubicBezTo>
                <a:cubicBezTo>
                  <a:pt x="1846" y="1847"/>
                  <a:pt x="1132" y="812"/>
                  <a:pt x="179" y="26"/>
                </a:cubicBezTo>
                <a:cubicBezTo>
                  <a:pt x="162" y="8"/>
                  <a:pt x="141" y="1"/>
                  <a:pt x="121" y="1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3" name="Google Shape;43;p2"/>
          <p:cNvSpPr/>
          <p:nvPr/>
        </p:nvSpPr>
        <p:spPr>
          <a:xfrm>
            <a:off x="11104849" y="3729553"/>
            <a:ext cx="2871892" cy="3609425"/>
          </a:xfrm>
          <a:custGeom>
            <a:avLst/>
            <a:gdLst/>
            <a:ahLst/>
            <a:cxnLst/>
            <a:rect l="l" t="t" r="r" b="b"/>
            <a:pathLst>
              <a:path w="65414" h="82213" extrusionOk="0">
                <a:moveTo>
                  <a:pt x="38827" y="0"/>
                </a:moveTo>
                <a:cubicBezTo>
                  <a:pt x="35070" y="0"/>
                  <a:pt x="31306" y="382"/>
                  <a:pt x="27540" y="1334"/>
                </a:cubicBezTo>
                <a:cubicBezTo>
                  <a:pt x="14359" y="4656"/>
                  <a:pt x="2513" y="15586"/>
                  <a:pt x="417" y="29242"/>
                </a:cubicBezTo>
                <a:cubicBezTo>
                  <a:pt x="96" y="31409"/>
                  <a:pt x="0" y="33659"/>
                  <a:pt x="191" y="35945"/>
                </a:cubicBezTo>
                <a:cubicBezTo>
                  <a:pt x="655" y="41232"/>
                  <a:pt x="4025" y="46708"/>
                  <a:pt x="6561" y="51292"/>
                </a:cubicBezTo>
                <a:cubicBezTo>
                  <a:pt x="6918" y="51935"/>
                  <a:pt x="7275" y="52543"/>
                  <a:pt x="7644" y="53126"/>
                </a:cubicBezTo>
                <a:cubicBezTo>
                  <a:pt x="9656" y="56293"/>
                  <a:pt x="11811" y="58496"/>
                  <a:pt x="15193" y="61044"/>
                </a:cubicBezTo>
                <a:cubicBezTo>
                  <a:pt x="20777" y="65258"/>
                  <a:pt x="27266" y="69699"/>
                  <a:pt x="33933" y="72712"/>
                </a:cubicBezTo>
                <a:cubicBezTo>
                  <a:pt x="35529" y="73426"/>
                  <a:pt x="37136" y="74069"/>
                  <a:pt x="38743" y="74605"/>
                </a:cubicBezTo>
                <a:cubicBezTo>
                  <a:pt x="41898" y="75664"/>
                  <a:pt x="44923" y="77177"/>
                  <a:pt x="48090" y="78177"/>
                </a:cubicBezTo>
                <a:cubicBezTo>
                  <a:pt x="50138" y="78808"/>
                  <a:pt x="52328" y="78879"/>
                  <a:pt x="54400" y="79367"/>
                </a:cubicBezTo>
                <a:cubicBezTo>
                  <a:pt x="56376" y="79832"/>
                  <a:pt x="58258" y="80665"/>
                  <a:pt x="60198" y="81177"/>
                </a:cubicBezTo>
                <a:cubicBezTo>
                  <a:pt x="61889" y="81629"/>
                  <a:pt x="63639" y="81951"/>
                  <a:pt x="65413" y="82213"/>
                </a:cubicBezTo>
                <a:lnTo>
                  <a:pt x="65413" y="3953"/>
                </a:lnTo>
                <a:cubicBezTo>
                  <a:pt x="65163" y="3894"/>
                  <a:pt x="64901" y="3846"/>
                  <a:pt x="64651" y="3787"/>
                </a:cubicBezTo>
                <a:cubicBezTo>
                  <a:pt x="56100" y="2027"/>
                  <a:pt x="47480" y="0"/>
                  <a:pt x="38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44" name="Google Shape;44;p2"/>
          <p:cNvGrpSpPr/>
          <p:nvPr/>
        </p:nvGrpSpPr>
        <p:grpSpPr>
          <a:xfrm>
            <a:off x="-593244" y="4571429"/>
            <a:ext cx="6683624" cy="3495979"/>
            <a:chOff x="-444933" y="3428572"/>
            <a:chExt cx="5012718" cy="2621984"/>
          </a:xfrm>
        </p:grpSpPr>
        <p:sp>
          <p:nvSpPr>
            <p:cNvPr id="45" name="Google Shape;45;p2"/>
            <p:cNvSpPr/>
            <p:nvPr/>
          </p:nvSpPr>
          <p:spPr>
            <a:xfrm>
              <a:off x="3207582" y="5272642"/>
              <a:ext cx="241688" cy="60060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13" y="0"/>
                  </a:moveTo>
                  <a:cubicBezTo>
                    <a:pt x="5982" y="24"/>
                    <a:pt x="4839" y="381"/>
                    <a:pt x="3732" y="631"/>
                  </a:cubicBezTo>
                  <a:cubicBezTo>
                    <a:pt x="2530" y="905"/>
                    <a:pt x="1327" y="1155"/>
                    <a:pt x="160" y="1524"/>
                  </a:cubicBezTo>
                  <a:cubicBezTo>
                    <a:pt x="0" y="1570"/>
                    <a:pt x="16" y="1824"/>
                    <a:pt x="175" y="1824"/>
                  </a:cubicBezTo>
                  <a:cubicBezTo>
                    <a:pt x="181" y="1824"/>
                    <a:pt x="189" y="1823"/>
                    <a:pt x="196" y="1822"/>
                  </a:cubicBezTo>
                  <a:cubicBezTo>
                    <a:pt x="1327" y="1691"/>
                    <a:pt x="2458" y="1453"/>
                    <a:pt x="3565" y="1227"/>
                  </a:cubicBezTo>
                  <a:cubicBezTo>
                    <a:pt x="4756" y="989"/>
                    <a:pt x="6042" y="846"/>
                    <a:pt x="7161" y="370"/>
                  </a:cubicBezTo>
                  <a:cubicBezTo>
                    <a:pt x="7340" y="298"/>
                    <a:pt x="7340" y="0"/>
                    <a:pt x="7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421117" y="5463292"/>
              <a:ext cx="136155" cy="181035"/>
            </a:xfrm>
            <a:custGeom>
              <a:avLst/>
              <a:gdLst/>
              <a:ahLst/>
              <a:cxnLst/>
              <a:rect l="l" t="t" r="r" b="b"/>
              <a:pathLst>
                <a:path w="4135" h="5498" extrusionOk="0">
                  <a:moveTo>
                    <a:pt x="230" y="1"/>
                  </a:moveTo>
                  <a:cubicBezTo>
                    <a:pt x="113" y="1"/>
                    <a:pt x="1" y="143"/>
                    <a:pt x="81" y="259"/>
                  </a:cubicBezTo>
                  <a:cubicBezTo>
                    <a:pt x="640" y="1223"/>
                    <a:pt x="1307" y="2140"/>
                    <a:pt x="1950" y="3057"/>
                  </a:cubicBezTo>
                  <a:cubicBezTo>
                    <a:pt x="2522" y="3866"/>
                    <a:pt x="3034" y="4831"/>
                    <a:pt x="3796" y="5450"/>
                  </a:cubicBezTo>
                  <a:cubicBezTo>
                    <a:pt x="3832" y="5483"/>
                    <a:pt x="3879" y="5498"/>
                    <a:pt x="3926" y="5498"/>
                  </a:cubicBezTo>
                  <a:cubicBezTo>
                    <a:pt x="4032" y="5498"/>
                    <a:pt x="4135" y="5419"/>
                    <a:pt x="4093" y="5295"/>
                  </a:cubicBezTo>
                  <a:cubicBezTo>
                    <a:pt x="3724" y="4331"/>
                    <a:pt x="2938" y="3462"/>
                    <a:pt x="2307" y="2616"/>
                  </a:cubicBezTo>
                  <a:cubicBezTo>
                    <a:pt x="1664" y="1747"/>
                    <a:pt x="1057" y="854"/>
                    <a:pt x="343" y="56"/>
                  </a:cubicBezTo>
                  <a:cubicBezTo>
                    <a:pt x="310" y="17"/>
                    <a:pt x="270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381341" y="4845704"/>
              <a:ext cx="241227" cy="60126"/>
            </a:xfrm>
            <a:custGeom>
              <a:avLst/>
              <a:gdLst/>
              <a:ahLst/>
              <a:cxnLst/>
              <a:rect l="l" t="t" r="r" b="b"/>
              <a:pathLst>
                <a:path w="7326" h="1826" extrusionOk="0">
                  <a:moveTo>
                    <a:pt x="7099" y="1"/>
                  </a:moveTo>
                  <a:cubicBezTo>
                    <a:pt x="5968" y="24"/>
                    <a:pt x="4825" y="382"/>
                    <a:pt x="3730" y="632"/>
                  </a:cubicBezTo>
                  <a:cubicBezTo>
                    <a:pt x="2515" y="905"/>
                    <a:pt x="1313" y="1155"/>
                    <a:pt x="158" y="1525"/>
                  </a:cubicBezTo>
                  <a:cubicBezTo>
                    <a:pt x="1" y="1569"/>
                    <a:pt x="2" y="1825"/>
                    <a:pt x="152" y="1825"/>
                  </a:cubicBezTo>
                  <a:cubicBezTo>
                    <a:pt x="161" y="1825"/>
                    <a:pt x="171" y="1824"/>
                    <a:pt x="182" y="1822"/>
                  </a:cubicBezTo>
                  <a:cubicBezTo>
                    <a:pt x="1313" y="1691"/>
                    <a:pt x="2444" y="1453"/>
                    <a:pt x="3563" y="1227"/>
                  </a:cubicBezTo>
                  <a:cubicBezTo>
                    <a:pt x="4754" y="1001"/>
                    <a:pt x="6027" y="846"/>
                    <a:pt x="7147" y="370"/>
                  </a:cubicBezTo>
                  <a:cubicBezTo>
                    <a:pt x="7325" y="298"/>
                    <a:pt x="7325" y="1"/>
                    <a:pt x="70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94448" y="5036551"/>
              <a:ext cx="136517" cy="181529"/>
            </a:xfrm>
            <a:custGeom>
              <a:avLst/>
              <a:gdLst/>
              <a:ahLst/>
              <a:cxnLst/>
              <a:rect l="l" t="t" r="r" b="b"/>
              <a:pathLst>
                <a:path w="4146" h="5513" extrusionOk="0">
                  <a:moveTo>
                    <a:pt x="229" y="0"/>
                  </a:moveTo>
                  <a:cubicBezTo>
                    <a:pt x="109" y="0"/>
                    <a:pt x="0" y="145"/>
                    <a:pt x="79" y="277"/>
                  </a:cubicBezTo>
                  <a:cubicBezTo>
                    <a:pt x="651" y="1241"/>
                    <a:pt x="1318" y="2146"/>
                    <a:pt x="1961" y="3075"/>
                  </a:cubicBezTo>
                  <a:cubicBezTo>
                    <a:pt x="2520" y="3872"/>
                    <a:pt x="3044" y="4849"/>
                    <a:pt x="3806" y="5468"/>
                  </a:cubicBezTo>
                  <a:cubicBezTo>
                    <a:pt x="3840" y="5499"/>
                    <a:pt x="3885" y="5513"/>
                    <a:pt x="3929" y="5513"/>
                  </a:cubicBezTo>
                  <a:cubicBezTo>
                    <a:pt x="4038" y="5513"/>
                    <a:pt x="4146" y="5428"/>
                    <a:pt x="4104" y="5301"/>
                  </a:cubicBezTo>
                  <a:cubicBezTo>
                    <a:pt x="3723" y="4337"/>
                    <a:pt x="2937" y="3468"/>
                    <a:pt x="2318" y="2622"/>
                  </a:cubicBezTo>
                  <a:cubicBezTo>
                    <a:pt x="1675" y="1765"/>
                    <a:pt x="1068" y="872"/>
                    <a:pt x="353" y="62"/>
                  </a:cubicBezTo>
                  <a:cubicBezTo>
                    <a:pt x="316" y="19"/>
                    <a:pt x="272" y="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259091" y="3428572"/>
              <a:ext cx="4826875" cy="2621984"/>
            </a:xfrm>
            <a:custGeom>
              <a:avLst/>
              <a:gdLst/>
              <a:ahLst/>
              <a:cxnLst/>
              <a:rect l="l" t="t" r="r" b="b"/>
              <a:pathLst>
                <a:path w="146591" h="79629" extrusionOk="0">
                  <a:moveTo>
                    <a:pt x="30967" y="1"/>
                  </a:moveTo>
                  <a:cubicBezTo>
                    <a:pt x="27395" y="1"/>
                    <a:pt x="23827" y="272"/>
                    <a:pt x="20610" y="595"/>
                  </a:cubicBezTo>
                  <a:cubicBezTo>
                    <a:pt x="13455" y="1310"/>
                    <a:pt x="6323" y="3929"/>
                    <a:pt x="0" y="7798"/>
                  </a:cubicBezTo>
                  <a:lnTo>
                    <a:pt x="0" y="79629"/>
                  </a:lnTo>
                  <a:lnTo>
                    <a:pt x="145471" y="79629"/>
                  </a:lnTo>
                  <a:cubicBezTo>
                    <a:pt x="146590" y="67937"/>
                    <a:pt x="145173" y="56114"/>
                    <a:pt x="141935" y="44601"/>
                  </a:cubicBezTo>
                  <a:cubicBezTo>
                    <a:pt x="139125" y="34611"/>
                    <a:pt x="133660" y="25610"/>
                    <a:pt x="123552" y="21753"/>
                  </a:cubicBezTo>
                  <a:cubicBezTo>
                    <a:pt x="119980" y="20383"/>
                    <a:pt x="116491" y="19740"/>
                    <a:pt x="112657" y="19645"/>
                  </a:cubicBezTo>
                  <a:cubicBezTo>
                    <a:pt x="106478" y="19467"/>
                    <a:pt x="100323" y="18812"/>
                    <a:pt x="94155" y="18633"/>
                  </a:cubicBezTo>
                  <a:cubicBezTo>
                    <a:pt x="88250" y="18455"/>
                    <a:pt x="82844" y="18121"/>
                    <a:pt x="77046" y="16669"/>
                  </a:cubicBezTo>
                  <a:cubicBezTo>
                    <a:pt x="72617" y="15549"/>
                    <a:pt x="68664" y="13478"/>
                    <a:pt x="64520" y="11525"/>
                  </a:cubicBezTo>
                  <a:cubicBezTo>
                    <a:pt x="57139" y="8072"/>
                    <a:pt x="50269" y="3465"/>
                    <a:pt x="42339" y="1286"/>
                  </a:cubicBezTo>
                  <a:cubicBezTo>
                    <a:pt x="38850" y="331"/>
                    <a:pt x="34905" y="1"/>
                    <a:pt x="309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426889" y="5496121"/>
              <a:ext cx="51005" cy="49128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44"/>
                    <a:pt x="388" y="1491"/>
                    <a:pt x="775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444933" y="4934114"/>
              <a:ext cx="43168" cy="4178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151286" y="4751959"/>
              <a:ext cx="55713" cy="56537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60" y="50"/>
                    <a:pt x="429" y="121"/>
                  </a:cubicBezTo>
                  <a:cubicBezTo>
                    <a:pt x="263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98" y="1621"/>
                    <a:pt x="1441" y="1478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98437" y="4445042"/>
              <a:ext cx="50972" cy="49424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4435" y="4751959"/>
              <a:ext cx="56076" cy="56537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60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43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6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24520" y="4445042"/>
              <a:ext cx="51005" cy="49424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099729" y="4751959"/>
              <a:ext cx="55713" cy="56537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43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449814" y="4445042"/>
              <a:ext cx="51005" cy="49424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55157" y="4067791"/>
              <a:ext cx="56076" cy="56537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76" y="1"/>
                  </a:moveTo>
                  <a:cubicBezTo>
                    <a:pt x="866" y="1"/>
                    <a:pt x="856" y="1"/>
                    <a:pt x="845" y="2"/>
                  </a:cubicBezTo>
                  <a:cubicBezTo>
                    <a:pt x="702" y="2"/>
                    <a:pt x="572" y="49"/>
                    <a:pt x="429" y="121"/>
                  </a:cubicBezTo>
                  <a:cubicBezTo>
                    <a:pt x="274" y="204"/>
                    <a:pt x="71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33"/>
                    <a:pt x="631" y="1716"/>
                    <a:pt x="845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71"/>
                    <a:pt x="1619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19" y="561"/>
                    <a:pt x="1595" y="478"/>
                    <a:pt x="1560" y="418"/>
                  </a:cubicBezTo>
                  <a:cubicBezTo>
                    <a:pt x="1500" y="335"/>
                    <a:pt x="1441" y="240"/>
                    <a:pt x="1357" y="180"/>
                  </a:cubicBezTo>
                  <a:cubicBezTo>
                    <a:pt x="1234" y="90"/>
                    <a:pt x="1047" y="1"/>
                    <a:pt x="8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714452" y="5230297"/>
              <a:ext cx="49029" cy="49062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1" y="334"/>
                    <a:pt x="1" y="751"/>
                  </a:cubicBezTo>
                  <a:cubicBezTo>
                    <a:pt x="1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4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075140" y="5496121"/>
              <a:ext cx="51005" cy="49128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056700" y="4934114"/>
              <a:ext cx="43168" cy="4178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3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725055" y="4751959"/>
              <a:ext cx="56076" cy="56537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2" y="2"/>
                    <a:pt x="572" y="50"/>
                    <a:pt x="429" y="121"/>
                  </a:cubicBezTo>
                  <a:cubicBezTo>
                    <a:pt x="274" y="204"/>
                    <a:pt x="71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5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39778" y="5230297"/>
              <a:ext cx="49029" cy="49062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0"/>
                  </a:moveTo>
                  <a:cubicBezTo>
                    <a:pt x="751" y="0"/>
                    <a:pt x="745" y="0"/>
                    <a:pt x="738" y="1"/>
                  </a:cubicBezTo>
                  <a:cubicBezTo>
                    <a:pt x="333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19" y="1489"/>
                  </a:cubicBezTo>
                  <a:cubicBezTo>
                    <a:pt x="725" y="1489"/>
                    <a:pt x="732" y="1489"/>
                    <a:pt x="738" y="1489"/>
                  </a:cubicBezTo>
                  <a:cubicBezTo>
                    <a:pt x="1143" y="1453"/>
                    <a:pt x="1488" y="1155"/>
                    <a:pt x="1488" y="751"/>
                  </a:cubicBezTo>
                  <a:cubicBezTo>
                    <a:pt x="1488" y="364"/>
                    <a:pt x="1154" y="0"/>
                    <a:pt x="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700433" y="5496121"/>
              <a:ext cx="51005" cy="49128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7" y="1244"/>
                    <a:pt x="394" y="1491"/>
                    <a:pt x="779" y="1491"/>
                  </a:cubicBezTo>
                  <a:cubicBezTo>
                    <a:pt x="1165" y="1491"/>
                    <a:pt x="1549" y="1244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82027" y="4934114"/>
              <a:ext cx="43135" cy="41785"/>
            </a:xfrm>
            <a:custGeom>
              <a:avLst/>
              <a:gdLst/>
              <a:ahLst/>
              <a:cxnLst/>
              <a:rect l="l" t="t" r="r" b="b"/>
              <a:pathLst>
                <a:path w="1310" h="1269" extrusionOk="0">
                  <a:moveTo>
                    <a:pt x="648" y="0"/>
                  </a:moveTo>
                  <a:cubicBezTo>
                    <a:pt x="323" y="0"/>
                    <a:pt x="0" y="206"/>
                    <a:pt x="0" y="626"/>
                  </a:cubicBezTo>
                  <a:cubicBezTo>
                    <a:pt x="12" y="1054"/>
                    <a:pt x="339" y="1268"/>
                    <a:pt x="664" y="1268"/>
                  </a:cubicBezTo>
                  <a:cubicBezTo>
                    <a:pt x="988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350348" y="4751959"/>
              <a:ext cx="55713" cy="56537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84" y="1252"/>
                    <a:pt x="155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691" y="954"/>
                    <a:pt x="1691" y="800"/>
                    <a:pt x="1655" y="657"/>
                  </a:cubicBezTo>
                  <a:lnTo>
                    <a:pt x="1655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486931" y="5144521"/>
              <a:ext cx="56108" cy="56537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7" y="1"/>
                  </a:moveTo>
                  <a:cubicBezTo>
                    <a:pt x="877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204"/>
                    <a:pt x="72" y="418"/>
                    <a:pt x="48" y="621"/>
                  </a:cubicBezTo>
                  <a:lnTo>
                    <a:pt x="48" y="656"/>
                  </a:lnTo>
                  <a:cubicBezTo>
                    <a:pt x="1" y="811"/>
                    <a:pt x="1" y="954"/>
                    <a:pt x="48" y="1109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33"/>
                    <a:pt x="632" y="1716"/>
                    <a:pt x="858" y="1716"/>
                  </a:cubicBezTo>
                  <a:cubicBezTo>
                    <a:pt x="1061" y="1716"/>
                    <a:pt x="1299" y="1633"/>
                    <a:pt x="1453" y="1478"/>
                  </a:cubicBezTo>
                  <a:cubicBezTo>
                    <a:pt x="1549" y="1371"/>
                    <a:pt x="1632" y="1252"/>
                    <a:pt x="1656" y="1109"/>
                  </a:cubicBezTo>
                  <a:cubicBezTo>
                    <a:pt x="1703" y="954"/>
                    <a:pt x="1703" y="811"/>
                    <a:pt x="1656" y="656"/>
                  </a:cubicBezTo>
                  <a:lnTo>
                    <a:pt x="1656" y="621"/>
                  </a:lnTo>
                  <a:cubicBezTo>
                    <a:pt x="1620" y="561"/>
                    <a:pt x="1596" y="478"/>
                    <a:pt x="1561" y="418"/>
                  </a:cubicBezTo>
                  <a:cubicBezTo>
                    <a:pt x="1513" y="335"/>
                    <a:pt x="1453" y="240"/>
                    <a:pt x="1358" y="180"/>
                  </a:cubicBezTo>
                  <a:cubicBezTo>
                    <a:pt x="1235" y="90"/>
                    <a:pt x="1048" y="1"/>
                    <a:pt x="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965071" y="5230297"/>
              <a:ext cx="49029" cy="49062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55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326154" y="5496121"/>
              <a:ext cx="50972" cy="49128"/>
            </a:xfrm>
            <a:custGeom>
              <a:avLst/>
              <a:gdLst/>
              <a:ahLst/>
              <a:cxnLst/>
              <a:rect l="l" t="t" r="r" b="b"/>
              <a:pathLst>
                <a:path w="1548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089933" y="4201082"/>
              <a:ext cx="56076" cy="56537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8" y="1"/>
                  </a:moveTo>
                  <a:cubicBezTo>
                    <a:pt x="878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204"/>
                    <a:pt x="84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33"/>
                    <a:pt x="631" y="1716"/>
                    <a:pt x="858" y="1716"/>
                  </a:cubicBezTo>
                  <a:cubicBezTo>
                    <a:pt x="1060" y="1716"/>
                    <a:pt x="1298" y="1633"/>
                    <a:pt x="1453" y="1478"/>
                  </a:cubicBezTo>
                  <a:cubicBezTo>
                    <a:pt x="1548" y="1371"/>
                    <a:pt x="1631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31" y="561"/>
                    <a:pt x="1596" y="478"/>
                    <a:pt x="1572" y="418"/>
                  </a:cubicBezTo>
                  <a:cubicBezTo>
                    <a:pt x="1512" y="335"/>
                    <a:pt x="1453" y="240"/>
                    <a:pt x="1358" y="180"/>
                  </a:cubicBezTo>
                  <a:cubicBezTo>
                    <a:pt x="1234" y="90"/>
                    <a:pt x="1058" y="1"/>
                    <a:pt x="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-221422" y="4261471"/>
              <a:ext cx="43168" cy="4178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006025" y="4506485"/>
              <a:ext cx="56108" cy="56537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0" y="1"/>
                  </a:moveTo>
                  <a:cubicBezTo>
                    <a:pt x="880" y="1"/>
                    <a:pt x="869" y="1"/>
                    <a:pt x="858" y="2"/>
                  </a:cubicBezTo>
                  <a:cubicBezTo>
                    <a:pt x="703" y="2"/>
                    <a:pt x="572" y="50"/>
                    <a:pt x="441" y="121"/>
                  </a:cubicBezTo>
                  <a:cubicBezTo>
                    <a:pt x="275" y="204"/>
                    <a:pt x="84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0" y="1716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1" y="419"/>
                  </a:cubicBezTo>
                  <a:cubicBezTo>
                    <a:pt x="1501" y="335"/>
                    <a:pt x="1453" y="240"/>
                    <a:pt x="1358" y="181"/>
                  </a:cubicBezTo>
                  <a:cubicBezTo>
                    <a:pt x="1236" y="80"/>
                    <a:pt x="1050" y="1"/>
                    <a:pt x="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73" name="Google Shape;73;p2"/>
          <p:cNvSpPr/>
          <p:nvPr/>
        </p:nvSpPr>
        <p:spPr>
          <a:xfrm>
            <a:off x="-345455" y="6048512"/>
            <a:ext cx="3934573" cy="1409297"/>
          </a:xfrm>
          <a:custGeom>
            <a:avLst/>
            <a:gdLst/>
            <a:ahLst/>
            <a:cxnLst/>
            <a:rect l="l" t="t" r="r" b="b"/>
            <a:pathLst>
              <a:path w="89619" h="32100" extrusionOk="0">
                <a:moveTo>
                  <a:pt x="0" y="1"/>
                </a:moveTo>
                <a:lnTo>
                  <a:pt x="0" y="32100"/>
                </a:lnTo>
                <a:lnTo>
                  <a:pt x="89619" y="32100"/>
                </a:lnTo>
                <a:cubicBezTo>
                  <a:pt x="86857" y="27849"/>
                  <a:pt x="83725" y="23753"/>
                  <a:pt x="79891" y="20479"/>
                </a:cubicBezTo>
                <a:cubicBezTo>
                  <a:pt x="76379" y="17491"/>
                  <a:pt x="72462" y="15038"/>
                  <a:pt x="68426" y="12859"/>
                </a:cubicBezTo>
                <a:cubicBezTo>
                  <a:pt x="60413" y="8525"/>
                  <a:pt x="51686" y="6228"/>
                  <a:pt x="42815" y="4299"/>
                </a:cubicBezTo>
                <a:cubicBezTo>
                  <a:pt x="31862" y="1917"/>
                  <a:pt x="20944" y="536"/>
                  <a:pt x="9704" y="132"/>
                </a:cubicBezTo>
                <a:cubicBezTo>
                  <a:pt x="6477" y="60"/>
                  <a:pt x="3227" y="12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4" name="Google Shape;74;p2"/>
          <p:cNvSpPr/>
          <p:nvPr/>
        </p:nvSpPr>
        <p:spPr>
          <a:xfrm>
            <a:off x="-1625588" y="6485261"/>
            <a:ext cx="4533589" cy="1656780"/>
          </a:xfrm>
          <a:custGeom>
            <a:avLst/>
            <a:gdLst/>
            <a:ahLst/>
            <a:cxnLst/>
            <a:rect l="l" t="t" r="r" b="b"/>
            <a:pathLst>
              <a:path w="103263" h="37737" extrusionOk="0">
                <a:moveTo>
                  <a:pt x="775" y="0"/>
                </a:moveTo>
                <a:cubicBezTo>
                  <a:pt x="523" y="0"/>
                  <a:pt x="265" y="20"/>
                  <a:pt x="0" y="66"/>
                </a:cubicBezTo>
                <a:lnTo>
                  <a:pt x="95" y="578"/>
                </a:lnTo>
                <a:cubicBezTo>
                  <a:pt x="333" y="534"/>
                  <a:pt x="565" y="515"/>
                  <a:pt x="796" y="515"/>
                </a:cubicBezTo>
                <a:cubicBezTo>
                  <a:pt x="1514" y="515"/>
                  <a:pt x="2208" y="698"/>
                  <a:pt x="2929" y="887"/>
                </a:cubicBezTo>
                <a:cubicBezTo>
                  <a:pt x="3334" y="994"/>
                  <a:pt x="3751" y="1113"/>
                  <a:pt x="4179" y="1185"/>
                </a:cubicBezTo>
                <a:cubicBezTo>
                  <a:pt x="6894" y="1685"/>
                  <a:pt x="9704" y="1733"/>
                  <a:pt x="12418" y="1780"/>
                </a:cubicBezTo>
                <a:cubicBezTo>
                  <a:pt x="12966" y="1780"/>
                  <a:pt x="13526" y="1792"/>
                  <a:pt x="14085" y="1804"/>
                </a:cubicBezTo>
                <a:cubicBezTo>
                  <a:pt x="20776" y="1971"/>
                  <a:pt x="27325" y="2209"/>
                  <a:pt x="33909" y="3411"/>
                </a:cubicBezTo>
                <a:cubicBezTo>
                  <a:pt x="36659" y="3923"/>
                  <a:pt x="39481" y="4364"/>
                  <a:pt x="42220" y="4781"/>
                </a:cubicBezTo>
                <a:cubicBezTo>
                  <a:pt x="46506" y="5435"/>
                  <a:pt x="50947" y="6138"/>
                  <a:pt x="55221" y="7090"/>
                </a:cubicBezTo>
                <a:cubicBezTo>
                  <a:pt x="59484" y="8055"/>
                  <a:pt x="63699" y="9507"/>
                  <a:pt x="67782" y="10900"/>
                </a:cubicBezTo>
                <a:cubicBezTo>
                  <a:pt x="69033" y="11329"/>
                  <a:pt x="70318" y="11781"/>
                  <a:pt x="71604" y="12198"/>
                </a:cubicBezTo>
                <a:cubicBezTo>
                  <a:pt x="77045" y="13996"/>
                  <a:pt x="81629" y="15746"/>
                  <a:pt x="86308" y="18354"/>
                </a:cubicBezTo>
                <a:lnTo>
                  <a:pt x="86844" y="18651"/>
                </a:lnTo>
                <a:cubicBezTo>
                  <a:pt x="90309" y="20592"/>
                  <a:pt x="94238" y="22795"/>
                  <a:pt x="96453" y="26057"/>
                </a:cubicBezTo>
                <a:cubicBezTo>
                  <a:pt x="97881" y="28152"/>
                  <a:pt x="99155" y="30450"/>
                  <a:pt x="100370" y="32665"/>
                </a:cubicBezTo>
                <a:cubicBezTo>
                  <a:pt x="100763" y="33379"/>
                  <a:pt x="101156" y="34082"/>
                  <a:pt x="101548" y="34772"/>
                </a:cubicBezTo>
                <a:cubicBezTo>
                  <a:pt x="101632" y="34939"/>
                  <a:pt x="101751" y="35118"/>
                  <a:pt x="101870" y="35308"/>
                </a:cubicBezTo>
                <a:cubicBezTo>
                  <a:pt x="102322" y="36022"/>
                  <a:pt x="102882" y="36915"/>
                  <a:pt x="102727" y="37618"/>
                </a:cubicBezTo>
                <a:lnTo>
                  <a:pt x="103215" y="37737"/>
                </a:lnTo>
                <a:cubicBezTo>
                  <a:pt x="103239" y="37618"/>
                  <a:pt x="103263" y="37499"/>
                  <a:pt x="103263" y="37368"/>
                </a:cubicBezTo>
                <a:cubicBezTo>
                  <a:pt x="103263" y="36582"/>
                  <a:pt x="102739" y="35749"/>
                  <a:pt x="102310" y="35058"/>
                </a:cubicBezTo>
                <a:cubicBezTo>
                  <a:pt x="102180" y="34880"/>
                  <a:pt x="102084" y="34713"/>
                  <a:pt x="101989" y="34558"/>
                </a:cubicBezTo>
                <a:cubicBezTo>
                  <a:pt x="101584" y="33856"/>
                  <a:pt x="101203" y="33153"/>
                  <a:pt x="100822" y="32439"/>
                </a:cubicBezTo>
                <a:cubicBezTo>
                  <a:pt x="99596" y="30212"/>
                  <a:pt x="98322" y="27902"/>
                  <a:pt x="96893" y="25783"/>
                </a:cubicBezTo>
                <a:cubicBezTo>
                  <a:pt x="94607" y="22426"/>
                  <a:pt x="90619" y="20187"/>
                  <a:pt x="87106" y="18223"/>
                </a:cubicBezTo>
                <a:lnTo>
                  <a:pt x="86570" y="17925"/>
                </a:lnTo>
                <a:cubicBezTo>
                  <a:pt x="81867" y="15294"/>
                  <a:pt x="77260" y="13544"/>
                  <a:pt x="71783" y="11722"/>
                </a:cubicBezTo>
                <a:cubicBezTo>
                  <a:pt x="70497" y="11305"/>
                  <a:pt x="69211" y="10865"/>
                  <a:pt x="67961" y="10424"/>
                </a:cubicBezTo>
                <a:cubicBezTo>
                  <a:pt x="63865" y="9007"/>
                  <a:pt x="59638" y="7567"/>
                  <a:pt x="55340" y="6602"/>
                </a:cubicBezTo>
                <a:cubicBezTo>
                  <a:pt x="51054" y="5638"/>
                  <a:pt x="46613" y="4947"/>
                  <a:pt x="42315" y="4281"/>
                </a:cubicBezTo>
                <a:cubicBezTo>
                  <a:pt x="39588" y="3852"/>
                  <a:pt x="36767" y="3423"/>
                  <a:pt x="34004" y="2911"/>
                </a:cubicBezTo>
                <a:cubicBezTo>
                  <a:pt x="27384" y="1709"/>
                  <a:pt x="20824" y="1471"/>
                  <a:pt x="14109" y="1304"/>
                </a:cubicBezTo>
                <a:cubicBezTo>
                  <a:pt x="13549" y="1292"/>
                  <a:pt x="12990" y="1292"/>
                  <a:pt x="12430" y="1268"/>
                </a:cubicBezTo>
                <a:cubicBezTo>
                  <a:pt x="9739" y="1209"/>
                  <a:pt x="6953" y="1173"/>
                  <a:pt x="4274" y="673"/>
                </a:cubicBezTo>
                <a:cubicBezTo>
                  <a:pt x="3870" y="601"/>
                  <a:pt x="3453" y="494"/>
                  <a:pt x="3072" y="399"/>
                </a:cubicBezTo>
                <a:cubicBezTo>
                  <a:pt x="2329" y="200"/>
                  <a:pt x="1579" y="0"/>
                  <a:pt x="775" y="0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5" name="Google Shape;75;p2"/>
          <p:cNvSpPr/>
          <p:nvPr/>
        </p:nvSpPr>
        <p:spPr>
          <a:xfrm>
            <a:off x="-2239923" y="-3232933"/>
            <a:ext cx="7264333" cy="6158716"/>
          </a:xfrm>
          <a:custGeom>
            <a:avLst/>
            <a:gdLst/>
            <a:ahLst/>
            <a:cxnLst/>
            <a:rect l="l" t="t" r="r" b="b"/>
            <a:pathLst>
              <a:path w="165462" h="140279" extrusionOk="0">
                <a:moveTo>
                  <a:pt x="118729" y="1"/>
                </a:moveTo>
                <a:lnTo>
                  <a:pt x="118622" y="489"/>
                </a:lnTo>
                <a:cubicBezTo>
                  <a:pt x="119634" y="691"/>
                  <a:pt x="120694" y="870"/>
                  <a:pt x="121813" y="1048"/>
                </a:cubicBezTo>
                <a:cubicBezTo>
                  <a:pt x="124611" y="1513"/>
                  <a:pt x="127516" y="2001"/>
                  <a:pt x="129969" y="3001"/>
                </a:cubicBezTo>
                <a:cubicBezTo>
                  <a:pt x="135470" y="5251"/>
                  <a:pt x="141887" y="9799"/>
                  <a:pt x="146042" y="13312"/>
                </a:cubicBezTo>
                <a:cubicBezTo>
                  <a:pt x="153555" y="19658"/>
                  <a:pt x="159258" y="27087"/>
                  <a:pt x="163021" y="35374"/>
                </a:cubicBezTo>
                <a:cubicBezTo>
                  <a:pt x="165461" y="40791"/>
                  <a:pt x="165354" y="48638"/>
                  <a:pt x="162711" y="59377"/>
                </a:cubicBezTo>
                <a:cubicBezTo>
                  <a:pt x="161330" y="64973"/>
                  <a:pt x="159901" y="70759"/>
                  <a:pt x="156710" y="76355"/>
                </a:cubicBezTo>
                <a:cubicBezTo>
                  <a:pt x="150233" y="87726"/>
                  <a:pt x="140970" y="95381"/>
                  <a:pt x="128350" y="99727"/>
                </a:cubicBezTo>
                <a:cubicBezTo>
                  <a:pt x="125683" y="100632"/>
                  <a:pt x="122980" y="101525"/>
                  <a:pt x="120337" y="102382"/>
                </a:cubicBezTo>
                <a:cubicBezTo>
                  <a:pt x="113788" y="104502"/>
                  <a:pt x="107014" y="106704"/>
                  <a:pt x="100560" y="109621"/>
                </a:cubicBezTo>
                <a:cubicBezTo>
                  <a:pt x="94381" y="112419"/>
                  <a:pt x="89250" y="116944"/>
                  <a:pt x="84273" y="121337"/>
                </a:cubicBezTo>
                <a:cubicBezTo>
                  <a:pt x="81689" y="123635"/>
                  <a:pt x="78998" y="125992"/>
                  <a:pt x="76212" y="128076"/>
                </a:cubicBezTo>
                <a:cubicBezTo>
                  <a:pt x="68461" y="133862"/>
                  <a:pt x="58650" y="138030"/>
                  <a:pt x="50007" y="139220"/>
                </a:cubicBezTo>
                <a:cubicBezTo>
                  <a:pt x="47215" y="139604"/>
                  <a:pt x="44456" y="139774"/>
                  <a:pt x="41719" y="139774"/>
                </a:cubicBezTo>
                <a:cubicBezTo>
                  <a:pt x="32665" y="139774"/>
                  <a:pt x="23857" y="137915"/>
                  <a:pt x="14943" y="135803"/>
                </a:cubicBezTo>
                <a:cubicBezTo>
                  <a:pt x="9728" y="134565"/>
                  <a:pt x="4644" y="132719"/>
                  <a:pt x="215" y="130481"/>
                </a:cubicBezTo>
                <a:lnTo>
                  <a:pt x="0" y="130921"/>
                </a:lnTo>
                <a:cubicBezTo>
                  <a:pt x="4465" y="133196"/>
                  <a:pt x="9585" y="135065"/>
                  <a:pt x="14835" y="136291"/>
                </a:cubicBezTo>
                <a:cubicBezTo>
                  <a:pt x="23791" y="138411"/>
                  <a:pt x="32635" y="140279"/>
                  <a:pt x="41738" y="140279"/>
                </a:cubicBezTo>
                <a:cubicBezTo>
                  <a:pt x="44494" y="140279"/>
                  <a:pt x="47275" y="140108"/>
                  <a:pt x="50090" y="139720"/>
                </a:cubicBezTo>
                <a:cubicBezTo>
                  <a:pt x="58829" y="138518"/>
                  <a:pt x="68711" y="134315"/>
                  <a:pt x="76546" y="128481"/>
                </a:cubicBezTo>
                <a:cubicBezTo>
                  <a:pt x="79355" y="126397"/>
                  <a:pt x="82046" y="124016"/>
                  <a:pt x="84630" y="121742"/>
                </a:cubicBezTo>
                <a:cubicBezTo>
                  <a:pt x="89583" y="117384"/>
                  <a:pt x="94679" y="112872"/>
                  <a:pt x="100799" y="110097"/>
                </a:cubicBezTo>
                <a:cubicBezTo>
                  <a:pt x="107228" y="107180"/>
                  <a:pt x="114003" y="105002"/>
                  <a:pt x="120539" y="102870"/>
                </a:cubicBezTo>
                <a:cubicBezTo>
                  <a:pt x="123170" y="102001"/>
                  <a:pt x="125897" y="101132"/>
                  <a:pt x="128552" y="100203"/>
                </a:cubicBezTo>
                <a:cubicBezTo>
                  <a:pt x="141292" y="95810"/>
                  <a:pt x="150674" y="88095"/>
                  <a:pt x="157210" y="76605"/>
                </a:cubicBezTo>
                <a:cubicBezTo>
                  <a:pt x="160425" y="70950"/>
                  <a:pt x="161866" y="65128"/>
                  <a:pt x="163247" y="59496"/>
                </a:cubicBezTo>
                <a:cubicBezTo>
                  <a:pt x="164628" y="53888"/>
                  <a:pt x="165330" y="49030"/>
                  <a:pt x="165330" y="44911"/>
                </a:cubicBezTo>
                <a:cubicBezTo>
                  <a:pt x="165330" y="41053"/>
                  <a:pt x="164735" y="37827"/>
                  <a:pt x="163485" y="35160"/>
                </a:cubicBezTo>
                <a:cubicBezTo>
                  <a:pt x="159687" y="26802"/>
                  <a:pt x="153924" y="19313"/>
                  <a:pt x="146364" y="12931"/>
                </a:cubicBezTo>
                <a:cubicBezTo>
                  <a:pt x="142185" y="9383"/>
                  <a:pt x="135732" y="4799"/>
                  <a:pt x="130159" y="2537"/>
                </a:cubicBezTo>
                <a:cubicBezTo>
                  <a:pt x="127647" y="1513"/>
                  <a:pt x="124730" y="1036"/>
                  <a:pt x="121896" y="560"/>
                </a:cubicBezTo>
                <a:cubicBezTo>
                  <a:pt x="120789" y="370"/>
                  <a:pt x="119741" y="203"/>
                  <a:pt x="1187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6" name="Google Shape;76;p2"/>
          <p:cNvSpPr/>
          <p:nvPr/>
        </p:nvSpPr>
        <p:spPr>
          <a:xfrm>
            <a:off x="7325672" y="-3188282"/>
            <a:ext cx="6650873" cy="5892263"/>
          </a:xfrm>
          <a:custGeom>
            <a:avLst/>
            <a:gdLst/>
            <a:ahLst/>
            <a:cxnLst/>
            <a:rect l="l" t="t" r="r" b="b"/>
            <a:pathLst>
              <a:path w="134506" h="119164" extrusionOk="0">
                <a:moveTo>
                  <a:pt x="2227" y="1"/>
                </a:moveTo>
                <a:cubicBezTo>
                  <a:pt x="2215" y="1073"/>
                  <a:pt x="1989" y="1763"/>
                  <a:pt x="1739" y="2561"/>
                </a:cubicBezTo>
                <a:cubicBezTo>
                  <a:pt x="1561" y="3097"/>
                  <a:pt x="1370" y="3692"/>
                  <a:pt x="1215" y="4490"/>
                </a:cubicBezTo>
                <a:cubicBezTo>
                  <a:pt x="1" y="10800"/>
                  <a:pt x="799" y="17610"/>
                  <a:pt x="1739" y="23432"/>
                </a:cubicBezTo>
                <a:cubicBezTo>
                  <a:pt x="2584" y="28683"/>
                  <a:pt x="3668" y="34219"/>
                  <a:pt x="6966" y="39113"/>
                </a:cubicBezTo>
                <a:cubicBezTo>
                  <a:pt x="11371" y="45709"/>
                  <a:pt x="18229" y="51531"/>
                  <a:pt x="27933" y="56913"/>
                </a:cubicBezTo>
                <a:cubicBezTo>
                  <a:pt x="34243" y="60413"/>
                  <a:pt x="41208" y="63437"/>
                  <a:pt x="49888" y="66438"/>
                </a:cubicBezTo>
                <a:cubicBezTo>
                  <a:pt x="60330" y="70057"/>
                  <a:pt x="69081" y="75070"/>
                  <a:pt x="75879" y="81321"/>
                </a:cubicBezTo>
                <a:cubicBezTo>
                  <a:pt x="81023" y="86047"/>
                  <a:pt x="85142" y="91524"/>
                  <a:pt x="88143" y="95763"/>
                </a:cubicBezTo>
                <a:cubicBezTo>
                  <a:pt x="91715" y="100787"/>
                  <a:pt x="97334" y="104585"/>
                  <a:pt x="102287" y="107919"/>
                </a:cubicBezTo>
                <a:lnTo>
                  <a:pt x="102895" y="108336"/>
                </a:lnTo>
                <a:cubicBezTo>
                  <a:pt x="110169" y="113265"/>
                  <a:pt x="116884" y="116551"/>
                  <a:pt x="123385" y="118432"/>
                </a:cubicBezTo>
                <a:cubicBezTo>
                  <a:pt x="125259" y="118963"/>
                  <a:pt x="126973" y="119164"/>
                  <a:pt x="128705" y="119164"/>
                </a:cubicBezTo>
                <a:cubicBezTo>
                  <a:pt x="130549" y="119164"/>
                  <a:pt x="132412" y="118936"/>
                  <a:pt x="134506" y="118635"/>
                </a:cubicBezTo>
                <a:lnTo>
                  <a:pt x="134399" y="118146"/>
                </a:lnTo>
                <a:cubicBezTo>
                  <a:pt x="132328" y="118448"/>
                  <a:pt x="130493" y="118677"/>
                  <a:pt x="128680" y="118677"/>
                </a:cubicBezTo>
                <a:cubicBezTo>
                  <a:pt x="126990" y="118677"/>
                  <a:pt x="125319" y="118479"/>
                  <a:pt x="123492" y="117956"/>
                </a:cubicBezTo>
                <a:cubicBezTo>
                  <a:pt x="117051" y="116111"/>
                  <a:pt x="110384" y="112836"/>
                  <a:pt x="103145" y="107931"/>
                </a:cubicBezTo>
                <a:lnTo>
                  <a:pt x="102537" y="107514"/>
                </a:lnTo>
                <a:cubicBezTo>
                  <a:pt x="97632" y="104204"/>
                  <a:pt x="92060" y="100454"/>
                  <a:pt x="88536" y="95477"/>
                </a:cubicBezTo>
                <a:cubicBezTo>
                  <a:pt x="85511" y="91203"/>
                  <a:pt x="81380" y="85702"/>
                  <a:pt x="76213" y="80951"/>
                </a:cubicBezTo>
                <a:cubicBezTo>
                  <a:pt x="69367" y="74641"/>
                  <a:pt x="60556" y="69617"/>
                  <a:pt x="50031" y="65961"/>
                </a:cubicBezTo>
                <a:cubicBezTo>
                  <a:pt x="41387" y="62973"/>
                  <a:pt x="34434" y="59949"/>
                  <a:pt x="28171" y="56472"/>
                </a:cubicBezTo>
                <a:cubicBezTo>
                  <a:pt x="18551" y="51126"/>
                  <a:pt x="11752" y="45352"/>
                  <a:pt x="7383" y="38839"/>
                </a:cubicBezTo>
                <a:cubicBezTo>
                  <a:pt x="4144" y="34029"/>
                  <a:pt x="3061" y="28552"/>
                  <a:pt x="2227" y="23361"/>
                </a:cubicBezTo>
                <a:cubicBezTo>
                  <a:pt x="1287" y="17586"/>
                  <a:pt x="501" y="10824"/>
                  <a:pt x="1703" y="4585"/>
                </a:cubicBezTo>
                <a:cubicBezTo>
                  <a:pt x="1858" y="3835"/>
                  <a:pt x="2037" y="3275"/>
                  <a:pt x="2215" y="2728"/>
                </a:cubicBezTo>
                <a:cubicBezTo>
                  <a:pt x="2465" y="1930"/>
                  <a:pt x="2715" y="1168"/>
                  <a:pt x="2739" y="25"/>
                </a:cubicBezTo>
                <a:lnTo>
                  <a:pt x="22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7" name="Google Shape;77;p2"/>
          <p:cNvSpPr/>
          <p:nvPr/>
        </p:nvSpPr>
        <p:spPr>
          <a:xfrm>
            <a:off x="10413839" y="3924343"/>
            <a:ext cx="1484591" cy="1440688"/>
          </a:xfrm>
          <a:custGeom>
            <a:avLst/>
            <a:gdLst/>
            <a:ahLst/>
            <a:cxnLst/>
            <a:rect l="l" t="t" r="r" b="b"/>
            <a:pathLst>
              <a:path w="33815" h="32815" extrusionOk="0">
                <a:moveTo>
                  <a:pt x="17851" y="0"/>
                </a:moveTo>
                <a:cubicBezTo>
                  <a:pt x="17598" y="0"/>
                  <a:pt x="17346" y="6"/>
                  <a:pt x="17098" y="16"/>
                </a:cubicBezTo>
                <a:cubicBezTo>
                  <a:pt x="13300" y="183"/>
                  <a:pt x="9894" y="1743"/>
                  <a:pt x="6930" y="4029"/>
                </a:cubicBezTo>
                <a:cubicBezTo>
                  <a:pt x="5370" y="5231"/>
                  <a:pt x="4167" y="6231"/>
                  <a:pt x="2989" y="7779"/>
                </a:cubicBezTo>
                <a:cubicBezTo>
                  <a:pt x="2060" y="8994"/>
                  <a:pt x="1465" y="10589"/>
                  <a:pt x="1191" y="12077"/>
                </a:cubicBezTo>
                <a:cubicBezTo>
                  <a:pt x="774" y="14232"/>
                  <a:pt x="0" y="16614"/>
                  <a:pt x="477" y="18828"/>
                </a:cubicBezTo>
                <a:cubicBezTo>
                  <a:pt x="691" y="19840"/>
                  <a:pt x="917" y="20912"/>
                  <a:pt x="1203" y="21959"/>
                </a:cubicBezTo>
                <a:cubicBezTo>
                  <a:pt x="1500" y="23019"/>
                  <a:pt x="1881" y="24043"/>
                  <a:pt x="2108" y="25079"/>
                </a:cubicBezTo>
                <a:cubicBezTo>
                  <a:pt x="2346" y="26198"/>
                  <a:pt x="3096" y="27067"/>
                  <a:pt x="3822" y="27901"/>
                </a:cubicBezTo>
                <a:cubicBezTo>
                  <a:pt x="4644" y="28829"/>
                  <a:pt x="5358" y="29818"/>
                  <a:pt x="6406" y="30496"/>
                </a:cubicBezTo>
                <a:cubicBezTo>
                  <a:pt x="7394" y="31127"/>
                  <a:pt x="8466" y="31270"/>
                  <a:pt x="9549" y="31627"/>
                </a:cubicBezTo>
                <a:cubicBezTo>
                  <a:pt x="10073" y="31794"/>
                  <a:pt x="10597" y="31913"/>
                  <a:pt x="11109" y="32080"/>
                </a:cubicBezTo>
                <a:cubicBezTo>
                  <a:pt x="11502" y="32199"/>
                  <a:pt x="11847" y="32389"/>
                  <a:pt x="12216" y="32508"/>
                </a:cubicBezTo>
                <a:cubicBezTo>
                  <a:pt x="12941" y="32744"/>
                  <a:pt x="13549" y="32796"/>
                  <a:pt x="14179" y="32796"/>
                </a:cubicBezTo>
                <a:cubicBezTo>
                  <a:pt x="14673" y="32796"/>
                  <a:pt x="15180" y="32764"/>
                  <a:pt x="15767" y="32764"/>
                </a:cubicBezTo>
                <a:cubicBezTo>
                  <a:pt x="15908" y="32764"/>
                  <a:pt x="16053" y="32766"/>
                  <a:pt x="16205" y="32770"/>
                </a:cubicBezTo>
                <a:cubicBezTo>
                  <a:pt x="16789" y="32770"/>
                  <a:pt x="17409" y="32814"/>
                  <a:pt x="18018" y="32814"/>
                </a:cubicBezTo>
                <a:cubicBezTo>
                  <a:pt x="18414" y="32814"/>
                  <a:pt x="18806" y="32796"/>
                  <a:pt x="19181" y="32735"/>
                </a:cubicBezTo>
                <a:cubicBezTo>
                  <a:pt x="20670" y="32496"/>
                  <a:pt x="22205" y="32008"/>
                  <a:pt x="23598" y="31496"/>
                </a:cubicBezTo>
                <a:cubicBezTo>
                  <a:pt x="25099" y="30961"/>
                  <a:pt x="26706" y="30389"/>
                  <a:pt x="27932" y="29341"/>
                </a:cubicBezTo>
                <a:cubicBezTo>
                  <a:pt x="29825" y="27722"/>
                  <a:pt x="30968" y="25686"/>
                  <a:pt x="31933" y="23436"/>
                </a:cubicBezTo>
                <a:cubicBezTo>
                  <a:pt x="32385" y="22388"/>
                  <a:pt x="33171" y="21162"/>
                  <a:pt x="33362" y="20031"/>
                </a:cubicBezTo>
                <a:cubicBezTo>
                  <a:pt x="33493" y="19209"/>
                  <a:pt x="33552" y="18269"/>
                  <a:pt x="33612" y="17435"/>
                </a:cubicBezTo>
                <a:cubicBezTo>
                  <a:pt x="33814" y="14649"/>
                  <a:pt x="32742" y="11696"/>
                  <a:pt x="31707" y="9148"/>
                </a:cubicBezTo>
                <a:cubicBezTo>
                  <a:pt x="30968" y="7315"/>
                  <a:pt x="30087" y="5886"/>
                  <a:pt x="28790" y="4362"/>
                </a:cubicBezTo>
                <a:cubicBezTo>
                  <a:pt x="26216" y="1319"/>
                  <a:pt x="21793" y="0"/>
                  <a:pt x="17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8" name="Google Shape;78;p2"/>
          <p:cNvSpPr/>
          <p:nvPr/>
        </p:nvSpPr>
        <p:spPr>
          <a:xfrm>
            <a:off x="1288835" y="1494815"/>
            <a:ext cx="1007845" cy="971273"/>
          </a:xfrm>
          <a:custGeom>
            <a:avLst/>
            <a:gdLst/>
            <a:ahLst/>
            <a:cxnLst/>
            <a:rect l="l" t="t" r="r" b="b"/>
            <a:pathLst>
              <a:path w="22956" h="22123" extrusionOk="0">
                <a:moveTo>
                  <a:pt x="11744" y="0"/>
                </a:moveTo>
                <a:cubicBezTo>
                  <a:pt x="11545" y="0"/>
                  <a:pt x="11346" y="7"/>
                  <a:pt x="11145" y="26"/>
                </a:cubicBezTo>
                <a:cubicBezTo>
                  <a:pt x="10502" y="86"/>
                  <a:pt x="9871" y="181"/>
                  <a:pt x="9240" y="300"/>
                </a:cubicBezTo>
                <a:cubicBezTo>
                  <a:pt x="8120" y="503"/>
                  <a:pt x="7061" y="800"/>
                  <a:pt x="6025" y="1300"/>
                </a:cubicBezTo>
                <a:cubicBezTo>
                  <a:pt x="5620" y="1491"/>
                  <a:pt x="5227" y="1693"/>
                  <a:pt x="4834" y="1907"/>
                </a:cubicBezTo>
                <a:cubicBezTo>
                  <a:pt x="4120" y="2288"/>
                  <a:pt x="3572" y="2765"/>
                  <a:pt x="3001" y="3336"/>
                </a:cubicBezTo>
                <a:cubicBezTo>
                  <a:pt x="2191" y="4158"/>
                  <a:pt x="1536" y="5086"/>
                  <a:pt x="1000" y="6122"/>
                </a:cubicBezTo>
                <a:cubicBezTo>
                  <a:pt x="774" y="6539"/>
                  <a:pt x="560" y="6956"/>
                  <a:pt x="465" y="7432"/>
                </a:cubicBezTo>
                <a:cubicBezTo>
                  <a:pt x="358" y="7908"/>
                  <a:pt x="310" y="8361"/>
                  <a:pt x="191" y="8825"/>
                </a:cubicBezTo>
                <a:cubicBezTo>
                  <a:pt x="0" y="9575"/>
                  <a:pt x="108" y="10385"/>
                  <a:pt x="108" y="11147"/>
                </a:cubicBezTo>
                <a:cubicBezTo>
                  <a:pt x="108" y="11992"/>
                  <a:pt x="203" y="12814"/>
                  <a:pt x="191" y="13659"/>
                </a:cubicBezTo>
                <a:cubicBezTo>
                  <a:pt x="179" y="14635"/>
                  <a:pt x="417" y="15445"/>
                  <a:pt x="786" y="16326"/>
                </a:cubicBezTo>
                <a:cubicBezTo>
                  <a:pt x="941" y="16683"/>
                  <a:pt x="1060" y="17052"/>
                  <a:pt x="1262" y="17386"/>
                </a:cubicBezTo>
                <a:cubicBezTo>
                  <a:pt x="1429" y="17647"/>
                  <a:pt x="1608" y="17909"/>
                  <a:pt x="1751" y="18183"/>
                </a:cubicBezTo>
                <a:cubicBezTo>
                  <a:pt x="1810" y="18326"/>
                  <a:pt x="1858" y="18445"/>
                  <a:pt x="1929" y="18540"/>
                </a:cubicBezTo>
                <a:cubicBezTo>
                  <a:pt x="2644" y="19564"/>
                  <a:pt x="3775" y="20445"/>
                  <a:pt x="4906" y="20969"/>
                </a:cubicBezTo>
                <a:cubicBezTo>
                  <a:pt x="5299" y="21148"/>
                  <a:pt x="5703" y="21267"/>
                  <a:pt x="6084" y="21446"/>
                </a:cubicBezTo>
                <a:cubicBezTo>
                  <a:pt x="6380" y="21613"/>
                  <a:pt x="6696" y="21706"/>
                  <a:pt x="6755" y="21706"/>
                </a:cubicBezTo>
                <a:cubicBezTo>
                  <a:pt x="6784" y="21706"/>
                  <a:pt x="6750" y="21683"/>
                  <a:pt x="6620" y="21636"/>
                </a:cubicBezTo>
                <a:lnTo>
                  <a:pt x="6620" y="21636"/>
                </a:lnTo>
                <a:cubicBezTo>
                  <a:pt x="7680" y="21958"/>
                  <a:pt x="8787" y="22088"/>
                  <a:pt x="9883" y="22100"/>
                </a:cubicBezTo>
                <a:cubicBezTo>
                  <a:pt x="10431" y="22111"/>
                  <a:pt x="10977" y="22122"/>
                  <a:pt x="11520" y="22122"/>
                </a:cubicBezTo>
                <a:cubicBezTo>
                  <a:pt x="13506" y="22122"/>
                  <a:pt x="15440" y="21963"/>
                  <a:pt x="17264" y="20981"/>
                </a:cubicBezTo>
                <a:cubicBezTo>
                  <a:pt x="17931" y="20624"/>
                  <a:pt x="18693" y="20207"/>
                  <a:pt x="19229" y="19648"/>
                </a:cubicBezTo>
                <a:cubicBezTo>
                  <a:pt x="19586" y="19291"/>
                  <a:pt x="19872" y="18767"/>
                  <a:pt x="20134" y="18350"/>
                </a:cubicBezTo>
                <a:cubicBezTo>
                  <a:pt x="20467" y="17850"/>
                  <a:pt x="20777" y="17338"/>
                  <a:pt x="21086" y="16814"/>
                </a:cubicBezTo>
                <a:cubicBezTo>
                  <a:pt x="21515" y="16123"/>
                  <a:pt x="21955" y="15433"/>
                  <a:pt x="22206" y="14647"/>
                </a:cubicBezTo>
                <a:cubicBezTo>
                  <a:pt x="22598" y="13445"/>
                  <a:pt x="22813" y="12266"/>
                  <a:pt x="22896" y="11016"/>
                </a:cubicBezTo>
                <a:cubicBezTo>
                  <a:pt x="22956" y="10111"/>
                  <a:pt x="22956" y="9230"/>
                  <a:pt x="22789" y="8337"/>
                </a:cubicBezTo>
                <a:cubicBezTo>
                  <a:pt x="22563" y="7087"/>
                  <a:pt x="22003" y="5979"/>
                  <a:pt x="21265" y="4944"/>
                </a:cubicBezTo>
                <a:cubicBezTo>
                  <a:pt x="20896" y="4420"/>
                  <a:pt x="20479" y="3931"/>
                  <a:pt x="20050" y="3467"/>
                </a:cubicBezTo>
                <a:cubicBezTo>
                  <a:pt x="19253" y="2622"/>
                  <a:pt x="18300" y="2026"/>
                  <a:pt x="17336" y="1419"/>
                </a:cubicBezTo>
                <a:cubicBezTo>
                  <a:pt x="16133" y="669"/>
                  <a:pt x="14836" y="145"/>
                  <a:pt x="13407" y="74"/>
                </a:cubicBezTo>
                <a:cubicBezTo>
                  <a:pt x="12846" y="56"/>
                  <a:pt x="12298" y="0"/>
                  <a:pt x="1174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79" name="Google Shape;79;p2"/>
          <p:cNvGrpSpPr/>
          <p:nvPr/>
        </p:nvGrpSpPr>
        <p:grpSpPr>
          <a:xfrm>
            <a:off x="-590303" y="-2015771"/>
            <a:ext cx="7053904" cy="3589361"/>
            <a:chOff x="-442727" y="-1511829"/>
            <a:chExt cx="5290428" cy="2692021"/>
          </a:xfrm>
        </p:grpSpPr>
        <p:sp>
          <p:nvSpPr>
            <p:cNvPr id="80" name="Google Shape;80;p2"/>
            <p:cNvSpPr/>
            <p:nvPr/>
          </p:nvSpPr>
          <p:spPr>
            <a:xfrm>
              <a:off x="-259091" y="-1511829"/>
              <a:ext cx="5106792" cy="2692021"/>
            </a:xfrm>
            <a:custGeom>
              <a:avLst/>
              <a:gdLst/>
              <a:ahLst/>
              <a:cxnLst/>
              <a:rect l="l" t="t" r="r" b="b"/>
              <a:pathLst>
                <a:path w="155092" h="81756" extrusionOk="0">
                  <a:moveTo>
                    <a:pt x="0" y="0"/>
                  </a:moveTo>
                  <a:lnTo>
                    <a:pt x="0" y="73533"/>
                  </a:lnTo>
                  <a:cubicBezTo>
                    <a:pt x="10704" y="76486"/>
                    <a:pt x="21813" y="77665"/>
                    <a:pt x="32766" y="79629"/>
                  </a:cubicBezTo>
                  <a:cubicBezTo>
                    <a:pt x="40860" y="81079"/>
                    <a:pt x="48889" y="81755"/>
                    <a:pt x="56861" y="81755"/>
                  </a:cubicBezTo>
                  <a:cubicBezTo>
                    <a:pt x="75262" y="81755"/>
                    <a:pt x="93355" y="78154"/>
                    <a:pt x="111217" y="72164"/>
                  </a:cubicBezTo>
                  <a:cubicBezTo>
                    <a:pt x="116527" y="70402"/>
                    <a:pt x="122004" y="68402"/>
                    <a:pt x="127100" y="66032"/>
                  </a:cubicBezTo>
                  <a:cubicBezTo>
                    <a:pt x="131553" y="63973"/>
                    <a:pt x="135613" y="59924"/>
                    <a:pt x="138815" y="56353"/>
                  </a:cubicBezTo>
                  <a:cubicBezTo>
                    <a:pt x="145721" y="48625"/>
                    <a:pt x="150019" y="39005"/>
                    <a:pt x="152662" y="29063"/>
                  </a:cubicBezTo>
                  <a:cubicBezTo>
                    <a:pt x="155091" y="19943"/>
                    <a:pt x="154948" y="9085"/>
                    <a:pt x="1521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30376" y="590587"/>
              <a:ext cx="184624" cy="68917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298" y="0"/>
                  </a:moveTo>
                  <a:cubicBezTo>
                    <a:pt x="5289" y="0"/>
                    <a:pt x="5279" y="1"/>
                    <a:pt x="5270" y="2"/>
                  </a:cubicBezTo>
                  <a:cubicBezTo>
                    <a:pt x="4389" y="121"/>
                    <a:pt x="3543" y="525"/>
                    <a:pt x="2710" y="811"/>
                  </a:cubicBezTo>
                  <a:cubicBezTo>
                    <a:pt x="1865" y="1109"/>
                    <a:pt x="1007" y="1383"/>
                    <a:pt x="186" y="1728"/>
                  </a:cubicBezTo>
                  <a:cubicBezTo>
                    <a:pt x="0" y="1815"/>
                    <a:pt x="35" y="2092"/>
                    <a:pt x="225" y="2092"/>
                  </a:cubicBezTo>
                  <a:cubicBezTo>
                    <a:pt x="243" y="2092"/>
                    <a:pt x="261" y="2090"/>
                    <a:pt x="281" y="2085"/>
                  </a:cubicBezTo>
                  <a:cubicBezTo>
                    <a:pt x="1210" y="1835"/>
                    <a:pt x="2115" y="1526"/>
                    <a:pt x="3020" y="1228"/>
                  </a:cubicBezTo>
                  <a:cubicBezTo>
                    <a:pt x="3829" y="954"/>
                    <a:pt x="4675" y="764"/>
                    <a:pt x="5425" y="347"/>
                  </a:cubicBezTo>
                  <a:cubicBezTo>
                    <a:pt x="5607" y="233"/>
                    <a:pt x="5495" y="0"/>
                    <a:pt x="52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22933" y="307872"/>
              <a:ext cx="136550" cy="181562"/>
            </a:xfrm>
            <a:custGeom>
              <a:avLst/>
              <a:gdLst/>
              <a:ahLst/>
              <a:cxnLst/>
              <a:rect l="l" t="t" r="r" b="b"/>
              <a:pathLst>
                <a:path w="4147" h="5514" extrusionOk="0">
                  <a:moveTo>
                    <a:pt x="229" y="1"/>
                  </a:moveTo>
                  <a:cubicBezTo>
                    <a:pt x="109" y="1"/>
                    <a:pt x="0" y="145"/>
                    <a:pt x="79" y="277"/>
                  </a:cubicBezTo>
                  <a:cubicBezTo>
                    <a:pt x="651" y="1241"/>
                    <a:pt x="1318" y="2146"/>
                    <a:pt x="1961" y="3075"/>
                  </a:cubicBezTo>
                  <a:cubicBezTo>
                    <a:pt x="2520" y="3873"/>
                    <a:pt x="3044" y="4837"/>
                    <a:pt x="3806" y="5468"/>
                  </a:cubicBezTo>
                  <a:cubicBezTo>
                    <a:pt x="3841" y="5499"/>
                    <a:pt x="3885" y="5513"/>
                    <a:pt x="3929" y="5513"/>
                  </a:cubicBezTo>
                  <a:cubicBezTo>
                    <a:pt x="4038" y="5513"/>
                    <a:pt x="4146" y="5428"/>
                    <a:pt x="4104" y="5301"/>
                  </a:cubicBezTo>
                  <a:cubicBezTo>
                    <a:pt x="3723" y="4337"/>
                    <a:pt x="2937" y="3468"/>
                    <a:pt x="2318" y="2623"/>
                  </a:cubicBezTo>
                  <a:cubicBezTo>
                    <a:pt x="1675" y="1765"/>
                    <a:pt x="1068" y="872"/>
                    <a:pt x="353" y="63"/>
                  </a:cubicBezTo>
                  <a:cubicBezTo>
                    <a:pt x="316" y="19"/>
                    <a:pt x="272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03706" y="163649"/>
              <a:ext cx="184592" cy="69378"/>
            </a:xfrm>
            <a:custGeom>
              <a:avLst/>
              <a:gdLst/>
              <a:ahLst/>
              <a:cxnLst/>
              <a:rect l="l" t="t" r="r" b="b"/>
              <a:pathLst>
                <a:path w="5606" h="2107" extrusionOk="0">
                  <a:moveTo>
                    <a:pt x="5307" y="0"/>
                  </a:moveTo>
                  <a:cubicBezTo>
                    <a:pt x="5298" y="0"/>
                    <a:pt x="5289" y="1"/>
                    <a:pt x="5280" y="2"/>
                  </a:cubicBezTo>
                  <a:cubicBezTo>
                    <a:pt x="4399" y="133"/>
                    <a:pt x="3554" y="526"/>
                    <a:pt x="2720" y="811"/>
                  </a:cubicBezTo>
                  <a:cubicBezTo>
                    <a:pt x="1863" y="1109"/>
                    <a:pt x="1018" y="1395"/>
                    <a:pt x="184" y="1728"/>
                  </a:cubicBezTo>
                  <a:cubicBezTo>
                    <a:pt x="1" y="1815"/>
                    <a:pt x="43" y="2107"/>
                    <a:pt x="230" y="2107"/>
                  </a:cubicBezTo>
                  <a:cubicBezTo>
                    <a:pt x="249" y="2107"/>
                    <a:pt x="270" y="2104"/>
                    <a:pt x="292" y="2097"/>
                  </a:cubicBezTo>
                  <a:cubicBezTo>
                    <a:pt x="1208" y="1835"/>
                    <a:pt x="2125" y="1526"/>
                    <a:pt x="3030" y="1228"/>
                  </a:cubicBezTo>
                  <a:cubicBezTo>
                    <a:pt x="3828" y="966"/>
                    <a:pt x="4685" y="764"/>
                    <a:pt x="5423" y="347"/>
                  </a:cubicBezTo>
                  <a:cubicBezTo>
                    <a:pt x="5605" y="233"/>
                    <a:pt x="5494" y="0"/>
                    <a:pt x="5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06769" y="408202"/>
              <a:ext cx="154331" cy="191045"/>
            </a:xfrm>
            <a:custGeom>
              <a:avLst/>
              <a:gdLst/>
              <a:ahLst/>
              <a:cxnLst/>
              <a:rect l="l" t="t" r="r" b="b"/>
              <a:pathLst>
                <a:path w="4687" h="5802" extrusionOk="0">
                  <a:moveTo>
                    <a:pt x="114" y="1"/>
                  </a:moveTo>
                  <a:cubicBezTo>
                    <a:pt x="49" y="1"/>
                    <a:pt x="1" y="71"/>
                    <a:pt x="43" y="147"/>
                  </a:cubicBezTo>
                  <a:cubicBezTo>
                    <a:pt x="543" y="1159"/>
                    <a:pt x="1269" y="2016"/>
                    <a:pt x="1948" y="2897"/>
                  </a:cubicBezTo>
                  <a:cubicBezTo>
                    <a:pt x="2686" y="3850"/>
                    <a:pt x="3389" y="5005"/>
                    <a:pt x="4329" y="5755"/>
                  </a:cubicBezTo>
                  <a:cubicBezTo>
                    <a:pt x="4371" y="5787"/>
                    <a:pt x="4415" y="5802"/>
                    <a:pt x="4457" y="5802"/>
                  </a:cubicBezTo>
                  <a:cubicBezTo>
                    <a:pt x="4583" y="5802"/>
                    <a:pt x="4686" y="5672"/>
                    <a:pt x="4615" y="5529"/>
                  </a:cubicBezTo>
                  <a:cubicBezTo>
                    <a:pt x="4174" y="4540"/>
                    <a:pt x="3305" y="3671"/>
                    <a:pt x="2638" y="2826"/>
                  </a:cubicBezTo>
                  <a:cubicBezTo>
                    <a:pt x="1865" y="1850"/>
                    <a:pt x="1150" y="826"/>
                    <a:pt x="198" y="40"/>
                  </a:cubicBezTo>
                  <a:cubicBezTo>
                    <a:pt x="170" y="12"/>
                    <a:pt x="141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04006" y="328748"/>
              <a:ext cx="241688" cy="60060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25" y="0"/>
                  </a:moveTo>
                  <a:cubicBezTo>
                    <a:pt x="5994" y="24"/>
                    <a:pt x="4839" y="381"/>
                    <a:pt x="3744" y="631"/>
                  </a:cubicBezTo>
                  <a:cubicBezTo>
                    <a:pt x="2541" y="905"/>
                    <a:pt x="1339" y="1155"/>
                    <a:pt x="172" y="1524"/>
                  </a:cubicBezTo>
                  <a:cubicBezTo>
                    <a:pt x="1" y="1570"/>
                    <a:pt x="26" y="1823"/>
                    <a:pt x="186" y="1823"/>
                  </a:cubicBezTo>
                  <a:cubicBezTo>
                    <a:pt x="193" y="1823"/>
                    <a:pt x="200" y="1823"/>
                    <a:pt x="208" y="1822"/>
                  </a:cubicBezTo>
                  <a:cubicBezTo>
                    <a:pt x="1339" y="1691"/>
                    <a:pt x="2470" y="1453"/>
                    <a:pt x="3577" y="1227"/>
                  </a:cubicBezTo>
                  <a:cubicBezTo>
                    <a:pt x="4768" y="988"/>
                    <a:pt x="6054" y="846"/>
                    <a:pt x="7173" y="369"/>
                  </a:cubicBezTo>
                  <a:cubicBezTo>
                    <a:pt x="7339" y="298"/>
                    <a:pt x="7339" y="0"/>
                    <a:pt x="7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917738" y="519398"/>
              <a:ext cx="135991" cy="181167"/>
            </a:xfrm>
            <a:custGeom>
              <a:avLst/>
              <a:gdLst/>
              <a:ahLst/>
              <a:cxnLst/>
              <a:rect l="l" t="t" r="r" b="b"/>
              <a:pathLst>
                <a:path w="4130" h="5502" extrusionOk="0">
                  <a:moveTo>
                    <a:pt x="230" y="1"/>
                  </a:moveTo>
                  <a:cubicBezTo>
                    <a:pt x="117" y="1"/>
                    <a:pt x="0" y="143"/>
                    <a:pt x="63" y="259"/>
                  </a:cubicBezTo>
                  <a:cubicBezTo>
                    <a:pt x="634" y="1235"/>
                    <a:pt x="1301" y="2140"/>
                    <a:pt x="1944" y="3057"/>
                  </a:cubicBezTo>
                  <a:cubicBezTo>
                    <a:pt x="2503" y="3866"/>
                    <a:pt x="3027" y="4831"/>
                    <a:pt x="3789" y="5462"/>
                  </a:cubicBezTo>
                  <a:cubicBezTo>
                    <a:pt x="3823" y="5489"/>
                    <a:pt x="3867" y="5501"/>
                    <a:pt x="3911" y="5501"/>
                  </a:cubicBezTo>
                  <a:cubicBezTo>
                    <a:pt x="4020" y="5501"/>
                    <a:pt x="4129" y="5423"/>
                    <a:pt x="4087" y="5295"/>
                  </a:cubicBezTo>
                  <a:cubicBezTo>
                    <a:pt x="3718" y="4331"/>
                    <a:pt x="2920" y="3461"/>
                    <a:pt x="2301" y="2616"/>
                  </a:cubicBezTo>
                  <a:cubicBezTo>
                    <a:pt x="1658" y="1747"/>
                    <a:pt x="1051" y="854"/>
                    <a:pt x="336" y="56"/>
                  </a:cubicBezTo>
                  <a:cubicBezTo>
                    <a:pt x="306" y="17"/>
                    <a:pt x="269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98313" y="375340"/>
              <a:ext cx="185020" cy="69312"/>
            </a:xfrm>
            <a:custGeom>
              <a:avLst/>
              <a:gdLst/>
              <a:ahLst/>
              <a:cxnLst/>
              <a:rect l="l" t="t" r="r" b="b"/>
              <a:pathLst>
                <a:path w="5619" h="2105" extrusionOk="0">
                  <a:moveTo>
                    <a:pt x="5308" y="0"/>
                  </a:moveTo>
                  <a:cubicBezTo>
                    <a:pt x="5299" y="0"/>
                    <a:pt x="5290" y="1"/>
                    <a:pt x="5281" y="2"/>
                  </a:cubicBezTo>
                  <a:cubicBezTo>
                    <a:pt x="4400" y="121"/>
                    <a:pt x="3555" y="526"/>
                    <a:pt x="2722" y="812"/>
                  </a:cubicBezTo>
                  <a:cubicBezTo>
                    <a:pt x="1876" y="1109"/>
                    <a:pt x="1031" y="1395"/>
                    <a:pt x="197" y="1728"/>
                  </a:cubicBezTo>
                  <a:cubicBezTo>
                    <a:pt x="0" y="1816"/>
                    <a:pt x="45" y="2105"/>
                    <a:pt x="238" y="2105"/>
                  </a:cubicBezTo>
                  <a:cubicBezTo>
                    <a:pt x="255" y="2105"/>
                    <a:pt x="273" y="2102"/>
                    <a:pt x="293" y="2098"/>
                  </a:cubicBezTo>
                  <a:cubicBezTo>
                    <a:pt x="1221" y="1836"/>
                    <a:pt x="2126" y="1526"/>
                    <a:pt x="3031" y="1228"/>
                  </a:cubicBezTo>
                  <a:cubicBezTo>
                    <a:pt x="3841" y="955"/>
                    <a:pt x="4686" y="764"/>
                    <a:pt x="5436" y="347"/>
                  </a:cubicBezTo>
                  <a:cubicBezTo>
                    <a:pt x="5618" y="234"/>
                    <a:pt x="5496" y="0"/>
                    <a:pt x="5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598909" y="539649"/>
              <a:ext cx="241424" cy="60422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18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1" y="298"/>
                    <a:pt x="7331" y="1"/>
                    <a:pt x="7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314376" y="-229571"/>
              <a:ext cx="154068" cy="190815"/>
            </a:xfrm>
            <a:custGeom>
              <a:avLst/>
              <a:gdLst/>
              <a:ahLst/>
              <a:cxnLst/>
              <a:rect l="l" t="t" r="r" b="b"/>
              <a:pathLst>
                <a:path w="4679" h="5795" extrusionOk="0">
                  <a:moveTo>
                    <a:pt x="126" y="0"/>
                  </a:moveTo>
                  <a:cubicBezTo>
                    <a:pt x="59" y="0"/>
                    <a:pt x="1" y="70"/>
                    <a:pt x="36" y="133"/>
                  </a:cubicBezTo>
                  <a:cubicBezTo>
                    <a:pt x="525" y="1145"/>
                    <a:pt x="1263" y="2014"/>
                    <a:pt x="1941" y="2883"/>
                  </a:cubicBezTo>
                  <a:cubicBezTo>
                    <a:pt x="2680" y="3824"/>
                    <a:pt x="3394" y="5002"/>
                    <a:pt x="4323" y="5741"/>
                  </a:cubicBezTo>
                  <a:cubicBezTo>
                    <a:pt x="4366" y="5778"/>
                    <a:pt x="4413" y="5794"/>
                    <a:pt x="4456" y="5794"/>
                  </a:cubicBezTo>
                  <a:cubicBezTo>
                    <a:pt x="4580" y="5794"/>
                    <a:pt x="4679" y="5664"/>
                    <a:pt x="4608" y="5514"/>
                  </a:cubicBezTo>
                  <a:cubicBezTo>
                    <a:pt x="4168" y="4538"/>
                    <a:pt x="3299" y="3657"/>
                    <a:pt x="2632" y="2812"/>
                  </a:cubicBezTo>
                  <a:cubicBezTo>
                    <a:pt x="1858" y="1847"/>
                    <a:pt x="1144" y="811"/>
                    <a:pt x="191" y="26"/>
                  </a:cubicBezTo>
                  <a:cubicBezTo>
                    <a:pt x="171" y="8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96461" y="-118671"/>
              <a:ext cx="136287" cy="181167"/>
            </a:xfrm>
            <a:custGeom>
              <a:avLst/>
              <a:gdLst/>
              <a:ahLst/>
              <a:cxnLst/>
              <a:rect l="l" t="t" r="r" b="b"/>
              <a:pathLst>
                <a:path w="4139" h="5502" extrusionOk="0">
                  <a:moveTo>
                    <a:pt x="236" y="1"/>
                  </a:moveTo>
                  <a:cubicBezTo>
                    <a:pt x="118" y="1"/>
                    <a:pt x="0" y="140"/>
                    <a:pt x="72" y="265"/>
                  </a:cubicBezTo>
                  <a:cubicBezTo>
                    <a:pt x="643" y="1230"/>
                    <a:pt x="1310" y="2134"/>
                    <a:pt x="1953" y="3063"/>
                  </a:cubicBezTo>
                  <a:cubicBezTo>
                    <a:pt x="2513" y="3861"/>
                    <a:pt x="3037" y="4837"/>
                    <a:pt x="3799" y="5456"/>
                  </a:cubicBezTo>
                  <a:cubicBezTo>
                    <a:pt x="3833" y="5487"/>
                    <a:pt x="3877" y="5501"/>
                    <a:pt x="3922" y="5501"/>
                  </a:cubicBezTo>
                  <a:cubicBezTo>
                    <a:pt x="4031" y="5501"/>
                    <a:pt x="4139" y="5417"/>
                    <a:pt x="4096" y="5290"/>
                  </a:cubicBezTo>
                  <a:cubicBezTo>
                    <a:pt x="3727" y="4325"/>
                    <a:pt x="2941" y="3468"/>
                    <a:pt x="2310" y="2611"/>
                  </a:cubicBezTo>
                  <a:cubicBezTo>
                    <a:pt x="1667" y="1753"/>
                    <a:pt x="1060" y="860"/>
                    <a:pt x="346" y="51"/>
                  </a:cubicBezTo>
                  <a:cubicBezTo>
                    <a:pt x="313" y="16"/>
                    <a:pt x="275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76971" y="-262498"/>
              <a:ext cx="184987" cy="68917"/>
            </a:xfrm>
            <a:custGeom>
              <a:avLst/>
              <a:gdLst/>
              <a:ahLst/>
              <a:cxnLst/>
              <a:rect l="l" t="t" r="r" b="b"/>
              <a:pathLst>
                <a:path w="5618" h="2093" extrusionOk="0">
                  <a:moveTo>
                    <a:pt x="5309" y="0"/>
                  </a:moveTo>
                  <a:cubicBezTo>
                    <a:pt x="5300" y="0"/>
                    <a:pt x="5291" y="1"/>
                    <a:pt x="5281" y="2"/>
                  </a:cubicBezTo>
                  <a:cubicBezTo>
                    <a:pt x="4400" y="121"/>
                    <a:pt x="3554" y="526"/>
                    <a:pt x="2721" y="811"/>
                  </a:cubicBezTo>
                  <a:cubicBezTo>
                    <a:pt x="1876" y="1109"/>
                    <a:pt x="1030" y="1383"/>
                    <a:pt x="197" y="1728"/>
                  </a:cubicBezTo>
                  <a:cubicBezTo>
                    <a:pt x="1" y="1815"/>
                    <a:pt x="44" y="2093"/>
                    <a:pt x="236" y="2093"/>
                  </a:cubicBezTo>
                  <a:cubicBezTo>
                    <a:pt x="253" y="2093"/>
                    <a:pt x="272" y="2090"/>
                    <a:pt x="292" y="2085"/>
                  </a:cubicBezTo>
                  <a:cubicBezTo>
                    <a:pt x="1221" y="1835"/>
                    <a:pt x="2126" y="1526"/>
                    <a:pt x="3031" y="1228"/>
                  </a:cubicBezTo>
                  <a:cubicBezTo>
                    <a:pt x="3840" y="954"/>
                    <a:pt x="4686" y="764"/>
                    <a:pt x="5436" y="347"/>
                  </a:cubicBezTo>
                  <a:cubicBezTo>
                    <a:pt x="5618" y="233"/>
                    <a:pt x="5506" y="0"/>
                    <a:pt x="5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80429" y="-18143"/>
              <a:ext cx="154002" cy="191078"/>
            </a:xfrm>
            <a:custGeom>
              <a:avLst/>
              <a:gdLst/>
              <a:ahLst/>
              <a:cxnLst/>
              <a:rect l="l" t="t" r="r" b="b"/>
              <a:pathLst>
                <a:path w="4677" h="5803" extrusionOk="0">
                  <a:moveTo>
                    <a:pt x="111" y="0"/>
                  </a:moveTo>
                  <a:cubicBezTo>
                    <a:pt x="50" y="0"/>
                    <a:pt x="1" y="64"/>
                    <a:pt x="43" y="141"/>
                  </a:cubicBezTo>
                  <a:cubicBezTo>
                    <a:pt x="532" y="1153"/>
                    <a:pt x="1258" y="2010"/>
                    <a:pt x="1948" y="2891"/>
                  </a:cubicBezTo>
                  <a:cubicBezTo>
                    <a:pt x="2675" y="3844"/>
                    <a:pt x="3389" y="5011"/>
                    <a:pt x="4330" y="5749"/>
                  </a:cubicBezTo>
                  <a:cubicBezTo>
                    <a:pt x="4373" y="5786"/>
                    <a:pt x="4419" y="5802"/>
                    <a:pt x="4462" y="5802"/>
                  </a:cubicBezTo>
                  <a:cubicBezTo>
                    <a:pt x="4582" y="5802"/>
                    <a:pt x="4677" y="5672"/>
                    <a:pt x="4615" y="5523"/>
                  </a:cubicBezTo>
                  <a:cubicBezTo>
                    <a:pt x="4163" y="4546"/>
                    <a:pt x="3306" y="3665"/>
                    <a:pt x="2627" y="2820"/>
                  </a:cubicBezTo>
                  <a:cubicBezTo>
                    <a:pt x="1853" y="1856"/>
                    <a:pt x="1139" y="820"/>
                    <a:pt x="186" y="34"/>
                  </a:cubicBezTo>
                  <a:cubicBezTo>
                    <a:pt x="163" y="10"/>
                    <a:pt x="13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877698" y="-98190"/>
              <a:ext cx="241655" cy="60060"/>
            </a:xfrm>
            <a:custGeom>
              <a:avLst/>
              <a:gdLst/>
              <a:ahLst/>
              <a:cxnLst/>
              <a:rect l="l" t="t" r="r" b="b"/>
              <a:pathLst>
                <a:path w="7339" h="1824" extrusionOk="0">
                  <a:moveTo>
                    <a:pt x="7113" y="0"/>
                  </a:moveTo>
                  <a:cubicBezTo>
                    <a:pt x="5982" y="24"/>
                    <a:pt x="4839" y="381"/>
                    <a:pt x="3743" y="631"/>
                  </a:cubicBezTo>
                  <a:cubicBezTo>
                    <a:pt x="2529" y="905"/>
                    <a:pt x="1326" y="1155"/>
                    <a:pt x="171" y="1524"/>
                  </a:cubicBezTo>
                  <a:cubicBezTo>
                    <a:pt x="0" y="1570"/>
                    <a:pt x="15" y="1823"/>
                    <a:pt x="174" y="1823"/>
                  </a:cubicBezTo>
                  <a:cubicBezTo>
                    <a:pt x="181" y="1823"/>
                    <a:pt x="188" y="1823"/>
                    <a:pt x="195" y="1822"/>
                  </a:cubicBezTo>
                  <a:cubicBezTo>
                    <a:pt x="1326" y="1691"/>
                    <a:pt x="2457" y="1453"/>
                    <a:pt x="3576" y="1227"/>
                  </a:cubicBezTo>
                  <a:cubicBezTo>
                    <a:pt x="4767" y="1000"/>
                    <a:pt x="6041" y="846"/>
                    <a:pt x="7160" y="369"/>
                  </a:cubicBezTo>
                  <a:cubicBezTo>
                    <a:pt x="7339" y="298"/>
                    <a:pt x="7339" y="0"/>
                    <a:pt x="7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091102" y="92658"/>
              <a:ext cx="135892" cy="181134"/>
            </a:xfrm>
            <a:custGeom>
              <a:avLst/>
              <a:gdLst/>
              <a:ahLst/>
              <a:cxnLst/>
              <a:rect l="l" t="t" r="r" b="b"/>
              <a:pathLst>
                <a:path w="4127" h="5501" extrusionOk="0">
                  <a:moveTo>
                    <a:pt x="231" y="0"/>
                  </a:moveTo>
                  <a:cubicBezTo>
                    <a:pt x="118" y="0"/>
                    <a:pt x="0" y="139"/>
                    <a:pt x="72" y="265"/>
                  </a:cubicBezTo>
                  <a:cubicBezTo>
                    <a:pt x="632" y="1229"/>
                    <a:pt x="1298" y="2134"/>
                    <a:pt x="1941" y="3063"/>
                  </a:cubicBezTo>
                  <a:cubicBezTo>
                    <a:pt x="2513" y="3860"/>
                    <a:pt x="3037" y="4825"/>
                    <a:pt x="3787" y="5456"/>
                  </a:cubicBezTo>
                  <a:cubicBezTo>
                    <a:pt x="3821" y="5487"/>
                    <a:pt x="3866" y="5501"/>
                    <a:pt x="3910" y="5501"/>
                  </a:cubicBezTo>
                  <a:cubicBezTo>
                    <a:pt x="4019" y="5501"/>
                    <a:pt x="4127" y="5416"/>
                    <a:pt x="4084" y="5289"/>
                  </a:cubicBezTo>
                  <a:cubicBezTo>
                    <a:pt x="3715" y="4325"/>
                    <a:pt x="2930" y="3456"/>
                    <a:pt x="2299" y="2610"/>
                  </a:cubicBezTo>
                  <a:cubicBezTo>
                    <a:pt x="1656" y="1753"/>
                    <a:pt x="1048" y="860"/>
                    <a:pt x="334" y="50"/>
                  </a:cubicBezTo>
                  <a:cubicBezTo>
                    <a:pt x="305" y="15"/>
                    <a:pt x="268" y="0"/>
                    <a:pt x="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371940" y="-51268"/>
              <a:ext cx="184526" cy="68983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22" y="1"/>
                  </a:moveTo>
                  <a:cubicBezTo>
                    <a:pt x="5309" y="1"/>
                    <a:pt x="5296" y="2"/>
                    <a:pt x="5283" y="4"/>
                  </a:cubicBezTo>
                  <a:cubicBezTo>
                    <a:pt x="4402" y="123"/>
                    <a:pt x="3545" y="516"/>
                    <a:pt x="2723" y="802"/>
                  </a:cubicBezTo>
                  <a:cubicBezTo>
                    <a:pt x="1866" y="1099"/>
                    <a:pt x="1020" y="1385"/>
                    <a:pt x="187" y="1731"/>
                  </a:cubicBezTo>
                  <a:cubicBezTo>
                    <a:pt x="1" y="1807"/>
                    <a:pt x="46" y="2095"/>
                    <a:pt x="240" y="2095"/>
                  </a:cubicBezTo>
                  <a:cubicBezTo>
                    <a:pt x="257" y="2095"/>
                    <a:pt x="275" y="2093"/>
                    <a:pt x="294" y="2088"/>
                  </a:cubicBezTo>
                  <a:cubicBezTo>
                    <a:pt x="1211" y="1838"/>
                    <a:pt x="2128" y="1516"/>
                    <a:pt x="3033" y="1219"/>
                  </a:cubicBezTo>
                  <a:cubicBezTo>
                    <a:pt x="3830" y="957"/>
                    <a:pt x="4688" y="766"/>
                    <a:pt x="5426" y="337"/>
                  </a:cubicBezTo>
                  <a:cubicBezTo>
                    <a:pt x="5604" y="226"/>
                    <a:pt x="5501" y="1"/>
                    <a:pt x="5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474970" y="193152"/>
              <a:ext cx="153738" cy="190914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4" y="0"/>
                  </a:moveTo>
                  <a:cubicBezTo>
                    <a:pt x="52" y="0"/>
                    <a:pt x="0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32"/>
                    <a:pt x="3380" y="5011"/>
                    <a:pt x="4321" y="5749"/>
                  </a:cubicBezTo>
                  <a:cubicBezTo>
                    <a:pt x="4364" y="5783"/>
                    <a:pt x="4409" y="5798"/>
                    <a:pt x="4451" y="5798"/>
                  </a:cubicBezTo>
                  <a:cubicBezTo>
                    <a:pt x="4573" y="5798"/>
                    <a:pt x="4668" y="5674"/>
                    <a:pt x="4607" y="5523"/>
                  </a:cubicBezTo>
                  <a:cubicBezTo>
                    <a:pt x="4154" y="4547"/>
                    <a:pt x="3297" y="3666"/>
                    <a:pt x="2630" y="2820"/>
                  </a:cubicBezTo>
                  <a:cubicBezTo>
                    <a:pt x="1856" y="1856"/>
                    <a:pt x="1142" y="820"/>
                    <a:pt x="189" y="34"/>
                  </a:cubicBezTo>
                  <a:cubicBezTo>
                    <a:pt x="166" y="11"/>
                    <a:pt x="13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772404" y="113106"/>
              <a:ext cx="241194" cy="60126"/>
            </a:xfrm>
            <a:custGeom>
              <a:avLst/>
              <a:gdLst/>
              <a:ahLst/>
              <a:cxnLst/>
              <a:rect l="l" t="t" r="r" b="b"/>
              <a:pathLst>
                <a:path w="7325" h="1826" extrusionOk="0">
                  <a:moveTo>
                    <a:pt x="7111" y="1"/>
                  </a:moveTo>
                  <a:cubicBezTo>
                    <a:pt x="5968" y="25"/>
                    <a:pt x="4825" y="382"/>
                    <a:pt x="3729" y="632"/>
                  </a:cubicBezTo>
                  <a:cubicBezTo>
                    <a:pt x="2527" y="906"/>
                    <a:pt x="1312" y="1156"/>
                    <a:pt x="157" y="1525"/>
                  </a:cubicBezTo>
                  <a:cubicBezTo>
                    <a:pt x="1" y="1570"/>
                    <a:pt x="2" y="1826"/>
                    <a:pt x="152" y="1826"/>
                  </a:cubicBezTo>
                  <a:cubicBezTo>
                    <a:pt x="161" y="1826"/>
                    <a:pt x="171" y="1825"/>
                    <a:pt x="181" y="1822"/>
                  </a:cubicBezTo>
                  <a:cubicBezTo>
                    <a:pt x="1312" y="1692"/>
                    <a:pt x="2443" y="1453"/>
                    <a:pt x="3563" y="1227"/>
                  </a:cubicBezTo>
                  <a:cubicBezTo>
                    <a:pt x="4753" y="989"/>
                    <a:pt x="6039" y="846"/>
                    <a:pt x="7146" y="370"/>
                  </a:cubicBezTo>
                  <a:cubicBezTo>
                    <a:pt x="7325" y="298"/>
                    <a:pt x="7325" y="1"/>
                    <a:pt x="7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85775" y="303953"/>
              <a:ext cx="136254" cy="181562"/>
            </a:xfrm>
            <a:custGeom>
              <a:avLst/>
              <a:gdLst/>
              <a:ahLst/>
              <a:cxnLst/>
              <a:rect l="l" t="t" r="r" b="b"/>
              <a:pathLst>
                <a:path w="4138" h="5514" extrusionOk="0">
                  <a:moveTo>
                    <a:pt x="228" y="1"/>
                  </a:moveTo>
                  <a:cubicBezTo>
                    <a:pt x="112" y="1"/>
                    <a:pt x="1" y="145"/>
                    <a:pt x="71" y="277"/>
                  </a:cubicBezTo>
                  <a:cubicBezTo>
                    <a:pt x="643" y="1241"/>
                    <a:pt x="1309" y="2146"/>
                    <a:pt x="1952" y="3075"/>
                  </a:cubicBezTo>
                  <a:cubicBezTo>
                    <a:pt x="2512" y="3873"/>
                    <a:pt x="3036" y="4837"/>
                    <a:pt x="3798" y="5468"/>
                  </a:cubicBezTo>
                  <a:cubicBezTo>
                    <a:pt x="3832" y="5499"/>
                    <a:pt x="3877" y="5513"/>
                    <a:pt x="3921" y="5513"/>
                  </a:cubicBezTo>
                  <a:cubicBezTo>
                    <a:pt x="4030" y="5513"/>
                    <a:pt x="4138" y="5428"/>
                    <a:pt x="4095" y="5301"/>
                  </a:cubicBezTo>
                  <a:cubicBezTo>
                    <a:pt x="3726" y="4337"/>
                    <a:pt x="2929" y="3468"/>
                    <a:pt x="2309" y="2623"/>
                  </a:cubicBezTo>
                  <a:cubicBezTo>
                    <a:pt x="1667" y="1765"/>
                    <a:pt x="1059" y="872"/>
                    <a:pt x="345" y="63"/>
                  </a:cubicBezTo>
                  <a:cubicBezTo>
                    <a:pt x="311" y="19"/>
                    <a:pt x="269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69923" y="-545280"/>
              <a:ext cx="136517" cy="181463"/>
            </a:xfrm>
            <a:custGeom>
              <a:avLst/>
              <a:gdLst/>
              <a:ahLst/>
              <a:cxnLst/>
              <a:rect l="l" t="t" r="r" b="b"/>
              <a:pathLst>
                <a:path w="4146" h="5511" extrusionOk="0">
                  <a:moveTo>
                    <a:pt x="224" y="1"/>
                  </a:moveTo>
                  <a:cubicBezTo>
                    <a:pt x="106" y="1"/>
                    <a:pt x="0" y="137"/>
                    <a:pt x="78" y="267"/>
                  </a:cubicBezTo>
                  <a:cubicBezTo>
                    <a:pt x="650" y="1244"/>
                    <a:pt x="1317" y="2148"/>
                    <a:pt x="1960" y="3065"/>
                  </a:cubicBezTo>
                  <a:cubicBezTo>
                    <a:pt x="2519" y="3875"/>
                    <a:pt x="3043" y="4839"/>
                    <a:pt x="3805" y="5470"/>
                  </a:cubicBezTo>
                  <a:cubicBezTo>
                    <a:pt x="3839" y="5497"/>
                    <a:pt x="3883" y="5510"/>
                    <a:pt x="3927" y="5510"/>
                  </a:cubicBezTo>
                  <a:cubicBezTo>
                    <a:pt x="4036" y="5510"/>
                    <a:pt x="4145" y="5431"/>
                    <a:pt x="4103" y="5304"/>
                  </a:cubicBezTo>
                  <a:cubicBezTo>
                    <a:pt x="3722" y="4339"/>
                    <a:pt x="2936" y="3470"/>
                    <a:pt x="2317" y="2625"/>
                  </a:cubicBezTo>
                  <a:cubicBezTo>
                    <a:pt x="1674" y="1755"/>
                    <a:pt x="1067" y="863"/>
                    <a:pt x="352" y="65"/>
                  </a:cubicBezTo>
                  <a:cubicBezTo>
                    <a:pt x="314" y="20"/>
                    <a:pt x="268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50630" y="-689436"/>
              <a:ext cx="184624" cy="68917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308" y="0"/>
                  </a:moveTo>
                  <a:cubicBezTo>
                    <a:pt x="5299" y="0"/>
                    <a:pt x="5290" y="1"/>
                    <a:pt x="5281" y="2"/>
                  </a:cubicBezTo>
                  <a:cubicBezTo>
                    <a:pt x="4400" y="121"/>
                    <a:pt x="3555" y="526"/>
                    <a:pt x="2722" y="811"/>
                  </a:cubicBezTo>
                  <a:cubicBezTo>
                    <a:pt x="1864" y="1109"/>
                    <a:pt x="1019" y="1395"/>
                    <a:pt x="185" y="1728"/>
                  </a:cubicBezTo>
                  <a:cubicBezTo>
                    <a:pt x="0" y="1815"/>
                    <a:pt x="44" y="2093"/>
                    <a:pt x="236" y="2093"/>
                  </a:cubicBezTo>
                  <a:cubicBezTo>
                    <a:pt x="254" y="2093"/>
                    <a:pt x="273" y="2090"/>
                    <a:pt x="293" y="2085"/>
                  </a:cubicBezTo>
                  <a:cubicBezTo>
                    <a:pt x="1209" y="1835"/>
                    <a:pt x="2126" y="1526"/>
                    <a:pt x="3031" y="1228"/>
                  </a:cubicBezTo>
                  <a:cubicBezTo>
                    <a:pt x="3829" y="954"/>
                    <a:pt x="4686" y="764"/>
                    <a:pt x="5424" y="347"/>
                  </a:cubicBezTo>
                  <a:cubicBezTo>
                    <a:pt x="5606" y="233"/>
                    <a:pt x="5495" y="0"/>
                    <a:pt x="5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53595" y="-445015"/>
              <a:ext cx="153771" cy="191177"/>
            </a:xfrm>
            <a:custGeom>
              <a:avLst/>
              <a:gdLst/>
              <a:ahLst/>
              <a:cxnLst/>
              <a:rect l="l" t="t" r="r" b="b"/>
              <a:pathLst>
                <a:path w="4670" h="5806" extrusionOk="0">
                  <a:moveTo>
                    <a:pt x="119" y="0"/>
                  </a:moveTo>
                  <a:cubicBezTo>
                    <a:pt x="54" y="0"/>
                    <a:pt x="0" y="70"/>
                    <a:pt x="35" y="139"/>
                  </a:cubicBezTo>
                  <a:cubicBezTo>
                    <a:pt x="523" y="1151"/>
                    <a:pt x="1261" y="2020"/>
                    <a:pt x="1940" y="2890"/>
                  </a:cubicBezTo>
                  <a:cubicBezTo>
                    <a:pt x="2666" y="3854"/>
                    <a:pt x="3381" y="5009"/>
                    <a:pt x="4321" y="5759"/>
                  </a:cubicBezTo>
                  <a:cubicBezTo>
                    <a:pt x="4363" y="5791"/>
                    <a:pt x="4406" y="5806"/>
                    <a:pt x="4447" y="5806"/>
                  </a:cubicBezTo>
                  <a:cubicBezTo>
                    <a:pt x="4571" y="5806"/>
                    <a:pt x="4670" y="5676"/>
                    <a:pt x="4607" y="5533"/>
                  </a:cubicBezTo>
                  <a:cubicBezTo>
                    <a:pt x="4155" y="4545"/>
                    <a:pt x="3297" y="3675"/>
                    <a:pt x="2631" y="2818"/>
                  </a:cubicBezTo>
                  <a:cubicBezTo>
                    <a:pt x="1857" y="1854"/>
                    <a:pt x="1142" y="830"/>
                    <a:pt x="190" y="32"/>
                  </a:cubicBezTo>
                  <a:cubicBezTo>
                    <a:pt x="167" y="10"/>
                    <a:pt x="14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050963" y="-525128"/>
              <a:ext cx="242083" cy="60455"/>
            </a:xfrm>
            <a:custGeom>
              <a:avLst/>
              <a:gdLst/>
              <a:ahLst/>
              <a:cxnLst/>
              <a:rect l="l" t="t" r="r" b="b"/>
              <a:pathLst>
                <a:path w="7352" h="1836" extrusionOk="0">
                  <a:moveTo>
                    <a:pt x="7125" y="0"/>
                  </a:moveTo>
                  <a:cubicBezTo>
                    <a:pt x="5994" y="36"/>
                    <a:pt x="4851" y="393"/>
                    <a:pt x="3744" y="643"/>
                  </a:cubicBezTo>
                  <a:cubicBezTo>
                    <a:pt x="2541" y="905"/>
                    <a:pt x="1339" y="1167"/>
                    <a:pt x="172" y="1536"/>
                  </a:cubicBezTo>
                  <a:cubicBezTo>
                    <a:pt x="1" y="1582"/>
                    <a:pt x="4" y="1836"/>
                    <a:pt x="183" y="1836"/>
                  </a:cubicBezTo>
                  <a:cubicBezTo>
                    <a:pt x="191" y="1836"/>
                    <a:pt x="199" y="1835"/>
                    <a:pt x="208" y="1834"/>
                  </a:cubicBezTo>
                  <a:cubicBezTo>
                    <a:pt x="1339" y="1703"/>
                    <a:pt x="2470" y="1465"/>
                    <a:pt x="3577" y="1239"/>
                  </a:cubicBezTo>
                  <a:cubicBezTo>
                    <a:pt x="4768" y="1001"/>
                    <a:pt x="6054" y="846"/>
                    <a:pt x="7173" y="370"/>
                  </a:cubicBezTo>
                  <a:cubicBezTo>
                    <a:pt x="7351" y="298"/>
                    <a:pt x="7351" y="0"/>
                    <a:pt x="7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264728" y="-333951"/>
              <a:ext cx="135925" cy="181299"/>
            </a:xfrm>
            <a:custGeom>
              <a:avLst/>
              <a:gdLst/>
              <a:ahLst/>
              <a:cxnLst/>
              <a:rect l="l" t="t" r="r" b="b"/>
              <a:pathLst>
                <a:path w="4128" h="5506" extrusionOk="0">
                  <a:moveTo>
                    <a:pt x="221" y="0"/>
                  </a:moveTo>
                  <a:cubicBezTo>
                    <a:pt x="111" y="0"/>
                    <a:pt x="1" y="137"/>
                    <a:pt x="62" y="267"/>
                  </a:cubicBezTo>
                  <a:cubicBezTo>
                    <a:pt x="633" y="1231"/>
                    <a:pt x="1300" y="2136"/>
                    <a:pt x="1943" y="3065"/>
                  </a:cubicBezTo>
                  <a:cubicBezTo>
                    <a:pt x="2502" y="3874"/>
                    <a:pt x="3026" y="4839"/>
                    <a:pt x="3788" y="5458"/>
                  </a:cubicBezTo>
                  <a:cubicBezTo>
                    <a:pt x="3824" y="5490"/>
                    <a:pt x="3872" y="5505"/>
                    <a:pt x="3918" y="5505"/>
                  </a:cubicBezTo>
                  <a:cubicBezTo>
                    <a:pt x="4025" y="5505"/>
                    <a:pt x="4127" y="5427"/>
                    <a:pt x="4086" y="5303"/>
                  </a:cubicBezTo>
                  <a:cubicBezTo>
                    <a:pt x="3717" y="4327"/>
                    <a:pt x="2919" y="3469"/>
                    <a:pt x="2300" y="2624"/>
                  </a:cubicBezTo>
                  <a:cubicBezTo>
                    <a:pt x="1657" y="1755"/>
                    <a:pt x="1050" y="862"/>
                    <a:pt x="335" y="64"/>
                  </a:cubicBezTo>
                  <a:cubicBezTo>
                    <a:pt x="303" y="19"/>
                    <a:pt x="262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545336" y="-478140"/>
              <a:ext cx="184954" cy="69016"/>
            </a:xfrm>
            <a:custGeom>
              <a:avLst/>
              <a:gdLst/>
              <a:ahLst/>
              <a:cxnLst/>
              <a:rect l="l" t="t" r="r" b="b"/>
              <a:pathLst>
                <a:path w="5617" h="2096" extrusionOk="0">
                  <a:moveTo>
                    <a:pt x="5308" y="1"/>
                  </a:moveTo>
                  <a:cubicBezTo>
                    <a:pt x="5299" y="1"/>
                    <a:pt x="5289" y="1"/>
                    <a:pt x="5279" y="2"/>
                  </a:cubicBezTo>
                  <a:cubicBezTo>
                    <a:pt x="4398" y="121"/>
                    <a:pt x="3553" y="526"/>
                    <a:pt x="2720" y="812"/>
                  </a:cubicBezTo>
                  <a:cubicBezTo>
                    <a:pt x="1874" y="1110"/>
                    <a:pt x="1029" y="1383"/>
                    <a:pt x="195" y="1729"/>
                  </a:cubicBezTo>
                  <a:cubicBezTo>
                    <a:pt x="1" y="1804"/>
                    <a:pt x="42" y="2095"/>
                    <a:pt x="229" y="2095"/>
                  </a:cubicBezTo>
                  <a:cubicBezTo>
                    <a:pt x="248" y="2095"/>
                    <a:pt x="269" y="2092"/>
                    <a:pt x="291" y="2086"/>
                  </a:cubicBezTo>
                  <a:cubicBezTo>
                    <a:pt x="1219" y="1836"/>
                    <a:pt x="2124" y="1526"/>
                    <a:pt x="3029" y="1229"/>
                  </a:cubicBezTo>
                  <a:cubicBezTo>
                    <a:pt x="3839" y="955"/>
                    <a:pt x="4684" y="764"/>
                    <a:pt x="5434" y="348"/>
                  </a:cubicBezTo>
                  <a:cubicBezTo>
                    <a:pt x="5616" y="234"/>
                    <a:pt x="5505" y="1"/>
                    <a:pt x="5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648630" y="-233786"/>
              <a:ext cx="153640" cy="191111"/>
            </a:xfrm>
            <a:custGeom>
              <a:avLst/>
              <a:gdLst/>
              <a:ahLst/>
              <a:cxnLst/>
              <a:rect l="l" t="t" r="r" b="b"/>
              <a:pathLst>
                <a:path w="4666" h="5804" extrusionOk="0">
                  <a:moveTo>
                    <a:pt x="110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49" y="2023"/>
                    <a:pt x="1940" y="2892"/>
                  </a:cubicBezTo>
                  <a:cubicBezTo>
                    <a:pt x="2666" y="3833"/>
                    <a:pt x="3381" y="5011"/>
                    <a:pt x="4321" y="5750"/>
                  </a:cubicBezTo>
                  <a:cubicBezTo>
                    <a:pt x="4362" y="5787"/>
                    <a:pt x="4407" y="5803"/>
                    <a:pt x="4449" y="5803"/>
                  </a:cubicBezTo>
                  <a:cubicBezTo>
                    <a:pt x="4567" y="5803"/>
                    <a:pt x="4665" y="5676"/>
                    <a:pt x="4595" y="5535"/>
                  </a:cubicBezTo>
                  <a:cubicBezTo>
                    <a:pt x="4155" y="4547"/>
                    <a:pt x="3285" y="3666"/>
                    <a:pt x="2619" y="2821"/>
                  </a:cubicBezTo>
                  <a:cubicBezTo>
                    <a:pt x="1845" y="1856"/>
                    <a:pt x="1130" y="832"/>
                    <a:pt x="178" y="35"/>
                  </a:cubicBezTo>
                  <a:cubicBezTo>
                    <a:pt x="158" y="11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945866" y="-313437"/>
              <a:ext cx="241424" cy="60422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06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1" y="299"/>
                    <a:pt x="7331" y="1"/>
                    <a:pt x="7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159105" y="-122589"/>
              <a:ext cx="136221" cy="181167"/>
            </a:xfrm>
            <a:custGeom>
              <a:avLst/>
              <a:gdLst/>
              <a:ahLst/>
              <a:cxnLst/>
              <a:rect l="l" t="t" r="r" b="b"/>
              <a:pathLst>
                <a:path w="4137" h="5502" extrusionOk="0">
                  <a:moveTo>
                    <a:pt x="234" y="1"/>
                  </a:moveTo>
                  <a:cubicBezTo>
                    <a:pt x="116" y="1"/>
                    <a:pt x="1" y="140"/>
                    <a:pt x="82" y="265"/>
                  </a:cubicBezTo>
                  <a:cubicBezTo>
                    <a:pt x="641" y="1230"/>
                    <a:pt x="1320" y="2134"/>
                    <a:pt x="1951" y="3063"/>
                  </a:cubicBezTo>
                  <a:cubicBezTo>
                    <a:pt x="2522" y="3861"/>
                    <a:pt x="3046" y="4837"/>
                    <a:pt x="3796" y="5456"/>
                  </a:cubicBezTo>
                  <a:cubicBezTo>
                    <a:pt x="3831" y="5487"/>
                    <a:pt x="3875" y="5501"/>
                    <a:pt x="3919" y="5501"/>
                  </a:cubicBezTo>
                  <a:cubicBezTo>
                    <a:pt x="4028" y="5501"/>
                    <a:pt x="4136" y="5416"/>
                    <a:pt x="4094" y="5290"/>
                  </a:cubicBezTo>
                  <a:cubicBezTo>
                    <a:pt x="3725" y="4325"/>
                    <a:pt x="2939" y="3456"/>
                    <a:pt x="2308" y="2611"/>
                  </a:cubicBezTo>
                  <a:cubicBezTo>
                    <a:pt x="1677" y="1753"/>
                    <a:pt x="1058" y="860"/>
                    <a:pt x="344" y="51"/>
                  </a:cubicBezTo>
                  <a:cubicBezTo>
                    <a:pt x="311" y="16"/>
                    <a:pt x="272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43517" y="-971921"/>
              <a:ext cx="136188" cy="181167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0" y="0"/>
                  </a:moveTo>
                  <a:cubicBezTo>
                    <a:pt x="114" y="0"/>
                    <a:pt x="1" y="143"/>
                    <a:pt x="81" y="258"/>
                  </a:cubicBezTo>
                  <a:cubicBezTo>
                    <a:pt x="641" y="1235"/>
                    <a:pt x="1307" y="2140"/>
                    <a:pt x="1950" y="3056"/>
                  </a:cubicBezTo>
                  <a:cubicBezTo>
                    <a:pt x="2522" y="3866"/>
                    <a:pt x="3034" y="4830"/>
                    <a:pt x="3796" y="5461"/>
                  </a:cubicBezTo>
                  <a:cubicBezTo>
                    <a:pt x="3830" y="5489"/>
                    <a:pt x="3873" y="5501"/>
                    <a:pt x="3917" y="5501"/>
                  </a:cubicBezTo>
                  <a:cubicBezTo>
                    <a:pt x="4026" y="5501"/>
                    <a:pt x="4136" y="5422"/>
                    <a:pt x="4093" y="5295"/>
                  </a:cubicBezTo>
                  <a:cubicBezTo>
                    <a:pt x="3724" y="4330"/>
                    <a:pt x="2938" y="3461"/>
                    <a:pt x="2307" y="2616"/>
                  </a:cubicBezTo>
                  <a:cubicBezTo>
                    <a:pt x="1664" y="1759"/>
                    <a:pt x="1057" y="866"/>
                    <a:pt x="343" y="56"/>
                  </a:cubicBezTo>
                  <a:cubicBezTo>
                    <a:pt x="310" y="17"/>
                    <a:pt x="270" y="0"/>
                    <a:pt x="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823928" y="-1115650"/>
              <a:ext cx="184855" cy="68983"/>
            </a:xfrm>
            <a:custGeom>
              <a:avLst/>
              <a:gdLst/>
              <a:ahLst/>
              <a:cxnLst/>
              <a:rect l="l" t="t" r="r" b="b"/>
              <a:pathLst>
                <a:path w="5614" h="2095" extrusionOk="0">
                  <a:moveTo>
                    <a:pt x="5322" y="0"/>
                  </a:moveTo>
                  <a:cubicBezTo>
                    <a:pt x="5309" y="0"/>
                    <a:pt x="5295" y="1"/>
                    <a:pt x="5281" y="4"/>
                  </a:cubicBezTo>
                  <a:cubicBezTo>
                    <a:pt x="4400" y="123"/>
                    <a:pt x="3555" y="516"/>
                    <a:pt x="2721" y="801"/>
                  </a:cubicBezTo>
                  <a:cubicBezTo>
                    <a:pt x="1876" y="1099"/>
                    <a:pt x="1030" y="1385"/>
                    <a:pt x="197" y="1730"/>
                  </a:cubicBezTo>
                  <a:cubicBezTo>
                    <a:pt x="0" y="1807"/>
                    <a:pt x="44" y="2094"/>
                    <a:pt x="238" y="2094"/>
                  </a:cubicBezTo>
                  <a:cubicBezTo>
                    <a:pt x="255" y="2094"/>
                    <a:pt x="273" y="2092"/>
                    <a:pt x="292" y="2087"/>
                  </a:cubicBezTo>
                  <a:cubicBezTo>
                    <a:pt x="1221" y="1825"/>
                    <a:pt x="2126" y="1516"/>
                    <a:pt x="3031" y="1218"/>
                  </a:cubicBezTo>
                  <a:cubicBezTo>
                    <a:pt x="3840" y="956"/>
                    <a:pt x="4686" y="766"/>
                    <a:pt x="5436" y="337"/>
                  </a:cubicBezTo>
                  <a:cubicBezTo>
                    <a:pt x="5614" y="226"/>
                    <a:pt x="5511" y="0"/>
                    <a:pt x="5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927254" y="-871591"/>
              <a:ext cx="153706" cy="190815"/>
            </a:xfrm>
            <a:custGeom>
              <a:avLst/>
              <a:gdLst/>
              <a:ahLst/>
              <a:cxnLst/>
              <a:rect l="l" t="t" r="r" b="b"/>
              <a:pathLst>
                <a:path w="4668" h="5795" extrusionOk="0">
                  <a:moveTo>
                    <a:pt x="114" y="1"/>
                  </a:moveTo>
                  <a:cubicBezTo>
                    <a:pt x="54" y="1"/>
                    <a:pt x="1" y="68"/>
                    <a:pt x="36" y="128"/>
                  </a:cubicBezTo>
                  <a:cubicBezTo>
                    <a:pt x="524" y="1140"/>
                    <a:pt x="1250" y="2010"/>
                    <a:pt x="1941" y="2891"/>
                  </a:cubicBezTo>
                  <a:cubicBezTo>
                    <a:pt x="2667" y="3819"/>
                    <a:pt x="3381" y="4998"/>
                    <a:pt x="4322" y="5748"/>
                  </a:cubicBezTo>
                  <a:cubicBezTo>
                    <a:pt x="4360" y="5781"/>
                    <a:pt x="4402" y="5795"/>
                    <a:pt x="4442" y="5795"/>
                  </a:cubicBezTo>
                  <a:cubicBezTo>
                    <a:pt x="4564" y="5795"/>
                    <a:pt x="4667" y="5665"/>
                    <a:pt x="4596" y="5522"/>
                  </a:cubicBezTo>
                  <a:cubicBezTo>
                    <a:pt x="4155" y="4534"/>
                    <a:pt x="3286" y="3665"/>
                    <a:pt x="2619" y="2807"/>
                  </a:cubicBezTo>
                  <a:cubicBezTo>
                    <a:pt x="1845" y="1843"/>
                    <a:pt x="1131" y="819"/>
                    <a:pt x="178" y="33"/>
                  </a:cubicBezTo>
                  <a:cubicBezTo>
                    <a:pt x="159" y="10"/>
                    <a:pt x="136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224524" y="-951671"/>
              <a:ext cx="241787" cy="60422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7" y="1"/>
                  </a:moveTo>
                  <a:cubicBezTo>
                    <a:pt x="5986" y="36"/>
                    <a:pt x="4843" y="393"/>
                    <a:pt x="3747" y="643"/>
                  </a:cubicBezTo>
                  <a:cubicBezTo>
                    <a:pt x="2533" y="917"/>
                    <a:pt x="1330" y="1167"/>
                    <a:pt x="175" y="1536"/>
                  </a:cubicBezTo>
                  <a:cubicBezTo>
                    <a:pt x="1" y="1583"/>
                    <a:pt x="8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703"/>
                    <a:pt x="2461" y="1465"/>
                    <a:pt x="3581" y="1239"/>
                  </a:cubicBezTo>
                  <a:cubicBezTo>
                    <a:pt x="4771" y="1001"/>
                    <a:pt x="6045" y="858"/>
                    <a:pt x="7164" y="382"/>
                  </a:cubicBezTo>
                  <a:cubicBezTo>
                    <a:pt x="7343" y="310"/>
                    <a:pt x="7343" y="1"/>
                    <a:pt x="7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438092" y="-760658"/>
              <a:ext cx="135859" cy="181200"/>
            </a:xfrm>
            <a:custGeom>
              <a:avLst/>
              <a:gdLst/>
              <a:ahLst/>
              <a:cxnLst/>
              <a:rect l="l" t="t" r="r" b="b"/>
              <a:pathLst>
                <a:path w="4126" h="5503" extrusionOk="0">
                  <a:moveTo>
                    <a:pt x="224" y="0"/>
                  </a:moveTo>
                  <a:cubicBezTo>
                    <a:pt x="113" y="0"/>
                    <a:pt x="1" y="136"/>
                    <a:pt x="71" y="260"/>
                  </a:cubicBezTo>
                  <a:cubicBezTo>
                    <a:pt x="631" y="1236"/>
                    <a:pt x="1309" y="2141"/>
                    <a:pt x="1940" y="3058"/>
                  </a:cubicBezTo>
                  <a:cubicBezTo>
                    <a:pt x="2512" y="3867"/>
                    <a:pt x="3036" y="4832"/>
                    <a:pt x="3786" y="5463"/>
                  </a:cubicBezTo>
                  <a:cubicBezTo>
                    <a:pt x="3820" y="5490"/>
                    <a:pt x="3864" y="5503"/>
                    <a:pt x="3907" y="5503"/>
                  </a:cubicBezTo>
                  <a:cubicBezTo>
                    <a:pt x="4017" y="5503"/>
                    <a:pt x="4126" y="5424"/>
                    <a:pt x="4083" y="5296"/>
                  </a:cubicBezTo>
                  <a:cubicBezTo>
                    <a:pt x="3714" y="4332"/>
                    <a:pt x="2929" y="3463"/>
                    <a:pt x="2298" y="2617"/>
                  </a:cubicBezTo>
                  <a:cubicBezTo>
                    <a:pt x="1667" y="1748"/>
                    <a:pt x="1047" y="855"/>
                    <a:pt x="333" y="57"/>
                  </a:cubicBezTo>
                  <a:cubicBezTo>
                    <a:pt x="302" y="17"/>
                    <a:pt x="263" y="0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718930" y="-904683"/>
              <a:ext cx="184624" cy="68950"/>
            </a:xfrm>
            <a:custGeom>
              <a:avLst/>
              <a:gdLst/>
              <a:ahLst/>
              <a:cxnLst/>
              <a:rect l="l" t="t" r="r" b="b"/>
              <a:pathLst>
                <a:path w="5607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5" y="526"/>
                    <a:pt x="2722" y="812"/>
                  </a:cubicBezTo>
                  <a:cubicBezTo>
                    <a:pt x="1865" y="1110"/>
                    <a:pt x="1019" y="1395"/>
                    <a:pt x="186" y="1729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4" y="2093"/>
                    <a:pt x="273" y="2091"/>
                    <a:pt x="293" y="2086"/>
                  </a:cubicBezTo>
                  <a:cubicBezTo>
                    <a:pt x="1210" y="1836"/>
                    <a:pt x="2127" y="1526"/>
                    <a:pt x="3032" y="1229"/>
                  </a:cubicBezTo>
                  <a:cubicBezTo>
                    <a:pt x="3829" y="955"/>
                    <a:pt x="4687" y="764"/>
                    <a:pt x="5425" y="348"/>
                  </a:cubicBezTo>
                  <a:cubicBezTo>
                    <a:pt x="5607" y="234"/>
                    <a:pt x="5495" y="1"/>
                    <a:pt x="5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821927" y="-660098"/>
              <a:ext cx="153771" cy="191045"/>
            </a:xfrm>
            <a:custGeom>
              <a:avLst/>
              <a:gdLst/>
              <a:ahLst/>
              <a:cxnLst/>
              <a:rect l="l" t="t" r="r" b="b"/>
              <a:pathLst>
                <a:path w="4670" h="5802" extrusionOk="0">
                  <a:moveTo>
                    <a:pt x="113" y="0"/>
                  </a:moveTo>
                  <a:cubicBezTo>
                    <a:pt x="51" y="0"/>
                    <a:pt x="1" y="70"/>
                    <a:pt x="35" y="147"/>
                  </a:cubicBezTo>
                  <a:cubicBezTo>
                    <a:pt x="523" y="1159"/>
                    <a:pt x="1261" y="2016"/>
                    <a:pt x="1940" y="2897"/>
                  </a:cubicBezTo>
                  <a:cubicBezTo>
                    <a:pt x="2666" y="3838"/>
                    <a:pt x="3380" y="5004"/>
                    <a:pt x="4321" y="5754"/>
                  </a:cubicBezTo>
                  <a:cubicBezTo>
                    <a:pt x="4362" y="5787"/>
                    <a:pt x="4406" y="5801"/>
                    <a:pt x="4447" y="5801"/>
                  </a:cubicBezTo>
                  <a:cubicBezTo>
                    <a:pt x="4570" y="5801"/>
                    <a:pt x="4669" y="5671"/>
                    <a:pt x="4607" y="5528"/>
                  </a:cubicBezTo>
                  <a:cubicBezTo>
                    <a:pt x="4154" y="4552"/>
                    <a:pt x="3297" y="3671"/>
                    <a:pt x="2630" y="2826"/>
                  </a:cubicBezTo>
                  <a:cubicBezTo>
                    <a:pt x="1856" y="1849"/>
                    <a:pt x="1142" y="825"/>
                    <a:pt x="189" y="39"/>
                  </a:cubicBezTo>
                  <a:cubicBezTo>
                    <a:pt x="165" y="12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2119164" y="-740375"/>
              <a:ext cx="241424" cy="60422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17" y="1"/>
                  </a:moveTo>
                  <a:cubicBezTo>
                    <a:pt x="5986" y="37"/>
                    <a:pt x="4831" y="394"/>
                    <a:pt x="3735" y="644"/>
                  </a:cubicBezTo>
                  <a:cubicBezTo>
                    <a:pt x="2533" y="906"/>
                    <a:pt x="1318" y="1168"/>
                    <a:pt x="163" y="1537"/>
                  </a:cubicBezTo>
                  <a:cubicBezTo>
                    <a:pt x="0" y="1583"/>
                    <a:pt x="8" y="1835"/>
                    <a:pt x="176" y="1835"/>
                  </a:cubicBezTo>
                  <a:cubicBezTo>
                    <a:pt x="179" y="1835"/>
                    <a:pt x="183" y="1835"/>
                    <a:pt x="187" y="1835"/>
                  </a:cubicBezTo>
                  <a:cubicBezTo>
                    <a:pt x="1318" y="1704"/>
                    <a:pt x="2449" y="1465"/>
                    <a:pt x="3569" y="1239"/>
                  </a:cubicBezTo>
                  <a:cubicBezTo>
                    <a:pt x="4759" y="1001"/>
                    <a:pt x="6045" y="858"/>
                    <a:pt x="7152" y="370"/>
                  </a:cubicBezTo>
                  <a:cubicBezTo>
                    <a:pt x="7331" y="299"/>
                    <a:pt x="7331" y="1"/>
                    <a:pt x="7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332732" y="-549363"/>
              <a:ext cx="136254" cy="181002"/>
            </a:xfrm>
            <a:custGeom>
              <a:avLst/>
              <a:gdLst/>
              <a:ahLst/>
              <a:cxnLst/>
              <a:rect l="l" t="t" r="r" b="b"/>
              <a:pathLst>
                <a:path w="4138" h="5497" extrusionOk="0">
                  <a:moveTo>
                    <a:pt x="229" y="1"/>
                  </a:moveTo>
                  <a:cubicBezTo>
                    <a:pt x="113" y="1"/>
                    <a:pt x="1" y="137"/>
                    <a:pt x="71" y="260"/>
                  </a:cubicBezTo>
                  <a:cubicBezTo>
                    <a:pt x="643" y="1225"/>
                    <a:pt x="1309" y="2141"/>
                    <a:pt x="1952" y="3058"/>
                  </a:cubicBezTo>
                  <a:cubicBezTo>
                    <a:pt x="2512" y="3868"/>
                    <a:pt x="3036" y="4832"/>
                    <a:pt x="3798" y="5451"/>
                  </a:cubicBezTo>
                  <a:cubicBezTo>
                    <a:pt x="3833" y="5483"/>
                    <a:pt x="3878" y="5497"/>
                    <a:pt x="3922" y="5497"/>
                  </a:cubicBezTo>
                  <a:cubicBezTo>
                    <a:pt x="4031" y="5497"/>
                    <a:pt x="4138" y="5415"/>
                    <a:pt x="4095" y="5297"/>
                  </a:cubicBezTo>
                  <a:cubicBezTo>
                    <a:pt x="3726" y="4320"/>
                    <a:pt x="2929" y="3463"/>
                    <a:pt x="2310" y="2618"/>
                  </a:cubicBezTo>
                  <a:cubicBezTo>
                    <a:pt x="1667" y="1749"/>
                    <a:pt x="1059" y="856"/>
                    <a:pt x="345" y="58"/>
                  </a:cubicBezTo>
                  <a:cubicBezTo>
                    <a:pt x="311" y="18"/>
                    <a:pt x="270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00585" y="-1298167"/>
              <a:ext cx="153706" cy="191078"/>
            </a:xfrm>
            <a:custGeom>
              <a:avLst/>
              <a:gdLst/>
              <a:ahLst/>
              <a:cxnLst/>
              <a:rect l="l" t="t" r="r" b="b"/>
              <a:pathLst>
                <a:path w="4668" h="5803" extrusionOk="0">
                  <a:moveTo>
                    <a:pt x="114" y="0"/>
                  </a:moveTo>
                  <a:cubicBezTo>
                    <a:pt x="51" y="0"/>
                    <a:pt x="0" y="65"/>
                    <a:pt x="34" y="141"/>
                  </a:cubicBezTo>
                  <a:cubicBezTo>
                    <a:pt x="522" y="1153"/>
                    <a:pt x="1260" y="2011"/>
                    <a:pt x="1939" y="2892"/>
                  </a:cubicBezTo>
                  <a:cubicBezTo>
                    <a:pt x="2665" y="3832"/>
                    <a:pt x="3380" y="5011"/>
                    <a:pt x="4320" y="5749"/>
                  </a:cubicBezTo>
                  <a:cubicBezTo>
                    <a:pt x="4364" y="5786"/>
                    <a:pt x="4410" y="5803"/>
                    <a:pt x="4452" y="5803"/>
                  </a:cubicBezTo>
                  <a:cubicBezTo>
                    <a:pt x="4573" y="5803"/>
                    <a:pt x="4668" y="5673"/>
                    <a:pt x="4606" y="5523"/>
                  </a:cubicBezTo>
                  <a:cubicBezTo>
                    <a:pt x="4154" y="4547"/>
                    <a:pt x="3296" y="3666"/>
                    <a:pt x="2630" y="2820"/>
                  </a:cubicBezTo>
                  <a:cubicBezTo>
                    <a:pt x="1856" y="1856"/>
                    <a:pt x="1141" y="820"/>
                    <a:pt x="189" y="34"/>
                  </a:cubicBezTo>
                  <a:cubicBezTo>
                    <a:pt x="165" y="10"/>
                    <a:pt x="138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611685" y="-1187366"/>
              <a:ext cx="135958" cy="181529"/>
            </a:xfrm>
            <a:custGeom>
              <a:avLst/>
              <a:gdLst/>
              <a:ahLst/>
              <a:cxnLst/>
              <a:rect l="l" t="t" r="r" b="b"/>
              <a:pathLst>
                <a:path w="4129" h="5513" extrusionOk="0">
                  <a:moveTo>
                    <a:pt x="225" y="0"/>
                  </a:moveTo>
                  <a:cubicBezTo>
                    <a:pt x="114" y="0"/>
                    <a:pt x="0" y="145"/>
                    <a:pt x="62" y="277"/>
                  </a:cubicBezTo>
                  <a:cubicBezTo>
                    <a:pt x="633" y="1241"/>
                    <a:pt x="1300" y="2146"/>
                    <a:pt x="1943" y="3075"/>
                  </a:cubicBezTo>
                  <a:cubicBezTo>
                    <a:pt x="2502" y="3872"/>
                    <a:pt x="3026" y="4837"/>
                    <a:pt x="3788" y="5468"/>
                  </a:cubicBezTo>
                  <a:cubicBezTo>
                    <a:pt x="3823" y="5499"/>
                    <a:pt x="3867" y="5513"/>
                    <a:pt x="3911" y="5513"/>
                  </a:cubicBezTo>
                  <a:cubicBezTo>
                    <a:pt x="4020" y="5513"/>
                    <a:pt x="4128" y="5428"/>
                    <a:pt x="4086" y="5301"/>
                  </a:cubicBezTo>
                  <a:cubicBezTo>
                    <a:pt x="3717" y="4337"/>
                    <a:pt x="2919" y="3468"/>
                    <a:pt x="2300" y="2622"/>
                  </a:cubicBezTo>
                  <a:cubicBezTo>
                    <a:pt x="1657" y="1765"/>
                    <a:pt x="1050" y="872"/>
                    <a:pt x="335" y="62"/>
                  </a:cubicBezTo>
                  <a:cubicBezTo>
                    <a:pt x="304" y="19"/>
                    <a:pt x="265" y="0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995324" y="-1087036"/>
              <a:ext cx="153936" cy="191045"/>
            </a:xfrm>
            <a:custGeom>
              <a:avLst/>
              <a:gdLst/>
              <a:ahLst/>
              <a:cxnLst/>
              <a:rect l="l" t="t" r="r" b="b"/>
              <a:pathLst>
                <a:path w="4675" h="5802" extrusionOk="0">
                  <a:moveTo>
                    <a:pt x="110" y="0"/>
                  </a:moveTo>
                  <a:cubicBezTo>
                    <a:pt x="49" y="0"/>
                    <a:pt x="1" y="71"/>
                    <a:pt x="43" y="147"/>
                  </a:cubicBezTo>
                  <a:cubicBezTo>
                    <a:pt x="531" y="1159"/>
                    <a:pt x="1257" y="2016"/>
                    <a:pt x="1948" y="2897"/>
                  </a:cubicBezTo>
                  <a:cubicBezTo>
                    <a:pt x="2674" y="3850"/>
                    <a:pt x="3389" y="5004"/>
                    <a:pt x="4329" y="5755"/>
                  </a:cubicBezTo>
                  <a:cubicBezTo>
                    <a:pt x="4368" y="5787"/>
                    <a:pt x="4410" y="5801"/>
                    <a:pt x="4450" y="5801"/>
                  </a:cubicBezTo>
                  <a:cubicBezTo>
                    <a:pt x="4571" y="5801"/>
                    <a:pt x="4675" y="5672"/>
                    <a:pt x="4603" y="5528"/>
                  </a:cubicBezTo>
                  <a:cubicBezTo>
                    <a:pt x="4163" y="4552"/>
                    <a:pt x="3293" y="3671"/>
                    <a:pt x="2627" y="2826"/>
                  </a:cubicBezTo>
                  <a:cubicBezTo>
                    <a:pt x="1853" y="1849"/>
                    <a:pt x="1138" y="825"/>
                    <a:pt x="186" y="40"/>
                  </a:cubicBezTo>
                  <a:cubicBezTo>
                    <a:pt x="162" y="12"/>
                    <a:pt x="13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-295410" y="189135"/>
              <a:ext cx="185020" cy="69312"/>
            </a:xfrm>
            <a:custGeom>
              <a:avLst/>
              <a:gdLst/>
              <a:ahLst/>
              <a:cxnLst/>
              <a:rect l="l" t="t" r="r" b="b"/>
              <a:pathLst>
                <a:path w="5619" h="2105" extrusionOk="0">
                  <a:moveTo>
                    <a:pt x="5311" y="0"/>
                  </a:moveTo>
                  <a:cubicBezTo>
                    <a:pt x="5302" y="0"/>
                    <a:pt x="5292" y="1"/>
                    <a:pt x="5283" y="2"/>
                  </a:cubicBezTo>
                  <a:cubicBezTo>
                    <a:pt x="4402" y="121"/>
                    <a:pt x="3556" y="526"/>
                    <a:pt x="2723" y="811"/>
                  </a:cubicBezTo>
                  <a:cubicBezTo>
                    <a:pt x="1877" y="1109"/>
                    <a:pt x="1020" y="1395"/>
                    <a:pt x="187" y="1728"/>
                  </a:cubicBezTo>
                  <a:cubicBezTo>
                    <a:pt x="1" y="1816"/>
                    <a:pt x="46" y="2104"/>
                    <a:pt x="239" y="2104"/>
                  </a:cubicBezTo>
                  <a:cubicBezTo>
                    <a:pt x="256" y="2104"/>
                    <a:pt x="275" y="2102"/>
                    <a:pt x="294" y="2097"/>
                  </a:cubicBezTo>
                  <a:cubicBezTo>
                    <a:pt x="1223" y="1835"/>
                    <a:pt x="2127" y="1526"/>
                    <a:pt x="3032" y="1228"/>
                  </a:cubicBezTo>
                  <a:cubicBezTo>
                    <a:pt x="3842" y="954"/>
                    <a:pt x="4687" y="764"/>
                    <a:pt x="5425" y="347"/>
                  </a:cubicBezTo>
                  <a:cubicBezTo>
                    <a:pt x="5619" y="233"/>
                    <a:pt x="5508" y="0"/>
                    <a:pt x="5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-192116" y="433523"/>
              <a:ext cx="153771" cy="190815"/>
            </a:xfrm>
            <a:custGeom>
              <a:avLst/>
              <a:gdLst/>
              <a:ahLst/>
              <a:cxnLst/>
              <a:rect l="l" t="t" r="r" b="b"/>
              <a:pathLst>
                <a:path w="4670" h="5795" extrusionOk="0">
                  <a:moveTo>
                    <a:pt x="116" y="1"/>
                  </a:moveTo>
                  <a:cubicBezTo>
                    <a:pt x="56" y="1"/>
                    <a:pt x="0" y="68"/>
                    <a:pt x="26" y="128"/>
                  </a:cubicBezTo>
                  <a:cubicBezTo>
                    <a:pt x="526" y="1140"/>
                    <a:pt x="1253" y="2009"/>
                    <a:pt x="1943" y="2890"/>
                  </a:cubicBezTo>
                  <a:cubicBezTo>
                    <a:pt x="2669" y="3819"/>
                    <a:pt x="3384" y="4998"/>
                    <a:pt x="4324" y="5748"/>
                  </a:cubicBezTo>
                  <a:cubicBezTo>
                    <a:pt x="4363" y="5780"/>
                    <a:pt x="4405" y="5795"/>
                    <a:pt x="4445" y="5795"/>
                  </a:cubicBezTo>
                  <a:cubicBezTo>
                    <a:pt x="4567" y="5795"/>
                    <a:pt x="4670" y="5665"/>
                    <a:pt x="4598" y="5522"/>
                  </a:cubicBezTo>
                  <a:cubicBezTo>
                    <a:pt x="4158" y="4533"/>
                    <a:pt x="3289" y="3664"/>
                    <a:pt x="2622" y="2807"/>
                  </a:cubicBezTo>
                  <a:cubicBezTo>
                    <a:pt x="1848" y="1843"/>
                    <a:pt x="1134" y="819"/>
                    <a:pt x="181" y="33"/>
                  </a:cubicBezTo>
                  <a:cubicBezTo>
                    <a:pt x="162" y="10"/>
                    <a:pt x="138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-402589" y="-93745"/>
              <a:ext cx="135892" cy="181332"/>
            </a:xfrm>
            <a:custGeom>
              <a:avLst/>
              <a:gdLst/>
              <a:ahLst/>
              <a:cxnLst/>
              <a:rect l="l" t="t" r="r" b="b"/>
              <a:pathLst>
                <a:path w="4127" h="5507" extrusionOk="0">
                  <a:moveTo>
                    <a:pt x="229" y="1"/>
                  </a:moveTo>
                  <a:cubicBezTo>
                    <a:pt x="116" y="1"/>
                    <a:pt x="1" y="145"/>
                    <a:pt x="72" y="270"/>
                  </a:cubicBezTo>
                  <a:cubicBezTo>
                    <a:pt x="632" y="1235"/>
                    <a:pt x="1299" y="2139"/>
                    <a:pt x="1942" y="3068"/>
                  </a:cubicBezTo>
                  <a:cubicBezTo>
                    <a:pt x="2513" y="3866"/>
                    <a:pt x="3025" y="4830"/>
                    <a:pt x="3787" y="5461"/>
                  </a:cubicBezTo>
                  <a:cubicBezTo>
                    <a:pt x="3821" y="5492"/>
                    <a:pt x="3866" y="5506"/>
                    <a:pt x="3910" y="5506"/>
                  </a:cubicBezTo>
                  <a:cubicBezTo>
                    <a:pt x="4019" y="5506"/>
                    <a:pt x="4127" y="5422"/>
                    <a:pt x="4085" y="5295"/>
                  </a:cubicBezTo>
                  <a:cubicBezTo>
                    <a:pt x="3716" y="4330"/>
                    <a:pt x="2930" y="3461"/>
                    <a:pt x="2299" y="2616"/>
                  </a:cubicBezTo>
                  <a:cubicBezTo>
                    <a:pt x="1656" y="1758"/>
                    <a:pt x="1049" y="865"/>
                    <a:pt x="334" y="56"/>
                  </a:cubicBezTo>
                  <a:cubicBezTo>
                    <a:pt x="304" y="17"/>
                    <a:pt x="267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-121717" y="-237473"/>
              <a:ext cx="184526" cy="68983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19" y="0"/>
                  </a:moveTo>
                  <a:cubicBezTo>
                    <a:pt x="5307" y="0"/>
                    <a:pt x="5295" y="1"/>
                    <a:pt x="5282" y="4"/>
                  </a:cubicBezTo>
                  <a:cubicBezTo>
                    <a:pt x="4401" y="123"/>
                    <a:pt x="3556" y="528"/>
                    <a:pt x="2722" y="801"/>
                  </a:cubicBezTo>
                  <a:cubicBezTo>
                    <a:pt x="1865" y="1099"/>
                    <a:pt x="1020" y="1385"/>
                    <a:pt x="186" y="1730"/>
                  </a:cubicBezTo>
                  <a:cubicBezTo>
                    <a:pt x="0" y="1807"/>
                    <a:pt x="45" y="2094"/>
                    <a:pt x="239" y="2094"/>
                  </a:cubicBezTo>
                  <a:cubicBezTo>
                    <a:pt x="256" y="2094"/>
                    <a:pt x="274" y="2092"/>
                    <a:pt x="293" y="2087"/>
                  </a:cubicBezTo>
                  <a:cubicBezTo>
                    <a:pt x="1210" y="1837"/>
                    <a:pt x="2127" y="1516"/>
                    <a:pt x="3032" y="1218"/>
                  </a:cubicBezTo>
                  <a:cubicBezTo>
                    <a:pt x="3829" y="956"/>
                    <a:pt x="4687" y="766"/>
                    <a:pt x="5425" y="349"/>
                  </a:cubicBezTo>
                  <a:cubicBezTo>
                    <a:pt x="5603" y="237"/>
                    <a:pt x="5500" y="0"/>
                    <a:pt x="5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-18720" y="6947"/>
              <a:ext cx="153738" cy="190914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4" y="0"/>
                  </a:moveTo>
                  <a:cubicBezTo>
                    <a:pt x="52" y="0"/>
                    <a:pt x="1" y="64"/>
                    <a:pt x="35" y="141"/>
                  </a:cubicBezTo>
                  <a:cubicBezTo>
                    <a:pt x="523" y="1153"/>
                    <a:pt x="1249" y="2010"/>
                    <a:pt x="1940" y="2891"/>
                  </a:cubicBezTo>
                  <a:cubicBezTo>
                    <a:pt x="2666" y="3832"/>
                    <a:pt x="3380" y="5011"/>
                    <a:pt x="4321" y="5749"/>
                  </a:cubicBezTo>
                  <a:cubicBezTo>
                    <a:pt x="4364" y="5783"/>
                    <a:pt x="4409" y="5797"/>
                    <a:pt x="4451" y="5797"/>
                  </a:cubicBezTo>
                  <a:cubicBezTo>
                    <a:pt x="4573" y="5797"/>
                    <a:pt x="4669" y="5673"/>
                    <a:pt x="4607" y="5523"/>
                  </a:cubicBezTo>
                  <a:cubicBezTo>
                    <a:pt x="4154" y="4546"/>
                    <a:pt x="3297" y="3665"/>
                    <a:pt x="2630" y="2820"/>
                  </a:cubicBezTo>
                  <a:cubicBezTo>
                    <a:pt x="1844" y="1856"/>
                    <a:pt x="1130" y="820"/>
                    <a:pt x="190" y="34"/>
                  </a:cubicBezTo>
                  <a:cubicBezTo>
                    <a:pt x="166" y="10"/>
                    <a:pt x="13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-442727" y="-710971"/>
              <a:ext cx="241688" cy="60060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38" y="1"/>
                  </a:moveTo>
                  <a:cubicBezTo>
                    <a:pt x="7134" y="1"/>
                    <a:pt x="7129" y="1"/>
                    <a:pt x="7125" y="1"/>
                  </a:cubicBezTo>
                  <a:cubicBezTo>
                    <a:pt x="5994" y="37"/>
                    <a:pt x="4839" y="394"/>
                    <a:pt x="3744" y="644"/>
                  </a:cubicBezTo>
                  <a:cubicBezTo>
                    <a:pt x="2541" y="918"/>
                    <a:pt x="1327" y="1168"/>
                    <a:pt x="172" y="1537"/>
                  </a:cubicBezTo>
                  <a:cubicBezTo>
                    <a:pt x="1" y="1560"/>
                    <a:pt x="16" y="1824"/>
                    <a:pt x="175" y="1824"/>
                  </a:cubicBezTo>
                  <a:cubicBezTo>
                    <a:pt x="182" y="1824"/>
                    <a:pt x="189" y="1824"/>
                    <a:pt x="196" y="1823"/>
                  </a:cubicBezTo>
                  <a:cubicBezTo>
                    <a:pt x="1327" y="1692"/>
                    <a:pt x="2458" y="1453"/>
                    <a:pt x="3577" y="1227"/>
                  </a:cubicBezTo>
                  <a:cubicBezTo>
                    <a:pt x="4768" y="989"/>
                    <a:pt x="6054" y="834"/>
                    <a:pt x="7173" y="358"/>
                  </a:cubicBezTo>
                  <a:cubicBezTo>
                    <a:pt x="7336" y="288"/>
                    <a:pt x="7340" y="1"/>
                    <a:pt x="7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-228962" y="-520123"/>
              <a:ext cx="135925" cy="181233"/>
            </a:xfrm>
            <a:custGeom>
              <a:avLst/>
              <a:gdLst/>
              <a:ahLst/>
              <a:cxnLst/>
              <a:rect l="l" t="t" r="r" b="b"/>
              <a:pathLst>
                <a:path w="4128" h="5504" extrusionOk="0">
                  <a:moveTo>
                    <a:pt x="225" y="1"/>
                  </a:moveTo>
                  <a:cubicBezTo>
                    <a:pt x="113" y="1"/>
                    <a:pt x="0" y="143"/>
                    <a:pt x="62" y="265"/>
                  </a:cubicBezTo>
                  <a:cubicBezTo>
                    <a:pt x="633" y="1230"/>
                    <a:pt x="1300" y="2146"/>
                    <a:pt x="1943" y="3063"/>
                  </a:cubicBezTo>
                  <a:cubicBezTo>
                    <a:pt x="2503" y="3873"/>
                    <a:pt x="3026" y="4837"/>
                    <a:pt x="3788" y="5456"/>
                  </a:cubicBezTo>
                  <a:cubicBezTo>
                    <a:pt x="3825" y="5489"/>
                    <a:pt x="3872" y="5504"/>
                    <a:pt x="3919" y="5504"/>
                  </a:cubicBezTo>
                  <a:cubicBezTo>
                    <a:pt x="4025" y="5504"/>
                    <a:pt x="4128" y="5426"/>
                    <a:pt x="4086" y="5302"/>
                  </a:cubicBezTo>
                  <a:cubicBezTo>
                    <a:pt x="3705" y="4325"/>
                    <a:pt x="2919" y="3468"/>
                    <a:pt x="2300" y="2623"/>
                  </a:cubicBezTo>
                  <a:cubicBezTo>
                    <a:pt x="1657" y="1753"/>
                    <a:pt x="1050" y="861"/>
                    <a:pt x="336" y="63"/>
                  </a:cubicBezTo>
                  <a:cubicBezTo>
                    <a:pt x="304" y="19"/>
                    <a:pt x="264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51679" y="-664411"/>
              <a:ext cx="184789" cy="69082"/>
            </a:xfrm>
            <a:custGeom>
              <a:avLst/>
              <a:gdLst/>
              <a:ahLst/>
              <a:cxnLst/>
              <a:rect l="l" t="t" r="r" b="b"/>
              <a:pathLst>
                <a:path w="5612" h="2098" extrusionOk="0">
                  <a:moveTo>
                    <a:pt x="5318" y="0"/>
                  </a:moveTo>
                  <a:cubicBezTo>
                    <a:pt x="5305" y="0"/>
                    <a:pt x="5292" y="2"/>
                    <a:pt x="5279" y="4"/>
                  </a:cubicBezTo>
                  <a:cubicBezTo>
                    <a:pt x="4398" y="123"/>
                    <a:pt x="3552" y="528"/>
                    <a:pt x="2719" y="801"/>
                  </a:cubicBezTo>
                  <a:cubicBezTo>
                    <a:pt x="1873" y="1099"/>
                    <a:pt x="1028" y="1385"/>
                    <a:pt x="195" y="1730"/>
                  </a:cubicBezTo>
                  <a:cubicBezTo>
                    <a:pt x="1" y="1816"/>
                    <a:pt x="41" y="2097"/>
                    <a:pt x="226" y="2097"/>
                  </a:cubicBezTo>
                  <a:cubicBezTo>
                    <a:pt x="246" y="2097"/>
                    <a:pt x="267" y="2094"/>
                    <a:pt x="290" y="2087"/>
                  </a:cubicBezTo>
                  <a:cubicBezTo>
                    <a:pt x="1219" y="1837"/>
                    <a:pt x="2123" y="1528"/>
                    <a:pt x="3028" y="1230"/>
                  </a:cubicBezTo>
                  <a:cubicBezTo>
                    <a:pt x="3838" y="956"/>
                    <a:pt x="4683" y="766"/>
                    <a:pt x="5433" y="349"/>
                  </a:cubicBezTo>
                  <a:cubicBezTo>
                    <a:pt x="5612" y="237"/>
                    <a:pt x="5508" y="0"/>
                    <a:pt x="5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54940" y="-419826"/>
              <a:ext cx="153640" cy="190914"/>
            </a:xfrm>
            <a:custGeom>
              <a:avLst/>
              <a:gdLst/>
              <a:ahLst/>
              <a:cxnLst/>
              <a:rect l="l" t="t" r="r" b="b"/>
              <a:pathLst>
                <a:path w="4666" h="5798" extrusionOk="0">
                  <a:moveTo>
                    <a:pt x="112" y="0"/>
                  </a:moveTo>
                  <a:cubicBezTo>
                    <a:pt x="53" y="0"/>
                    <a:pt x="1" y="59"/>
                    <a:pt x="35" y="136"/>
                  </a:cubicBezTo>
                  <a:cubicBezTo>
                    <a:pt x="523" y="1148"/>
                    <a:pt x="1250" y="2017"/>
                    <a:pt x="1928" y="2887"/>
                  </a:cubicBezTo>
                  <a:cubicBezTo>
                    <a:pt x="2666" y="3827"/>
                    <a:pt x="3381" y="5006"/>
                    <a:pt x="4321" y="5744"/>
                  </a:cubicBezTo>
                  <a:cubicBezTo>
                    <a:pt x="4362" y="5782"/>
                    <a:pt x="4407" y="5798"/>
                    <a:pt x="4449" y="5798"/>
                  </a:cubicBezTo>
                  <a:cubicBezTo>
                    <a:pt x="4567" y="5798"/>
                    <a:pt x="4666" y="5670"/>
                    <a:pt x="4595" y="5530"/>
                  </a:cubicBezTo>
                  <a:cubicBezTo>
                    <a:pt x="4155" y="4542"/>
                    <a:pt x="3286" y="3660"/>
                    <a:pt x="2619" y="2815"/>
                  </a:cubicBezTo>
                  <a:cubicBezTo>
                    <a:pt x="1845" y="1851"/>
                    <a:pt x="1131" y="827"/>
                    <a:pt x="178" y="29"/>
                  </a:cubicBezTo>
                  <a:cubicBezTo>
                    <a:pt x="158" y="9"/>
                    <a:pt x="134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-55599" y="-946896"/>
              <a:ext cx="135892" cy="181233"/>
            </a:xfrm>
            <a:custGeom>
              <a:avLst/>
              <a:gdLst/>
              <a:ahLst/>
              <a:cxnLst/>
              <a:rect l="l" t="t" r="r" b="b"/>
              <a:pathLst>
                <a:path w="4127" h="5504" extrusionOk="0">
                  <a:moveTo>
                    <a:pt x="224" y="1"/>
                  </a:moveTo>
                  <a:cubicBezTo>
                    <a:pt x="113" y="1"/>
                    <a:pt x="1" y="137"/>
                    <a:pt x="71" y="260"/>
                  </a:cubicBezTo>
                  <a:cubicBezTo>
                    <a:pt x="631" y="1225"/>
                    <a:pt x="1310" y="2142"/>
                    <a:pt x="1941" y="3058"/>
                  </a:cubicBezTo>
                  <a:cubicBezTo>
                    <a:pt x="2512" y="3868"/>
                    <a:pt x="3036" y="4832"/>
                    <a:pt x="3786" y="5463"/>
                  </a:cubicBezTo>
                  <a:cubicBezTo>
                    <a:pt x="3820" y="5491"/>
                    <a:pt x="3864" y="5503"/>
                    <a:pt x="3907" y="5503"/>
                  </a:cubicBezTo>
                  <a:cubicBezTo>
                    <a:pt x="4017" y="5503"/>
                    <a:pt x="4126" y="5424"/>
                    <a:pt x="4084" y="5297"/>
                  </a:cubicBezTo>
                  <a:cubicBezTo>
                    <a:pt x="3715" y="4332"/>
                    <a:pt x="2929" y="3463"/>
                    <a:pt x="2298" y="2618"/>
                  </a:cubicBezTo>
                  <a:cubicBezTo>
                    <a:pt x="1667" y="1749"/>
                    <a:pt x="1048" y="856"/>
                    <a:pt x="333" y="58"/>
                  </a:cubicBezTo>
                  <a:cubicBezTo>
                    <a:pt x="302" y="18"/>
                    <a:pt x="263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25240" y="-1090559"/>
              <a:ext cx="184493" cy="68588"/>
            </a:xfrm>
            <a:custGeom>
              <a:avLst/>
              <a:gdLst/>
              <a:ahLst/>
              <a:cxnLst/>
              <a:rect l="l" t="t" r="r" b="b"/>
              <a:pathLst>
                <a:path w="5603" h="2083" extrusionOk="0">
                  <a:moveTo>
                    <a:pt x="5321" y="0"/>
                  </a:moveTo>
                  <a:cubicBezTo>
                    <a:pt x="5308" y="0"/>
                    <a:pt x="5295" y="1"/>
                    <a:pt x="5282" y="4"/>
                  </a:cubicBezTo>
                  <a:cubicBezTo>
                    <a:pt x="4401" y="111"/>
                    <a:pt x="3556" y="516"/>
                    <a:pt x="2722" y="801"/>
                  </a:cubicBezTo>
                  <a:cubicBezTo>
                    <a:pt x="1865" y="1099"/>
                    <a:pt x="1020" y="1385"/>
                    <a:pt x="186" y="1730"/>
                  </a:cubicBezTo>
                  <a:cubicBezTo>
                    <a:pt x="1" y="1806"/>
                    <a:pt x="45" y="2083"/>
                    <a:pt x="237" y="2083"/>
                  </a:cubicBezTo>
                  <a:cubicBezTo>
                    <a:pt x="255" y="2083"/>
                    <a:pt x="273" y="2080"/>
                    <a:pt x="293" y="2075"/>
                  </a:cubicBezTo>
                  <a:cubicBezTo>
                    <a:pt x="1210" y="1825"/>
                    <a:pt x="2127" y="1516"/>
                    <a:pt x="3032" y="1218"/>
                  </a:cubicBezTo>
                  <a:cubicBezTo>
                    <a:pt x="3830" y="944"/>
                    <a:pt x="4687" y="754"/>
                    <a:pt x="5425" y="337"/>
                  </a:cubicBezTo>
                  <a:cubicBezTo>
                    <a:pt x="5603" y="226"/>
                    <a:pt x="5500" y="0"/>
                    <a:pt x="53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28270" y="-846336"/>
              <a:ext cx="153738" cy="191045"/>
            </a:xfrm>
            <a:custGeom>
              <a:avLst/>
              <a:gdLst/>
              <a:ahLst/>
              <a:cxnLst/>
              <a:rect l="l" t="t" r="r" b="b"/>
              <a:pathLst>
                <a:path w="4669" h="5802" extrusionOk="0">
                  <a:moveTo>
                    <a:pt x="111" y="1"/>
                  </a:moveTo>
                  <a:cubicBezTo>
                    <a:pt x="50" y="1"/>
                    <a:pt x="0" y="68"/>
                    <a:pt x="34" y="135"/>
                  </a:cubicBezTo>
                  <a:cubicBezTo>
                    <a:pt x="522" y="1147"/>
                    <a:pt x="1260" y="2016"/>
                    <a:pt x="1939" y="2898"/>
                  </a:cubicBezTo>
                  <a:cubicBezTo>
                    <a:pt x="2665" y="3826"/>
                    <a:pt x="3379" y="5005"/>
                    <a:pt x="4320" y="5755"/>
                  </a:cubicBezTo>
                  <a:cubicBezTo>
                    <a:pt x="4361" y="5788"/>
                    <a:pt x="4405" y="5802"/>
                    <a:pt x="4446" y="5802"/>
                  </a:cubicBezTo>
                  <a:cubicBezTo>
                    <a:pt x="4570" y="5802"/>
                    <a:pt x="4668" y="5672"/>
                    <a:pt x="4606" y="5529"/>
                  </a:cubicBezTo>
                  <a:cubicBezTo>
                    <a:pt x="4153" y="4541"/>
                    <a:pt x="3296" y="3671"/>
                    <a:pt x="2629" y="2814"/>
                  </a:cubicBezTo>
                  <a:cubicBezTo>
                    <a:pt x="1855" y="1850"/>
                    <a:pt x="1141" y="826"/>
                    <a:pt x="189" y="40"/>
                  </a:cubicBezTo>
                  <a:cubicBezTo>
                    <a:pt x="164" y="12"/>
                    <a:pt x="137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501930" y="-1273274"/>
              <a:ext cx="153640" cy="191045"/>
            </a:xfrm>
            <a:custGeom>
              <a:avLst/>
              <a:gdLst/>
              <a:ahLst/>
              <a:cxnLst/>
              <a:rect l="l" t="t" r="r" b="b"/>
              <a:pathLst>
                <a:path w="4666" h="5802" extrusionOk="0">
                  <a:moveTo>
                    <a:pt x="108" y="1"/>
                  </a:moveTo>
                  <a:cubicBezTo>
                    <a:pt x="51" y="1"/>
                    <a:pt x="0" y="71"/>
                    <a:pt x="34" y="147"/>
                  </a:cubicBezTo>
                  <a:cubicBezTo>
                    <a:pt x="522" y="1159"/>
                    <a:pt x="1249" y="2017"/>
                    <a:pt x="1939" y="2898"/>
                  </a:cubicBezTo>
                  <a:cubicBezTo>
                    <a:pt x="2666" y="3838"/>
                    <a:pt x="3380" y="5005"/>
                    <a:pt x="4320" y="5755"/>
                  </a:cubicBezTo>
                  <a:cubicBezTo>
                    <a:pt x="4359" y="5788"/>
                    <a:pt x="4401" y="5802"/>
                    <a:pt x="4441" y="5802"/>
                  </a:cubicBezTo>
                  <a:cubicBezTo>
                    <a:pt x="4563" y="5802"/>
                    <a:pt x="4666" y="5672"/>
                    <a:pt x="4594" y="5529"/>
                  </a:cubicBezTo>
                  <a:cubicBezTo>
                    <a:pt x="4154" y="4553"/>
                    <a:pt x="3285" y="3672"/>
                    <a:pt x="2618" y="2826"/>
                  </a:cubicBezTo>
                  <a:cubicBezTo>
                    <a:pt x="1844" y="1850"/>
                    <a:pt x="1130" y="826"/>
                    <a:pt x="177" y="40"/>
                  </a:cubicBezTo>
                  <a:cubicBezTo>
                    <a:pt x="156" y="13"/>
                    <a:pt x="132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33" name="Google Shape;133;p2"/>
          <p:cNvGrpSpPr/>
          <p:nvPr/>
        </p:nvGrpSpPr>
        <p:grpSpPr>
          <a:xfrm>
            <a:off x="5985714" y="5794112"/>
            <a:ext cx="6463580" cy="1874387"/>
            <a:chOff x="3765600" y="4769263"/>
            <a:chExt cx="3680575" cy="1067338"/>
          </a:xfrm>
        </p:grpSpPr>
        <p:sp>
          <p:nvSpPr>
            <p:cNvPr id="134" name="Google Shape;134;p2"/>
            <p:cNvSpPr/>
            <p:nvPr/>
          </p:nvSpPr>
          <p:spPr>
            <a:xfrm>
              <a:off x="3847025" y="5668950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309" y="0"/>
                  </a:moveTo>
                  <a:cubicBezTo>
                    <a:pt x="5300" y="0"/>
                    <a:pt x="5291" y="1"/>
                    <a:pt x="5282" y="2"/>
                  </a:cubicBezTo>
                  <a:cubicBezTo>
                    <a:pt x="4401" y="121"/>
                    <a:pt x="3555" y="526"/>
                    <a:pt x="2722" y="811"/>
                  </a:cubicBezTo>
                  <a:cubicBezTo>
                    <a:pt x="1865" y="1109"/>
                    <a:pt x="1019" y="1395"/>
                    <a:pt x="186" y="1728"/>
                  </a:cubicBezTo>
                  <a:cubicBezTo>
                    <a:pt x="0" y="1815"/>
                    <a:pt x="45" y="2093"/>
                    <a:pt x="237" y="2093"/>
                  </a:cubicBezTo>
                  <a:cubicBezTo>
                    <a:pt x="254" y="2093"/>
                    <a:pt x="273" y="2090"/>
                    <a:pt x="293" y="2085"/>
                  </a:cubicBezTo>
                  <a:cubicBezTo>
                    <a:pt x="1210" y="1835"/>
                    <a:pt x="2127" y="1526"/>
                    <a:pt x="3031" y="1228"/>
                  </a:cubicBezTo>
                  <a:cubicBezTo>
                    <a:pt x="3829" y="954"/>
                    <a:pt x="4686" y="764"/>
                    <a:pt x="5425" y="347"/>
                  </a:cubicBezTo>
                  <a:cubicBezTo>
                    <a:pt x="5607" y="233"/>
                    <a:pt x="5495" y="0"/>
                    <a:pt x="5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765600" y="5454300"/>
              <a:ext cx="103225" cy="137850"/>
            </a:xfrm>
            <a:custGeom>
              <a:avLst/>
              <a:gdLst/>
              <a:ahLst/>
              <a:cxnLst/>
              <a:rect l="l" t="t" r="r" b="b"/>
              <a:pathLst>
                <a:path w="4129" h="5514" extrusionOk="0">
                  <a:moveTo>
                    <a:pt x="225" y="1"/>
                  </a:moveTo>
                  <a:cubicBezTo>
                    <a:pt x="113" y="1"/>
                    <a:pt x="0" y="145"/>
                    <a:pt x="62" y="277"/>
                  </a:cubicBezTo>
                  <a:cubicBezTo>
                    <a:pt x="633" y="1242"/>
                    <a:pt x="1300" y="2146"/>
                    <a:pt x="1943" y="3075"/>
                  </a:cubicBezTo>
                  <a:cubicBezTo>
                    <a:pt x="2502" y="3873"/>
                    <a:pt x="3026" y="4837"/>
                    <a:pt x="3788" y="5468"/>
                  </a:cubicBezTo>
                  <a:cubicBezTo>
                    <a:pt x="3823" y="5499"/>
                    <a:pt x="3867" y="5513"/>
                    <a:pt x="3911" y="5513"/>
                  </a:cubicBezTo>
                  <a:cubicBezTo>
                    <a:pt x="4020" y="5513"/>
                    <a:pt x="4128" y="5429"/>
                    <a:pt x="4086" y="5302"/>
                  </a:cubicBezTo>
                  <a:cubicBezTo>
                    <a:pt x="3717" y="4337"/>
                    <a:pt x="2919" y="3468"/>
                    <a:pt x="2300" y="2623"/>
                  </a:cubicBezTo>
                  <a:cubicBezTo>
                    <a:pt x="1657" y="1765"/>
                    <a:pt x="1050" y="873"/>
                    <a:pt x="335" y="63"/>
                  </a:cubicBezTo>
                  <a:cubicBezTo>
                    <a:pt x="304" y="19"/>
                    <a:pt x="265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978625" y="5345050"/>
              <a:ext cx="140350" cy="52450"/>
            </a:xfrm>
            <a:custGeom>
              <a:avLst/>
              <a:gdLst/>
              <a:ahLst/>
              <a:cxnLst/>
              <a:rect l="l" t="t" r="r" b="b"/>
              <a:pathLst>
                <a:path w="5614" h="2098" extrusionOk="0">
                  <a:moveTo>
                    <a:pt x="5321" y="0"/>
                  </a:moveTo>
                  <a:cubicBezTo>
                    <a:pt x="5308" y="0"/>
                    <a:pt x="5294" y="1"/>
                    <a:pt x="5280" y="4"/>
                  </a:cubicBezTo>
                  <a:cubicBezTo>
                    <a:pt x="4399" y="123"/>
                    <a:pt x="3554" y="516"/>
                    <a:pt x="2720" y="801"/>
                  </a:cubicBezTo>
                  <a:cubicBezTo>
                    <a:pt x="1875" y="1099"/>
                    <a:pt x="1030" y="1385"/>
                    <a:pt x="184" y="1730"/>
                  </a:cubicBezTo>
                  <a:cubicBezTo>
                    <a:pt x="1" y="1806"/>
                    <a:pt x="43" y="2097"/>
                    <a:pt x="230" y="2097"/>
                  </a:cubicBezTo>
                  <a:cubicBezTo>
                    <a:pt x="249" y="2097"/>
                    <a:pt x="270" y="2094"/>
                    <a:pt x="292" y="2087"/>
                  </a:cubicBezTo>
                  <a:cubicBezTo>
                    <a:pt x="1220" y="1825"/>
                    <a:pt x="2125" y="1516"/>
                    <a:pt x="3030" y="1218"/>
                  </a:cubicBezTo>
                  <a:cubicBezTo>
                    <a:pt x="3840" y="956"/>
                    <a:pt x="4685" y="754"/>
                    <a:pt x="5435" y="337"/>
                  </a:cubicBezTo>
                  <a:cubicBezTo>
                    <a:pt x="5613" y="226"/>
                    <a:pt x="5510" y="0"/>
                    <a:pt x="53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056800" y="5530475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12" y="1"/>
                  </a:moveTo>
                  <a:cubicBezTo>
                    <a:pt x="51" y="1"/>
                    <a:pt x="0" y="71"/>
                    <a:pt x="34" y="147"/>
                  </a:cubicBezTo>
                  <a:cubicBezTo>
                    <a:pt x="534" y="1147"/>
                    <a:pt x="1260" y="2017"/>
                    <a:pt x="1939" y="2898"/>
                  </a:cubicBezTo>
                  <a:cubicBezTo>
                    <a:pt x="2677" y="3826"/>
                    <a:pt x="3392" y="5005"/>
                    <a:pt x="4320" y="5755"/>
                  </a:cubicBezTo>
                  <a:cubicBezTo>
                    <a:pt x="4362" y="5788"/>
                    <a:pt x="4406" y="5802"/>
                    <a:pt x="4448" y="5802"/>
                  </a:cubicBezTo>
                  <a:cubicBezTo>
                    <a:pt x="4574" y="5802"/>
                    <a:pt x="4678" y="5672"/>
                    <a:pt x="4606" y="5529"/>
                  </a:cubicBezTo>
                  <a:cubicBezTo>
                    <a:pt x="4165" y="4553"/>
                    <a:pt x="3296" y="3671"/>
                    <a:pt x="2630" y="2826"/>
                  </a:cubicBezTo>
                  <a:cubicBezTo>
                    <a:pt x="1856" y="1850"/>
                    <a:pt x="1141" y="826"/>
                    <a:pt x="189" y="40"/>
                  </a:cubicBezTo>
                  <a:cubicBezTo>
                    <a:pt x="165" y="13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282825" y="5470150"/>
              <a:ext cx="183225" cy="45600"/>
            </a:xfrm>
            <a:custGeom>
              <a:avLst/>
              <a:gdLst/>
              <a:ahLst/>
              <a:cxnLst/>
              <a:rect l="l" t="t" r="r" b="b"/>
              <a:pathLst>
                <a:path w="7329" h="1824" extrusionOk="0">
                  <a:moveTo>
                    <a:pt x="7102" y="0"/>
                  </a:moveTo>
                  <a:cubicBezTo>
                    <a:pt x="5971" y="24"/>
                    <a:pt x="4828" y="381"/>
                    <a:pt x="3721" y="631"/>
                  </a:cubicBezTo>
                  <a:cubicBezTo>
                    <a:pt x="2518" y="905"/>
                    <a:pt x="1316" y="1155"/>
                    <a:pt x="149" y="1524"/>
                  </a:cubicBezTo>
                  <a:cubicBezTo>
                    <a:pt x="1" y="1570"/>
                    <a:pt x="5" y="1824"/>
                    <a:pt x="163" y="1824"/>
                  </a:cubicBezTo>
                  <a:cubicBezTo>
                    <a:pt x="170" y="1824"/>
                    <a:pt x="177" y="1823"/>
                    <a:pt x="185" y="1822"/>
                  </a:cubicBezTo>
                  <a:cubicBezTo>
                    <a:pt x="1316" y="1691"/>
                    <a:pt x="2447" y="1453"/>
                    <a:pt x="3566" y="1227"/>
                  </a:cubicBezTo>
                  <a:cubicBezTo>
                    <a:pt x="4757" y="989"/>
                    <a:pt x="6031" y="846"/>
                    <a:pt x="7150" y="369"/>
                  </a:cubicBezTo>
                  <a:cubicBezTo>
                    <a:pt x="7328" y="298"/>
                    <a:pt x="7328" y="0"/>
                    <a:pt x="7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444675" y="5614900"/>
              <a:ext cx="103375" cy="137450"/>
            </a:xfrm>
            <a:custGeom>
              <a:avLst/>
              <a:gdLst/>
              <a:ahLst/>
              <a:cxnLst/>
              <a:rect l="l" t="t" r="r" b="b"/>
              <a:pathLst>
                <a:path w="4135" h="5498" extrusionOk="0">
                  <a:moveTo>
                    <a:pt x="230" y="1"/>
                  </a:moveTo>
                  <a:cubicBezTo>
                    <a:pt x="113" y="1"/>
                    <a:pt x="0" y="143"/>
                    <a:pt x="80" y="259"/>
                  </a:cubicBezTo>
                  <a:cubicBezTo>
                    <a:pt x="640" y="1235"/>
                    <a:pt x="1307" y="2140"/>
                    <a:pt x="1950" y="3057"/>
                  </a:cubicBezTo>
                  <a:cubicBezTo>
                    <a:pt x="2521" y="3866"/>
                    <a:pt x="3033" y="4831"/>
                    <a:pt x="3795" y="5450"/>
                  </a:cubicBezTo>
                  <a:cubicBezTo>
                    <a:pt x="3831" y="5482"/>
                    <a:pt x="3879" y="5497"/>
                    <a:pt x="3925" y="5497"/>
                  </a:cubicBezTo>
                  <a:cubicBezTo>
                    <a:pt x="4032" y="5497"/>
                    <a:pt x="4134" y="5419"/>
                    <a:pt x="4093" y="5295"/>
                  </a:cubicBezTo>
                  <a:cubicBezTo>
                    <a:pt x="3724" y="4319"/>
                    <a:pt x="2938" y="3462"/>
                    <a:pt x="2307" y="2616"/>
                  </a:cubicBezTo>
                  <a:cubicBezTo>
                    <a:pt x="1676" y="1747"/>
                    <a:pt x="1057" y="854"/>
                    <a:pt x="342" y="56"/>
                  </a:cubicBezTo>
                  <a:cubicBezTo>
                    <a:pt x="309" y="17"/>
                    <a:pt x="269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657650" y="5505225"/>
              <a:ext cx="140375" cy="52425"/>
            </a:xfrm>
            <a:custGeom>
              <a:avLst/>
              <a:gdLst/>
              <a:ahLst/>
              <a:cxnLst/>
              <a:rect l="l" t="t" r="r" b="b"/>
              <a:pathLst>
                <a:path w="5615" h="2097" extrusionOk="0">
                  <a:moveTo>
                    <a:pt x="5306" y="1"/>
                  </a:moveTo>
                  <a:cubicBezTo>
                    <a:pt x="5297" y="1"/>
                    <a:pt x="5287" y="1"/>
                    <a:pt x="5277" y="2"/>
                  </a:cubicBezTo>
                  <a:cubicBezTo>
                    <a:pt x="4396" y="121"/>
                    <a:pt x="3551" y="526"/>
                    <a:pt x="2718" y="812"/>
                  </a:cubicBezTo>
                  <a:cubicBezTo>
                    <a:pt x="1872" y="1110"/>
                    <a:pt x="1027" y="1395"/>
                    <a:pt x="194" y="1729"/>
                  </a:cubicBezTo>
                  <a:cubicBezTo>
                    <a:pt x="0" y="1825"/>
                    <a:pt x="49" y="2096"/>
                    <a:pt x="235" y="2096"/>
                  </a:cubicBezTo>
                  <a:cubicBezTo>
                    <a:pt x="255" y="2096"/>
                    <a:pt x="277" y="2093"/>
                    <a:pt x="301" y="2086"/>
                  </a:cubicBezTo>
                  <a:cubicBezTo>
                    <a:pt x="1217" y="1836"/>
                    <a:pt x="2122" y="1526"/>
                    <a:pt x="3039" y="1229"/>
                  </a:cubicBezTo>
                  <a:cubicBezTo>
                    <a:pt x="3837" y="955"/>
                    <a:pt x="4682" y="764"/>
                    <a:pt x="5432" y="348"/>
                  </a:cubicBezTo>
                  <a:cubicBezTo>
                    <a:pt x="5614" y="234"/>
                    <a:pt x="5503" y="1"/>
                    <a:pt x="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736050" y="5691050"/>
              <a:ext cx="116725" cy="144925"/>
            </a:xfrm>
            <a:custGeom>
              <a:avLst/>
              <a:gdLst/>
              <a:ahLst/>
              <a:cxnLst/>
              <a:rect l="l" t="t" r="r" b="b"/>
              <a:pathLst>
                <a:path w="4669" h="5797" extrusionOk="0">
                  <a:moveTo>
                    <a:pt x="108" y="0"/>
                  </a:moveTo>
                  <a:cubicBezTo>
                    <a:pt x="51" y="0"/>
                    <a:pt x="0" y="62"/>
                    <a:pt x="34" y="130"/>
                  </a:cubicBezTo>
                  <a:cubicBezTo>
                    <a:pt x="522" y="1142"/>
                    <a:pt x="1249" y="2011"/>
                    <a:pt x="1939" y="2892"/>
                  </a:cubicBezTo>
                  <a:cubicBezTo>
                    <a:pt x="2665" y="3845"/>
                    <a:pt x="3380" y="4999"/>
                    <a:pt x="4320" y="5750"/>
                  </a:cubicBezTo>
                  <a:cubicBezTo>
                    <a:pt x="4359" y="5782"/>
                    <a:pt x="4401" y="5796"/>
                    <a:pt x="4441" y="5796"/>
                  </a:cubicBezTo>
                  <a:cubicBezTo>
                    <a:pt x="4563" y="5796"/>
                    <a:pt x="4669" y="5666"/>
                    <a:pt x="4606" y="5523"/>
                  </a:cubicBezTo>
                  <a:cubicBezTo>
                    <a:pt x="4154" y="4535"/>
                    <a:pt x="3296" y="3666"/>
                    <a:pt x="2618" y="2809"/>
                  </a:cubicBezTo>
                  <a:cubicBezTo>
                    <a:pt x="1844" y="1844"/>
                    <a:pt x="1129" y="820"/>
                    <a:pt x="177" y="35"/>
                  </a:cubicBezTo>
                  <a:cubicBezTo>
                    <a:pt x="156" y="10"/>
                    <a:pt x="132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961700" y="56302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18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5"/>
                  </a:cubicBezTo>
                  <a:cubicBezTo>
                    <a:pt x="1319" y="1704"/>
                    <a:pt x="2450" y="1465"/>
                    <a:pt x="3569" y="1239"/>
                  </a:cubicBezTo>
                  <a:cubicBezTo>
                    <a:pt x="4760" y="1001"/>
                    <a:pt x="6034" y="858"/>
                    <a:pt x="7153" y="382"/>
                  </a:cubicBezTo>
                  <a:cubicBezTo>
                    <a:pt x="7332" y="299"/>
                    <a:pt x="7332" y="1"/>
                    <a:pt x="7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337075" y="5665975"/>
              <a:ext cx="139900" cy="52325"/>
            </a:xfrm>
            <a:custGeom>
              <a:avLst/>
              <a:gdLst/>
              <a:ahLst/>
              <a:cxnLst/>
              <a:rect l="l" t="t" r="r" b="b"/>
              <a:pathLst>
                <a:path w="5596" h="2093" extrusionOk="0">
                  <a:moveTo>
                    <a:pt x="5297" y="0"/>
                  </a:moveTo>
                  <a:cubicBezTo>
                    <a:pt x="5289" y="0"/>
                    <a:pt x="5280" y="1"/>
                    <a:pt x="5271" y="2"/>
                  </a:cubicBezTo>
                  <a:cubicBezTo>
                    <a:pt x="4389" y="121"/>
                    <a:pt x="3544" y="526"/>
                    <a:pt x="2711" y="811"/>
                  </a:cubicBezTo>
                  <a:cubicBezTo>
                    <a:pt x="1853" y="1109"/>
                    <a:pt x="1008" y="1395"/>
                    <a:pt x="175" y="1728"/>
                  </a:cubicBezTo>
                  <a:cubicBezTo>
                    <a:pt x="0" y="1815"/>
                    <a:pt x="45" y="2093"/>
                    <a:pt x="228" y="2093"/>
                  </a:cubicBezTo>
                  <a:cubicBezTo>
                    <a:pt x="245" y="2093"/>
                    <a:pt x="263" y="2090"/>
                    <a:pt x="282" y="2085"/>
                  </a:cubicBezTo>
                  <a:cubicBezTo>
                    <a:pt x="1199" y="1835"/>
                    <a:pt x="2115" y="1526"/>
                    <a:pt x="3020" y="1228"/>
                  </a:cubicBezTo>
                  <a:cubicBezTo>
                    <a:pt x="3818" y="954"/>
                    <a:pt x="4675" y="764"/>
                    <a:pt x="5413" y="347"/>
                  </a:cubicBezTo>
                  <a:cubicBezTo>
                    <a:pt x="5595" y="233"/>
                    <a:pt x="5484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640975" y="5790725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6" y="0"/>
                  </a:moveTo>
                  <a:cubicBezTo>
                    <a:pt x="5985" y="36"/>
                    <a:pt x="4842" y="393"/>
                    <a:pt x="3735" y="643"/>
                  </a:cubicBezTo>
                  <a:cubicBezTo>
                    <a:pt x="2532" y="905"/>
                    <a:pt x="1330" y="1167"/>
                    <a:pt x="163" y="1536"/>
                  </a:cubicBezTo>
                  <a:cubicBezTo>
                    <a:pt x="0" y="1583"/>
                    <a:pt x="19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691"/>
                    <a:pt x="2461" y="1465"/>
                    <a:pt x="3568" y="1239"/>
                  </a:cubicBezTo>
                  <a:cubicBezTo>
                    <a:pt x="4759" y="1001"/>
                    <a:pt x="6045" y="846"/>
                    <a:pt x="7164" y="369"/>
                  </a:cubicBezTo>
                  <a:cubicBezTo>
                    <a:pt x="7343" y="298"/>
                    <a:pt x="7343" y="0"/>
                    <a:pt x="7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896975" y="5130450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8" y="1"/>
                  </a:moveTo>
                  <a:cubicBezTo>
                    <a:pt x="122" y="1"/>
                    <a:pt x="0" y="140"/>
                    <a:pt x="81" y="265"/>
                  </a:cubicBezTo>
                  <a:cubicBezTo>
                    <a:pt x="641" y="1230"/>
                    <a:pt x="1319" y="2135"/>
                    <a:pt x="1950" y="3063"/>
                  </a:cubicBezTo>
                  <a:cubicBezTo>
                    <a:pt x="2522" y="3861"/>
                    <a:pt x="3046" y="4837"/>
                    <a:pt x="3796" y="5456"/>
                  </a:cubicBezTo>
                  <a:cubicBezTo>
                    <a:pt x="3830" y="5487"/>
                    <a:pt x="3875" y="5502"/>
                    <a:pt x="3919" y="5502"/>
                  </a:cubicBezTo>
                  <a:cubicBezTo>
                    <a:pt x="4028" y="5502"/>
                    <a:pt x="4136" y="5417"/>
                    <a:pt x="4093" y="5290"/>
                  </a:cubicBezTo>
                  <a:cubicBezTo>
                    <a:pt x="3724" y="4325"/>
                    <a:pt x="2938" y="3456"/>
                    <a:pt x="2307" y="2611"/>
                  </a:cubicBezTo>
                  <a:cubicBezTo>
                    <a:pt x="1676" y="1754"/>
                    <a:pt x="1057" y="861"/>
                    <a:pt x="343" y="51"/>
                  </a:cubicBezTo>
                  <a:cubicBezTo>
                    <a:pt x="314" y="16"/>
                    <a:pt x="276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88425" y="5206775"/>
              <a:ext cx="116925" cy="145075"/>
            </a:xfrm>
            <a:custGeom>
              <a:avLst/>
              <a:gdLst/>
              <a:ahLst/>
              <a:cxnLst/>
              <a:rect l="l" t="t" r="r" b="b"/>
              <a:pathLst>
                <a:path w="4677" h="5803" extrusionOk="0">
                  <a:moveTo>
                    <a:pt x="116" y="0"/>
                  </a:moveTo>
                  <a:cubicBezTo>
                    <a:pt x="50" y="0"/>
                    <a:pt x="1" y="65"/>
                    <a:pt x="43" y="141"/>
                  </a:cubicBezTo>
                  <a:cubicBezTo>
                    <a:pt x="532" y="1153"/>
                    <a:pt x="1270" y="2011"/>
                    <a:pt x="1948" y="2892"/>
                  </a:cubicBezTo>
                  <a:cubicBezTo>
                    <a:pt x="2675" y="3832"/>
                    <a:pt x="3389" y="5011"/>
                    <a:pt x="4330" y="5749"/>
                  </a:cubicBezTo>
                  <a:cubicBezTo>
                    <a:pt x="4373" y="5787"/>
                    <a:pt x="4420" y="5803"/>
                    <a:pt x="4463" y="5803"/>
                  </a:cubicBezTo>
                  <a:cubicBezTo>
                    <a:pt x="4583" y="5803"/>
                    <a:pt x="4677" y="5675"/>
                    <a:pt x="4615" y="5535"/>
                  </a:cubicBezTo>
                  <a:cubicBezTo>
                    <a:pt x="4163" y="4547"/>
                    <a:pt x="3306" y="3666"/>
                    <a:pt x="2639" y="2820"/>
                  </a:cubicBezTo>
                  <a:cubicBezTo>
                    <a:pt x="1865" y="1856"/>
                    <a:pt x="1151" y="820"/>
                    <a:pt x="198" y="34"/>
                  </a:cubicBezTo>
                  <a:cubicBezTo>
                    <a:pt x="171" y="10"/>
                    <a:pt x="14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414325" y="5146000"/>
              <a:ext cx="183275" cy="45875"/>
            </a:xfrm>
            <a:custGeom>
              <a:avLst/>
              <a:gdLst/>
              <a:ahLst/>
              <a:cxnLst/>
              <a:rect l="l" t="t" r="r" b="b"/>
              <a:pathLst>
                <a:path w="7331" h="1835" extrusionOk="0">
                  <a:moveTo>
                    <a:pt x="7117" y="1"/>
                  </a:moveTo>
                  <a:cubicBezTo>
                    <a:pt x="5986" y="24"/>
                    <a:pt x="4831" y="382"/>
                    <a:pt x="3735" y="643"/>
                  </a:cubicBezTo>
                  <a:cubicBezTo>
                    <a:pt x="2533" y="905"/>
                    <a:pt x="1318" y="1155"/>
                    <a:pt x="163" y="1536"/>
                  </a:cubicBezTo>
                  <a:cubicBezTo>
                    <a:pt x="0" y="1571"/>
                    <a:pt x="8" y="1834"/>
                    <a:pt x="176" y="1834"/>
                  </a:cubicBezTo>
                  <a:cubicBezTo>
                    <a:pt x="180" y="1834"/>
                    <a:pt x="183" y="1834"/>
                    <a:pt x="187" y="1834"/>
                  </a:cubicBezTo>
                  <a:cubicBezTo>
                    <a:pt x="1318" y="1691"/>
                    <a:pt x="2449" y="1453"/>
                    <a:pt x="3569" y="1239"/>
                  </a:cubicBezTo>
                  <a:cubicBezTo>
                    <a:pt x="4759" y="1001"/>
                    <a:pt x="6045" y="846"/>
                    <a:pt x="7152" y="370"/>
                  </a:cubicBezTo>
                  <a:cubicBezTo>
                    <a:pt x="7331" y="298"/>
                    <a:pt x="7331" y="1"/>
                    <a:pt x="7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576375" y="5290900"/>
              <a:ext cx="103250" cy="137525"/>
            </a:xfrm>
            <a:custGeom>
              <a:avLst/>
              <a:gdLst/>
              <a:ahLst/>
              <a:cxnLst/>
              <a:rect l="l" t="t" r="r" b="b"/>
              <a:pathLst>
                <a:path w="4130" h="5501" extrusionOk="0">
                  <a:moveTo>
                    <a:pt x="234" y="0"/>
                  </a:moveTo>
                  <a:cubicBezTo>
                    <a:pt x="120" y="0"/>
                    <a:pt x="0" y="139"/>
                    <a:pt x="63" y="265"/>
                  </a:cubicBezTo>
                  <a:cubicBezTo>
                    <a:pt x="635" y="1229"/>
                    <a:pt x="1301" y="2134"/>
                    <a:pt x="1944" y="3063"/>
                  </a:cubicBezTo>
                  <a:cubicBezTo>
                    <a:pt x="2504" y="3860"/>
                    <a:pt x="3028" y="4825"/>
                    <a:pt x="3790" y="5456"/>
                  </a:cubicBezTo>
                  <a:cubicBezTo>
                    <a:pt x="3824" y="5487"/>
                    <a:pt x="3869" y="5501"/>
                    <a:pt x="3913" y="5501"/>
                  </a:cubicBezTo>
                  <a:cubicBezTo>
                    <a:pt x="4022" y="5501"/>
                    <a:pt x="4130" y="5416"/>
                    <a:pt x="4087" y="5289"/>
                  </a:cubicBezTo>
                  <a:cubicBezTo>
                    <a:pt x="3706" y="4325"/>
                    <a:pt x="2921" y="3456"/>
                    <a:pt x="2302" y="2610"/>
                  </a:cubicBezTo>
                  <a:cubicBezTo>
                    <a:pt x="1659" y="1753"/>
                    <a:pt x="1051" y="860"/>
                    <a:pt x="337" y="50"/>
                  </a:cubicBezTo>
                  <a:cubicBezTo>
                    <a:pt x="308" y="15"/>
                    <a:pt x="271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789400" y="5181625"/>
              <a:ext cx="140350" cy="52375"/>
            </a:xfrm>
            <a:custGeom>
              <a:avLst/>
              <a:gdLst/>
              <a:ahLst/>
              <a:cxnLst/>
              <a:rect l="l" t="t" r="r" b="b"/>
              <a:pathLst>
                <a:path w="5614" h="2095" extrusionOk="0">
                  <a:moveTo>
                    <a:pt x="5321" y="1"/>
                  </a:moveTo>
                  <a:cubicBezTo>
                    <a:pt x="5308" y="1"/>
                    <a:pt x="5295" y="2"/>
                    <a:pt x="5282" y="4"/>
                  </a:cubicBezTo>
                  <a:cubicBezTo>
                    <a:pt x="4401" y="123"/>
                    <a:pt x="3556" y="516"/>
                    <a:pt x="2722" y="802"/>
                  </a:cubicBezTo>
                  <a:cubicBezTo>
                    <a:pt x="1877" y="1100"/>
                    <a:pt x="1020" y="1385"/>
                    <a:pt x="186" y="1731"/>
                  </a:cubicBezTo>
                  <a:cubicBezTo>
                    <a:pt x="0" y="1807"/>
                    <a:pt x="45" y="2095"/>
                    <a:pt x="239" y="2095"/>
                  </a:cubicBezTo>
                  <a:cubicBezTo>
                    <a:pt x="256" y="2095"/>
                    <a:pt x="274" y="2093"/>
                    <a:pt x="293" y="2088"/>
                  </a:cubicBezTo>
                  <a:cubicBezTo>
                    <a:pt x="1222" y="1826"/>
                    <a:pt x="2127" y="1516"/>
                    <a:pt x="3032" y="1219"/>
                  </a:cubicBezTo>
                  <a:cubicBezTo>
                    <a:pt x="3841" y="957"/>
                    <a:pt x="4687" y="766"/>
                    <a:pt x="5425" y="338"/>
                  </a:cubicBezTo>
                  <a:cubicBezTo>
                    <a:pt x="5614" y="226"/>
                    <a:pt x="5502" y="1"/>
                    <a:pt x="53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867825" y="5367075"/>
              <a:ext cx="116725" cy="145075"/>
            </a:xfrm>
            <a:custGeom>
              <a:avLst/>
              <a:gdLst/>
              <a:ahLst/>
              <a:cxnLst/>
              <a:rect l="l" t="t" r="r" b="b"/>
              <a:pathLst>
                <a:path w="4669" h="5803" extrusionOk="0">
                  <a:moveTo>
                    <a:pt x="111" y="0"/>
                  </a:moveTo>
                  <a:cubicBezTo>
                    <a:pt x="53" y="0"/>
                    <a:pt x="0" y="71"/>
                    <a:pt x="26" y="147"/>
                  </a:cubicBezTo>
                  <a:cubicBezTo>
                    <a:pt x="526" y="1159"/>
                    <a:pt x="1252" y="2016"/>
                    <a:pt x="1931" y="2897"/>
                  </a:cubicBezTo>
                  <a:cubicBezTo>
                    <a:pt x="2669" y="3850"/>
                    <a:pt x="3383" y="5016"/>
                    <a:pt x="4312" y="5755"/>
                  </a:cubicBezTo>
                  <a:cubicBezTo>
                    <a:pt x="4355" y="5788"/>
                    <a:pt x="4401" y="5803"/>
                    <a:pt x="4444" y="5803"/>
                  </a:cubicBezTo>
                  <a:cubicBezTo>
                    <a:pt x="4568" y="5803"/>
                    <a:pt x="4668" y="5679"/>
                    <a:pt x="4598" y="5528"/>
                  </a:cubicBezTo>
                  <a:cubicBezTo>
                    <a:pt x="4157" y="4552"/>
                    <a:pt x="3288" y="3671"/>
                    <a:pt x="2621" y="2826"/>
                  </a:cubicBezTo>
                  <a:cubicBezTo>
                    <a:pt x="1847" y="1861"/>
                    <a:pt x="1133" y="825"/>
                    <a:pt x="180" y="40"/>
                  </a:cubicBezTo>
                  <a:cubicBezTo>
                    <a:pt x="160" y="12"/>
                    <a:pt x="135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5093425" y="5306425"/>
              <a:ext cx="183425" cy="45650"/>
            </a:xfrm>
            <a:custGeom>
              <a:avLst/>
              <a:gdLst/>
              <a:ahLst/>
              <a:cxnLst/>
              <a:rect l="l" t="t" r="r" b="b"/>
              <a:pathLst>
                <a:path w="7337" h="1826" extrusionOk="0">
                  <a:moveTo>
                    <a:pt x="7111" y="1"/>
                  </a:moveTo>
                  <a:cubicBezTo>
                    <a:pt x="5980" y="25"/>
                    <a:pt x="4837" y="382"/>
                    <a:pt x="3729" y="632"/>
                  </a:cubicBezTo>
                  <a:cubicBezTo>
                    <a:pt x="2527" y="906"/>
                    <a:pt x="1324" y="1156"/>
                    <a:pt x="158" y="1525"/>
                  </a:cubicBezTo>
                  <a:cubicBezTo>
                    <a:pt x="1" y="1570"/>
                    <a:pt x="13" y="1826"/>
                    <a:pt x="163" y="1826"/>
                  </a:cubicBezTo>
                  <a:cubicBezTo>
                    <a:pt x="173" y="1826"/>
                    <a:pt x="183" y="1825"/>
                    <a:pt x="193" y="1823"/>
                  </a:cubicBezTo>
                  <a:cubicBezTo>
                    <a:pt x="1324" y="1692"/>
                    <a:pt x="2455" y="1454"/>
                    <a:pt x="3563" y="1227"/>
                  </a:cubicBezTo>
                  <a:cubicBezTo>
                    <a:pt x="4753" y="989"/>
                    <a:pt x="6039" y="846"/>
                    <a:pt x="7158" y="370"/>
                  </a:cubicBezTo>
                  <a:cubicBezTo>
                    <a:pt x="7337" y="299"/>
                    <a:pt x="7337" y="1"/>
                    <a:pt x="7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255525" y="5451325"/>
              <a:ext cx="103350" cy="137850"/>
            </a:xfrm>
            <a:custGeom>
              <a:avLst/>
              <a:gdLst/>
              <a:ahLst/>
              <a:cxnLst/>
              <a:rect l="l" t="t" r="r" b="b"/>
              <a:pathLst>
                <a:path w="4134" h="5514" extrusionOk="0">
                  <a:moveTo>
                    <a:pt x="224" y="1"/>
                  </a:moveTo>
                  <a:cubicBezTo>
                    <a:pt x="109" y="1"/>
                    <a:pt x="0" y="145"/>
                    <a:pt x="79" y="277"/>
                  </a:cubicBezTo>
                  <a:cubicBezTo>
                    <a:pt x="639" y="1242"/>
                    <a:pt x="1305" y="2146"/>
                    <a:pt x="1948" y="3075"/>
                  </a:cubicBezTo>
                  <a:cubicBezTo>
                    <a:pt x="2520" y="3873"/>
                    <a:pt x="3032" y="4837"/>
                    <a:pt x="3794" y="5468"/>
                  </a:cubicBezTo>
                  <a:cubicBezTo>
                    <a:pt x="3828" y="5499"/>
                    <a:pt x="3873" y="5513"/>
                    <a:pt x="3917" y="5513"/>
                  </a:cubicBezTo>
                  <a:cubicBezTo>
                    <a:pt x="4026" y="5513"/>
                    <a:pt x="4134" y="5428"/>
                    <a:pt x="4092" y="5302"/>
                  </a:cubicBezTo>
                  <a:cubicBezTo>
                    <a:pt x="3722" y="4337"/>
                    <a:pt x="2937" y="3468"/>
                    <a:pt x="2306" y="2623"/>
                  </a:cubicBezTo>
                  <a:cubicBezTo>
                    <a:pt x="1663" y="1765"/>
                    <a:pt x="1055" y="872"/>
                    <a:pt x="341" y="63"/>
                  </a:cubicBezTo>
                  <a:cubicBezTo>
                    <a:pt x="307" y="19"/>
                    <a:pt x="265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468575" y="5342075"/>
              <a:ext cx="140150" cy="52325"/>
            </a:xfrm>
            <a:custGeom>
              <a:avLst/>
              <a:gdLst/>
              <a:ahLst/>
              <a:cxnLst/>
              <a:rect l="l" t="t" r="r" b="b"/>
              <a:pathLst>
                <a:path w="5606" h="2093" extrusionOk="0">
                  <a:moveTo>
                    <a:pt x="5314" y="0"/>
                  </a:moveTo>
                  <a:cubicBezTo>
                    <a:pt x="5301" y="0"/>
                    <a:pt x="5287" y="1"/>
                    <a:pt x="5273" y="4"/>
                  </a:cubicBezTo>
                  <a:cubicBezTo>
                    <a:pt x="4392" y="123"/>
                    <a:pt x="3547" y="516"/>
                    <a:pt x="2713" y="801"/>
                  </a:cubicBezTo>
                  <a:cubicBezTo>
                    <a:pt x="1868" y="1099"/>
                    <a:pt x="1023" y="1385"/>
                    <a:pt x="189" y="1730"/>
                  </a:cubicBezTo>
                  <a:cubicBezTo>
                    <a:pt x="1" y="1808"/>
                    <a:pt x="60" y="2092"/>
                    <a:pt x="242" y="2092"/>
                  </a:cubicBezTo>
                  <a:cubicBezTo>
                    <a:pt x="256" y="2092"/>
                    <a:pt x="270" y="2091"/>
                    <a:pt x="284" y="2087"/>
                  </a:cubicBezTo>
                  <a:cubicBezTo>
                    <a:pt x="1213" y="1825"/>
                    <a:pt x="2118" y="1516"/>
                    <a:pt x="3023" y="1218"/>
                  </a:cubicBezTo>
                  <a:cubicBezTo>
                    <a:pt x="3832" y="956"/>
                    <a:pt x="4678" y="754"/>
                    <a:pt x="5428" y="337"/>
                  </a:cubicBezTo>
                  <a:cubicBezTo>
                    <a:pt x="5606" y="226"/>
                    <a:pt x="5503" y="0"/>
                    <a:pt x="5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546950" y="5527500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09" y="1"/>
                  </a:moveTo>
                  <a:cubicBezTo>
                    <a:pt x="48" y="1"/>
                    <a:pt x="0" y="71"/>
                    <a:pt x="43" y="147"/>
                  </a:cubicBezTo>
                  <a:cubicBezTo>
                    <a:pt x="531" y="1159"/>
                    <a:pt x="1257" y="2016"/>
                    <a:pt x="1948" y="2898"/>
                  </a:cubicBezTo>
                  <a:cubicBezTo>
                    <a:pt x="2674" y="3838"/>
                    <a:pt x="3388" y="5005"/>
                    <a:pt x="4329" y="5755"/>
                  </a:cubicBezTo>
                  <a:cubicBezTo>
                    <a:pt x="4367" y="5788"/>
                    <a:pt x="4409" y="5802"/>
                    <a:pt x="4450" y="5802"/>
                  </a:cubicBezTo>
                  <a:cubicBezTo>
                    <a:pt x="4572" y="5802"/>
                    <a:pt x="4677" y="5672"/>
                    <a:pt x="4615" y="5529"/>
                  </a:cubicBezTo>
                  <a:cubicBezTo>
                    <a:pt x="4162" y="4552"/>
                    <a:pt x="3305" y="3671"/>
                    <a:pt x="2626" y="2826"/>
                  </a:cubicBezTo>
                  <a:cubicBezTo>
                    <a:pt x="1852" y="1850"/>
                    <a:pt x="1138" y="826"/>
                    <a:pt x="185" y="40"/>
                  </a:cubicBezTo>
                  <a:cubicBezTo>
                    <a:pt x="161" y="12"/>
                    <a:pt x="134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772975" y="5466575"/>
              <a:ext cx="183150" cy="45950"/>
            </a:xfrm>
            <a:custGeom>
              <a:avLst/>
              <a:gdLst/>
              <a:ahLst/>
              <a:cxnLst/>
              <a:rect l="l" t="t" r="r" b="b"/>
              <a:pathLst>
                <a:path w="7326" h="1838" extrusionOk="0">
                  <a:moveTo>
                    <a:pt x="7099" y="1"/>
                  </a:moveTo>
                  <a:cubicBezTo>
                    <a:pt x="5968" y="36"/>
                    <a:pt x="4825" y="393"/>
                    <a:pt x="3729" y="643"/>
                  </a:cubicBezTo>
                  <a:cubicBezTo>
                    <a:pt x="2515" y="917"/>
                    <a:pt x="1312" y="1167"/>
                    <a:pt x="158" y="1536"/>
                  </a:cubicBezTo>
                  <a:cubicBezTo>
                    <a:pt x="1" y="1581"/>
                    <a:pt x="2" y="1837"/>
                    <a:pt x="152" y="1837"/>
                  </a:cubicBezTo>
                  <a:cubicBezTo>
                    <a:pt x="161" y="1837"/>
                    <a:pt x="171" y="1836"/>
                    <a:pt x="181" y="1834"/>
                  </a:cubicBezTo>
                  <a:cubicBezTo>
                    <a:pt x="1312" y="1703"/>
                    <a:pt x="2444" y="1465"/>
                    <a:pt x="3563" y="1239"/>
                  </a:cubicBezTo>
                  <a:cubicBezTo>
                    <a:pt x="4753" y="1001"/>
                    <a:pt x="6027" y="858"/>
                    <a:pt x="7146" y="382"/>
                  </a:cubicBezTo>
                  <a:cubicBezTo>
                    <a:pt x="7325" y="298"/>
                    <a:pt x="7325" y="1"/>
                    <a:pt x="70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5934700" y="5611725"/>
              <a:ext cx="103150" cy="137750"/>
            </a:xfrm>
            <a:custGeom>
              <a:avLst/>
              <a:gdLst/>
              <a:ahLst/>
              <a:cxnLst/>
              <a:rect l="l" t="t" r="r" b="b"/>
              <a:pathLst>
                <a:path w="4126" h="5510" extrusionOk="0">
                  <a:moveTo>
                    <a:pt x="218" y="0"/>
                  </a:moveTo>
                  <a:cubicBezTo>
                    <a:pt x="108" y="0"/>
                    <a:pt x="1" y="137"/>
                    <a:pt x="70" y="267"/>
                  </a:cubicBezTo>
                  <a:cubicBezTo>
                    <a:pt x="630" y="1243"/>
                    <a:pt x="1309" y="2148"/>
                    <a:pt x="1940" y="3065"/>
                  </a:cubicBezTo>
                  <a:cubicBezTo>
                    <a:pt x="2511" y="3874"/>
                    <a:pt x="3035" y="4839"/>
                    <a:pt x="3785" y="5470"/>
                  </a:cubicBezTo>
                  <a:cubicBezTo>
                    <a:pt x="3819" y="5497"/>
                    <a:pt x="3863" y="5510"/>
                    <a:pt x="3907" y="5510"/>
                  </a:cubicBezTo>
                  <a:cubicBezTo>
                    <a:pt x="4016" y="5510"/>
                    <a:pt x="4125" y="5431"/>
                    <a:pt x="4083" y="5303"/>
                  </a:cubicBezTo>
                  <a:cubicBezTo>
                    <a:pt x="3714" y="4339"/>
                    <a:pt x="2928" y="3469"/>
                    <a:pt x="2297" y="2624"/>
                  </a:cubicBezTo>
                  <a:cubicBezTo>
                    <a:pt x="1666" y="1755"/>
                    <a:pt x="1047" y="862"/>
                    <a:pt x="332" y="64"/>
                  </a:cubicBezTo>
                  <a:cubicBezTo>
                    <a:pt x="300" y="19"/>
                    <a:pt x="259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147900" y="5502250"/>
              <a:ext cx="140175" cy="52350"/>
            </a:xfrm>
            <a:custGeom>
              <a:avLst/>
              <a:gdLst/>
              <a:ahLst/>
              <a:cxnLst/>
              <a:rect l="l" t="t" r="r" b="b"/>
              <a:pathLst>
                <a:path w="5607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6" y="526"/>
                    <a:pt x="2722" y="812"/>
                  </a:cubicBezTo>
                  <a:cubicBezTo>
                    <a:pt x="1865" y="1110"/>
                    <a:pt x="1020" y="1395"/>
                    <a:pt x="186" y="1729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5" y="2093"/>
                    <a:pt x="273" y="2091"/>
                    <a:pt x="293" y="2086"/>
                  </a:cubicBezTo>
                  <a:cubicBezTo>
                    <a:pt x="1210" y="1836"/>
                    <a:pt x="2127" y="1526"/>
                    <a:pt x="3032" y="1229"/>
                  </a:cubicBezTo>
                  <a:cubicBezTo>
                    <a:pt x="3830" y="955"/>
                    <a:pt x="4687" y="764"/>
                    <a:pt x="5425" y="348"/>
                  </a:cubicBezTo>
                  <a:cubicBezTo>
                    <a:pt x="5607" y="234"/>
                    <a:pt x="5496" y="1"/>
                    <a:pt x="5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226075" y="5687825"/>
              <a:ext cx="116775" cy="145175"/>
            </a:xfrm>
            <a:custGeom>
              <a:avLst/>
              <a:gdLst/>
              <a:ahLst/>
              <a:cxnLst/>
              <a:rect l="l" t="t" r="r" b="b"/>
              <a:pathLst>
                <a:path w="4671" h="5807" extrusionOk="0">
                  <a:moveTo>
                    <a:pt x="119" y="1"/>
                  </a:moveTo>
                  <a:cubicBezTo>
                    <a:pt x="55" y="1"/>
                    <a:pt x="1" y="70"/>
                    <a:pt x="36" y="140"/>
                  </a:cubicBezTo>
                  <a:cubicBezTo>
                    <a:pt x="524" y="1152"/>
                    <a:pt x="1262" y="2021"/>
                    <a:pt x="1941" y="2902"/>
                  </a:cubicBezTo>
                  <a:cubicBezTo>
                    <a:pt x="2667" y="3854"/>
                    <a:pt x="3381" y="5009"/>
                    <a:pt x="4322" y="5759"/>
                  </a:cubicBezTo>
                  <a:cubicBezTo>
                    <a:pt x="4363" y="5792"/>
                    <a:pt x="4407" y="5806"/>
                    <a:pt x="4448" y="5806"/>
                  </a:cubicBezTo>
                  <a:cubicBezTo>
                    <a:pt x="4572" y="5806"/>
                    <a:pt x="4670" y="5676"/>
                    <a:pt x="4608" y="5533"/>
                  </a:cubicBezTo>
                  <a:cubicBezTo>
                    <a:pt x="4155" y="4545"/>
                    <a:pt x="3298" y="3676"/>
                    <a:pt x="2631" y="2819"/>
                  </a:cubicBezTo>
                  <a:cubicBezTo>
                    <a:pt x="1857" y="1854"/>
                    <a:pt x="1143" y="830"/>
                    <a:pt x="191" y="33"/>
                  </a:cubicBezTo>
                  <a:cubicBezTo>
                    <a:pt x="168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451850" y="5627000"/>
              <a:ext cx="183225" cy="45900"/>
            </a:xfrm>
            <a:custGeom>
              <a:avLst/>
              <a:gdLst/>
              <a:ahLst/>
              <a:cxnLst/>
              <a:rect l="l" t="t" r="r" b="b"/>
              <a:pathLst>
                <a:path w="7329" h="1836" extrusionOk="0">
                  <a:moveTo>
                    <a:pt x="7114" y="1"/>
                  </a:moveTo>
                  <a:cubicBezTo>
                    <a:pt x="5983" y="37"/>
                    <a:pt x="4828" y="382"/>
                    <a:pt x="3733" y="644"/>
                  </a:cubicBezTo>
                  <a:cubicBezTo>
                    <a:pt x="2530" y="906"/>
                    <a:pt x="1316" y="1156"/>
                    <a:pt x="161" y="1537"/>
                  </a:cubicBezTo>
                  <a:cubicBezTo>
                    <a:pt x="1" y="1583"/>
                    <a:pt x="5" y="1836"/>
                    <a:pt x="163" y="1836"/>
                  </a:cubicBezTo>
                  <a:cubicBezTo>
                    <a:pt x="170" y="1836"/>
                    <a:pt x="177" y="1836"/>
                    <a:pt x="184" y="1835"/>
                  </a:cubicBezTo>
                  <a:cubicBezTo>
                    <a:pt x="1316" y="1692"/>
                    <a:pt x="2447" y="1454"/>
                    <a:pt x="3566" y="1239"/>
                  </a:cubicBezTo>
                  <a:cubicBezTo>
                    <a:pt x="4756" y="1001"/>
                    <a:pt x="6042" y="846"/>
                    <a:pt x="7150" y="370"/>
                  </a:cubicBezTo>
                  <a:cubicBezTo>
                    <a:pt x="7328" y="299"/>
                    <a:pt x="7328" y="1"/>
                    <a:pt x="7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827175" y="5662700"/>
              <a:ext cx="140150" cy="52375"/>
            </a:xfrm>
            <a:custGeom>
              <a:avLst/>
              <a:gdLst/>
              <a:ahLst/>
              <a:cxnLst/>
              <a:rect l="l" t="t" r="r" b="b"/>
              <a:pathLst>
                <a:path w="5606" h="2095" extrusionOk="0">
                  <a:moveTo>
                    <a:pt x="5296" y="0"/>
                  </a:moveTo>
                  <a:cubicBezTo>
                    <a:pt x="5287" y="0"/>
                    <a:pt x="5278" y="1"/>
                    <a:pt x="5269" y="2"/>
                  </a:cubicBezTo>
                  <a:cubicBezTo>
                    <a:pt x="4388" y="121"/>
                    <a:pt x="3543" y="526"/>
                    <a:pt x="2709" y="811"/>
                  </a:cubicBezTo>
                  <a:cubicBezTo>
                    <a:pt x="1864" y="1109"/>
                    <a:pt x="1007" y="1383"/>
                    <a:pt x="173" y="1728"/>
                  </a:cubicBezTo>
                  <a:cubicBezTo>
                    <a:pt x="1" y="1804"/>
                    <a:pt x="34" y="2095"/>
                    <a:pt x="219" y="2095"/>
                  </a:cubicBezTo>
                  <a:cubicBezTo>
                    <a:pt x="238" y="2095"/>
                    <a:pt x="258" y="2092"/>
                    <a:pt x="281" y="2085"/>
                  </a:cubicBezTo>
                  <a:cubicBezTo>
                    <a:pt x="1209" y="1835"/>
                    <a:pt x="2114" y="1526"/>
                    <a:pt x="3019" y="1228"/>
                  </a:cubicBezTo>
                  <a:cubicBezTo>
                    <a:pt x="3829" y="954"/>
                    <a:pt x="4674" y="764"/>
                    <a:pt x="5412" y="347"/>
                  </a:cubicBezTo>
                  <a:cubicBezTo>
                    <a:pt x="5605" y="233"/>
                    <a:pt x="5484" y="0"/>
                    <a:pt x="52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130750" y="5787750"/>
              <a:ext cx="183875" cy="45875"/>
            </a:xfrm>
            <a:custGeom>
              <a:avLst/>
              <a:gdLst/>
              <a:ahLst/>
              <a:cxnLst/>
              <a:rect l="l" t="t" r="r" b="b"/>
              <a:pathLst>
                <a:path w="7355" h="1835" extrusionOk="0">
                  <a:moveTo>
                    <a:pt x="7128" y="0"/>
                  </a:moveTo>
                  <a:cubicBezTo>
                    <a:pt x="5997" y="36"/>
                    <a:pt x="4854" y="393"/>
                    <a:pt x="3747" y="643"/>
                  </a:cubicBezTo>
                  <a:cubicBezTo>
                    <a:pt x="2544" y="905"/>
                    <a:pt x="1342" y="1167"/>
                    <a:pt x="175" y="1536"/>
                  </a:cubicBezTo>
                  <a:cubicBezTo>
                    <a:pt x="0" y="1583"/>
                    <a:pt x="30" y="1834"/>
                    <a:pt x="199" y="1834"/>
                  </a:cubicBezTo>
                  <a:cubicBezTo>
                    <a:pt x="203" y="1834"/>
                    <a:pt x="206" y="1834"/>
                    <a:pt x="210" y="1834"/>
                  </a:cubicBezTo>
                  <a:cubicBezTo>
                    <a:pt x="1342" y="1703"/>
                    <a:pt x="2473" y="1465"/>
                    <a:pt x="3592" y="1239"/>
                  </a:cubicBezTo>
                  <a:cubicBezTo>
                    <a:pt x="4782" y="1000"/>
                    <a:pt x="6056" y="846"/>
                    <a:pt x="7176" y="369"/>
                  </a:cubicBezTo>
                  <a:cubicBezTo>
                    <a:pt x="7354" y="298"/>
                    <a:pt x="7354" y="0"/>
                    <a:pt x="7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4999475" y="5043050"/>
              <a:ext cx="116700" cy="145100"/>
            </a:xfrm>
            <a:custGeom>
              <a:avLst/>
              <a:gdLst/>
              <a:ahLst/>
              <a:cxnLst/>
              <a:rect l="l" t="t" r="r" b="b"/>
              <a:pathLst>
                <a:path w="4668" h="5804" extrusionOk="0">
                  <a:moveTo>
                    <a:pt x="109" y="1"/>
                  </a:moveTo>
                  <a:cubicBezTo>
                    <a:pt x="51" y="1"/>
                    <a:pt x="0" y="65"/>
                    <a:pt x="34" y="142"/>
                  </a:cubicBezTo>
                  <a:cubicBezTo>
                    <a:pt x="522" y="1154"/>
                    <a:pt x="1249" y="2011"/>
                    <a:pt x="1939" y="2892"/>
                  </a:cubicBezTo>
                  <a:cubicBezTo>
                    <a:pt x="2665" y="3833"/>
                    <a:pt x="3380" y="5011"/>
                    <a:pt x="4320" y="5750"/>
                  </a:cubicBezTo>
                  <a:cubicBezTo>
                    <a:pt x="4364" y="5787"/>
                    <a:pt x="4410" y="5803"/>
                    <a:pt x="4453" y="5803"/>
                  </a:cubicBezTo>
                  <a:cubicBezTo>
                    <a:pt x="4574" y="5803"/>
                    <a:pt x="4668" y="5676"/>
                    <a:pt x="4606" y="5535"/>
                  </a:cubicBezTo>
                  <a:cubicBezTo>
                    <a:pt x="4154" y="4547"/>
                    <a:pt x="3296" y="3666"/>
                    <a:pt x="2618" y="2821"/>
                  </a:cubicBezTo>
                  <a:cubicBezTo>
                    <a:pt x="1844" y="1856"/>
                    <a:pt x="1129" y="820"/>
                    <a:pt x="177" y="35"/>
                  </a:cubicBezTo>
                  <a:cubicBezTo>
                    <a:pt x="157" y="11"/>
                    <a:pt x="132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387050" y="5127350"/>
              <a:ext cx="103700" cy="137675"/>
            </a:xfrm>
            <a:custGeom>
              <a:avLst/>
              <a:gdLst/>
              <a:ahLst/>
              <a:cxnLst/>
              <a:rect l="l" t="t" r="r" b="b"/>
              <a:pathLst>
                <a:path w="4148" h="5507" extrusionOk="0">
                  <a:moveTo>
                    <a:pt x="236" y="1"/>
                  </a:moveTo>
                  <a:cubicBezTo>
                    <a:pt x="114" y="1"/>
                    <a:pt x="0" y="145"/>
                    <a:pt x="81" y="270"/>
                  </a:cubicBezTo>
                  <a:cubicBezTo>
                    <a:pt x="652" y="1235"/>
                    <a:pt x="1319" y="2140"/>
                    <a:pt x="1962" y="3068"/>
                  </a:cubicBezTo>
                  <a:cubicBezTo>
                    <a:pt x="2521" y="3866"/>
                    <a:pt x="3045" y="4842"/>
                    <a:pt x="3807" y="5461"/>
                  </a:cubicBezTo>
                  <a:cubicBezTo>
                    <a:pt x="3842" y="5492"/>
                    <a:pt x="3886" y="5506"/>
                    <a:pt x="3930" y="5506"/>
                  </a:cubicBezTo>
                  <a:cubicBezTo>
                    <a:pt x="4039" y="5506"/>
                    <a:pt x="4147" y="5422"/>
                    <a:pt x="4105" y="5295"/>
                  </a:cubicBezTo>
                  <a:cubicBezTo>
                    <a:pt x="3724" y="4330"/>
                    <a:pt x="2938" y="3473"/>
                    <a:pt x="2319" y="2616"/>
                  </a:cubicBezTo>
                  <a:cubicBezTo>
                    <a:pt x="1676" y="1759"/>
                    <a:pt x="1069" y="866"/>
                    <a:pt x="355" y="56"/>
                  </a:cubicBezTo>
                  <a:cubicBezTo>
                    <a:pt x="319" y="17"/>
                    <a:pt x="277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678500" y="5203625"/>
              <a:ext cx="117150" cy="144825"/>
            </a:xfrm>
            <a:custGeom>
              <a:avLst/>
              <a:gdLst/>
              <a:ahLst/>
              <a:cxnLst/>
              <a:rect l="l" t="t" r="r" b="b"/>
              <a:pathLst>
                <a:path w="4686" h="5793" extrusionOk="0">
                  <a:moveTo>
                    <a:pt x="117" y="0"/>
                  </a:moveTo>
                  <a:cubicBezTo>
                    <a:pt x="50" y="0"/>
                    <a:pt x="0" y="59"/>
                    <a:pt x="43" y="136"/>
                  </a:cubicBezTo>
                  <a:cubicBezTo>
                    <a:pt x="543" y="1148"/>
                    <a:pt x="1270" y="2006"/>
                    <a:pt x="1948" y="2887"/>
                  </a:cubicBezTo>
                  <a:cubicBezTo>
                    <a:pt x="2686" y="3827"/>
                    <a:pt x="3401" y="5006"/>
                    <a:pt x="4329" y="5744"/>
                  </a:cubicBezTo>
                  <a:cubicBezTo>
                    <a:pt x="4372" y="5778"/>
                    <a:pt x="4418" y="5793"/>
                    <a:pt x="4461" y="5793"/>
                  </a:cubicBezTo>
                  <a:cubicBezTo>
                    <a:pt x="4586" y="5793"/>
                    <a:pt x="4686" y="5668"/>
                    <a:pt x="4615" y="5518"/>
                  </a:cubicBezTo>
                  <a:cubicBezTo>
                    <a:pt x="4175" y="4542"/>
                    <a:pt x="3305" y="3661"/>
                    <a:pt x="2639" y="2815"/>
                  </a:cubicBezTo>
                  <a:cubicBezTo>
                    <a:pt x="1865" y="1851"/>
                    <a:pt x="1150" y="815"/>
                    <a:pt x="198" y="29"/>
                  </a:cubicBezTo>
                  <a:cubicBezTo>
                    <a:pt x="171" y="9"/>
                    <a:pt x="14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904100" y="5143025"/>
              <a:ext cx="183875" cy="45875"/>
            </a:xfrm>
            <a:custGeom>
              <a:avLst/>
              <a:gdLst/>
              <a:ahLst/>
              <a:cxnLst/>
              <a:rect l="l" t="t" r="r" b="b"/>
              <a:pathLst>
                <a:path w="7355" h="1835" extrusionOk="0">
                  <a:moveTo>
                    <a:pt x="7128" y="0"/>
                  </a:moveTo>
                  <a:cubicBezTo>
                    <a:pt x="5997" y="24"/>
                    <a:pt x="4854" y="381"/>
                    <a:pt x="3747" y="643"/>
                  </a:cubicBezTo>
                  <a:cubicBezTo>
                    <a:pt x="2544" y="905"/>
                    <a:pt x="1342" y="1155"/>
                    <a:pt x="175" y="1536"/>
                  </a:cubicBezTo>
                  <a:cubicBezTo>
                    <a:pt x="0" y="1571"/>
                    <a:pt x="31" y="1834"/>
                    <a:pt x="200" y="1834"/>
                  </a:cubicBezTo>
                  <a:cubicBezTo>
                    <a:pt x="203" y="1834"/>
                    <a:pt x="207" y="1834"/>
                    <a:pt x="211" y="1834"/>
                  </a:cubicBezTo>
                  <a:cubicBezTo>
                    <a:pt x="1342" y="1691"/>
                    <a:pt x="2473" y="1453"/>
                    <a:pt x="3580" y="1239"/>
                  </a:cubicBezTo>
                  <a:cubicBezTo>
                    <a:pt x="4771" y="1001"/>
                    <a:pt x="6057" y="846"/>
                    <a:pt x="7176" y="370"/>
                  </a:cubicBezTo>
                  <a:cubicBezTo>
                    <a:pt x="7355" y="298"/>
                    <a:pt x="7355" y="0"/>
                    <a:pt x="7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066450" y="5287925"/>
              <a:ext cx="103250" cy="137525"/>
            </a:xfrm>
            <a:custGeom>
              <a:avLst/>
              <a:gdLst/>
              <a:ahLst/>
              <a:cxnLst/>
              <a:rect l="l" t="t" r="r" b="b"/>
              <a:pathLst>
                <a:path w="4130" h="5501" extrusionOk="0">
                  <a:moveTo>
                    <a:pt x="233" y="0"/>
                  </a:moveTo>
                  <a:cubicBezTo>
                    <a:pt x="120" y="0"/>
                    <a:pt x="0" y="139"/>
                    <a:pt x="63" y="265"/>
                  </a:cubicBezTo>
                  <a:cubicBezTo>
                    <a:pt x="634" y="1229"/>
                    <a:pt x="1301" y="2134"/>
                    <a:pt x="1944" y="3063"/>
                  </a:cubicBezTo>
                  <a:cubicBezTo>
                    <a:pt x="2504" y="3860"/>
                    <a:pt x="3027" y="4825"/>
                    <a:pt x="3789" y="5456"/>
                  </a:cubicBezTo>
                  <a:cubicBezTo>
                    <a:pt x="3824" y="5487"/>
                    <a:pt x="3868" y="5501"/>
                    <a:pt x="3913" y="5501"/>
                  </a:cubicBezTo>
                  <a:cubicBezTo>
                    <a:pt x="4021" y="5501"/>
                    <a:pt x="4129" y="5416"/>
                    <a:pt x="4087" y="5289"/>
                  </a:cubicBezTo>
                  <a:cubicBezTo>
                    <a:pt x="3718" y="4325"/>
                    <a:pt x="2920" y="3456"/>
                    <a:pt x="2301" y="2610"/>
                  </a:cubicBezTo>
                  <a:cubicBezTo>
                    <a:pt x="1658" y="1753"/>
                    <a:pt x="1051" y="860"/>
                    <a:pt x="337" y="50"/>
                  </a:cubicBezTo>
                  <a:cubicBezTo>
                    <a:pt x="307" y="15"/>
                    <a:pt x="271" y="0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279475" y="5178650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21" y="1"/>
                  </a:moveTo>
                  <a:cubicBezTo>
                    <a:pt x="5308" y="1"/>
                    <a:pt x="5295" y="2"/>
                    <a:pt x="5282" y="4"/>
                  </a:cubicBezTo>
                  <a:cubicBezTo>
                    <a:pt x="4401" y="123"/>
                    <a:pt x="3555" y="528"/>
                    <a:pt x="2722" y="802"/>
                  </a:cubicBezTo>
                  <a:cubicBezTo>
                    <a:pt x="1876" y="1100"/>
                    <a:pt x="1031" y="1385"/>
                    <a:pt x="198" y="1731"/>
                  </a:cubicBezTo>
                  <a:cubicBezTo>
                    <a:pt x="1" y="1807"/>
                    <a:pt x="45" y="2095"/>
                    <a:pt x="238" y="2095"/>
                  </a:cubicBezTo>
                  <a:cubicBezTo>
                    <a:pt x="255" y="2095"/>
                    <a:pt x="274" y="2093"/>
                    <a:pt x="293" y="2088"/>
                  </a:cubicBezTo>
                  <a:cubicBezTo>
                    <a:pt x="1222" y="1826"/>
                    <a:pt x="2126" y="1516"/>
                    <a:pt x="3031" y="1219"/>
                  </a:cubicBezTo>
                  <a:cubicBezTo>
                    <a:pt x="3841" y="957"/>
                    <a:pt x="4686" y="766"/>
                    <a:pt x="5436" y="338"/>
                  </a:cubicBezTo>
                  <a:cubicBezTo>
                    <a:pt x="5615" y="237"/>
                    <a:pt x="5511" y="1"/>
                    <a:pt x="53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357975" y="5364225"/>
              <a:ext cx="116650" cy="144925"/>
            </a:xfrm>
            <a:custGeom>
              <a:avLst/>
              <a:gdLst/>
              <a:ahLst/>
              <a:cxnLst/>
              <a:rect l="l" t="t" r="r" b="b"/>
              <a:pathLst>
                <a:path w="4666" h="5797" extrusionOk="0">
                  <a:moveTo>
                    <a:pt x="109" y="1"/>
                  </a:moveTo>
                  <a:cubicBezTo>
                    <a:pt x="51" y="1"/>
                    <a:pt x="0" y="65"/>
                    <a:pt x="34" y="142"/>
                  </a:cubicBezTo>
                  <a:cubicBezTo>
                    <a:pt x="522" y="1154"/>
                    <a:pt x="1249" y="2011"/>
                    <a:pt x="1939" y="2892"/>
                  </a:cubicBezTo>
                  <a:cubicBezTo>
                    <a:pt x="2666" y="3833"/>
                    <a:pt x="3380" y="5011"/>
                    <a:pt x="4320" y="5749"/>
                  </a:cubicBezTo>
                  <a:cubicBezTo>
                    <a:pt x="4359" y="5782"/>
                    <a:pt x="4401" y="5796"/>
                    <a:pt x="4441" y="5796"/>
                  </a:cubicBezTo>
                  <a:cubicBezTo>
                    <a:pt x="4563" y="5796"/>
                    <a:pt x="4666" y="5666"/>
                    <a:pt x="4594" y="5523"/>
                  </a:cubicBezTo>
                  <a:cubicBezTo>
                    <a:pt x="4154" y="4547"/>
                    <a:pt x="3285" y="3666"/>
                    <a:pt x="2618" y="2821"/>
                  </a:cubicBezTo>
                  <a:cubicBezTo>
                    <a:pt x="1844" y="1844"/>
                    <a:pt x="1130" y="820"/>
                    <a:pt x="177" y="34"/>
                  </a:cubicBezTo>
                  <a:cubicBezTo>
                    <a:pt x="157" y="11"/>
                    <a:pt x="133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583700" y="5303450"/>
              <a:ext cx="183225" cy="45625"/>
            </a:xfrm>
            <a:custGeom>
              <a:avLst/>
              <a:gdLst/>
              <a:ahLst/>
              <a:cxnLst/>
              <a:rect l="l" t="t" r="r" b="b"/>
              <a:pathLst>
                <a:path w="7329" h="1825" extrusionOk="0">
                  <a:moveTo>
                    <a:pt x="7102" y="1"/>
                  </a:moveTo>
                  <a:cubicBezTo>
                    <a:pt x="5971" y="25"/>
                    <a:pt x="4828" y="382"/>
                    <a:pt x="3721" y="632"/>
                  </a:cubicBezTo>
                  <a:cubicBezTo>
                    <a:pt x="2519" y="906"/>
                    <a:pt x="1316" y="1156"/>
                    <a:pt x="149" y="1525"/>
                  </a:cubicBezTo>
                  <a:cubicBezTo>
                    <a:pt x="1" y="1571"/>
                    <a:pt x="6" y="1824"/>
                    <a:pt x="164" y="1824"/>
                  </a:cubicBezTo>
                  <a:cubicBezTo>
                    <a:pt x="170" y="1824"/>
                    <a:pt x="178" y="1824"/>
                    <a:pt x="185" y="1823"/>
                  </a:cubicBezTo>
                  <a:cubicBezTo>
                    <a:pt x="1316" y="1692"/>
                    <a:pt x="2447" y="1453"/>
                    <a:pt x="3566" y="1227"/>
                  </a:cubicBezTo>
                  <a:cubicBezTo>
                    <a:pt x="4757" y="989"/>
                    <a:pt x="6031" y="846"/>
                    <a:pt x="7150" y="370"/>
                  </a:cubicBezTo>
                  <a:cubicBezTo>
                    <a:pt x="7329" y="299"/>
                    <a:pt x="7329" y="1"/>
                    <a:pt x="7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745550" y="5448225"/>
              <a:ext cx="103375" cy="137425"/>
            </a:xfrm>
            <a:custGeom>
              <a:avLst/>
              <a:gdLst/>
              <a:ahLst/>
              <a:cxnLst/>
              <a:rect l="l" t="t" r="r" b="b"/>
              <a:pathLst>
                <a:path w="4135" h="5497" extrusionOk="0">
                  <a:moveTo>
                    <a:pt x="230" y="0"/>
                  </a:moveTo>
                  <a:cubicBezTo>
                    <a:pt x="113" y="0"/>
                    <a:pt x="1" y="143"/>
                    <a:pt x="81" y="258"/>
                  </a:cubicBezTo>
                  <a:cubicBezTo>
                    <a:pt x="640" y="1235"/>
                    <a:pt x="1319" y="2139"/>
                    <a:pt x="1950" y="3056"/>
                  </a:cubicBezTo>
                  <a:cubicBezTo>
                    <a:pt x="2522" y="3866"/>
                    <a:pt x="3045" y="4830"/>
                    <a:pt x="3796" y="5449"/>
                  </a:cubicBezTo>
                  <a:cubicBezTo>
                    <a:pt x="3832" y="5482"/>
                    <a:pt x="3879" y="5497"/>
                    <a:pt x="3926" y="5497"/>
                  </a:cubicBezTo>
                  <a:cubicBezTo>
                    <a:pt x="4032" y="5497"/>
                    <a:pt x="4135" y="5419"/>
                    <a:pt x="4093" y="5295"/>
                  </a:cubicBezTo>
                  <a:cubicBezTo>
                    <a:pt x="3724" y="4330"/>
                    <a:pt x="2938" y="3461"/>
                    <a:pt x="2307" y="2616"/>
                  </a:cubicBezTo>
                  <a:cubicBezTo>
                    <a:pt x="1676" y="1747"/>
                    <a:pt x="1057" y="854"/>
                    <a:pt x="343" y="56"/>
                  </a:cubicBezTo>
                  <a:cubicBezTo>
                    <a:pt x="310" y="17"/>
                    <a:pt x="270" y="0"/>
                    <a:pt x="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958975" y="5339100"/>
              <a:ext cx="139825" cy="52375"/>
            </a:xfrm>
            <a:custGeom>
              <a:avLst/>
              <a:gdLst/>
              <a:ahLst/>
              <a:cxnLst/>
              <a:rect l="l" t="t" r="r" b="b"/>
              <a:pathLst>
                <a:path w="5593" h="2095" extrusionOk="0">
                  <a:moveTo>
                    <a:pt x="5301" y="0"/>
                  </a:moveTo>
                  <a:cubicBezTo>
                    <a:pt x="5288" y="0"/>
                    <a:pt x="5274" y="1"/>
                    <a:pt x="5260" y="4"/>
                  </a:cubicBezTo>
                  <a:cubicBezTo>
                    <a:pt x="4391" y="123"/>
                    <a:pt x="3533" y="516"/>
                    <a:pt x="2700" y="801"/>
                  </a:cubicBezTo>
                  <a:cubicBezTo>
                    <a:pt x="1855" y="1099"/>
                    <a:pt x="1009" y="1385"/>
                    <a:pt x="176" y="1730"/>
                  </a:cubicBezTo>
                  <a:cubicBezTo>
                    <a:pt x="1" y="1807"/>
                    <a:pt x="37" y="2094"/>
                    <a:pt x="229" y="2094"/>
                  </a:cubicBezTo>
                  <a:cubicBezTo>
                    <a:pt x="246" y="2094"/>
                    <a:pt x="264" y="2092"/>
                    <a:pt x="283" y="2087"/>
                  </a:cubicBezTo>
                  <a:cubicBezTo>
                    <a:pt x="1200" y="1825"/>
                    <a:pt x="2105" y="1516"/>
                    <a:pt x="3021" y="1218"/>
                  </a:cubicBezTo>
                  <a:cubicBezTo>
                    <a:pt x="3819" y="956"/>
                    <a:pt x="4664" y="754"/>
                    <a:pt x="5415" y="337"/>
                  </a:cubicBezTo>
                  <a:cubicBezTo>
                    <a:pt x="5593" y="226"/>
                    <a:pt x="5490" y="0"/>
                    <a:pt x="5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7037000" y="5524525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14" y="1"/>
                  </a:moveTo>
                  <a:cubicBezTo>
                    <a:pt x="49" y="1"/>
                    <a:pt x="1" y="71"/>
                    <a:pt x="43" y="147"/>
                  </a:cubicBezTo>
                  <a:cubicBezTo>
                    <a:pt x="531" y="1159"/>
                    <a:pt x="1270" y="2016"/>
                    <a:pt x="1948" y="2897"/>
                  </a:cubicBezTo>
                  <a:cubicBezTo>
                    <a:pt x="2675" y="3838"/>
                    <a:pt x="3389" y="5005"/>
                    <a:pt x="4330" y="5755"/>
                  </a:cubicBezTo>
                  <a:cubicBezTo>
                    <a:pt x="4371" y="5787"/>
                    <a:pt x="4415" y="5802"/>
                    <a:pt x="4455" y="5802"/>
                  </a:cubicBezTo>
                  <a:cubicBezTo>
                    <a:pt x="4579" y="5802"/>
                    <a:pt x="4678" y="5672"/>
                    <a:pt x="4615" y="5529"/>
                  </a:cubicBezTo>
                  <a:cubicBezTo>
                    <a:pt x="4163" y="4552"/>
                    <a:pt x="3306" y="3671"/>
                    <a:pt x="2639" y="2826"/>
                  </a:cubicBezTo>
                  <a:cubicBezTo>
                    <a:pt x="1865" y="1850"/>
                    <a:pt x="1151" y="826"/>
                    <a:pt x="198" y="40"/>
                  </a:cubicBezTo>
                  <a:cubicBezTo>
                    <a:pt x="171" y="12"/>
                    <a:pt x="141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7262775" y="5463600"/>
              <a:ext cx="183400" cy="45950"/>
            </a:xfrm>
            <a:custGeom>
              <a:avLst/>
              <a:gdLst/>
              <a:ahLst/>
              <a:cxnLst/>
              <a:rect l="l" t="t" r="r" b="b"/>
              <a:pathLst>
                <a:path w="7336" h="1838" extrusionOk="0">
                  <a:moveTo>
                    <a:pt x="7121" y="0"/>
                  </a:moveTo>
                  <a:cubicBezTo>
                    <a:pt x="5990" y="36"/>
                    <a:pt x="4835" y="393"/>
                    <a:pt x="3740" y="643"/>
                  </a:cubicBezTo>
                  <a:cubicBezTo>
                    <a:pt x="2538" y="917"/>
                    <a:pt x="1323" y="1167"/>
                    <a:pt x="168" y="1536"/>
                  </a:cubicBezTo>
                  <a:cubicBezTo>
                    <a:pt x="0" y="1581"/>
                    <a:pt x="11" y="1837"/>
                    <a:pt x="162" y="1837"/>
                  </a:cubicBezTo>
                  <a:cubicBezTo>
                    <a:pt x="172" y="1837"/>
                    <a:pt x="182" y="1836"/>
                    <a:pt x="192" y="1834"/>
                  </a:cubicBezTo>
                  <a:cubicBezTo>
                    <a:pt x="1323" y="1703"/>
                    <a:pt x="2454" y="1465"/>
                    <a:pt x="3573" y="1239"/>
                  </a:cubicBezTo>
                  <a:cubicBezTo>
                    <a:pt x="4764" y="1001"/>
                    <a:pt x="6050" y="858"/>
                    <a:pt x="7157" y="381"/>
                  </a:cubicBezTo>
                  <a:cubicBezTo>
                    <a:pt x="7336" y="298"/>
                    <a:pt x="7336" y="0"/>
                    <a:pt x="7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489525" y="5040075"/>
              <a:ext cx="116725" cy="145100"/>
            </a:xfrm>
            <a:custGeom>
              <a:avLst/>
              <a:gdLst/>
              <a:ahLst/>
              <a:cxnLst/>
              <a:rect l="l" t="t" r="r" b="b"/>
              <a:pathLst>
                <a:path w="4669" h="5804" extrusionOk="0">
                  <a:moveTo>
                    <a:pt x="114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33"/>
                    <a:pt x="3380" y="5011"/>
                    <a:pt x="4321" y="5750"/>
                  </a:cubicBezTo>
                  <a:cubicBezTo>
                    <a:pt x="4365" y="5787"/>
                    <a:pt x="4411" y="5803"/>
                    <a:pt x="4454" y="5803"/>
                  </a:cubicBezTo>
                  <a:cubicBezTo>
                    <a:pt x="4574" y="5803"/>
                    <a:pt x="4668" y="5676"/>
                    <a:pt x="4607" y="5535"/>
                  </a:cubicBezTo>
                  <a:cubicBezTo>
                    <a:pt x="4154" y="4547"/>
                    <a:pt x="3297" y="3666"/>
                    <a:pt x="2630" y="2821"/>
                  </a:cubicBezTo>
                  <a:cubicBezTo>
                    <a:pt x="1856" y="1856"/>
                    <a:pt x="1142" y="820"/>
                    <a:pt x="190" y="35"/>
                  </a:cubicBezTo>
                  <a:cubicBezTo>
                    <a:pt x="166" y="11"/>
                    <a:pt x="139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877350" y="5124325"/>
              <a:ext cx="103450" cy="137725"/>
            </a:xfrm>
            <a:custGeom>
              <a:avLst/>
              <a:gdLst/>
              <a:ahLst/>
              <a:cxnLst/>
              <a:rect l="l" t="t" r="r" b="b"/>
              <a:pathLst>
                <a:path w="4138" h="5509" extrusionOk="0">
                  <a:moveTo>
                    <a:pt x="230" y="1"/>
                  </a:moveTo>
                  <a:cubicBezTo>
                    <a:pt x="113" y="1"/>
                    <a:pt x="1" y="140"/>
                    <a:pt x="71" y="272"/>
                  </a:cubicBezTo>
                  <a:cubicBezTo>
                    <a:pt x="643" y="1237"/>
                    <a:pt x="1310" y="2141"/>
                    <a:pt x="1953" y="3070"/>
                  </a:cubicBezTo>
                  <a:cubicBezTo>
                    <a:pt x="2512" y="3868"/>
                    <a:pt x="3036" y="4844"/>
                    <a:pt x="3798" y="5463"/>
                  </a:cubicBezTo>
                  <a:cubicBezTo>
                    <a:pt x="3832" y="5494"/>
                    <a:pt x="3877" y="5508"/>
                    <a:pt x="3921" y="5508"/>
                  </a:cubicBezTo>
                  <a:cubicBezTo>
                    <a:pt x="4030" y="5508"/>
                    <a:pt x="4138" y="5424"/>
                    <a:pt x="4096" y="5297"/>
                  </a:cubicBezTo>
                  <a:cubicBezTo>
                    <a:pt x="3727" y="4332"/>
                    <a:pt x="2929" y="3475"/>
                    <a:pt x="2310" y="2618"/>
                  </a:cubicBezTo>
                  <a:cubicBezTo>
                    <a:pt x="1667" y="1760"/>
                    <a:pt x="1060" y="868"/>
                    <a:pt x="345" y="58"/>
                  </a:cubicBezTo>
                  <a:cubicBezTo>
                    <a:pt x="311" y="18"/>
                    <a:pt x="270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7168875" y="5200525"/>
              <a:ext cx="116875" cy="144900"/>
            </a:xfrm>
            <a:custGeom>
              <a:avLst/>
              <a:gdLst/>
              <a:ahLst/>
              <a:cxnLst/>
              <a:rect l="l" t="t" r="r" b="b"/>
              <a:pathLst>
                <a:path w="4675" h="5796" extrusionOk="0">
                  <a:moveTo>
                    <a:pt x="111" y="0"/>
                  </a:moveTo>
                  <a:cubicBezTo>
                    <a:pt x="49" y="0"/>
                    <a:pt x="0" y="65"/>
                    <a:pt x="43" y="141"/>
                  </a:cubicBezTo>
                  <a:cubicBezTo>
                    <a:pt x="531" y="1153"/>
                    <a:pt x="1257" y="2011"/>
                    <a:pt x="1948" y="2892"/>
                  </a:cubicBezTo>
                  <a:cubicBezTo>
                    <a:pt x="2674" y="3844"/>
                    <a:pt x="3388" y="5011"/>
                    <a:pt x="4329" y="5749"/>
                  </a:cubicBezTo>
                  <a:cubicBezTo>
                    <a:pt x="4367" y="5782"/>
                    <a:pt x="4410" y="5796"/>
                    <a:pt x="4450" y="5796"/>
                  </a:cubicBezTo>
                  <a:cubicBezTo>
                    <a:pt x="4571" y="5796"/>
                    <a:pt x="4674" y="5666"/>
                    <a:pt x="4603" y="5523"/>
                  </a:cubicBezTo>
                  <a:cubicBezTo>
                    <a:pt x="4162" y="4547"/>
                    <a:pt x="3293" y="3665"/>
                    <a:pt x="2626" y="2820"/>
                  </a:cubicBezTo>
                  <a:cubicBezTo>
                    <a:pt x="1853" y="1844"/>
                    <a:pt x="1138" y="820"/>
                    <a:pt x="186" y="34"/>
                  </a:cubicBezTo>
                  <a:cubicBezTo>
                    <a:pt x="162" y="10"/>
                    <a:pt x="135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583700" y="4926875"/>
              <a:ext cx="183225" cy="45625"/>
            </a:xfrm>
            <a:custGeom>
              <a:avLst/>
              <a:gdLst/>
              <a:ahLst/>
              <a:cxnLst/>
              <a:rect l="l" t="t" r="r" b="b"/>
              <a:pathLst>
                <a:path w="7329" h="1825" extrusionOk="0">
                  <a:moveTo>
                    <a:pt x="7102" y="1"/>
                  </a:moveTo>
                  <a:cubicBezTo>
                    <a:pt x="5971" y="25"/>
                    <a:pt x="4828" y="382"/>
                    <a:pt x="3721" y="632"/>
                  </a:cubicBezTo>
                  <a:cubicBezTo>
                    <a:pt x="2519" y="906"/>
                    <a:pt x="1316" y="1156"/>
                    <a:pt x="149" y="1525"/>
                  </a:cubicBezTo>
                  <a:cubicBezTo>
                    <a:pt x="1" y="1571"/>
                    <a:pt x="6" y="1824"/>
                    <a:pt x="164" y="1824"/>
                  </a:cubicBezTo>
                  <a:cubicBezTo>
                    <a:pt x="170" y="1824"/>
                    <a:pt x="178" y="1824"/>
                    <a:pt x="185" y="1823"/>
                  </a:cubicBezTo>
                  <a:cubicBezTo>
                    <a:pt x="1316" y="1692"/>
                    <a:pt x="2447" y="1453"/>
                    <a:pt x="3566" y="1227"/>
                  </a:cubicBezTo>
                  <a:cubicBezTo>
                    <a:pt x="4757" y="989"/>
                    <a:pt x="6031" y="846"/>
                    <a:pt x="7150" y="370"/>
                  </a:cubicBezTo>
                  <a:cubicBezTo>
                    <a:pt x="7329" y="299"/>
                    <a:pt x="7329" y="1"/>
                    <a:pt x="7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958975" y="4962525"/>
              <a:ext cx="139825" cy="52375"/>
            </a:xfrm>
            <a:custGeom>
              <a:avLst/>
              <a:gdLst/>
              <a:ahLst/>
              <a:cxnLst/>
              <a:rect l="l" t="t" r="r" b="b"/>
              <a:pathLst>
                <a:path w="5593" h="2095" extrusionOk="0">
                  <a:moveTo>
                    <a:pt x="5301" y="0"/>
                  </a:moveTo>
                  <a:cubicBezTo>
                    <a:pt x="5288" y="0"/>
                    <a:pt x="5274" y="1"/>
                    <a:pt x="5260" y="4"/>
                  </a:cubicBezTo>
                  <a:cubicBezTo>
                    <a:pt x="4391" y="123"/>
                    <a:pt x="3533" y="516"/>
                    <a:pt x="2700" y="801"/>
                  </a:cubicBezTo>
                  <a:cubicBezTo>
                    <a:pt x="1855" y="1099"/>
                    <a:pt x="1009" y="1385"/>
                    <a:pt x="176" y="1730"/>
                  </a:cubicBezTo>
                  <a:cubicBezTo>
                    <a:pt x="1" y="1807"/>
                    <a:pt x="37" y="2094"/>
                    <a:pt x="229" y="2094"/>
                  </a:cubicBezTo>
                  <a:cubicBezTo>
                    <a:pt x="246" y="2094"/>
                    <a:pt x="264" y="2092"/>
                    <a:pt x="283" y="2087"/>
                  </a:cubicBezTo>
                  <a:cubicBezTo>
                    <a:pt x="1200" y="1825"/>
                    <a:pt x="2105" y="1516"/>
                    <a:pt x="3021" y="1218"/>
                  </a:cubicBezTo>
                  <a:cubicBezTo>
                    <a:pt x="3819" y="956"/>
                    <a:pt x="4664" y="754"/>
                    <a:pt x="5415" y="337"/>
                  </a:cubicBezTo>
                  <a:cubicBezTo>
                    <a:pt x="5593" y="226"/>
                    <a:pt x="5490" y="0"/>
                    <a:pt x="5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7262775" y="5087025"/>
              <a:ext cx="183400" cy="45950"/>
            </a:xfrm>
            <a:custGeom>
              <a:avLst/>
              <a:gdLst/>
              <a:ahLst/>
              <a:cxnLst/>
              <a:rect l="l" t="t" r="r" b="b"/>
              <a:pathLst>
                <a:path w="7336" h="1838" extrusionOk="0">
                  <a:moveTo>
                    <a:pt x="7121" y="0"/>
                  </a:moveTo>
                  <a:cubicBezTo>
                    <a:pt x="5990" y="36"/>
                    <a:pt x="4835" y="393"/>
                    <a:pt x="3740" y="643"/>
                  </a:cubicBezTo>
                  <a:cubicBezTo>
                    <a:pt x="2538" y="917"/>
                    <a:pt x="1323" y="1167"/>
                    <a:pt x="168" y="1536"/>
                  </a:cubicBezTo>
                  <a:cubicBezTo>
                    <a:pt x="0" y="1581"/>
                    <a:pt x="11" y="1837"/>
                    <a:pt x="162" y="1837"/>
                  </a:cubicBezTo>
                  <a:cubicBezTo>
                    <a:pt x="172" y="1837"/>
                    <a:pt x="182" y="1836"/>
                    <a:pt x="192" y="1834"/>
                  </a:cubicBezTo>
                  <a:cubicBezTo>
                    <a:pt x="1323" y="1703"/>
                    <a:pt x="2454" y="1465"/>
                    <a:pt x="3573" y="1239"/>
                  </a:cubicBezTo>
                  <a:cubicBezTo>
                    <a:pt x="4764" y="1001"/>
                    <a:pt x="6050" y="858"/>
                    <a:pt x="7157" y="381"/>
                  </a:cubicBezTo>
                  <a:cubicBezTo>
                    <a:pt x="7336" y="298"/>
                    <a:pt x="7336" y="0"/>
                    <a:pt x="7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7176100" y="4769263"/>
              <a:ext cx="116875" cy="144900"/>
            </a:xfrm>
            <a:custGeom>
              <a:avLst/>
              <a:gdLst/>
              <a:ahLst/>
              <a:cxnLst/>
              <a:rect l="l" t="t" r="r" b="b"/>
              <a:pathLst>
                <a:path w="4675" h="5796" extrusionOk="0">
                  <a:moveTo>
                    <a:pt x="111" y="0"/>
                  </a:moveTo>
                  <a:cubicBezTo>
                    <a:pt x="49" y="0"/>
                    <a:pt x="0" y="65"/>
                    <a:pt x="43" y="141"/>
                  </a:cubicBezTo>
                  <a:cubicBezTo>
                    <a:pt x="531" y="1153"/>
                    <a:pt x="1257" y="2011"/>
                    <a:pt x="1948" y="2892"/>
                  </a:cubicBezTo>
                  <a:cubicBezTo>
                    <a:pt x="2674" y="3844"/>
                    <a:pt x="3388" y="5011"/>
                    <a:pt x="4329" y="5749"/>
                  </a:cubicBezTo>
                  <a:cubicBezTo>
                    <a:pt x="4367" y="5782"/>
                    <a:pt x="4410" y="5796"/>
                    <a:pt x="4450" y="5796"/>
                  </a:cubicBezTo>
                  <a:cubicBezTo>
                    <a:pt x="4571" y="5796"/>
                    <a:pt x="4674" y="5666"/>
                    <a:pt x="4603" y="5523"/>
                  </a:cubicBezTo>
                  <a:cubicBezTo>
                    <a:pt x="4162" y="4547"/>
                    <a:pt x="3293" y="3665"/>
                    <a:pt x="2626" y="2820"/>
                  </a:cubicBezTo>
                  <a:cubicBezTo>
                    <a:pt x="1853" y="1844"/>
                    <a:pt x="1138" y="820"/>
                    <a:pt x="186" y="34"/>
                  </a:cubicBezTo>
                  <a:cubicBezTo>
                    <a:pt x="162" y="10"/>
                    <a:pt x="135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81" name="Google Shape;181;p2"/>
          <p:cNvSpPr txBox="1">
            <a:spLocks noGrp="1"/>
          </p:cNvSpPr>
          <p:nvPr>
            <p:ph type="ctrTitle"/>
          </p:nvPr>
        </p:nvSpPr>
        <p:spPr>
          <a:xfrm>
            <a:off x="2463800" y="1855167"/>
            <a:ext cx="7264400" cy="187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ontserrat ExtraBold"/>
              <a:buNone/>
              <a:defRPr sz="6933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82" name="Google Shape;182;p2"/>
          <p:cNvSpPr txBox="1">
            <a:spLocks noGrp="1"/>
          </p:cNvSpPr>
          <p:nvPr>
            <p:ph type="subTitle" idx="1"/>
          </p:nvPr>
        </p:nvSpPr>
        <p:spPr>
          <a:xfrm>
            <a:off x="1673800" y="3778833"/>
            <a:ext cx="88444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3067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75947572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"/>
          <p:cNvSpPr/>
          <p:nvPr/>
        </p:nvSpPr>
        <p:spPr>
          <a:xfrm>
            <a:off x="6293868" y="-27660"/>
            <a:ext cx="6466368" cy="5065981"/>
          </a:xfrm>
          <a:custGeom>
            <a:avLst/>
            <a:gdLst/>
            <a:ahLst/>
            <a:cxnLst/>
            <a:rect l="l" t="t" r="r" b="b"/>
            <a:pathLst>
              <a:path w="151520" h="116656" extrusionOk="0">
                <a:moveTo>
                  <a:pt x="117289" y="1"/>
                </a:moveTo>
                <a:cubicBezTo>
                  <a:pt x="114717" y="1370"/>
                  <a:pt x="112348" y="2430"/>
                  <a:pt x="110490" y="2846"/>
                </a:cubicBezTo>
                <a:cubicBezTo>
                  <a:pt x="85678" y="8169"/>
                  <a:pt x="60841" y="13872"/>
                  <a:pt x="37684" y="24540"/>
                </a:cubicBezTo>
                <a:cubicBezTo>
                  <a:pt x="29968" y="28100"/>
                  <a:pt x="21193" y="33767"/>
                  <a:pt x="15847" y="40244"/>
                </a:cubicBezTo>
                <a:cubicBezTo>
                  <a:pt x="12561" y="44233"/>
                  <a:pt x="8251" y="46983"/>
                  <a:pt x="5620" y="51543"/>
                </a:cubicBezTo>
                <a:cubicBezTo>
                  <a:pt x="3870" y="54579"/>
                  <a:pt x="2167" y="57948"/>
                  <a:pt x="1310" y="61389"/>
                </a:cubicBezTo>
                <a:cubicBezTo>
                  <a:pt x="0" y="66616"/>
                  <a:pt x="1405" y="73855"/>
                  <a:pt x="3394" y="78749"/>
                </a:cubicBezTo>
                <a:cubicBezTo>
                  <a:pt x="4918" y="82559"/>
                  <a:pt x="7442" y="85845"/>
                  <a:pt x="9823" y="89143"/>
                </a:cubicBezTo>
                <a:cubicBezTo>
                  <a:pt x="13121" y="93727"/>
                  <a:pt x="18169" y="96346"/>
                  <a:pt x="23051" y="98965"/>
                </a:cubicBezTo>
                <a:cubicBezTo>
                  <a:pt x="30623" y="103037"/>
                  <a:pt x="38362" y="105800"/>
                  <a:pt x="46732" y="107883"/>
                </a:cubicBezTo>
                <a:cubicBezTo>
                  <a:pt x="60663" y="111336"/>
                  <a:pt x="74617" y="114182"/>
                  <a:pt x="88940" y="115729"/>
                </a:cubicBezTo>
                <a:cubicBezTo>
                  <a:pt x="95841" y="116482"/>
                  <a:pt x="102897" y="116656"/>
                  <a:pt x="109943" y="116656"/>
                </a:cubicBezTo>
                <a:cubicBezTo>
                  <a:pt x="114932" y="116656"/>
                  <a:pt x="119916" y="116569"/>
                  <a:pt x="124837" y="116539"/>
                </a:cubicBezTo>
                <a:cubicBezTo>
                  <a:pt x="133910" y="116479"/>
                  <a:pt x="142709" y="115610"/>
                  <a:pt x="151519" y="114313"/>
                </a:cubicBezTo>
                <a:lnTo>
                  <a:pt x="15151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85" name="Google Shape;185;p3"/>
          <p:cNvGrpSpPr/>
          <p:nvPr/>
        </p:nvGrpSpPr>
        <p:grpSpPr>
          <a:xfrm>
            <a:off x="8089919" y="5000027"/>
            <a:ext cx="4142197" cy="3817464"/>
            <a:chOff x="-3645100" y="3639825"/>
            <a:chExt cx="2426500" cy="2197650"/>
          </a:xfrm>
        </p:grpSpPr>
        <p:sp>
          <p:nvSpPr>
            <p:cNvPr id="186" name="Google Shape;186;p3"/>
            <p:cNvSpPr/>
            <p:nvPr/>
          </p:nvSpPr>
          <p:spPr>
            <a:xfrm>
              <a:off x="-363142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-36451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-315665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-3170350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-3422475" y="44375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9" y="609"/>
                  </a:cubicBezTo>
                  <a:lnTo>
                    <a:pt x="49" y="657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1" y="1716"/>
                    <a:pt x="1299" y="1621"/>
                    <a:pt x="1454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4"/>
                    <a:pt x="1704" y="799"/>
                    <a:pt x="1656" y="657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3" y="418"/>
                  </a:cubicBezTo>
                  <a:cubicBezTo>
                    <a:pt x="1513" y="323"/>
                    <a:pt x="1454" y="240"/>
                    <a:pt x="1358" y="180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-343050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-315665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-3170350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-3422475" y="36398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5" y="193"/>
                    <a:pt x="84" y="419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5"/>
                    <a:pt x="49" y="1097"/>
                  </a:cubicBezTo>
                  <a:cubicBezTo>
                    <a:pt x="96" y="1252"/>
                    <a:pt x="156" y="1371"/>
                    <a:pt x="263" y="1466"/>
                  </a:cubicBezTo>
                  <a:cubicBezTo>
                    <a:pt x="418" y="1621"/>
                    <a:pt x="632" y="1717"/>
                    <a:pt x="858" y="1717"/>
                  </a:cubicBezTo>
                  <a:cubicBezTo>
                    <a:pt x="1061" y="1717"/>
                    <a:pt x="1299" y="1621"/>
                    <a:pt x="1454" y="1466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5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73" y="419"/>
                  </a:cubicBezTo>
                  <a:cubicBezTo>
                    <a:pt x="1513" y="323"/>
                    <a:pt x="1454" y="240"/>
                    <a:pt x="1358" y="181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-2695575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7" y="1264"/>
                    <a:pt x="655" y="1264"/>
                  </a:cubicBezTo>
                  <a:cubicBezTo>
                    <a:pt x="982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-2947700" y="5235275"/>
              <a:ext cx="42575" cy="42600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1" y="0"/>
                    <a:pt x="869" y="1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-2955750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21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-268190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-2695575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7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-2947700" y="4437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7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16"/>
                    <a:pt x="858" y="1716"/>
                  </a:cubicBezTo>
                  <a:cubicBezTo>
                    <a:pt x="1060" y="1716"/>
                    <a:pt x="1298" y="1621"/>
                    <a:pt x="1453" y="1478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7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-2955750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-268190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-2695575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-2947700" y="3639825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4" y="193"/>
                    <a:pt x="84" y="419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5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17"/>
                    <a:pt x="858" y="1717"/>
                  </a:cubicBezTo>
                  <a:cubicBezTo>
                    <a:pt x="1060" y="1717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5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13" y="323"/>
                    <a:pt x="1453" y="240"/>
                    <a:pt x="1358" y="181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-2480975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89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-2207125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51"/>
                    <a:pt x="393" y="1501"/>
                    <a:pt x="779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-222052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-2472650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1" y="0"/>
                  </a:moveTo>
                  <a:cubicBezTo>
                    <a:pt x="869" y="0"/>
                    <a:pt x="858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6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04"/>
                    <a:pt x="846" y="1704"/>
                  </a:cubicBezTo>
                  <a:cubicBezTo>
                    <a:pt x="1049" y="1704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-2480975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-2207125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-222052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-2472650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7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06" y="1621"/>
                    <a:pt x="620" y="1716"/>
                    <a:pt x="846" y="1716"/>
                  </a:cubicBezTo>
                  <a:cubicBezTo>
                    <a:pt x="1049" y="1716"/>
                    <a:pt x="1287" y="1621"/>
                    <a:pt x="1441" y="1478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-2480975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-2207125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6" y="1250"/>
                    <a:pt x="393" y="1500"/>
                    <a:pt x="779" y="1500"/>
                  </a:cubicBezTo>
                  <a:cubicBezTo>
                    <a:pt x="1164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-222052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-2472650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7" y="609"/>
                  </a:cubicBezTo>
                  <a:lnTo>
                    <a:pt x="37" y="657"/>
                  </a:lnTo>
                  <a:cubicBezTo>
                    <a:pt x="1" y="800"/>
                    <a:pt x="1" y="955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17"/>
                    <a:pt x="846" y="1717"/>
                  </a:cubicBezTo>
                  <a:cubicBezTo>
                    <a:pt x="1049" y="1717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1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-2005925" y="5598425"/>
              <a:ext cx="37250" cy="3725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13"/>
                    <a:pt x="1" y="322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89"/>
                    <a:pt x="751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-1732075" y="5799950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-174577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3"/>
                    <a:pt x="328" y="1264"/>
                    <a:pt x="656" y="1264"/>
                  </a:cubicBezTo>
                  <a:cubicBezTo>
                    <a:pt x="983" y="1264"/>
                    <a:pt x="1311" y="1053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-1997575" y="5235275"/>
              <a:ext cx="42275" cy="42600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48" y="1704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-2005925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69" y="0"/>
                  </a:moveTo>
                  <a:cubicBezTo>
                    <a:pt x="763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5" y="1489"/>
                    <a:pt x="751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-1732075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-174577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1" y="1047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-1997575" y="4437550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16"/>
                    <a:pt x="846" y="1716"/>
                  </a:cubicBezTo>
                  <a:cubicBezTo>
                    <a:pt x="1048" y="1716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7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-2005925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-173207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0"/>
                    <a:pt x="1" y="750"/>
                  </a:cubicBezTo>
                  <a:cubicBezTo>
                    <a:pt x="1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-174577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6" y="1256"/>
                  </a:cubicBezTo>
                  <a:cubicBezTo>
                    <a:pt x="983" y="1256"/>
                    <a:pt x="1311" y="1047"/>
                    <a:pt x="1311" y="631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-1997575" y="3639825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2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0" y="800"/>
                    <a:pt x="0" y="955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17"/>
                    <a:pt x="846" y="1717"/>
                  </a:cubicBezTo>
                  <a:cubicBezTo>
                    <a:pt x="1048" y="1717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5"/>
                    <a:pt x="1691" y="800"/>
                    <a:pt x="1643" y="657"/>
                  </a:cubicBezTo>
                  <a:lnTo>
                    <a:pt x="1643" y="609"/>
                  </a:lnTo>
                  <a:cubicBezTo>
                    <a:pt x="1619" y="550"/>
                    <a:pt x="1584" y="478"/>
                    <a:pt x="1560" y="419"/>
                  </a:cubicBezTo>
                  <a:cubicBezTo>
                    <a:pt x="1500" y="323"/>
                    <a:pt x="1441" y="240"/>
                    <a:pt x="1346" y="181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-1531150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89"/>
                    <a:pt x="750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-1257300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-1271000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-1522825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48" y="1704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-1531150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-1257300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-1271000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-1522825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87" y="1621"/>
                    <a:pt x="1441" y="1478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-153115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-1257300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-12710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-1522825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1" y="800"/>
                    <a:pt x="1" y="955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17"/>
                    <a:pt x="846" y="1717"/>
                  </a:cubicBezTo>
                  <a:cubicBezTo>
                    <a:pt x="1048" y="1717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0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41" name="Google Shape;241;p3"/>
          <p:cNvGrpSpPr/>
          <p:nvPr/>
        </p:nvGrpSpPr>
        <p:grpSpPr>
          <a:xfrm>
            <a:off x="6484281" y="-259463"/>
            <a:ext cx="6085521" cy="2645596"/>
            <a:chOff x="4863210" y="-194598"/>
            <a:chExt cx="4564141" cy="1984197"/>
          </a:xfrm>
        </p:grpSpPr>
        <p:sp>
          <p:nvSpPr>
            <p:cNvPr id="242" name="Google Shape;242;p3"/>
            <p:cNvSpPr/>
            <p:nvPr/>
          </p:nvSpPr>
          <p:spPr>
            <a:xfrm>
              <a:off x="6342333" y="1105003"/>
              <a:ext cx="47659" cy="48562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54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950136" y="1105003"/>
              <a:ext cx="47691" cy="48562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54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7557971" y="1105003"/>
              <a:ext cx="47659" cy="48562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54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8166158" y="1105003"/>
              <a:ext cx="47691" cy="48562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54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8773993" y="1105003"/>
              <a:ext cx="47659" cy="48562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54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6301851" y="811880"/>
              <a:ext cx="41930" cy="41168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8"/>
                    <a:pt x="0" y="630"/>
                  </a:cubicBezTo>
                  <a:cubicBezTo>
                    <a:pt x="0" y="1052"/>
                    <a:pt x="327" y="1264"/>
                    <a:pt x="655" y="1264"/>
                  </a:cubicBezTo>
                  <a:cubicBezTo>
                    <a:pt x="982" y="1264"/>
                    <a:pt x="1310" y="1052"/>
                    <a:pt x="1310" y="630"/>
                  </a:cubicBezTo>
                  <a:cubicBezTo>
                    <a:pt x="1310" y="211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319360" y="328248"/>
              <a:ext cx="49580" cy="48594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909674" y="811880"/>
              <a:ext cx="41962" cy="41168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8"/>
                    <a:pt x="1" y="630"/>
                  </a:cubicBezTo>
                  <a:cubicBezTo>
                    <a:pt x="1" y="1052"/>
                    <a:pt x="328" y="1264"/>
                    <a:pt x="655" y="1264"/>
                  </a:cubicBezTo>
                  <a:cubicBezTo>
                    <a:pt x="983" y="1264"/>
                    <a:pt x="1310" y="1052"/>
                    <a:pt x="1310" y="630"/>
                  </a:cubicBezTo>
                  <a:cubicBezTo>
                    <a:pt x="1310" y="211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6586878" y="631768"/>
              <a:ext cx="54541" cy="55597"/>
            </a:xfrm>
            <a:custGeom>
              <a:avLst/>
              <a:gdLst/>
              <a:ahLst/>
              <a:cxnLst/>
              <a:rect l="l" t="t" r="r" b="b"/>
              <a:pathLst>
                <a:path w="1704" h="1707" extrusionOk="0">
                  <a:moveTo>
                    <a:pt x="915" y="0"/>
                  </a:moveTo>
                  <a:cubicBezTo>
                    <a:pt x="896" y="0"/>
                    <a:pt x="877" y="2"/>
                    <a:pt x="858" y="4"/>
                  </a:cubicBezTo>
                  <a:cubicBezTo>
                    <a:pt x="703" y="4"/>
                    <a:pt x="572" y="40"/>
                    <a:pt x="441" y="123"/>
                  </a:cubicBezTo>
                  <a:cubicBezTo>
                    <a:pt x="275" y="195"/>
                    <a:pt x="84" y="433"/>
                    <a:pt x="49" y="611"/>
                  </a:cubicBezTo>
                  <a:lnTo>
                    <a:pt x="49" y="659"/>
                  </a:lnTo>
                  <a:cubicBezTo>
                    <a:pt x="1" y="802"/>
                    <a:pt x="1" y="957"/>
                    <a:pt x="49" y="1099"/>
                  </a:cubicBezTo>
                  <a:cubicBezTo>
                    <a:pt x="96" y="1254"/>
                    <a:pt x="156" y="1373"/>
                    <a:pt x="263" y="1469"/>
                  </a:cubicBezTo>
                  <a:cubicBezTo>
                    <a:pt x="418" y="1623"/>
                    <a:pt x="632" y="1707"/>
                    <a:pt x="858" y="1707"/>
                  </a:cubicBezTo>
                  <a:cubicBezTo>
                    <a:pt x="1061" y="1707"/>
                    <a:pt x="1299" y="1623"/>
                    <a:pt x="1454" y="1469"/>
                  </a:cubicBezTo>
                  <a:cubicBezTo>
                    <a:pt x="1549" y="1373"/>
                    <a:pt x="1632" y="1254"/>
                    <a:pt x="1656" y="1099"/>
                  </a:cubicBezTo>
                  <a:cubicBezTo>
                    <a:pt x="1704" y="957"/>
                    <a:pt x="1704" y="802"/>
                    <a:pt x="1656" y="659"/>
                  </a:cubicBezTo>
                  <a:lnTo>
                    <a:pt x="1656" y="611"/>
                  </a:lnTo>
                  <a:cubicBezTo>
                    <a:pt x="1632" y="552"/>
                    <a:pt x="1596" y="480"/>
                    <a:pt x="1573" y="421"/>
                  </a:cubicBezTo>
                  <a:cubicBezTo>
                    <a:pt x="1513" y="326"/>
                    <a:pt x="1454" y="242"/>
                    <a:pt x="1358" y="183"/>
                  </a:cubicBezTo>
                  <a:cubicBezTo>
                    <a:pt x="1241" y="87"/>
                    <a:pt x="1076" y="0"/>
                    <a:pt x="9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6576604" y="65311"/>
              <a:ext cx="47659" cy="48562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25"/>
                    <a:pt x="0" y="334"/>
                    <a:pt x="0" y="751"/>
                  </a:cubicBezTo>
                  <a:cubicBezTo>
                    <a:pt x="0" y="1121"/>
                    <a:pt x="325" y="1490"/>
                    <a:pt x="704" y="1490"/>
                  </a:cubicBezTo>
                  <a:cubicBezTo>
                    <a:pt x="715" y="1490"/>
                    <a:pt x="727" y="1490"/>
                    <a:pt x="739" y="1489"/>
                  </a:cubicBezTo>
                  <a:cubicBezTo>
                    <a:pt x="1143" y="1466"/>
                    <a:pt x="1489" y="1168"/>
                    <a:pt x="1489" y="751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6927214" y="328248"/>
              <a:ext cx="49580" cy="48594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7517528" y="811880"/>
              <a:ext cx="41930" cy="41168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8"/>
                    <a:pt x="0" y="630"/>
                  </a:cubicBezTo>
                  <a:cubicBezTo>
                    <a:pt x="0" y="1052"/>
                    <a:pt x="327" y="1264"/>
                    <a:pt x="655" y="1264"/>
                  </a:cubicBezTo>
                  <a:cubicBezTo>
                    <a:pt x="982" y="1264"/>
                    <a:pt x="1310" y="1052"/>
                    <a:pt x="1310" y="630"/>
                  </a:cubicBezTo>
                  <a:cubicBezTo>
                    <a:pt x="1310" y="211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7194733" y="631768"/>
              <a:ext cx="54509" cy="55597"/>
            </a:xfrm>
            <a:custGeom>
              <a:avLst/>
              <a:gdLst/>
              <a:ahLst/>
              <a:cxnLst/>
              <a:rect l="l" t="t" r="r" b="b"/>
              <a:pathLst>
                <a:path w="1703" h="1707" extrusionOk="0">
                  <a:moveTo>
                    <a:pt x="914" y="0"/>
                  </a:moveTo>
                  <a:cubicBezTo>
                    <a:pt x="895" y="0"/>
                    <a:pt x="876" y="2"/>
                    <a:pt x="858" y="4"/>
                  </a:cubicBezTo>
                  <a:cubicBezTo>
                    <a:pt x="703" y="4"/>
                    <a:pt x="572" y="40"/>
                    <a:pt x="441" y="123"/>
                  </a:cubicBezTo>
                  <a:cubicBezTo>
                    <a:pt x="274" y="195"/>
                    <a:pt x="84" y="433"/>
                    <a:pt x="48" y="611"/>
                  </a:cubicBezTo>
                  <a:lnTo>
                    <a:pt x="48" y="659"/>
                  </a:lnTo>
                  <a:cubicBezTo>
                    <a:pt x="0" y="802"/>
                    <a:pt x="0" y="957"/>
                    <a:pt x="48" y="1099"/>
                  </a:cubicBezTo>
                  <a:cubicBezTo>
                    <a:pt x="96" y="1254"/>
                    <a:pt x="155" y="1373"/>
                    <a:pt x="262" y="1469"/>
                  </a:cubicBezTo>
                  <a:cubicBezTo>
                    <a:pt x="417" y="1623"/>
                    <a:pt x="631" y="1707"/>
                    <a:pt x="858" y="1707"/>
                  </a:cubicBezTo>
                  <a:cubicBezTo>
                    <a:pt x="1060" y="1707"/>
                    <a:pt x="1298" y="1623"/>
                    <a:pt x="1453" y="1469"/>
                  </a:cubicBezTo>
                  <a:cubicBezTo>
                    <a:pt x="1548" y="1373"/>
                    <a:pt x="1632" y="1254"/>
                    <a:pt x="1655" y="1099"/>
                  </a:cubicBezTo>
                  <a:cubicBezTo>
                    <a:pt x="1703" y="957"/>
                    <a:pt x="1703" y="802"/>
                    <a:pt x="1655" y="659"/>
                  </a:cubicBezTo>
                  <a:lnTo>
                    <a:pt x="1655" y="611"/>
                  </a:lnTo>
                  <a:cubicBezTo>
                    <a:pt x="1632" y="552"/>
                    <a:pt x="1596" y="480"/>
                    <a:pt x="1572" y="421"/>
                  </a:cubicBezTo>
                  <a:cubicBezTo>
                    <a:pt x="1513" y="326"/>
                    <a:pt x="1453" y="242"/>
                    <a:pt x="1358" y="183"/>
                  </a:cubicBezTo>
                  <a:cubicBezTo>
                    <a:pt x="1241" y="87"/>
                    <a:pt x="1076" y="0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7184426" y="65311"/>
              <a:ext cx="47691" cy="48562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58" y="1"/>
                  </a:moveTo>
                  <a:cubicBezTo>
                    <a:pt x="752" y="1"/>
                    <a:pt x="746" y="1"/>
                    <a:pt x="739" y="1"/>
                  </a:cubicBezTo>
                  <a:cubicBezTo>
                    <a:pt x="346" y="25"/>
                    <a:pt x="1" y="334"/>
                    <a:pt x="1" y="751"/>
                  </a:cubicBezTo>
                  <a:cubicBezTo>
                    <a:pt x="1" y="1121"/>
                    <a:pt x="326" y="1490"/>
                    <a:pt x="704" y="1490"/>
                  </a:cubicBezTo>
                  <a:cubicBezTo>
                    <a:pt x="716" y="1490"/>
                    <a:pt x="727" y="1490"/>
                    <a:pt x="739" y="1489"/>
                  </a:cubicBezTo>
                  <a:cubicBezTo>
                    <a:pt x="1144" y="1466"/>
                    <a:pt x="1489" y="1168"/>
                    <a:pt x="1489" y="751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7535036" y="328248"/>
              <a:ext cx="49580" cy="48594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8125735" y="811880"/>
              <a:ext cx="41962" cy="41168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8"/>
                    <a:pt x="0" y="630"/>
                  </a:cubicBezTo>
                  <a:cubicBezTo>
                    <a:pt x="0" y="1052"/>
                    <a:pt x="328" y="1264"/>
                    <a:pt x="655" y="1264"/>
                  </a:cubicBezTo>
                  <a:cubicBezTo>
                    <a:pt x="983" y="1264"/>
                    <a:pt x="1310" y="1052"/>
                    <a:pt x="1310" y="630"/>
                  </a:cubicBezTo>
                  <a:cubicBezTo>
                    <a:pt x="1310" y="211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7802939" y="631768"/>
              <a:ext cx="54157" cy="55597"/>
            </a:xfrm>
            <a:custGeom>
              <a:avLst/>
              <a:gdLst/>
              <a:ahLst/>
              <a:cxnLst/>
              <a:rect l="l" t="t" r="r" b="b"/>
              <a:pathLst>
                <a:path w="1692" h="1707" extrusionOk="0">
                  <a:moveTo>
                    <a:pt x="903" y="0"/>
                  </a:moveTo>
                  <a:cubicBezTo>
                    <a:pt x="884" y="0"/>
                    <a:pt x="865" y="2"/>
                    <a:pt x="846" y="4"/>
                  </a:cubicBezTo>
                  <a:cubicBezTo>
                    <a:pt x="691" y="4"/>
                    <a:pt x="560" y="40"/>
                    <a:pt x="429" y="123"/>
                  </a:cubicBezTo>
                  <a:cubicBezTo>
                    <a:pt x="263" y="195"/>
                    <a:pt x="72" y="433"/>
                    <a:pt x="37" y="611"/>
                  </a:cubicBezTo>
                  <a:lnTo>
                    <a:pt x="37" y="659"/>
                  </a:lnTo>
                  <a:cubicBezTo>
                    <a:pt x="1" y="802"/>
                    <a:pt x="1" y="957"/>
                    <a:pt x="37" y="1099"/>
                  </a:cubicBezTo>
                  <a:cubicBezTo>
                    <a:pt x="84" y="1254"/>
                    <a:pt x="144" y="1373"/>
                    <a:pt x="251" y="1469"/>
                  </a:cubicBezTo>
                  <a:cubicBezTo>
                    <a:pt x="406" y="1623"/>
                    <a:pt x="620" y="1707"/>
                    <a:pt x="846" y="1707"/>
                  </a:cubicBezTo>
                  <a:cubicBezTo>
                    <a:pt x="1049" y="1707"/>
                    <a:pt x="1287" y="1623"/>
                    <a:pt x="1441" y="1469"/>
                  </a:cubicBezTo>
                  <a:cubicBezTo>
                    <a:pt x="1537" y="1373"/>
                    <a:pt x="1620" y="1254"/>
                    <a:pt x="1644" y="1099"/>
                  </a:cubicBezTo>
                  <a:cubicBezTo>
                    <a:pt x="1691" y="957"/>
                    <a:pt x="1691" y="802"/>
                    <a:pt x="1644" y="659"/>
                  </a:cubicBezTo>
                  <a:lnTo>
                    <a:pt x="1644" y="611"/>
                  </a:lnTo>
                  <a:cubicBezTo>
                    <a:pt x="1620" y="552"/>
                    <a:pt x="1584" y="480"/>
                    <a:pt x="1561" y="421"/>
                  </a:cubicBezTo>
                  <a:cubicBezTo>
                    <a:pt x="1501" y="326"/>
                    <a:pt x="1441" y="242"/>
                    <a:pt x="1346" y="183"/>
                  </a:cubicBezTo>
                  <a:cubicBezTo>
                    <a:pt x="1229" y="87"/>
                    <a:pt x="1064" y="0"/>
                    <a:pt x="9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7792281" y="65311"/>
              <a:ext cx="47659" cy="48562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25"/>
                    <a:pt x="0" y="334"/>
                    <a:pt x="0" y="751"/>
                  </a:cubicBezTo>
                  <a:cubicBezTo>
                    <a:pt x="0" y="1121"/>
                    <a:pt x="325" y="1490"/>
                    <a:pt x="704" y="1490"/>
                  </a:cubicBezTo>
                  <a:cubicBezTo>
                    <a:pt x="715" y="1490"/>
                    <a:pt x="727" y="1490"/>
                    <a:pt x="739" y="1489"/>
                  </a:cubicBezTo>
                  <a:cubicBezTo>
                    <a:pt x="1143" y="1466"/>
                    <a:pt x="1489" y="1168"/>
                    <a:pt x="1489" y="751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8142891" y="328248"/>
              <a:ext cx="49548" cy="48594"/>
            </a:xfrm>
            <a:custGeom>
              <a:avLst/>
              <a:gdLst/>
              <a:ahLst/>
              <a:cxnLst/>
              <a:rect l="l" t="t" r="r" b="b"/>
              <a:pathLst>
                <a:path w="1548" h="1492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8733557" y="811880"/>
              <a:ext cx="41962" cy="41168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8"/>
                    <a:pt x="1" y="630"/>
                  </a:cubicBezTo>
                  <a:cubicBezTo>
                    <a:pt x="1" y="1052"/>
                    <a:pt x="328" y="1264"/>
                    <a:pt x="656" y="1264"/>
                  </a:cubicBezTo>
                  <a:cubicBezTo>
                    <a:pt x="983" y="1264"/>
                    <a:pt x="1311" y="1052"/>
                    <a:pt x="1311" y="630"/>
                  </a:cubicBezTo>
                  <a:cubicBezTo>
                    <a:pt x="1311" y="211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8411178" y="631768"/>
              <a:ext cx="54125" cy="55597"/>
            </a:xfrm>
            <a:custGeom>
              <a:avLst/>
              <a:gdLst/>
              <a:ahLst/>
              <a:cxnLst/>
              <a:rect l="l" t="t" r="r" b="b"/>
              <a:pathLst>
                <a:path w="1691" h="1707" extrusionOk="0">
                  <a:moveTo>
                    <a:pt x="902" y="0"/>
                  </a:moveTo>
                  <a:cubicBezTo>
                    <a:pt x="883" y="0"/>
                    <a:pt x="864" y="2"/>
                    <a:pt x="846" y="4"/>
                  </a:cubicBezTo>
                  <a:cubicBezTo>
                    <a:pt x="691" y="4"/>
                    <a:pt x="560" y="40"/>
                    <a:pt x="429" y="123"/>
                  </a:cubicBezTo>
                  <a:cubicBezTo>
                    <a:pt x="262" y="195"/>
                    <a:pt x="72" y="433"/>
                    <a:pt x="36" y="611"/>
                  </a:cubicBezTo>
                  <a:lnTo>
                    <a:pt x="36" y="659"/>
                  </a:lnTo>
                  <a:cubicBezTo>
                    <a:pt x="0" y="802"/>
                    <a:pt x="0" y="957"/>
                    <a:pt x="36" y="1099"/>
                  </a:cubicBezTo>
                  <a:cubicBezTo>
                    <a:pt x="84" y="1254"/>
                    <a:pt x="143" y="1373"/>
                    <a:pt x="250" y="1469"/>
                  </a:cubicBezTo>
                  <a:cubicBezTo>
                    <a:pt x="417" y="1623"/>
                    <a:pt x="619" y="1707"/>
                    <a:pt x="846" y="1707"/>
                  </a:cubicBezTo>
                  <a:cubicBezTo>
                    <a:pt x="1048" y="1707"/>
                    <a:pt x="1286" y="1623"/>
                    <a:pt x="1441" y="1469"/>
                  </a:cubicBezTo>
                  <a:cubicBezTo>
                    <a:pt x="1548" y="1373"/>
                    <a:pt x="1619" y="1254"/>
                    <a:pt x="1643" y="1099"/>
                  </a:cubicBezTo>
                  <a:cubicBezTo>
                    <a:pt x="1691" y="957"/>
                    <a:pt x="1691" y="802"/>
                    <a:pt x="1643" y="659"/>
                  </a:cubicBezTo>
                  <a:lnTo>
                    <a:pt x="1643" y="611"/>
                  </a:lnTo>
                  <a:cubicBezTo>
                    <a:pt x="1619" y="552"/>
                    <a:pt x="1584" y="480"/>
                    <a:pt x="1560" y="421"/>
                  </a:cubicBezTo>
                  <a:cubicBezTo>
                    <a:pt x="1500" y="326"/>
                    <a:pt x="1441" y="242"/>
                    <a:pt x="1346" y="183"/>
                  </a:cubicBezTo>
                  <a:cubicBezTo>
                    <a:pt x="1228" y="87"/>
                    <a:pt x="1063" y="0"/>
                    <a:pt x="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8400487" y="65311"/>
              <a:ext cx="47691" cy="48562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25"/>
                    <a:pt x="1" y="334"/>
                    <a:pt x="1" y="751"/>
                  </a:cubicBezTo>
                  <a:cubicBezTo>
                    <a:pt x="1" y="1121"/>
                    <a:pt x="326" y="1490"/>
                    <a:pt x="715" y="1490"/>
                  </a:cubicBezTo>
                  <a:cubicBezTo>
                    <a:pt x="727" y="1490"/>
                    <a:pt x="739" y="1490"/>
                    <a:pt x="751" y="1489"/>
                  </a:cubicBezTo>
                  <a:cubicBezTo>
                    <a:pt x="1144" y="1466"/>
                    <a:pt x="1489" y="1168"/>
                    <a:pt x="1489" y="751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8751097" y="328248"/>
              <a:ext cx="49580" cy="48594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9341412" y="811880"/>
              <a:ext cx="41930" cy="41168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8"/>
                    <a:pt x="0" y="630"/>
                  </a:cubicBezTo>
                  <a:cubicBezTo>
                    <a:pt x="0" y="1052"/>
                    <a:pt x="328" y="1264"/>
                    <a:pt x="655" y="1264"/>
                  </a:cubicBezTo>
                  <a:cubicBezTo>
                    <a:pt x="983" y="1264"/>
                    <a:pt x="1310" y="1052"/>
                    <a:pt x="1310" y="630"/>
                  </a:cubicBezTo>
                  <a:cubicBezTo>
                    <a:pt x="1310" y="211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9019000" y="631768"/>
              <a:ext cx="54157" cy="55597"/>
            </a:xfrm>
            <a:custGeom>
              <a:avLst/>
              <a:gdLst/>
              <a:ahLst/>
              <a:cxnLst/>
              <a:rect l="l" t="t" r="r" b="b"/>
              <a:pathLst>
                <a:path w="1692" h="1707" extrusionOk="0">
                  <a:moveTo>
                    <a:pt x="903" y="0"/>
                  </a:moveTo>
                  <a:cubicBezTo>
                    <a:pt x="884" y="0"/>
                    <a:pt x="865" y="2"/>
                    <a:pt x="846" y="4"/>
                  </a:cubicBezTo>
                  <a:cubicBezTo>
                    <a:pt x="691" y="4"/>
                    <a:pt x="560" y="40"/>
                    <a:pt x="429" y="123"/>
                  </a:cubicBezTo>
                  <a:cubicBezTo>
                    <a:pt x="263" y="195"/>
                    <a:pt x="72" y="433"/>
                    <a:pt x="36" y="611"/>
                  </a:cubicBezTo>
                  <a:lnTo>
                    <a:pt x="36" y="659"/>
                  </a:lnTo>
                  <a:cubicBezTo>
                    <a:pt x="1" y="802"/>
                    <a:pt x="1" y="957"/>
                    <a:pt x="36" y="1099"/>
                  </a:cubicBezTo>
                  <a:cubicBezTo>
                    <a:pt x="84" y="1254"/>
                    <a:pt x="144" y="1373"/>
                    <a:pt x="251" y="1469"/>
                  </a:cubicBezTo>
                  <a:cubicBezTo>
                    <a:pt x="417" y="1623"/>
                    <a:pt x="620" y="1707"/>
                    <a:pt x="846" y="1707"/>
                  </a:cubicBezTo>
                  <a:cubicBezTo>
                    <a:pt x="1048" y="1707"/>
                    <a:pt x="1287" y="1623"/>
                    <a:pt x="1441" y="1469"/>
                  </a:cubicBezTo>
                  <a:cubicBezTo>
                    <a:pt x="1548" y="1373"/>
                    <a:pt x="1620" y="1254"/>
                    <a:pt x="1644" y="1099"/>
                  </a:cubicBezTo>
                  <a:cubicBezTo>
                    <a:pt x="1691" y="957"/>
                    <a:pt x="1691" y="802"/>
                    <a:pt x="1644" y="659"/>
                  </a:cubicBezTo>
                  <a:lnTo>
                    <a:pt x="1644" y="611"/>
                  </a:lnTo>
                  <a:cubicBezTo>
                    <a:pt x="1620" y="552"/>
                    <a:pt x="1584" y="480"/>
                    <a:pt x="1560" y="421"/>
                  </a:cubicBezTo>
                  <a:cubicBezTo>
                    <a:pt x="1501" y="326"/>
                    <a:pt x="1441" y="242"/>
                    <a:pt x="1346" y="183"/>
                  </a:cubicBezTo>
                  <a:cubicBezTo>
                    <a:pt x="1229" y="87"/>
                    <a:pt x="1064" y="0"/>
                    <a:pt x="9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9008342" y="65311"/>
              <a:ext cx="47659" cy="48562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25"/>
                    <a:pt x="0" y="334"/>
                    <a:pt x="0" y="751"/>
                  </a:cubicBezTo>
                  <a:cubicBezTo>
                    <a:pt x="0" y="1121"/>
                    <a:pt x="325" y="1490"/>
                    <a:pt x="714" y="1490"/>
                  </a:cubicBezTo>
                  <a:cubicBezTo>
                    <a:pt x="726" y="1490"/>
                    <a:pt x="738" y="1490"/>
                    <a:pt x="750" y="1489"/>
                  </a:cubicBezTo>
                  <a:cubicBezTo>
                    <a:pt x="1143" y="1466"/>
                    <a:pt x="1489" y="1168"/>
                    <a:pt x="1489" y="751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9358952" y="328248"/>
              <a:ext cx="49548" cy="48594"/>
            </a:xfrm>
            <a:custGeom>
              <a:avLst/>
              <a:gdLst/>
              <a:ahLst/>
              <a:cxnLst/>
              <a:rect l="l" t="t" r="r" b="b"/>
              <a:pathLst>
                <a:path w="1548" h="1492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4863210" y="-20772"/>
              <a:ext cx="4560173" cy="1810371"/>
            </a:xfrm>
            <a:custGeom>
              <a:avLst/>
              <a:gdLst/>
              <a:ahLst/>
              <a:cxnLst/>
              <a:rect l="l" t="t" r="r" b="b"/>
              <a:pathLst>
                <a:path w="142472" h="55584" extrusionOk="0">
                  <a:moveTo>
                    <a:pt x="1" y="1"/>
                  </a:moveTo>
                  <a:cubicBezTo>
                    <a:pt x="1108" y="1692"/>
                    <a:pt x="2180" y="3406"/>
                    <a:pt x="3490" y="5061"/>
                  </a:cubicBezTo>
                  <a:cubicBezTo>
                    <a:pt x="8526" y="11467"/>
                    <a:pt x="14443" y="17193"/>
                    <a:pt x="19718" y="23409"/>
                  </a:cubicBezTo>
                  <a:cubicBezTo>
                    <a:pt x="20480" y="24325"/>
                    <a:pt x="21266" y="25194"/>
                    <a:pt x="22087" y="26064"/>
                  </a:cubicBezTo>
                  <a:cubicBezTo>
                    <a:pt x="27885" y="32183"/>
                    <a:pt x="35017" y="37363"/>
                    <a:pt x="42268" y="41470"/>
                  </a:cubicBezTo>
                  <a:cubicBezTo>
                    <a:pt x="51341" y="46614"/>
                    <a:pt x="60818" y="50352"/>
                    <a:pt x="70819" y="53269"/>
                  </a:cubicBezTo>
                  <a:cubicBezTo>
                    <a:pt x="75487" y="54627"/>
                    <a:pt x="79201" y="54305"/>
                    <a:pt x="84011" y="54698"/>
                  </a:cubicBezTo>
                  <a:cubicBezTo>
                    <a:pt x="90191" y="55198"/>
                    <a:pt x="96263" y="55520"/>
                    <a:pt x="102466" y="55579"/>
                  </a:cubicBezTo>
                  <a:cubicBezTo>
                    <a:pt x="102750" y="55582"/>
                    <a:pt x="103034" y="55583"/>
                    <a:pt x="103317" y="55583"/>
                  </a:cubicBezTo>
                  <a:cubicBezTo>
                    <a:pt x="117096" y="55583"/>
                    <a:pt x="130058" y="52193"/>
                    <a:pt x="142471" y="46745"/>
                  </a:cubicBezTo>
                  <a:lnTo>
                    <a:pt x="1424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622567" y="411563"/>
              <a:ext cx="179402" cy="68267"/>
            </a:xfrm>
            <a:custGeom>
              <a:avLst/>
              <a:gdLst/>
              <a:ahLst/>
              <a:cxnLst/>
              <a:rect l="l" t="t" r="r" b="b"/>
              <a:pathLst>
                <a:path w="5605" h="2096" extrusionOk="0">
                  <a:moveTo>
                    <a:pt x="5306" y="1"/>
                  </a:moveTo>
                  <a:cubicBezTo>
                    <a:pt x="5298" y="1"/>
                    <a:pt x="5289" y="1"/>
                    <a:pt x="5280" y="2"/>
                  </a:cubicBezTo>
                  <a:cubicBezTo>
                    <a:pt x="4399" y="121"/>
                    <a:pt x="3553" y="526"/>
                    <a:pt x="2720" y="812"/>
                  </a:cubicBezTo>
                  <a:cubicBezTo>
                    <a:pt x="1863" y="1110"/>
                    <a:pt x="1017" y="1383"/>
                    <a:pt x="184" y="1729"/>
                  </a:cubicBezTo>
                  <a:cubicBezTo>
                    <a:pt x="1" y="1815"/>
                    <a:pt x="42" y="2096"/>
                    <a:pt x="227" y="2096"/>
                  </a:cubicBezTo>
                  <a:cubicBezTo>
                    <a:pt x="247" y="2096"/>
                    <a:pt x="268" y="2093"/>
                    <a:pt x="291" y="2086"/>
                  </a:cubicBezTo>
                  <a:cubicBezTo>
                    <a:pt x="1208" y="1836"/>
                    <a:pt x="2124" y="1526"/>
                    <a:pt x="3029" y="1229"/>
                  </a:cubicBezTo>
                  <a:cubicBezTo>
                    <a:pt x="3827" y="955"/>
                    <a:pt x="4684" y="764"/>
                    <a:pt x="5422" y="348"/>
                  </a:cubicBezTo>
                  <a:cubicBezTo>
                    <a:pt x="5604" y="234"/>
                    <a:pt x="5493" y="1"/>
                    <a:pt x="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7011554" y="574478"/>
              <a:ext cx="235031" cy="59766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6" y="1"/>
                  </a:moveTo>
                  <a:cubicBezTo>
                    <a:pt x="5985" y="37"/>
                    <a:pt x="4842" y="394"/>
                    <a:pt x="3735" y="644"/>
                  </a:cubicBezTo>
                  <a:cubicBezTo>
                    <a:pt x="2533" y="906"/>
                    <a:pt x="1318" y="1168"/>
                    <a:pt x="163" y="1537"/>
                  </a:cubicBezTo>
                  <a:cubicBezTo>
                    <a:pt x="0" y="1583"/>
                    <a:pt x="8" y="1835"/>
                    <a:pt x="175" y="1835"/>
                  </a:cubicBezTo>
                  <a:cubicBezTo>
                    <a:pt x="179" y="1835"/>
                    <a:pt x="183" y="1835"/>
                    <a:pt x="187" y="1834"/>
                  </a:cubicBezTo>
                  <a:cubicBezTo>
                    <a:pt x="1318" y="1704"/>
                    <a:pt x="2449" y="1465"/>
                    <a:pt x="3568" y="1239"/>
                  </a:cubicBezTo>
                  <a:cubicBezTo>
                    <a:pt x="4759" y="1001"/>
                    <a:pt x="6045" y="846"/>
                    <a:pt x="7164" y="370"/>
                  </a:cubicBezTo>
                  <a:cubicBezTo>
                    <a:pt x="7343" y="299"/>
                    <a:pt x="7343" y="1"/>
                    <a:pt x="7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7491858" y="620532"/>
              <a:ext cx="179626" cy="68332"/>
            </a:xfrm>
            <a:custGeom>
              <a:avLst/>
              <a:gdLst/>
              <a:ahLst/>
              <a:cxnLst/>
              <a:rect l="l" t="t" r="r" b="b"/>
              <a:pathLst>
                <a:path w="5612" h="2098" extrusionOk="0">
                  <a:moveTo>
                    <a:pt x="5316" y="0"/>
                  </a:moveTo>
                  <a:cubicBezTo>
                    <a:pt x="5304" y="0"/>
                    <a:pt x="5291" y="2"/>
                    <a:pt x="5279" y="4"/>
                  </a:cubicBezTo>
                  <a:cubicBezTo>
                    <a:pt x="4398" y="123"/>
                    <a:pt x="3552" y="528"/>
                    <a:pt x="2719" y="801"/>
                  </a:cubicBezTo>
                  <a:cubicBezTo>
                    <a:pt x="1874" y="1099"/>
                    <a:pt x="1016" y="1385"/>
                    <a:pt x="183" y="1730"/>
                  </a:cubicBezTo>
                  <a:cubicBezTo>
                    <a:pt x="0" y="1827"/>
                    <a:pt x="41" y="2098"/>
                    <a:pt x="225" y="2098"/>
                  </a:cubicBezTo>
                  <a:cubicBezTo>
                    <a:pt x="245" y="2098"/>
                    <a:pt x="267" y="2094"/>
                    <a:pt x="290" y="2087"/>
                  </a:cubicBezTo>
                  <a:cubicBezTo>
                    <a:pt x="1219" y="1837"/>
                    <a:pt x="2124" y="1516"/>
                    <a:pt x="3028" y="1218"/>
                  </a:cubicBezTo>
                  <a:cubicBezTo>
                    <a:pt x="3838" y="956"/>
                    <a:pt x="4683" y="766"/>
                    <a:pt x="5422" y="349"/>
                  </a:cubicBezTo>
                  <a:cubicBezTo>
                    <a:pt x="5611" y="237"/>
                    <a:pt x="5498" y="0"/>
                    <a:pt x="53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7880813" y="783512"/>
              <a:ext cx="235031" cy="59766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7" y="0"/>
                  </a:moveTo>
                  <a:cubicBezTo>
                    <a:pt x="5986" y="24"/>
                    <a:pt x="4843" y="381"/>
                    <a:pt x="3735" y="643"/>
                  </a:cubicBezTo>
                  <a:cubicBezTo>
                    <a:pt x="2533" y="905"/>
                    <a:pt x="1330" y="1155"/>
                    <a:pt x="163" y="1536"/>
                  </a:cubicBezTo>
                  <a:cubicBezTo>
                    <a:pt x="0" y="1571"/>
                    <a:pt x="20" y="1834"/>
                    <a:pt x="188" y="1834"/>
                  </a:cubicBezTo>
                  <a:cubicBezTo>
                    <a:pt x="192" y="1834"/>
                    <a:pt x="195" y="1834"/>
                    <a:pt x="199" y="1834"/>
                  </a:cubicBezTo>
                  <a:cubicBezTo>
                    <a:pt x="1330" y="1691"/>
                    <a:pt x="2461" y="1453"/>
                    <a:pt x="3569" y="1239"/>
                  </a:cubicBezTo>
                  <a:cubicBezTo>
                    <a:pt x="4759" y="1001"/>
                    <a:pt x="6045" y="846"/>
                    <a:pt x="7164" y="369"/>
                  </a:cubicBezTo>
                  <a:cubicBezTo>
                    <a:pt x="7343" y="298"/>
                    <a:pt x="7343" y="0"/>
                    <a:pt x="7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8361406" y="829924"/>
              <a:ext cx="179722" cy="68234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33" y="1"/>
                  </a:moveTo>
                  <a:cubicBezTo>
                    <a:pt x="5320" y="1"/>
                    <a:pt x="5307" y="2"/>
                    <a:pt x="5294" y="4"/>
                  </a:cubicBezTo>
                  <a:cubicBezTo>
                    <a:pt x="4413" y="123"/>
                    <a:pt x="3555" y="516"/>
                    <a:pt x="2722" y="802"/>
                  </a:cubicBezTo>
                  <a:cubicBezTo>
                    <a:pt x="1877" y="1100"/>
                    <a:pt x="1031" y="1385"/>
                    <a:pt x="198" y="1731"/>
                  </a:cubicBezTo>
                  <a:cubicBezTo>
                    <a:pt x="1" y="1807"/>
                    <a:pt x="55" y="2095"/>
                    <a:pt x="250" y="2095"/>
                  </a:cubicBezTo>
                  <a:cubicBezTo>
                    <a:pt x="267" y="2095"/>
                    <a:pt x="286" y="2093"/>
                    <a:pt x="305" y="2088"/>
                  </a:cubicBezTo>
                  <a:cubicBezTo>
                    <a:pt x="1222" y="1838"/>
                    <a:pt x="2127" y="1516"/>
                    <a:pt x="3043" y="1219"/>
                  </a:cubicBezTo>
                  <a:cubicBezTo>
                    <a:pt x="3841" y="957"/>
                    <a:pt x="4698" y="766"/>
                    <a:pt x="5437" y="349"/>
                  </a:cubicBezTo>
                  <a:cubicBezTo>
                    <a:pt x="5615" y="227"/>
                    <a:pt x="5512" y="1"/>
                    <a:pt x="5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6021658" y="22416"/>
              <a:ext cx="149219" cy="188711"/>
            </a:xfrm>
            <a:custGeom>
              <a:avLst/>
              <a:gdLst/>
              <a:ahLst/>
              <a:cxnLst/>
              <a:rect l="l" t="t" r="r" b="b"/>
              <a:pathLst>
                <a:path w="4662" h="5794" extrusionOk="0">
                  <a:moveTo>
                    <a:pt x="112" y="0"/>
                  </a:moveTo>
                  <a:cubicBezTo>
                    <a:pt x="51" y="0"/>
                    <a:pt x="1" y="70"/>
                    <a:pt x="27" y="139"/>
                  </a:cubicBezTo>
                  <a:cubicBezTo>
                    <a:pt x="515" y="1151"/>
                    <a:pt x="1253" y="2009"/>
                    <a:pt x="1932" y="2890"/>
                  </a:cubicBezTo>
                  <a:cubicBezTo>
                    <a:pt x="2670" y="3830"/>
                    <a:pt x="3372" y="4997"/>
                    <a:pt x="4313" y="5747"/>
                  </a:cubicBezTo>
                  <a:cubicBezTo>
                    <a:pt x="4354" y="5780"/>
                    <a:pt x="4398" y="5794"/>
                    <a:pt x="4439" y="5794"/>
                  </a:cubicBezTo>
                  <a:cubicBezTo>
                    <a:pt x="4563" y="5794"/>
                    <a:pt x="4661" y="5664"/>
                    <a:pt x="4599" y="5521"/>
                  </a:cubicBezTo>
                  <a:cubicBezTo>
                    <a:pt x="4158" y="4545"/>
                    <a:pt x="3289" y="3664"/>
                    <a:pt x="2622" y="2818"/>
                  </a:cubicBezTo>
                  <a:cubicBezTo>
                    <a:pt x="1848" y="1842"/>
                    <a:pt x="1134" y="818"/>
                    <a:pt x="182" y="32"/>
                  </a:cubicBezTo>
                  <a:cubicBezTo>
                    <a:pt x="159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6310333" y="-56827"/>
              <a:ext cx="235447" cy="59766"/>
            </a:xfrm>
            <a:custGeom>
              <a:avLst/>
              <a:gdLst/>
              <a:ahLst/>
              <a:cxnLst/>
              <a:rect l="l" t="t" r="r" b="b"/>
              <a:pathLst>
                <a:path w="7356" h="1835" extrusionOk="0">
                  <a:moveTo>
                    <a:pt x="7129" y="1"/>
                  </a:moveTo>
                  <a:cubicBezTo>
                    <a:pt x="5998" y="36"/>
                    <a:pt x="4855" y="394"/>
                    <a:pt x="3747" y="644"/>
                  </a:cubicBezTo>
                  <a:cubicBezTo>
                    <a:pt x="2545" y="917"/>
                    <a:pt x="1342" y="1167"/>
                    <a:pt x="176" y="1537"/>
                  </a:cubicBezTo>
                  <a:cubicBezTo>
                    <a:pt x="1" y="1583"/>
                    <a:pt x="8" y="1835"/>
                    <a:pt x="198" y="1835"/>
                  </a:cubicBezTo>
                  <a:cubicBezTo>
                    <a:pt x="202" y="1835"/>
                    <a:pt x="207" y="1834"/>
                    <a:pt x="211" y="1834"/>
                  </a:cubicBezTo>
                  <a:cubicBezTo>
                    <a:pt x="1342" y="1703"/>
                    <a:pt x="2474" y="1465"/>
                    <a:pt x="3581" y="1239"/>
                  </a:cubicBezTo>
                  <a:cubicBezTo>
                    <a:pt x="4771" y="1001"/>
                    <a:pt x="6057" y="858"/>
                    <a:pt x="7176" y="382"/>
                  </a:cubicBezTo>
                  <a:cubicBezTo>
                    <a:pt x="7355" y="298"/>
                    <a:pt x="7355" y="1"/>
                    <a:pt x="7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6518222" y="132177"/>
              <a:ext cx="132191" cy="179168"/>
            </a:xfrm>
            <a:custGeom>
              <a:avLst/>
              <a:gdLst/>
              <a:ahLst/>
              <a:cxnLst/>
              <a:rect l="l" t="t" r="r" b="b"/>
              <a:pathLst>
                <a:path w="4130" h="5501" extrusionOk="0">
                  <a:moveTo>
                    <a:pt x="230" y="0"/>
                  </a:moveTo>
                  <a:cubicBezTo>
                    <a:pt x="117" y="0"/>
                    <a:pt x="0" y="142"/>
                    <a:pt x="62" y="258"/>
                  </a:cubicBezTo>
                  <a:cubicBezTo>
                    <a:pt x="634" y="1234"/>
                    <a:pt x="1301" y="2139"/>
                    <a:pt x="1944" y="3056"/>
                  </a:cubicBezTo>
                  <a:cubicBezTo>
                    <a:pt x="2503" y="3865"/>
                    <a:pt x="3027" y="4830"/>
                    <a:pt x="3789" y="5461"/>
                  </a:cubicBezTo>
                  <a:cubicBezTo>
                    <a:pt x="3823" y="5488"/>
                    <a:pt x="3867" y="5501"/>
                    <a:pt x="3911" y="5501"/>
                  </a:cubicBezTo>
                  <a:cubicBezTo>
                    <a:pt x="4020" y="5501"/>
                    <a:pt x="4129" y="5422"/>
                    <a:pt x="4087" y="5294"/>
                  </a:cubicBezTo>
                  <a:cubicBezTo>
                    <a:pt x="3718" y="4330"/>
                    <a:pt x="2932" y="3461"/>
                    <a:pt x="2301" y="2615"/>
                  </a:cubicBezTo>
                  <a:cubicBezTo>
                    <a:pt x="1658" y="1746"/>
                    <a:pt x="1051" y="853"/>
                    <a:pt x="336" y="55"/>
                  </a:cubicBezTo>
                  <a:cubicBezTo>
                    <a:pt x="306" y="16"/>
                    <a:pt x="268" y="0"/>
                    <a:pt x="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790958" y="-10349"/>
              <a:ext cx="179818" cy="68202"/>
            </a:xfrm>
            <a:custGeom>
              <a:avLst/>
              <a:gdLst/>
              <a:ahLst/>
              <a:cxnLst/>
              <a:rect l="l" t="t" r="r" b="b"/>
              <a:pathLst>
                <a:path w="5618" h="2094" extrusionOk="0">
                  <a:moveTo>
                    <a:pt x="5310" y="1"/>
                  </a:moveTo>
                  <a:cubicBezTo>
                    <a:pt x="5300" y="1"/>
                    <a:pt x="5291" y="1"/>
                    <a:pt x="5281" y="2"/>
                  </a:cubicBezTo>
                  <a:cubicBezTo>
                    <a:pt x="4400" y="121"/>
                    <a:pt x="3555" y="526"/>
                    <a:pt x="2721" y="812"/>
                  </a:cubicBezTo>
                  <a:cubicBezTo>
                    <a:pt x="1876" y="1110"/>
                    <a:pt x="1031" y="1395"/>
                    <a:pt x="197" y="1729"/>
                  </a:cubicBezTo>
                  <a:cubicBezTo>
                    <a:pt x="1" y="1816"/>
                    <a:pt x="44" y="2093"/>
                    <a:pt x="236" y="2093"/>
                  </a:cubicBezTo>
                  <a:cubicBezTo>
                    <a:pt x="254" y="2093"/>
                    <a:pt x="273" y="2091"/>
                    <a:pt x="292" y="2086"/>
                  </a:cubicBezTo>
                  <a:cubicBezTo>
                    <a:pt x="1221" y="1836"/>
                    <a:pt x="2126" y="1526"/>
                    <a:pt x="3031" y="1229"/>
                  </a:cubicBezTo>
                  <a:cubicBezTo>
                    <a:pt x="3841" y="955"/>
                    <a:pt x="4686" y="764"/>
                    <a:pt x="5436" y="348"/>
                  </a:cubicBezTo>
                  <a:cubicBezTo>
                    <a:pt x="5618" y="234"/>
                    <a:pt x="5507" y="1"/>
                    <a:pt x="5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891174" y="231581"/>
              <a:ext cx="149635" cy="188971"/>
            </a:xfrm>
            <a:custGeom>
              <a:avLst/>
              <a:gdLst/>
              <a:ahLst/>
              <a:cxnLst/>
              <a:rect l="l" t="t" r="r" b="b"/>
              <a:pathLst>
                <a:path w="4675" h="5802" extrusionOk="0">
                  <a:moveTo>
                    <a:pt x="110" y="0"/>
                  </a:moveTo>
                  <a:cubicBezTo>
                    <a:pt x="48" y="0"/>
                    <a:pt x="0" y="71"/>
                    <a:pt x="43" y="147"/>
                  </a:cubicBezTo>
                  <a:cubicBezTo>
                    <a:pt x="531" y="1159"/>
                    <a:pt x="1257" y="2016"/>
                    <a:pt x="1948" y="2897"/>
                  </a:cubicBezTo>
                  <a:cubicBezTo>
                    <a:pt x="2674" y="3850"/>
                    <a:pt x="3388" y="5004"/>
                    <a:pt x="4329" y="5755"/>
                  </a:cubicBezTo>
                  <a:cubicBezTo>
                    <a:pt x="4367" y="5787"/>
                    <a:pt x="4410" y="5801"/>
                    <a:pt x="4450" y="5801"/>
                  </a:cubicBezTo>
                  <a:cubicBezTo>
                    <a:pt x="4571" y="5801"/>
                    <a:pt x="4674" y="5672"/>
                    <a:pt x="4603" y="5528"/>
                  </a:cubicBezTo>
                  <a:cubicBezTo>
                    <a:pt x="4162" y="4552"/>
                    <a:pt x="3293" y="3671"/>
                    <a:pt x="2626" y="2826"/>
                  </a:cubicBezTo>
                  <a:cubicBezTo>
                    <a:pt x="1853" y="1849"/>
                    <a:pt x="1138" y="825"/>
                    <a:pt x="186" y="40"/>
                  </a:cubicBezTo>
                  <a:cubicBezTo>
                    <a:pt x="162" y="12"/>
                    <a:pt x="134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7180361" y="152208"/>
              <a:ext cx="234679" cy="59766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0"/>
                  </a:moveTo>
                  <a:cubicBezTo>
                    <a:pt x="5974" y="36"/>
                    <a:pt x="4831" y="393"/>
                    <a:pt x="3724" y="643"/>
                  </a:cubicBezTo>
                  <a:cubicBezTo>
                    <a:pt x="2521" y="917"/>
                    <a:pt x="1319" y="1167"/>
                    <a:pt x="152" y="1536"/>
                  </a:cubicBezTo>
                  <a:cubicBezTo>
                    <a:pt x="0" y="1583"/>
                    <a:pt x="8" y="1834"/>
                    <a:pt x="176" y="1834"/>
                  </a:cubicBezTo>
                  <a:cubicBezTo>
                    <a:pt x="180" y="1834"/>
                    <a:pt x="184" y="1834"/>
                    <a:pt x="187" y="1834"/>
                  </a:cubicBezTo>
                  <a:cubicBezTo>
                    <a:pt x="1319" y="1703"/>
                    <a:pt x="2450" y="1465"/>
                    <a:pt x="3569" y="1238"/>
                  </a:cubicBezTo>
                  <a:cubicBezTo>
                    <a:pt x="4759" y="1000"/>
                    <a:pt x="6033" y="857"/>
                    <a:pt x="7153" y="381"/>
                  </a:cubicBezTo>
                  <a:cubicBezTo>
                    <a:pt x="7331" y="298"/>
                    <a:pt x="7331" y="0"/>
                    <a:pt x="7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7387706" y="341114"/>
              <a:ext cx="132319" cy="179037"/>
            </a:xfrm>
            <a:custGeom>
              <a:avLst/>
              <a:gdLst/>
              <a:ahLst/>
              <a:cxnLst/>
              <a:rect l="l" t="t" r="r" b="b"/>
              <a:pathLst>
                <a:path w="4134" h="5497" extrusionOk="0">
                  <a:moveTo>
                    <a:pt x="225" y="1"/>
                  </a:moveTo>
                  <a:cubicBezTo>
                    <a:pt x="110" y="1"/>
                    <a:pt x="0" y="137"/>
                    <a:pt x="79" y="260"/>
                  </a:cubicBezTo>
                  <a:cubicBezTo>
                    <a:pt x="639" y="1225"/>
                    <a:pt x="1318" y="2142"/>
                    <a:pt x="1949" y="3058"/>
                  </a:cubicBezTo>
                  <a:cubicBezTo>
                    <a:pt x="2520" y="3868"/>
                    <a:pt x="3044" y="4832"/>
                    <a:pt x="3794" y="5451"/>
                  </a:cubicBezTo>
                  <a:cubicBezTo>
                    <a:pt x="3829" y="5483"/>
                    <a:pt x="3874" y="5497"/>
                    <a:pt x="3919" y="5497"/>
                  </a:cubicBezTo>
                  <a:cubicBezTo>
                    <a:pt x="4027" y="5497"/>
                    <a:pt x="4134" y="5415"/>
                    <a:pt x="4092" y="5297"/>
                  </a:cubicBezTo>
                  <a:cubicBezTo>
                    <a:pt x="3723" y="4320"/>
                    <a:pt x="2937" y="3463"/>
                    <a:pt x="2306" y="2618"/>
                  </a:cubicBezTo>
                  <a:cubicBezTo>
                    <a:pt x="1675" y="1749"/>
                    <a:pt x="1056" y="856"/>
                    <a:pt x="341" y="58"/>
                  </a:cubicBezTo>
                  <a:cubicBezTo>
                    <a:pt x="307" y="18"/>
                    <a:pt x="266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7660218" y="198685"/>
              <a:ext cx="179850" cy="68169"/>
            </a:xfrm>
            <a:custGeom>
              <a:avLst/>
              <a:gdLst/>
              <a:ahLst/>
              <a:cxnLst/>
              <a:rect l="l" t="t" r="r" b="b"/>
              <a:pathLst>
                <a:path w="5619" h="2093" extrusionOk="0">
                  <a:moveTo>
                    <a:pt x="5310" y="0"/>
                  </a:moveTo>
                  <a:cubicBezTo>
                    <a:pt x="5300" y="0"/>
                    <a:pt x="5291" y="1"/>
                    <a:pt x="5281" y="2"/>
                  </a:cubicBezTo>
                  <a:cubicBezTo>
                    <a:pt x="4412" y="121"/>
                    <a:pt x="3555" y="526"/>
                    <a:pt x="2721" y="811"/>
                  </a:cubicBezTo>
                  <a:cubicBezTo>
                    <a:pt x="1876" y="1109"/>
                    <a:pt x="1031" y="1395"/>
                    <a:pt x="197" y="1728"/>
                  </a:cubicBezTo>
                  <a:cubicBezTo>
                    <a:pt x="1" y="1815"/>
                    <a:pt x="55" y="2093"/>
                    <a:pt x="248" y="2093"/>
                  </a:cubicBezTo>
                  <a:cubicBezTo>
                    <a:pt x="266" y="2093"/>
                    <a:pt x="285" y="2090"/>
                    <a:pt x="305" y="2085"/>
                  </a:cubicBezTo>
                  <a:cubicBezTo>
                    <a:pt x="1221" y="1835"/>
                    <a:pt x="2126" y="1526"/>
                    <a:pt x="3043" y="1228"/>
                  </a:cubicBezTo>
                  <a:cubicBezTo>
                    <a:pt x="3841" y="954"/>
                    <a:pt x="4686" y="764"/>
                    <a:pt x="5436" y="347"/>
                  </a:cubicBezTo>
                  <a:cubicBezTo>
                    <a:pt x="5618" y="233"/>
                    <a:pt x="5507" y="0"/>
                    <a:pt x="5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7760721" y="440582"/>
              <a:ext cx="149443" cy="188971"/>
            </a:xfrm>
            <a:custGeom>
              <a:avLst/>
              <a:gdLst/>
              <a:ahLst/>
              <a:cxnLst/>
              <a:rect l="l" t="t" r="r" b="b"/>
              <a:pathLst>
                <a:path w="4669" h="5802" extrusionOk="0">
                  <a:moveTo>
                    <a:pt x="107" y="1"/>
                  </a:moveTo>
                  <a:cubicBezTo>
                    <a:pt x="50" y="1"/>
                    <a:pt x="0" y="68"/>
                    <a:pt x="34" y="135"/>
                  </a:cubicBezTo>
                  <a:cubicBezTo>
                    <a:pt x="522" y="1147"/>
                    <a:pt x="1248" y="2016"/>
                    <a:pt x="1939" y="2898"/>
                  </a:cubicBezTo>
                  <a:cubicBezTo>
                    <a:pt x="2665" y="3826"/>
                    <a:pt x="3380" y="5005"/>
                    <a:pt x="4320" y="5755"/>
                  </a:cubicBezTo>
                  <a:cubicBezTo>
                    <a:pt x="4362" y="5788"/>
                    <a:pt x="4405" y="5802"/>
                    <a:pt x="4446" y="5802"/>
                  </a:cubicBezTo>
                  <a:cubicBezTo>
                    <a:pt x="4570" y="5802"/>
                    <a:pt x="4669" y="5672"/>
                    <a:pt x="4606" y="5529"/>
                  </a:cubicBezTo>
                  <a:cubicBezTo>
                    <a:pt x="4153" y="4541"/>
                    <a:pt x="3296" y="3671"/>
                    <a:pt x="2618" y="2814"/>
                  </a:cubicBezTo>
                  <a:cubicBezTo>
                    <a:pt x="1844" y="1850"/>
                    <a:pt x="1129" y="826"/>
                    <a:pt x="177" y="40"/>
                  </a:cubicBezTo>
                  <a:cubicBezTo>
                    <a:pt x="156" y="12"/>
                    <a:pt x="131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8049749" y="361209"/>
              <a:ext cx="234551" cy="59799"/>
            </a:xfrm>
            <a:custGeom>
              <a:avLst/>
              <a:gdLst/>
              <a:ahLst/>
              <a:cxnLst/>
              <a:rect l="l" t="t" r="r" b="b"/>
              <a:pathLst>
                <a:path w="7328" h="1836" extrusionOk="0">
                  <a:moveTo>
                    <a:pt x="7113" y="1"/>
                  </a:moveTo>
                  <a:cubicBezTo>
                    <a:pt x="5982" y="36"/>
                    <a:pt x="4827" y="393"/>
                    <a:pt x="3732" y="643"/>
                  </a:cubicBezTo>
                  <a:cubicBezTo>
                    <a:pt x="2517" y="905"/>
                    <a:pt x="1315" y="1167"/>
                    <a:pt x="160" y="1536"/>
                  </a:cubicBezTo>
                  <a:cubicBezTo>
                    <a:pt x="0" y="1582"/>
                    <a:pt x="4" y="1836"/>
                    <a:pt x="162" y="1836"/>
                  </a:cubicBezTo>
                  <a:cubicBezTo>
                    <a:pt x="169" y="1836"/>
                    <a:pt x="176" y="1835"/>
                    <a:pt x="184" y="1834"/>
                  </a:cubicBezTo>
                  <a:cubicBezTo>
                    <a:pt x="1315" y="1703"/>
                    <a:pt x="2446" y="1465"/>
                    <a:pt x="3565" y="1239"/>
                  </a:cubicBezTo>
                  <a:cubicBezTo>
                    <a:pt x="4756" y="1001"/>
                    <a:pt x="6042" y="846"/>
                    <a:pt x="7149" y="370"/>
                  </a:cubicBezTo>
                  <a:cubicBezTo>
                    <a:pt x="7327" y="298"/>
                    <a:pt x="7327" y="1"/>
                    <a:pt x="7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8256998" y="550311"/>
              <a:ext cx="132671" cy="179330"/>
            </a:xfrm>
            <a:custGeom>
              <a:avLst/>
              <a:gdLst/>
              <a:ahLst/>
              <a:cxnLst/>
              <a:rect l="l" t="t" r="r" b="b"/>
              <a:pathLst>
                <a:path w="4145" h="5506" extrusionOk="0">
                  <a:moveTo>
                    <a:pt x="234" y="0"/>
                  </a:moveTo>
                  <a:cubicBezTo>
                    <a:pt x="118" y="0"/>
                    <a:pt x="0" y="137"/>
                    <a:pt x="78" y="267"/>
                  </a:cubicBezTo>
                  <a:cubicBezTo>
                    <a:pt x="650" y="1231"/>
                    <a:pt x="1317" y="2148"/>
                    <a:pt x="1960" y="3065"/>
                  </a:cubicBezTo>
                  <a:cubicBezTo>
                    <a:pt x="2519" y="3874"/>
                    <a:pt x="3043" y="4839"/>
                    <a:pt x="3805" y="5458"/>
                  </a:cubicBezTo>
                  <a:cubicBezTo>
                    <a:pt x="3841" y="5490"/>
                    <a:pt x="3889" y="5505"/>
                    <a:pt x="3935" y="5505"/>
                  </a:cubicBezTo>
                  <a:cubicBezTo>
                    <a:pt x="4042" y="5505"/>
                    <a:pt x="4144" y="5427"/>
                    <a:pt x="4103" y="5303"/>
                  </a:cubicBezTo>
                  <a:cubicBezTo>
                    <a:pt x="3722" y="4327"/>
                    <a:pt x="2936" y="3469"/>
                    <a:pt x="2317" y="2624"/>
                  </a:cubicBezTo>
                  <a:cubicBezTo>
                    <a:pt x="1674" y="1755"/>
                    <a:pt x="1067" y="862"/>
                    <a:pt x="352" y="64"/>
                  </a:cubicBezTo>
                  <a:cubicBezTo>
                    <a:pt x="320" y="19"/>
                    <a:pt x="277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8530214" y="407687"/>
              <a:ext cx="179850" cy="68202"/>
            </a:xfrm>
            <a:custGeom>
              <a:avLst/>
              <a:gdLst/>
              <a:ahLst/>
              <a:cxnLst/>
              <a:rect l="l" t="t" r="r" b="b"/>
              <a:pathLst>
                <a:path w="5619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6" y="526"/>
                    <a:pt x="2722" y="812"/>
                  </a:cubicBezTo>
                  <a:cubicBezTo>
                    <a:pt x="1877" y="1110"/>
                    <a:pt x="1020" y="1383"/>
                    <a:pt x="186" y="1729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5" y="2093"/>
                    <a:pt x="274" y="2091"/>
                    <a:pt x="294" y="2086"/>
                  </a:cubicBezTo>
                  <a:cubicBezTo>
                    <a:pt x="1222" y="1836"/>
                    <a:pt x="2127" y="1526"/>
                    <a:pt x="3032" y="1229"/>
                  </a:cubicBezTo>
                  <a:cubicBezTo>
                    <a:pt x="3842" y="955"/>
                    <a:pt x="4687" y="764"/>
                    <a:pt x="5425" y="348"/>
                  </a:cubicBezTo>
                  <a:cubicBezTo>
                    <a:pt x="5618" y="234"/>
                    <a:pt x="5497" y="1"/>
                    <a:pt x="5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8630077" y="649389"/>
              <a:ext cx="149987" cy="189036"/>
            </a:xfrm>
            <a:custGeom>
              <a:avLst/>
              <a:gdLst/>
              <a:ahLst/>
              <a:cxnLst/>
              <a:rect l="l" t="t" r="r" b="b"/>
              <a:pathLst>
                <a:path w="4686" h="5804" extrusionOk="0">
                  <a:moveTo>
                    <a:pt x="115" y="1"/>
                  </a:moveTo>
                  <a:cubicBezTo>
                    <a:pt x="49" y="1"/>
                    <a:pt x="0" y="65"/>
                    <a:pt x="43" y="142"/>
                  </a:cubicBezTo>
                  <a:cubicBezTo>
                    <a:pt x="543" y="1154"/>
                    <a:pt x="1269" y="2023"/>
                    <a:pt x="1948" y="2892"/>
                  </a:cubicBezTo>
                  <a:cubicBezTo>
                    <a:pt x="2686" y="3845"/>
                    <a:pt x="3401" y="5011"/>
                    <a:pt x="4329" y="5750"/>
                  </a:cubicBezTo>
                  <a:cubicBezTo>
                    <a:pt x="4373" y="5787"/>
                    <a:pt x="4419" y="5803"/>
                    <a:pt x="4463" y="5803"/>
                  </a:cubicBezTo>
                  <a:cubicBezTo>
                    <a:pt x="4587" y="5803"/>
                    <a:pt x="4685" y="5673"/>
                    <a:pt x="4615" y="5523"/>
                  </a:cubicBezTo>
                  <a:cubicBezTo>
                    <a:pt x="4174" y="4547"/>
                    <a:pt x="3305" y="3666"/>
                    <a:pt x="2639" y="2821"/>
                  </a:cubicBezTo>
                  <a:cubicBezTo>
                    <a:pt x="1865" y="1856"/>
                    <a:pt x="1150" y="832"/>
                    <a:pt x="198" y="35"/>
                  </a:cubicBezTo>
                  <a:cubicBezTo>
                    <a:pt x="171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8919361" y="570211"/>
              <a:ext cx="234967" cy="59799"/>
            </a:xfrm>
            <a:custGeom>
              <a:avLst/>
              <a:gdLst/>
              <a:ahLst/>
              <a:cxnLst/>
              <a:rect l="l" t="t" r="r" b="b"/>
              <a:pathLst>
                <a:path w="7341" h="1836" extrusionOk="0">
                  <a:moveTo>
                    <a:pt x="7114" y="1"/>
                  </a:moveTo>
                  <a:cubicBezTo>
                    <a:pt x="5983" y="25"/>
                    <a:pt x="4840" y="382"/>
                    <a:pt x="3733" y="644"/>
                  </a:cubicBezTo>
                  <a:cubicBezTo>
                    <a:pt x="2530" y="906"/>
                    <a:pt x="1328" y="1156"/>
                    <a:pt x="161" y="1537"/>
                  </a:cubicBezTo>
                  <a:cubicBezTo>
                    <a:pt x="1" y="1571"/>
                    <a:pt x="16" y="1836"/>
                    <a:pt x="176" y="1836"/>
                  </a:cubicBezTo>
                  <a:cubicBezTo>
                    <a:pt x="183" y="1836"/>
                    <a:pt x="189" y="1835"/>
                    <a:pt x="197" y="1835"/>
                  </a:cubicBezTo>
                  <a:cubicBezTo>
                    <a:pt x="1328" y="1692"/>
                    <a:pt x="2459" y="1454"/>
                    <a:pt x="3566" y="1239"/>
                  </a:cubicBezTo>
                  <a:cubicBezTo>
                    <a:pt x="4757" y="1001"/>
                    <a:pt x="6043" y="846"/>
                    <a:pt x="7162" y="370"/>
                  </a:cubicBezTo>
                  <a:cubicBezTo>
                    <a:pt x="7340" y="299"/>
                    <a:pt x="7340" y="1"/>
                    <a:pt x="7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7059629" y="-190722"/>
              <a:ext cx="149699" cy="189036"/>
            </a:xfrm>
            <a:custGeom>
              <a:avLst/>
              <a:gdLst/>
              <a:ahLst/>
              <a:cxnLst/>
              <a:rect l="l" t="t" r="r" b="b"/>
              <a:pathLst>
                <a:path w="4677" h="5804" extrusionOk="0">
                  <a:moveTo>
                    <a:pt x="113" y="1"/>
                  </a:moveTo>
                  <a:cubicBezTo>
                    <a:pt x="48" y="1"/>
                    <a:pt x="0" y="71"/>
                    <a:pt x="42" y="147"/>
                  </a:cubicBezTo>
                  <a:cubicBezTo>
                    <a:pt x="530" y="1159"/>
                    <a:pt x="1269" y="2016"/>
                    <a:pt x="1947" y="2897"/>
                  </a:cubicBezTo>
                  <a:cubicBezTo>
                    <a:pt x="2674" y="3850"/>
                    <a:pt x="3388" y="5005"/>
                    <a:pt x="4329" y="5755"/>
                  </a:cubicBezTo>
                  <a:cubicBezTo>
                    <a:pt x="4371" y="5788"/>
                    <a:pt x="4416" y="5803"/>
                    <a:pt x="4459" y="5803"/>
                  </a:cubicBezTo>
                  <a:cubicBezTo>
                    <a:pt x="4580" y="5803"/>
                    <a:pt x="4676" y="5679"/>
                    <a:pt x="4614" y="5528"/>
                  </a:cubicBezTo>
                  <a:cubicBezTo>
                    <a:pt x="4162" y="4552"/>
                    <a:pt x="3305" y="3671"/>
                    <a:pt x="2638" y="2826"/>
                  </a:cubicBezTo>
                  <a:cubicBezTo>
                    <a:pt x="1864" y="1849"/>
                    <a:pt x="1150" y="825"/>
                    <a:pt x="197" y="40"/>
                  </a:cubicBezTo>
                  <a:cubicBezTo>
                    <a:pt x="170" y="12"/>
                    <a:pt x="140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7556449" y="-80994"/>
              <a:ext cx="132415" cy="179624"/>
            </a:xfrm>
            <a:custGeom>
              <a:avLst/>
              <a:gdLst/>
              <a:ahLst/>
              <a:cxnLst/>
              <a:rect l="l" t="t" r="r" b="b"/>
              <a:pathLst>
                <a:path w="4137" h="5515" extrusionOk="0">
                  <a:moveTo>
                    <a:pt x="223" y="0"/>
                  </a:moveTo>
                  <a:cubicBezTo>
                    <a:pt x="109" y="0"/>
                    <a:pt x="0" y="139"/>
                    <a:pt x="70" y="278"/>
                  </a:cubicBezTo>
                  <a:cubicBezTo>
                    <a:pt x="641" y="1243"/>
                    <a:pt x="1308" y="2148"/>
                    <a:pt x="1951" y="3076"/>
                  </a:cubicBezTo>
                  <a:cubicBezTo>
                    <a:pt x="2511" y="3874"/>
                    <a:pt x="3035" y="4838"/>
                    <a:pt x="3797" y="5469"/>
                  </a:cubicBezTo>
                  <a:cubicBezTo>
                    <a:pt x="3831" y="5500"/>
                    <a:pt x="3875" y="5514"/>
                    <a:pt x="3920" y="5514"/>
                  </a:cubicBezTo>
                  <a:cubicBezTo>
                    <a:pt x="4028" y="5514"/>
                    <a:pt x="4136" y="5430"/>
                    <a:pt x="4094" y="5303"/>
                  </a:cubicBezTo>
                  <a:cubicBezTo>
                    <a:pt x="3725" y="4338"/>
                    <a:pt x="2939" y="3469"/>
                    <a:pt x="2308" y="2624"/>
                  </a:cubicBezTo>
                  <a:cubicBezTo>
                    <a:pt x="1665" y="1767"/>
                    <a:pt x="1058" y="874"/>
                    <a:pt x="344" y="64"/>
                  </a:cubicBezTo>
                  <a:cubicBezTo>
                    <a:pt x="308" y="19"/>
                    <a:pt x="265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7929433" y="18280"/>
              <a:ext cx="149475" cy="188971"/>
            </a:xfrm>
            <a:custGeom>
              <a:avLst/>
              <a:gdLst/>
              <a:ahLst/>
              <a:cxnLst/>
              <a:rect l="l" t="t" r="r" b="b"/>
              <a:pathLst>
                <a:path w="4670" h="5802" extrusionOk="0">
                  <a:moveTo>
                    <a:pt x="110" y="1"/>
                  </a:moveTo>
                  <a:cubicBezTo>
                    <a:pt x="52" y="1"/>
                    <a:pt x="0" y="68"/>
                    <a:pt x="25" y="135"/>
                  </a:cubicBezTo>
                  <a:cubicBezTo>
                    <a:pt x="526" y="1159"/>
                    <a:pt x="1252" y="2017"/>
                    <a:pt x="1930" y="2898"/>
                  </a:cubicBezTo>
                  <a:cubicBezTo>
                    <a:pt x="2669" y="3838"/>
                    <a:pt x="3383" y="5005"/>
                    <a:pt x="4312" y="5755"/>
                  </a:cubicBezTo>
                  <a:cubicBezTo>
                    <a:pt x="4353" y="5788"/>
                    <a:pt x="4397" y="5802"/>
                    <a:pt x="4439" y="5802"/>
                  </a:cubicBezTo>
                  <a:cubicBezTo>
                    <a:pt x="4566" y="5802"/>
                    <a:pt x="4669" y="5672"/>
                    <a:pt x="4597" y="5529"/>
                  </a:cubicBezTo>
                  <a:cubicBezTo>
                    <a:pt x="4157" y="4553"/>
                    <a:pt x="3288" y="3672"/>
                    <a:pt x="2621" y="2826"/>
                  </a:cubicBezTo>
                  <a:cubicBezTo>
                    <a:pt x="1847" y="1850"/>
                    <a:pt x="1133" y="826"/>
                    <a:pt x="180" y="40"/>
                  </a:cubicBezTo>
                  <a:cubicBezTo>
                    <a:pt x="159" y="12"/>
                    <a:pt x="134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8218076" y="-60702"/>
              <a:ext cx="235031" cy="59766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7" y="1"/>
                  </a:moveTo>
                  <a:cubicBezTo>
                    <a:pt x="5986" y="36"/>
                    <a:pt x="4843" y="393"/>
                    <a:pt x="3735" y="643"/>
                  </a:cubicBezTo>
                  <a:cubicBezTo>
                    <a:pt x="2533" y="917"/>
                    <a:pt x="1330" y="1167"/>
                    <a:pt x="163" y="1536"/>
                  </a:cubicBezTo>
                  <a:cubicBezTo>
                    <a:pt x="0" y="1571"/>
                    <a:pt x="20" y="1834"/>
                    <a:pt x="188" y="1834"/>
                  </a:cubicBezTo>
                  <a:cubicBezTo>
                    <a:pt x="192" y="1834"/>
                    <a:pt x="195" y="1834"/>
                    <a:pt x="199" y="1834"/>
                  </a:cubicBezTo>
                  <a:cubicBezTo>
                    <a:pt x="1330" y="1703"/>
                    <a:pt x="2461" y="1465"/>
                    <a:pt x="3569" y="1239"/>
                  </a:cubicBezTo>
                  <a:cubicBezTo>
                    <a:pt x="4759" y="1001"/>
                    <a:pt x="6045" y="858"/>
                    <a:pt x="7164" y="382"/>
                  </a:cubicBezTo>
                  <a:cubicBezTo>
                    <a:pt x="7343" y="298"/>
                    <a:pt x="7343" y="1"/>
                    <a:pt x="7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8425741" y="128269"/>
              <a:ext cx="132383" cy="17920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5" y="1"/>
                  </a:moveTo>
                  <a:cubicBezTo>
                    <a:pt x="120" y="1"/>
                    <a:pt x="1" y="143"/>
                    <a:pt x="81" y="259"/>
                  </a:cubicBezTo>
                  <a:cubicBezTo>
                    <a:pt x="641" y="1235"/>
                    <a:pt x="1307" y="2140"/>
                    <a:pt x="1950" y="3057"/>
                  </a:cubicBezTo>
                  <a:cubicBezTo>
                    <a:pt x="2522" y="3866"/>
                    <a:pt x="3034" y="4831"/>
                    <a:pt x="3796" y="5462"/>
                  </a:cubicBezTo>
                  <a:cubicBezTo>
                    <a:pt x="3830" y="5489"/>
                    <a:pt x="3873" y="5502"/>
                    <a:pt x="3917" y="5502"/>
                  </a:cubicBezTo>
                  <a:cubicBezTo>
                    <a:pt x="4027" y="5502"/>
                    <a:pt x="4136" y="5423"/>
                    <a:pt x="4093" y="5295"/>
                  </a:cubicBezTo>
                  <a:cubicBezTo>
                    <a:pt x="3724" y="4331"/>
                    <a:pt x="2938" y="3462"/>
                    <a:pt x="2307" y="2616"/>
                  </a:cubicBezTo>
                  <a:cubicBezTo>
                    <a:pt x="1676" y="1747"/>
                    <a:pt x="1057" y="854"/>
                    <a:pt x="343" y="56"/>
                  </a:cubicBezTo>
                  <a:cubicBezTo>
                    <a:pt x="313" y="17"/>
                    <a:pt x="274" y="1"/>
                    <a:pt x="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8698765" y="-14616"/>
              <a:ext cx="179370" cy="68299"/>
            </a:xfrm>
            <a:custGeom>
              <a:avLst/>
              <a:gdLst/>
              <a:ahLst/>
              <a:cxnLst/>
              <a:rect l="l" t="t" r="r" b="b"/>
              <a:pathLst>
                <a:path w="5604" h="2097" extrusionOk="0">
                  <a:moveTo>
                    <a:pt x="5295" y="1"/>
                  </a:moveTo>
                  <a:cubicBezTo>
                    <a:pt x="5286" y="1"/>
                    <a:pt x="5277" y="1"/>
                    <a:pt x="5267" y="2"/>
                  </a:cubicBezTo>
                  <a:cubicBezTo>
                    <a:pt x="4386" y="121"/>
                    <a:pt x="3541" y="526"/>
                    <a:pt x="2707" y="812"/>
                  </a:cubicBezTo>
                  <a:cubicBezTo>
                    <a:pt x="1862" y="1110"/>
                    <a:pt x="1016" y="1384"/>
                    <a:pt x="183" y="1729"/>
                  </a:cubicBezTo>
                  <a:cubicBezTo>
                    <a:pt x="0" y="1825"/>
                    <a:pt x="50" y="2096"/>
                    <a:pt x="219" y="2096"/>
                  </a:cubicBezTo>
                  <a:cubicBezTo>
                    <a:pt x="237" y="2096"/>
                    <a:pt x="257" y="2093"/>
                    <a:pt x="278" y="2086"/>
                  </a:cubicBezTo>
                  <a:cubicBezTo>
                    <a:pt x="1207" y="1836"/>
                    <a:pt x="2112" y="1526"/>
                    <a:pt x="3017" y="1229"/>
                  </a:cubicBezTo>
                  <a:cubicBezTo>
                    <a:pt x="3826" y="955"/>
                    <a:pt x="4672" y="764"/>
                    <a:pt x="5422" y="348"/>
                  </a:cubicBezTo>
                  <a:cubicBezTo>
                    <a:pt x="5604" y="234"/>
                    <a:pt x="5492" y="1"/>
                    <a:pt x="5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8798853" y="227314"/>
              <a:ext cx="149731" cy="188808"/>
            </a:xfrm>
            <a:custGeom>
              <a:avLst/>
              <a:gdLst/>
              <a:ahLst/>
              <a:cxnLst/>
              <a:rect l="l" t="t" r="r" b="b"/>
              <a:pathLst>
                <a:path w="4678" h="5797" extrusionOk="0">
                  <a:moveTo>
                    <a:pt x="118" y="1"/>
                  </a:moveTo>
                  <a:cubicBezTo>
                    <a:pt x="54" y="1"/>
                    <a:pt x="1" y="65"/>
                    <a:pt x="44" y="135"/>
                  </a:cubicBezTo>
                  <a:cubicBezTo>
                    <a:pt x="533" y="1147"/>
                    <a:pt x="1259" y="2016"/>
                    <a:pt x="1949" y="2897"/>
                  </a:cubicBezTo>
                  <a:cubicBezTo>
                    <a:pt x="2676" y="3850"/>
                    <a:pt x="3390" y="5004"/>
                    <a:pt x="4331" y="5743"/>
                  </a:cubicBezTo>
                  <a:cubicBezTo>
                    <a:pt x="4374" y="5780"/>
                    <a:pt x="4421" y="5796"/>
                    <a:pt x="4464" y="5796"/>
                  </a:cubicBezTo>
                  <a:cubicBezTo>
                    <a:pt x="4584" y="5796"/>
                    <a:pt x="4678" y="5669"/>
                    <a:pt x="4616" y="5528"/>
                  </a:cubicBezTo>
                  <a:cubicBezTo>
                    <a:pt x="4164" y="4540"/>
                    <a:pt x="3307" y="3659"/>
                    <a:pt x="2628" y="2814"/>
                  </a:cubicBezTo>
                  <a:cubicBezTo>
                    <a:pt x="1854" y="1849"/>
                    <a:pt x="1140" y="825"/>
                    <a:pt x="187" y="28"/>
                  </a:cubicBezTo>
                  <a:cubicBezTo>
                    <a:pt x="165" y="9"/>
                    <a:pt x="14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9088104" y="148299"/>
              <a:ext cx="234647" cy="59766"/>
            </a:xfrm>
            <a:custGeom>
              <a:avLst/>
              <a:gdLst/>
              <a:ahLst/>
              <a:cxnLst/>
              <a:rect l="l" t="t" r="r" b="b"/>
              <a:pathLst>
                <a:path w="7331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35" y="644"/>
                  </a:cubicBezTo>
                  <a:cubicBezTo>
                    <a:pt x="2521" y="918"/>
                    <a:pt x="1318" y="1168"/>
                    <a:pt x="163" y="1537"/>
                  </a:cubicBezTo>
                  <a:cubicBezTo>
                    <a:pt x="0" y="1583"/>
                    <a:pt x="8" y="1835"/>
                    <a:pt x="176" y="1835"/>
                  </a:cubicBezTo>
                  <a:cubicBezTo>
                    <a:pt x="179" y="1835"/>
                    <a:pt x="183" y="1835"/>
                    <a:pt x="187" y="1835"/>
                  </a:cubicBezTo>
                  <a:cubicBezTo>
                    <a:pt x="1318" y="1704"/>
                    <a:pt x="2449" y="1465"/>
                    <a:pt x="3569" y="1239"/>
                  </a:cubicBezTo>
                  <a:cubicBezTo>
                    <a:pt x="4759" y="1001"/>
                    <a:pt x="6033" y="858"/>
                    <a:pt x="7152" y="370"/>
                  </a:cubicBezTo>
                  <a:cubicBezTo>
                    <a:pt x="7331" y="299"/>
                    <a:pt x="7331" y="1"/>
                    <a:pt x="7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9295321" y="337238"/>
              <a:ext cx="132031" cy="179102"/>
            </a:xfrm>
            <a:custGeom>
              <a:avLst/>
              <a:gdLst/>
              <a:ahLst/>
              <a:cxnLst/>
              <a:rect l="l" t="t" r="r" b="b"/>
              <a:pathLst>
                <a:path w="4125" h="5499" extrusionOk="0">
                  <a:moveTo>
                    <a:pt x="224" y="1"/>
                  </a:moveTo>
                  <a:cubicBezTo>
                    <a:pt x="113" y="1"/>
                    <a:pt x="1" y="137"/>
                    <a:pt x="71" y="260"/>
                  </a:cubicBezTo>
                  <a:cubicBezTo>
                    <a:pt x="631" y="1225"/>
                    <a:pt x="1309" y="2141"/>
                    <a:pt x="1940" y="3058"/>
                  </a:cubicBezTo>
                  <a:cubicBezTo>
                    <a:pt x="2512" y="3868"/>
                    <a:pt x="3036" y="4832"/>
                    <a:pt x="3786" y="5451"/>
                  </a:cubicBezTo>
                  <a:cubicBezTo>
                    <a:pt x="3822" y="5484"/>
                    <a:pt x="3869" y="5499"/>
                    <a:pt x="3916" y="5499"/>
                  </a:cubicBezTo>
                  <a:cubicBezTo>
                    <a:pt x="4022" y="5499"/>
                    <a:pt x="4125" y="5421"/>
                    <a:pt x="4084" y="5297"/>
                  </a:cubicBezTo>
                  <a:cubicBezTo>
                    <a:pt x="3714" y="4320"/>
                    <a:pt x="2929" y="3463"/>
                    <a:pt x="2298" y="2618"/>
                  </a:cubicBezTo>
                  <a:cubicBezTo>
                    <a:pt x="1667" y="1749"/>
                    <a:pt x="1047" y="856"/>
                    <a:pt x="333" y="58"/>
                  </a:cubicBezTo>
                  <a:cubicBezTo>
                    <a:pt x="302" y="18"/>
                    <a:pt x="263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8967340" y="-194598"/>
              <a:ext cx="150019" cy="188971"/>
            </a:xfrm>
            <a:custGeom>
              <a:avLst/>
              <a:gdLst/>
              <a:ahLst/>
              <a:cxnLst/>
              <a:rect l="l" t="t" r="r" b="b"/>
              <a:pathLst>
                <a:path w="4687" h="5802" extrusionOk="0">
                  <a:moveTo>
                    <a:pt x="114" y="0"/>
                  </a:moveTo>
                  <a:cubicBezTo>
                    <a:pt x="49" y="0"/>
                    <a:pt x="1" y="71"/>
                    <a:pt x="43" y="147"/>
                  </a:cubicBezTo>
                  <a:cubicBezTo>
                    <a:pt x="543" y="1159"/>
                    <a:pt x="1269" y="2016"/>
                    <a:pt x="1948" y="2897"/>
                  </a:cubicBezTo>
                  <a:cubicBezTo>
                    <a:pt x="2686" y="3850"/>
                    <a:pt x="3401" y="5005"/>
                    <a:pt x="4329" y="5755"/>
                  </a:cubicBezTo>
                  <a:cubicBezTo>
                    <a:pt x="4371" y="5787"/>
                    <a:pt x="4415" y="5801"/>
                    <a:pt x="4457" y="5801"/>
                  </a:cubicBezTo>
                  <a:cubicBezTo>
                    <a:pt x="4583" y="5801"/>
                    <a:pt x="4687" y="5672"/>
                    <a:pt x="4615" y="5528"/>
                  </a:cubicBezTo>
                  <a:cubicBezTo>
                    <a:pt x="4174" y="4552"/>
                    <a:pt x="3305" y="3671"/>
                    <a:pt x="2639" y="2826"/>
                  </a:cubicBezTo>
                  <a:cubicBezTo>
                    <a:pt x="1865" y="1849"/>
                    <a:pt x="1150" y="825"/>
                    <a:pt x="198" y="40"/>
                  </a:cubicBezTo>
                  <a:cubicBezTo>
                    <a:pt x="170" y="12"/>
                    <a:pt x="14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99" name="Google Shape;299;p3"/>
          <p:cNvSpPr/>
          <p:nvPr/>
        </p:nvSpPr>
        <p:spPr>
          <a:xfrm>
            <a:off x="5723900" y="3256227"/>
            <a:ext cx="6590285" cy="6365955"/>
          </a:xfrm>
          <a:custGeom>
            <a:avLst/>
            <a:gdLst/>
            <a:ahLst/>
            <a:cxnLst/>
            <a:rect l="l" t="t" r="r" b="b"/>
            <a:pathLst>
              <a:path w="148174" h="140653" extrusionOk="0">
                <a:moveTo>
                  <a:pt x="132564" y="1"/>
                </a:moveTo>
                <a:cubicBezTo>
                  <a:pt x="127028" y="1"/>
                  <a:pt x="121685" y="1740"/>
                  <a:pt x="116491" y="3433"/>
                </a:cubicBezTo>
                <a:lnTo>
                  <a:pt x="115753" y="3671"/>
                </a:lnTo>
                <a:cubicBezTo>
                  <a:pt x="107407" y="6374"/>
                  <a:pt x="98882" y="11112"/>
                  <a:pt x="90393" y="17720"/>
                </a:cubicBezTo>
                <a:cubicBezTo>
                  <a:pt x="82380" y="23971"/>
                  <a:pt x="75034" y="31258"/>
                  <a:pt x="67950" y="38318"/>
                </a:cubicBezTo>
                <a:cubicBezTo>
                  <a:pt x="60865" y="45367"/>
                  <a:pt x="53543" y="52653"/>
                  <a:pt x="45542" y="58904"/>
                </a:cubicBezTo>
                <a:cubicBezTo>
                  <a:pt x="42470" y="61285"/>
                  <a:pt x="39244" y="63488"/>
                  <a:pt x="36136" y="65607"/>
                </a:cubicBezTo>
                <a:cubicBezTo>
                  <a:pt x="30385" y="69524"/>
                  <a:pt x="24456" y="73584"/>
                  <a:pt x="19455" y="78883"/>
                </a:cubicBezTo>
                <a:cubicBezTo>
                  <a:pt x="15907" y="82633"/>
                  <a:pt x="13586" y="87205"/>
                  <a:pt x="11335" y="91622"/>
                </a:cubicBezTo>
                <a:cubicBezTo>
                  <a:pt x="11097" y="92098"/>
                  <a:pt x="10847" y="92575"/>
                  <a:pt x="10609" y="93051"/>
                </a:cubicBezTo>
                <a:cubicBezTo>
                  <a:pt x="9168" y="95873"/>
                  <a:pt x="8478" y="98683"/>
                  <a:pt x="7752" y="101659"/>
                </a:cubicBezTo>
                <a:cubicBezTo>
                  <a:pt x="7525" y="102540"/>
                  <a:pt x="7311" y="103445"/>
                  <a:pt x="7073" y="104350"/>
                </a:cubicBezTo>
                <a:cubicBezTo>
                  <a:pt x="5942" y="108624"/>
                  <a:pt x="5180" y="113030"/>
                  <a:pt x="4465" y="117280"/>
                </a:cubicBezTo>
                <a:cubicBezTo>
                  <a:pt x="3703" y="121793"/>
                  <a:pt x="2918" y="126448"/>
                  <a:pt x="1656" y="130948"/>
                </a:cubicBezTo>
                <a:cubicBezTo>
                  <a:pt x="655" y="134508"/>
                  <a:pt x="1" y="137104"/>
                  <a:pt x="1" y="140604"/>
                </a:cubicBezTo>
                <a:lnTo>
                  <a:pt x="1" y="140652"/>
                </a:lnTo>
                <a:lnTo>
                  <a:pt x="501" y="140652"/>
                </a:lnTo>
                <a:lnTo>
                  <a:pt x="501" y="140604"/>
                </a:lnTo>
                <a:cubicBezTo>
                  <a:pt x="501" y="137187"/>
                  <a:pt x="1155" y="134604"/>
                  <a:pt x="2144" y="131079"/>
                </a:cubicBezTo>
                <a:cubicBezTo>
                  <a:pt x="3418" y="126555"/>
                  <a:pt x="4215" y="121888"/>
                  <a:pt x="4965" y="117375"/>
                </a:cubicBezTo>
                <a:cubicBezTo>
                  <a:pt x="5704" y="113137"/>
                  <a:pt x="6442" y="108731"/>
                  <a:pt x="7573" y="104481"/>
                </a:cubicBezTo>
                <a:cubicBezTo>
                  <a:pt x="7823" y="103564"/>
                  <a:pt x="8049" y="102659"/>
                  <a:pt x="8263" y="101778"/>
                </a:cubicBezTo>
                <a:cubicBezTo>
                  <a:pt x="8978" y="98849"/>
                  <a:pt x="9657" y="96063"/>
                  <a:pt x="11073" y="93289"/>
                </a:cubicBezTo>
                <a:cubicBezTo>
                  <a:pt x="11311" y="92825"/>
                  <a:pt x="11562" y="92337"/>
                  <a:pt x="11800" y="91860"/>
                </a:cubicBezTo>
                <a:cubicBezTo>
                  <a:pt x="14038" y="87479"/>
                  <a:pt x="16336" y="82931"/>
                  <a:pt x="19824" y="79240"/>
                </a:cubicBezTo>
                <a:cubicBezTo>
                  <a:pt x="24777" y="73989"/>
                  <a:pt x="30707" y="69953"/>
                  <a:pt x="36422" y="66048"/>
                </a:cubicBezTo>
                <a:cubicBezTo>
                  <a:pt x="39541" y="63905"/>
                  <a:pt x="42768" y="61702"/>
                  <a:pt x="45852" y="59297"/>
                </a:cubicBezTo>
                <a:cubicBezTo>
                  <a:pt x="53888" y="53034"/>
                  <a:pt x="61211" y="45748"/>
                  <a:pt x="68319" y="38687"/>
                </a:cubicBezTo>
                <a:cubicBezTo>
                  <a:pt x="75403" y="31651"/>
                  <a:pt x="82701" y="24376"/>
                  <a:pt x="90714" y="18137"/>
                </a:cubicBezTo>
                <a:cubicBezTo>
                  <a:pt x="99144" y="11577"/>
                  <a:pt x="107633" y="6874"/>
                  <a:pt x="115920" y="4171"/>
                </a:cubicBezTo>
                <a:lnTo>
                  <a:pt x="116658" y="3933"/>
                </a:lnTo>
                <a:cubicBezTo>
                  <a:pt x="121826" y="2265"/>
                  <a:pt x="127128" y="534"/>
                  <a:pt x="132603" y="534"/>
                </a:cubicBezTo>
                <a:cubicBezTo>
                  <a:pt x="133851" y="534"/>
                  <a:pt x="135108" y="624"/>
                  <a:pt x="136375" y="825"/>
                </a:cubicBezTo>
                <a:cubicBezTo>
                  <a:pt x="140399" y="1480"/>
                  <a:pt x="143947" y="2897"/>
                  <a:pt x="147888" y="5457"/>
                </a:cubicBezTo>
                <a:lnTo>
                  <a:pt x="148174" y="5028"/>
                </a:lnTo>
                <a:cubicBezTo>
                  <a:pt x="144173" y="2421"/>
                  <a:pt x="140554" y="980"/>
                  <a:pt x="136434" y="301"/>
                </a:cubicBezTo>
                <a:cubicBezTo>
                  <a:pt x="135134" y="94"/>
                  <a:pt x="133844" y="1"/>
                  <a:pt x="13256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0" name="Google Shape;300;p3"/>
          <p:cNvSpPr/>
          <p:nvPr/>
        </p:nvSpPr>
        <p:spPr>
          <a:xfrm>
            <a:off x="9258740" y="5647798"/>
            <a:ext cx="4482672" cy="3681017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1" name="Google Shape;301;p3"/>
          <p:cNvSpPr/>
          <p:nvPr/>
        </p:nvSpPr>
        <p:spPr>
          <a:xfrm>
            <a:off x="10220087" y="3972351"/>
            <a:ext cx="2031495" cy="3530979"/>
          </a:xfrm>
          <a:custGeom>
            <a:avLst/>
            <a:gdLst/>
            <a:ahLst/>
            <a:cxnLst/>
            <a:rect l="l" t="t" r="r" b="b"/>
            <a:pathLst>
              <a:path w="47602" h="81309" extrusionOk="0">
                <a:moveTo>
                  <a:pt x="47601" y="0"/>
                </a:moveTo>
                <a:cubicBezTo>
                  <a:pt x="38076" y="381"/>
                  <a:pt x="28266" y="2048"/>
                  <a:pt x="19562" y="5942"/>
                </a:cubicBezTo>
                <a:cubicBezTo>
                  <a:pt x="8132" y="11073"/>
                  <a:pt x="0" y="25242"/>
                  <a:pt x="2084" y="37743"/>
                </a:cubicBezTo>
                <a:cubicBezTo>
                  <a:pt x="2953" y="42982"/>
                  <a:pt x="6751" y="48197"/>
                  <a:pt x="9394" y="52674"/>
                </a:cubicBezTo>
                <a:cubicBezTo>
                  <a:pt x="13037" y="58841"/>
                  <a:pt x="19443" y="64104"/>
                  <a:pt x="25384" y="68211"/>
                </a:cubicBezTo>
                <a:cubicBezTo>
                  <a:pt x="31635" y="72545"/>
                  <a:pt x="38255" y="76379"/>
                  <a:pt x="44934" y="79986"/>
                </a:cubicBezTo>
                <a:cubicBezTo>
                  <a:pt x="45839" y="80463"/>
                  <a:pt x="46720" y="80903"/>
                  <a:pt x="47601" y="81308"/>
                </a:cubicBezTo>
                <a:lnTo>
                  <a:pt x="4760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2" name="Google Shape;302;p3"/>
          <p:cNvSpPr txBox="1">
            <a:spLocks noGrp="1"/>
          </p:cNvSpPr>
          <p:nvPr>
            <p:ph type="title"/>
          </p:nvPr>
        </p:nvSpPr>
        <p:spPr>
          <a:xfrm>
            <a:off x="960000" y="2122017"/>
            <a:ext cx="4142000" cy="9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303" name="Google Shape;303;p3"/>
          <p:cNvSpPr txBox="1">
            <a:spLocks noGrp="1"/>
          </p:cNvSpPr>
          <p:nvPr>
            <p:ph type="title" idx="2" hasCustomPrompt="1"/>
          </p:nvPr>
        </p:nvSpPr>
        <p:spPr>
          <a:xfrm>
            <a:off x="5335533" y="2651399"/>
            <a:ext cx="2957600" cy="15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0"/>
              <a:buNone/>
              <a:defRPr sz="1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4" name="Google Shape;304;p3"/>
          <p:cNvSpPr txBox="1">
            <a:spLocks noGrp="1"/>
          </p:cNvSpPr>
          <p:nvPr>
            <p:ph type="subTitle" idx="1"/>
          </p:nvPr>
        </p:nvSpPr>
        <p:spPr>
          <a:xfrm>
            <a:off x="960000" y="3775184"/>
            <a:ext cx="4142000" cy="9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2133"/>
              </a:spcBef>
              <a:spcAft>
                <a:spcPts val="0"/>
              </a:spcAft>
              <a:buSzPts val="1800"/>
              <a:buNone/>
              <a:defRPr sz="2400"/>
            </a:lvl2pPr>
            <a:lvl3pPr lvl="2">
              <a:spcBef>
                <a:spcPts val="2133"/>
              </a:spcBef>
              <a:spcAft>
                <a:spcPts val="0"/>
              </a:spcAft>
              <a:buSzPts val="1800"/>
              <a:buNone/>
              <a:defRPr sz="2400"/>
            </a:lvl3pPr>
            <a:lvl4pPr lvl="3">
              <a:spcBef>
                <a:spcPts val="2133"/>
              </a:spcBef>
              <a:spcAft>
                <a:spcPts val="0"/>
              </a:spcAft>
              <a:buSzPts val="1800"/>
              <a:buNone/>
              <a:defRPr sz="2400"/>
            </a:lvl4pPr>
            <a:lvl5pPr lvl="4">
              <a:spcBef>
                <a:spcPts val="2133"/>
              </a:spcBef>
              <a:spcAft>
                <a:spcPts val="0"/>
              </a:spcAft>
              <a:buSzPts val="1800"/>
              <a:buNone/>
              <a:defRPr sz="2400"/>
            </a:lvl5pPr>
            <a:lvl6pPr lvl="5">
              <a:spcBef>
                <a:spcPts val="2133"/>
              </a:spcBef>
              <a:spcAft>
                <a:spcPts val="0"/>
              </a:spcAft>
              <a:buSzPts val="1800"/>
              <a:buNone/>
              <a:defRPr sz="2400"/>
            </a:lvl6pPr>
            <a:lvl7pPr lvl="6">
              <a:spcBef>
                <a:spcPts val="2133"/>
              </a:spcBef>
              <a:spcAft>
                <a:spcPts val="0"/>
              </a:spcAft>
              <a:buSzPts val="1800"/>
              <a:buNone/>
              <a:defRPr sz="2400"/>
            </a:lvl7pPr>
            <a:lvl8pPr lvl="7">
              <a:spcBef>
                <a:spcPts val="2133"/>
              </a:spcBef>
              <a:spcAft>
                <a:spcPts val="0"/>
              </a:spcAft>
              <a:buSzPts val="1800"/>
              <a:buNone/>
              <a:defRPr sz="2400"/>
            </a:lvl8pPr>
            <a:lvl9pPr lvl="8">
              <a:spcBef>
                <a:spcPts val="2133"/>
              </a:spcBef>
              <a:spcAft>
                <a:spcPts val="2133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305" name="Google Shape;305;p3"/>
          <p:cNvSpPr/>
          <p:nvPr/>
        </p:nvSpPr>
        <p:spPr>
          <a:xfrm>
            <a:off x="-254000" y="-225923"/>
            <a:ext cx="1089949" cy="1319380"/>
          </a:xfrm>
          <a:custGeom>
            <a:avLst/>
            <a:gdLst/>
            <a:ahLst/>
            <a:cxnLst/>
            <a:rect l="l" t="t" r="r" b="b"/>
            <a:pathLst>
              <a:path w="39113" h="66759" extrusionOk="0">
                <a:moveTo>
                  <a:pt x="0" y="0"/>
                </a:moveTo>
                <a:lnTo>
                  <a:pt x="0" y="66758"/>
                </a:lnTo>
                <a:cubicBezTo>
                  <a:pt x="4501" y="66675"/>
                  <a:pt x="9013" y="66211"/>
                  <a:pt x="13466" y="65437"/>
                </a:cubicBezTo>
                <a:cubicBezTo>
                  <a:pt x="20646" y="64187"/>
                  <a:pt x="27516" y="60496"/>
                  <a:pt x="31540" y="54257"/>
                </a:cubicBezTo>
                <a:cubicBezTo>
                  <a:pt x="34433" y="49732"/>
                  <a:pt x="37386" y="44148"/>
                  <a:pt x="37862" y="38695"/>
                </a:cubicBezTo>
                <a:cubicBezTo>
                  <a:pt x="39112" y="24574"/>
                  <a:pt x="33897" y="11132"/>
                  <a:pt x="255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6" name="Google Shape;306;p3"/>
          <p:cNvSpPr/>
          <p:nvPr/>
        </p:nvSpPr>
        <p:spPr>
          <a:xfrm>
            <a:off x="8577073" y="6196506"/>
            <a:ext cx="1443112" cy="1424525"/>
          </a:xfrm>
          <a:custGeom>
            <a:avLst/>
            <a:gdLst/>
            <a:ahLst/>
            <a:cxnLst/>
            <a:rect l="l" t="t" r="r" b="b"/>
            <a:pathLst>
              <a:path w="33815" h="32803" extrusionOk="0">
                <a:moveTo>
                  <a:pt x="17859" y="1"/>
                </a:moveTo>
                <a:cubicBezTo>
                  <a:pt x="17603" y="1"/>
                  <a:pt x="17350" y="6"/>
                  <a:pt x="17098" y="17"/>
                </a:cubicBezTo>
                <a:cubicBezTo>
                  <a:pt x="13300" y="184"/>
                  <a:pt x="9895" y="1743"/>
                  <a:pt x="6942" y="4018"/>
                </a:cubicBezTo>
                <a:cubicBezTo>
                  <a:pt x="5371" y="5220"/>
                  <a:pt x="4168" y="6220"/>
                  <a:pt x="2989" y="7768"/>
                </a:cubicBezTo>
                <a:cubicBezTo>
                  <a:pt x="2073" y="8994"/>
                  <a:pt x="1477" y="10590"/>
                  <a:pt x="1192" y="12078"/>
                </a:cubicBezTo>
                <a:cubicBezTo>
                  <a:pt x="775" y="14233"/>
                  <a:pt x="1" y="16614"/>
                  <a:pt x="477" y="18829"/>
                </a:cubicBezTo>
                <a:cubicBezTo>
                  <a:pt x="703" y="19841"/>
                  <a:pt x="930" y="20912"/>
                  <a:pt x="1203" y="21960"/>
                </a:cubicBezTo>
                <a:cubicBezTo>
                  <a:pt x="1501" y="23008"/>
                  <a:pt x="1894" y="24044"/>
                  <a:pt x="2120" y="25080"/>
                </a:cubicBezTo>
                <a:cubicBezTo>
                  <a:pt x="2358" y="26199"/>
                  <a:pt x="3097" y="27056"/>
                  <a:pt x="3823" y="27890"/>
                </a:cubicBezTo>
                <a:cubicBezTo>
                  <a:pt x="4644" y="28830"/>
                  <a:pt x="5359" y="29818"/>
                  <a:pt x="6418" y="30497"/>
                </a:cubicBezTo>
                <a:cubicBezTo>
                  <a:pt x="7395" y="31128"/>
                  <a:pt x="8466" y="31271"/>
                  <a:pt x="9562" y="31628"/>
                </a:cubicBezTo>
                <a:cubicBezTo>
                  <a:pt x="10074" y="31795"/>
                  <a:pt x="10597" y="31914"/>
                  <a:pt x="11121" y="32081"/>
                </a:cubicBezTo>
                <a:cubicBezTo>
                  <a:pt x="11502" y="32200"/>
                  <a:pt x="11848" y="32390"/>
                  <a:pt x="12217" y="32509"/>
                </a:cubicBezTo>
                <a:cubicBezTo>
                  <a:pt x="12942" y="32733"/>
                  <a:pt x="13554" y="32782"/>
                  <a:pt x="14186" y="32782"/>
                </a:cubicBezTo>
                <a:cubicBezTo>
                  <a:pt x="14674" y="32782"/>
                  <a:pt x="15175" y="32752"/>
                  <a:pt x="15749" y="32752"/>
                </a:cubicBezTo>
                <a:cubicBezTo>
                  <a:pt x="15896" y="32752"/>
                  <a:pt x="16048" y="32754"/>
                  <a:pt x="16205" y="32759"/>
                </a:cubicBezTo>
                <a:cubicBezTo>
                  <a:pt x="16790" y="32759"/>
                  <a:pt x="17409" y="32803"/>
                  <a:pt x="18019" y="32803"/>
                </a:cubicBezTo>
                <a:cubicBezTo>
                  <a:pt x="18415" y="32803"/>
                  <a:pt x="18807" y="32784"/>
                  <a:pt x="19182" y="32723"/>
                </a:cubicBezTo>
                <a:cubicBezTo>
                  <a:pt x="20670" y="32497"/>
                  <a:pt x="22206" y="31997"/>
                  <a:pt x="23599" y="31497"/>
                </a:cubicBezTo>
                <a:cubicBezTo>
                  <a:pt x="25111" y="30961"/>
                  <a:pt x="26719" y="30378"/>
                  <a:pt x="27933" y="29342"/>
                </a:cubicBezTo>
                <a:cubicBezTo>
                  <a:pt x="29826" y="27711"/>
                  <a:pt x="30969" y="25675"/>
                  <a:pt x="31933" y="23425"/>
                </a:cubicBezTo>
                <a:cubicBezTo>
                  <a:pt x="32386" y="22389"/>
                  <a:pt x="33172" y="21151"/>
                  <a:pt x="33362" y="20020"/>
                </a:cubicBezTo>
                <a:cubicBezTo>
                  <a:pt x="33505" y="19198"/>
                  <a:pt x="33565" y="18257"/>
                  <a:pt x="33624" y="17424"/>
                </a:cubicBezTo>
                <a:cubicBezTo>
                  <a:pt x="33815" y="14650"/>
                  <a:pt x="32743" y="11685"/>
                  <a:pt x="31719" y="9137"/>
                </a:cubicBezTo>
                <a:cubicBezTo>
                  <a:pt x="30969" y="7304"/>
                  <a:pt x="30100" y="5875"/>
                  <a:pt x="28802" y="4363"/>
                </a:cubicBezTo>
                <a:cubicBezTo>
                  <a:pt x="26230" y="1310"/>
                  <a:pt x="21810" y="1"/>
                  <a:pt x="178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34754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="" xmlns:a16="http://schemas.microsoft.com/office/drawing/2014/main" id="{A441FF6A-3E7D-47A1-B8C1-5D555E74D492}"/>
              </a:ext>
            </a:extLst>
          </p:cNvPr>
          <p:cNvSpPr/>
          <p:nvPr userDrawn="1"/>
        </p:nvSpPr>
        <p:spPr>
          <a:xfrm flipH="1">
            <a:off x="639418" y="-1"/>
            <a:ext cx="10913165" cy="6858001"/>
          </a:xfrm>
          <a:prstGeom prst="parallelogram">
            <a:avLst>
              <a:gd name="adj" fmla="val 9401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Picture Placeholder 11">
            <a:extLst>
              <a:ext uri="{FF2B5EF4-FFF2-40B4-BE49-F238E27FC236}">
                <a16:creationId xmlns="" xmlns:a16="http://schemas.microsoft.com/office/drawing/2014/main" id="{37574EA2-67C7-44C7-807B-81FA440CF143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4929808" y="3419062"/>
            <a:ext cx="7262192" cy="3438939"/>
          </a:xfrm>
          <a:custGeom>
            <a:avLst/>
            <a:gdLst>
              <a:gd name="connsiteX0" fmla="*/ 0 w 7262192"/>
              <a:gd name="connsiteY0" fmla="*/ 0 h 3438939"/>
              <a:gd name="connsiteX1" fmla="*/ 4648683 w 7262192"/>
              <a:gd name="connsiteY1" fmla="*/ 0 h 3438939"/>
              <a:gd name="connsiteX2" fmla="*/ 7262192 w 7262192"/>
              <a:gd name="connsiteY2" fmla="*/ 2779944 h 3438939"/>
              <a:gd name="connsiteX3" fmla="*/ 7262192 w 7262192"/>
              <a:gd name="connsiteY3" fmla="*/ 3438939 h 3438939"/>
              <a:gd name="connsiteX4" fmla="*/ 3233050 w 7262192"/>
              <a:gd name="connsiteY4" fmla="*/ 3438939 h 343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62192" h="3438939">
                <a:moveTo>
                  <a:pt x="0" y="0"/>
                </a:moveTo>
                <a:lnTo>
                  <a:pt x="4648683" y="0"/>
                </a:lnTo>
                <a:lnTo>
                  <a:pt x="7262192" y="2779944"/>
                </a:lnTo>
                <a:lnTo>
                  <a:pt x="7262192" y="3438939"/>
                </a:lnTo>
                <a:lnTo>
                  <a:pt x="3233050" y="34389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="" xmlns:a16="http://schemas.microsoft.com/office/drawing/2014/main" id="{12520FF5-8DAC-4EAB-92BD-6C99F0F33BDA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1"/>
            <a:ext cx="7262195" cy="3419061"/>
          </a:xfrm>
          <a:custGeom>
            <a:avLst/>
            <a:gdLst>
              <a:gd name="connsiteX0" fmla="*/ 0 w 7262195"/>
              <a:gd name="connsiteY0" fmla="*/ 0 h 3419061"/>
              <a:gd name="connsiteX1" fmla="*/ 4047833 w 7262195"/>
              <a:gd name="connsiteY1" fmla="*/ 0 h 3419061"/>
              <a:gd name="connsiteX2" fmla="*/ 7262195 w 7262195"/>
              <a:gd name="connsiteY2" fmla="*/ 3419061 h 3419061"/>
              <a:gd name="connsiteX3" fmla="*/ 2594824 w 7262195"/>
              <a:gd name="connsiteY3" fmla="*/ 3419061 h 3419061"/>
              <a:gd name="connsiteX4" fmla="*/ 0 w 7262195"/>
              <a:gd name="connsiteY4" fmla="*/ 658992 h 341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62195" h="3419061">
                <a:moveTo>
                  <a:pt x="0" y="0"/>
                </a:moveTo>
                <a:lnTo>
                  <a:pt x="4047833" y="0"/>
                </a:lnTo>
                <a:lnTo>
                  <a:pt x="7262195" y="3419061"/>
                </a:lnTo>
                <a:lnTo>
                  <a:pt x="2594824" y="3419061"/>
                </a:lnTo>
                <a:lnTo>
                  <a:pt x="0" y="65899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9380987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accent1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"/>
          <p:cNvSpPr txBox="1">
            <a:spLocks noGrp="1"/>
          </p:cNvSpPr>
          <p:nvPr>
            <p:ph type="title"/>
          </p:nvPr>
        </p:nvSpPr>
        <p:spPr>
          <a:xfrm>
            <a:off x="3107000" y="1321133"/>
            <a:ext cx="597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4"/>
          <p:cNvSpPr/>
          <p:nvPr/>
        </p:nvSpPr>
        <p:spPr>
          <a:xfrm>
            <a:off x="7800290" y="-942590"/>
            <a:ext cx="5977879" cy="2208228"/>
          </a:xfrm>
          <a:custGeom>
            <a:avLst/>
            <a:gdLst/>
            <a:ahLst/>
            <a:cxnLst/>
            <a:rect l="l" t="t" r="r" b="b"/>
            <a:pathLst>
              <a:path w="130398" h="48169" extrusionOk="0">
                <a:moveTo>
                  <a:pt x="0" y="0"/>
                </a:moveTo>
                <a:cubicBezTo>
                  <a:pt x="5156" y="6513"/>
                  <a:pt x="13645" y="12109"/>
                  <a:pt x="20122" y="17109"/>
                </a:cubicBezTo>
                <a:cubicBezTo>
                  <a:pt x="24789" y="20729"/>
                  <a:pt x="29349" y="24539"/>
                  <a:pt x="34123" y="27992"/>
                </a:cubicBezTo>
                <a:cubicBezTo>
                  <a:pt x="43887" y="35028"/>
                  <a:pt x="54614" y="42553"/>
                  <a:pt x="66223" y="46208"/>
                </a:cubicBezTo>
                <a:cubicBezTo>
                  <a:pt x="70410" y="47536"/>
                  <a:pt x="74387" y="48168"/>
                  <a:pt x="78358" y="48168"/>
                </a:cubicBezTo>
                <a:cubicBezTo>
                  <a:pt x="82009" y="48168"/>
                  <a:pt x="85654" y="47634"/>
                  <a:pt x="89452" y="46613"/>
                </a:cubicBezTo>
                <a:cubicBezTo>
                  <a:pt x="91904" y="45958"/>
                  <a:pt x="94262" y="45125"/>
                  <a:pt x="96572" y="44136"/>
                </a:cubicBezTo>
                <a:cubicBezTo>
                  <a:pt x="101870" y="41874"/>
                  <a:pt x="106799" y="38838"/>
                  <a:pt x="111431" y="35362"/>
                </a:cubicBezTo>
                <a:cubicBezTo>
                  <a:pt x="112633" y="34433"/>
                  <a:pt x="113824" y="33504"/>
                  <a:pt x="115003" y="32528"/>
                </a:cubicBezTo>
                <a:cubicBezTo>
                  <a:pt x="120968" y="27599"/>
                  <a:pt x="125909" y="21276"/>
                  <a:pt x="128576" y="13907"/>
                </a:cubicBezTo>
                <a:cubicBezTo>
                  <a:pt x="130159" y="9525"/>
                  <a:pt x="130397" y="4763"/>
                  <a:pt x="13036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310" name="Google Shape;310;p4"/>
          <p:cNvGrpSpPr/>
          <p:nvPr/>
        </p:nvGrpSpPr>
        <p:grpSpPr>
          <a:xfrm>
            <a:off x="11283269" y="-776021"/>
            <a:ext cx="2155232" cy="6149929"/>
            <a:chOff x="8462452" y="-582016"/>
            <a:chExt cx="1616424" cy="4612447"/>
          </a:xfrm>
        </p:grpSpPr>
        <p:sp>
          <p:nvSpPr>
            <p:cNvPr id="311" name="Google Shape;311;p4"/>
            <p:cNvSpPr/>
            <p:nvPr/>
          </p:nvSpPr>
          <p:spPr>
            <a:xfrm>
              <a:off x="8462452" y="-479178"/>
              <a:ext cx="1540508" cy="4509609"/>
            </a:xfrm>
            <a:custGeom>
              <a:avLst/>
              <a:gdLst/>
              <a:ahLst/>
              <a:cxnLst/>
              <a:rect l="l" t="t" r="r" b="b"/>
              <a:pathLst>
                <a:path w="44805" h="131160" extrusionOk="0">
                  <a:moveTo>
                    <a:pt x="24040" y="0"/>
                  </a:moveTo>
                  <a:cubicBezTo>
                    <a:pt x="21837" y="2417"/>
                    <a:pt x="19682" y="4858"/>
                    <a:pt x="17670" y="7442"/>
                  </a:cubicBezTo>
                  <a:cubicBezTo>
                    <a:pt x="17217" y="8025"/>
                    <a:pt x="16777" y="8608"/>
                    <a:pt x="16348" y="9204"/>
                  </a:cubicBezTo>
                  <a:cubicBezTo>
                    <a:pt x="11526" y="15812"/>
                    <a:pt x="8252" y="22551"/>
                    <a:pt x="4918" y="30004"/>
                  </a:cubicBezTo>
                  <a:cubicBezTo>
                    <a:pt x="2751" y="34874"/>
                    <a:pt x="1370" y="39410"/>
                    <a:pt x="668" y="44160"/>
                  </a:cubicBezTo>
                  <a:cubicBezTo>
                    <a:pt x="168" y="47554"/>
                    <a:pt x="1" y="51042"/>
                    <a:pt x="156" y="54805"/>
                  </a:cubicBezTo>
                  <a:cubicBezTo>
                    <a:pt x="322" y="59317"/>
                    <a:pt x="1203" y="63687"/>
                    <a:pt x="1561" y="68187"/>
                  </a:cubicBezTo>
                  <a:cubicBezTo>
                    <a:pt x="1799" y="71199"/>
                    <a:pt x="1953" y="74105"/>
                    <a:pt x="2561" y="77081"/>
                  </a:cubicBezTo>
                  <a:cubicBezTo>
                    <a:pt x="4513" y="86606"/>
                    <a:pt x="7680" y="97250"/>
                    <a:pt x="13634" y="105180"/>
                  </a:cubicBezTo>
                  <a:cubicBezTo>
                    <a:pt x="21456" y="115633"/>
                    <a:pt x="33065" y="123373"/>
                    <a:pt x="43804" y="130504"/>
                  </a:cubicBezTo>
                  <a:cubicBezTo>
                    <a:pt x="44125" y="130719"/>
                    <a:pt x="44471" y="130945"/>
                    <a:pt x="44792" y="131159"/>
                  </a:cubicBezTo>
                  <a:lnTo>
                    <a:pt x="44804" y="131159"/>
                  </a:lnTo>
                  <a:lnTo>
                    <a:pt x="448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9705242" y="2048176"/>
              <a:ext cx="242637" cy="141828"/>
            </a:xfrm>
            <a:custGeom>
              <a:avLst/>
              <a:gdLst/>
              <a:ahLst/>
              <a:cxnLst/>
              <a:rect l="l" t="t" r="r" b="b"/>
              <a:pathLst>
                <a:path w="7057" h="4125" extrusionOk="0">
                  <a:moveTo>
                    <a:pt x="6648" y="0"/>
                  </a:moveTo>
                  <a:cubicBezTo>
                    <a:pt x="6635" y="0"/>
                    <a:pt x="6623" y="1"/>
                    <a:pt x="6610" y="2"/>
                  </a:cubicBezTo>
                  <a:cubicBezTo>
                    <a:pt x="5431" y="157"/>
                    <a:pt x="4384" y="979"/>
                    <a:pt x="3372" y="1550"/>
                  </a:cubicBezTo>
                  <a:cubicBezTo>
                    <a:pt x="2276" y="2181"/>
                    <a:pt x="1169" y="2788"/>
                    <a:pt x="193" y="3598"/>
                  </a:cubicBezTo>
                  <a:cubicBezTo>
                    <a:pt x="0" y="3780"/>
                    <a:pt x="182" y="4124"/>
                    <a:pt x="428" y="4124"/>
                  </a:cubicBezTo>
                  <a:cubicBezTo>
                    <a:pt x="456" y="4124"/>
                    <a:pt x="485" y="4120"/>
                    <a:pt x="514" y="4110"/>
                  </a:cubicBezTo>
                  <a:cubicBezTo>
                    <a:pt x="1657" y="3741"/>
                    <a:pt x="2729" y="3134"/>
                    <a:pt x="3800" y="2562"/>
                  </a:cubicBezTo>
                  <a:cubicBezTo>
                    <a:pt x="4812" y="2026"/>
                    <a:pt x="6146" y="1538"/>
                    <a:pt x="6884" y="645"/>
                  </a:cubicBezTo>
                  <a:cubicBezTo>
                    <a:pt x="7056" y="450"/>
                    <a:pt x="697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9299666" y="1544472"/>
              <a:ext cx="184153" cy="133473"/>
            </a:xfrm>
            <a:custGeom>
              <a:avLst/>
              <a:gdLst/>
              <a:ahLst/>
              <a:cxnLst/>
              <a:rect l="l" t="t" r="r" b="b"/>
              <a:pathLst>
                <a:path w="5356" h="3882" extrusionOk="0">
                  <a:moveTo>
                    <a:pt x="4863" y="0"/>
                  </a:moveTo>
                  <a:cubicBezTo>
                    <a:pt x="4838" y="0"/>
                    <a:pt x="4812" y="3"/>
                    <a:pt x="4785" y="8"/>
                  </a:cubicBezTo>
                  <a:cubicBezTo>
                    <a:pt x="3928" y="174"/>
                    <a:pt x="3154" y="996"/>
                    <a:pt x="2452" y="1520"/>
                  </a:cubicBezTo>
                  <a:cubicBezTo>
                    <a:pt x="1714" y="2067"/>
                    <a:pt x="940" y="2603"/>
                    <a:pt x="273" y="3258"/>
                  </a:cubicBezTo>
                  <a:cubicBezTo>
                    <a:pt x="1" y="3510"/>
                    <a:pt x="249" y="3881"/>
                    <a:pt x="548" y="3881"/>
                  </a:cubicBezTo>
                  <a:cubicBezTo>
                    <a:pt x="603" y="3881"/>
                    <a:pt x="659" y="3869"/>
                    <a:pt x="714" y="3841"/>
                  </a:cubicBezTo>
                  <a:cubicBezTo>
                    <a:pt x="1606" y="3377"/>
                    <a:pt x="2404" y="2746"/>
                    <a:pt x="3226" y="2186"/>
                  </a:cubicBezTo>
                  <a:cubicBezTo>
                    <a:pt x="3892" y="1722"/>
                    <a:pt x="4809" y="1293"/>
                    <a:pt x="5202" y="567"/>
                  </a:cubicBezTo>
                  <a:cubicBezTo>
                    <a:pt x="5355" y="294"/>
                    <a:pt x="5147" y="0"/>
                    <a:pt x="48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9463980" y="1812759"/>
              <a:ext cx="221492" cy="157403"/>
            </a:xfrm>
            <a:custGeom>
              <a:avLst/>
              <a:gdLst/>
              <a:ahLst/>
              <a:cxnLst/>
              <a:rect l="l" t="t" r="r" b="b"/>
              <a:pathLst>
                <a:path w="6442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5"/>
                    <a:pt x="4817" y="4456"/>
                    <a:pt x="6007" y="4575"/>
                  </a:cubicBezTo>
                  <a:cubicBezTo>
                    <a:pt x="6021" y="4577"/>
                    <a:pt x="6035" y="4578"/>
                    <a:pt x="6048" y="4578"/>
                  </a:cubicBezTo>
                  <a:cubicBezTo>
                    <a:pt x="6318" y="4578"/>
                    <a:pt x="6442" y="4243"/>
                    <a:pt x="6317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54" y="229"/>
                    <a:pt x="316" y="3"/>
                  </a:cubicBezTo>
                  <a:cubicBezTo>
                    <a:pt x="305" y="2"/>
                    <a:pt x="294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9748770" y="1569228"/>
              <a:ext cx="242912" cy="141897"/>
            </a:xfrm>
            <a:custGeom>
              <a:avLst/>
              <a:gdLst/>
              <a:ahLst/>
              <a:cxnLst/>
              <a:rect l="l" t="t" r="r" b="b"/>
              <a:pathLst>
                <a:path w="7065" h="4127" extrusionOk="0">
                  <a:moveTo>
                    <a:pt x="6667" y="0"/>
                  </a:moveTo>
                  <a:cubicBezTo>
                    <a:pt x="6655" y="0"/>
                    <a:pt x="6643" y="1"/>
                    <a:pt x="6630" y="2"/>
                  </a:cubicBezTo>
                  <a:cubicBezTo>
                    <a:pt x="5451" y="157"/>
                    <a:pt x="4392" y="978"/>
                    <a:pt x="3380" y="1550"/>
                  </a:cubicBezTo>
                  <a:cubicBezTo>
                    <a:pt x="2296" y="2181"/>
                    <a:pt x="1177" y="2788"/>
                    <a:pt x="213" y="3598"/>
                  </a:cubicBezTo>
                  <a:cubicBezTo>
                    <a:pt x="1" y="3778"/>
                    <a:pt x="175" y="4127"/>
                    <a:pt x="425" y="4127"/>
                  </a:cubicBezTo>
                  <a:cubicBezTo>
                    <a:pt x="457" y="4127"/>
                    <a:pt x="489" y="4122"/>
                    <a:pt x="522" y="4110"/>
                  </a:cubicBezTo>
                  <a:cubicBezTo>
                    <a:pt x="1665" y="3741"/>
                    <a:pt x="2737" y="3133"/>
                    <a:pt x="3808" y="2562"/>
                  </a:cubicBezTo>
                  <a:cubicBezTo>
                    <a:pt x="4820" y="2026"/>
                    <a:pt x="6166" y="1538"/>
                    <a:pt x="6892" y="645"/>
                  </a:cubicBezTo>
                  <a:cubicBezTo>
                    <a:pt x="7064" y="450"/>
                    <a:pt x="6993" y="0"/>
                    <a:pt x="6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9090792" y="1347220"/>
              <a:ext cx="204404" cy="156337"/>
            </a:xfrm>
            <a:custGeom>
              <a:avLst/>
              <a:gdLst/>
              <a:ahLst/>
              <a:cxnLst/>
              <a:rect l="l" t="t" r="r" b="b"/>
              <a:pathLst>
                <a:path w="5945" h="4547" extrusionOk="0">
                  <a:moveTo>
                    <a:pt x="454" y="0"/>
                  </a:moveTo>
                  <a:cubicBezTo>
                    <a:pt x="185" y="0"/>
                    <a:pt x="0" y="324"/>
                    <a:pt x="204" y="577"/>
                  </a:cubicBezTo>
                  <a:cubicBezTo>
                    <a:pt x="978" y="1458"/>
                    <a:pt x="1978" y="2173"/>
                    <a:pt x="2907" y="2911"/>
                  </a:cubicBezTo>
                  <a:cubicBezTo>
                    <a:pt x="3633" y="3471"/>
                    <a:pt x="4467" y="4411"/>
                    <a:pt x="5407" y="4542"/>
                  </a:cubicBezTo>
                  <a:cubicBezTo>
                    <a:pt x="5426" y="4545"/>
                    <a:pt x="5445" y="4547"/>
                    <a:pt x="5464" y="4547"/>
                  </a:cubicBezTo>
                  <a:cubicBezTo>
                    <a:pt x="5675" y="4547"/>
                    <a:pt x="5945" y="4375"/>
                    <a:pt x="5836" y="4113"/>
                  </a:cubicBezTo>
                  <a:cubicBezTo>
                    <a:pt x="5467" y="3220"/>
                    <a:pt x="4479" y="2732"/>
                    <a:pt x="3741" y="2161"/>
                  </a:cubicBezTo>
                  <a:cubicBezTo>
                    <a:pt x="2752" y="1423"/>
                    <a:pt x="1752" y="601"/>
                    <a:pt x="645" y="53"/>
                  </a:cubicBezTo>
                  <a:cubicBezTo>
                    <a:pt x="579" y="16"/>
                    <a:pt x="5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9343022" y="1065524"/>
              <a:ext cx="184221" cy="133301"/>
            </a:xfrm>
            <a:custGeom>
              <a:avLst/>
              <a:gdLst/>
              <a:ahLst/>
              <a:cxnLst/>
              <a:rect l="l" t="t" r="r" b="b"/>
              <a:pathLst>
                <a:path w="5358" h="3877" extrusionOk="0">
                  <a:moveTo>
                    <a:pt x="4873" y="0"/>
                  </a:moveTo>
                  <a:cubicBezTo>
                    <a:pt x="4849" y="0"/>
                    <a:pt x="4824" y="2"/>
                    <a:pt x="4798" y="7"/>
                  </a:cubicBezTo>
                  <a:cubicBezTo>
                    <a:pt x="3929" y="174"/>
                    <a:pt x="3155" y="996"/>
                    <a:pt x="2453" y="1519"/>
                  </a:cubicBezTo>
                  <a:cubicBezTo>
                    <a:pt x="1715" y="2067"/>
                    <a:pt x="941" y="2603"/>
                    <a:pt x="274" y="3258"/>
                  </a:cubicBezTo>
                  <a:cubicBezTo>
                    <a:pt x="0" y="3511"/>
                    <a:pt x="253" y="3877"/>
                    <a:pt x="555" y="3877"/>
                  </a:cubicBezTo>
                  <a:cubicBezTo>
                    <a:pt x="608" y="3877"/>
                    <a:pt x="662" y="3866"/>
                    <a:pt x="715" y="3841"/>
                  </a:cubicBezTo>
                  <a:cubicBezTo>
                    <a:pt x="1608" y="3377"/>
                    <a:pt x="2417" y="2746"/>
                    <a:pt x="3227" y="2186"/>
                  </a:cubicBezTo>
                  <a:cubicBezTo>
                    <a:pt x="3905" y="1722"/>
                    <a:pt x="4810" y="1293"/>
                    <a:pt x="5215" y="567"/>
                  </a:cubicBezTo>
                  <a:cubicBezTo>
                    <a:pt x="5357" y="294"/>
                    <a:pt x="5148" y="0"/>
                    <a:pt x="48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9507370" y="1333811"/>
              <a:ext cx="221526" cy="157403"/>
            </a:xfrm>
            <a:custGeom>
              <a:avLst/>
              <a:gdLst/>
              <a:ahLst/>
              <a:cxnLst/>
              <a:rect l="l" t="t" r="r" b="b"/>
              <a:pathLst>
                <a:path w="6443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4"/>
                    <a:pt x="4817" y="4456"/>
                    <a:pt x="6007" y="4575"/>
                  </a:cubicBezTo>
                  <a:cubicBezTo>
                    <a:pt x="6021" y="4577"/>
                    <a:pt x="6035" y="4577"/>
                    <a:pt x="6048" y="4577"/>
                  </a:cubicBezTo>
                  <a:cubicBezTo>
                    <a:pt x="6318" y="4577"/>
                    <a:pt x="6442" y="4243"/>
                    <a:pt x="6329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66" y="229"/>
                    <a:pt x="316" y="3"/>
                  </a:cubicBezTo>
                  <a:cubicBezTo>
                    <a:pt x="305" y="1"/>
                    <a:pt x="295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9792539" y="1090245"/>
              <a:ext cx="242534" cy="141931"/>
            </a:xfrm>
            <a:custGeom>
              <a:avLst/>
              <a:gdLst/>
              <a:ahLst/>
              <a:cxnLst/>
              <a:rect l="l" t="t" r="r" b="b"/>
              <a:pathLst>
                <a:path w="7054" h="4128" extrusionOk="0">
                  <a:moveTo>
                    <a:pt x="6657" y="1"/>
                  </a:moveTo>
                  <a:cubicBezTo>
                    <a:pt x="6644" y="1"/>
                    <a:pt x="6632" y="1"/>
                    <a:pt x="6619" y="3"/>
                  </a:cubicBezTo>
                  <a:cubicBezTo>
                    <a:pt x="5440" y="157"/>
                    <a:pt x="4381" y="979"/>
                    <a:pt x="3369" y="1551"/>
                  </a:cubicBezTo>
                  <a:cubicBezTo>
                    <a:pt x="2285" y="2182"/>
                    <a:pt x="1166" y="2789"/>
                    <a:pt x="202" y="3586"/>
                  </a:cubicBezTo>
                  <a:cubicBezTo>
                    <a:pt x="1" y="3777"/>
                    <a:pt x="185" y="4128"/>
                    <a:pt x="421" y="4128"/>
                  </a:cubicBezTo>
                  <a:cubicBezTo>
                    <a:pt x="451" y="4128"/>
                    <a:pt x="481" y="4122"/>
                    <a:pt x="511" y="4110"/>
                  </a:cubicBezTo>
                  <a:cubicBezTo>
                    <a:pt x="1666" y="3741"/>
                    <a:pt x="2738" y="3134"/>
                    <a:pt x="3809" y="2563"/>
                  </a:cubicBezTo>
                  <a:cubicBezTo>
                    <a:pt x="4821" y="2027"/>
                    <a:pt x="6155" y="1539"/>
                    <a:pt x="6881" y="646"/>
                  </a:cubicBezTo>
                  <a:cubicBezTo>
                    <a:pt x="7053" y="450"/>
                    <a:pt x="6982" y="1"/>
                    <a:pt x="6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8878377" y="672257"/>
              <a:ext cx="242500" cy="141965"/>
            </a:xfrm>
            <a:custGeom>
              <a:avLst/>
              <a:gdLst/>
              <a:ahLst/>
              <a:cxnLst/>
              <a:rect l="l" t="t" r="r" b="b"/>
              <a:pathLst>
                <a:path w="7053" h="4129" extrusionOk="0">
                  <a:moveTo>
                    <a:pt x="6657" y="0"/>
                  </a:moveTo>
                  <a:cubicBezTo>
                    <a:pt x="6642" y="0"/>
                    <a:pt x="6625" y="1"/>
                    <a:pt x="6609" y="3"/>
                  </a:cubicBezTo>
                  <a:cubicBezTo>
                    <a:pt x="5430" y="146"/>
                    <a:pt x="4382" y="968"/>
                    <a:pt x="3370" y="1551"/>
                  </a:cubicBezTo>
                  <a:cubicBezTo>
                    <a:pt x="2275" y="2170"/>
                    <a:pt x="1167" y="2789"/>
                    <a:pt x="191" y="3587"/>
                  </a:cubicBezTo>
                  <a:cubicBezTo>
                    <a:pt x="1" y="3778"/>
                    <a:pt x="177" y="4128"/>
                    <a:pt x="420" y="4128"/>
                  </a:cubicBezTo>
                  <a:cubicBezTo>
                    <a:pt x="450" y="4128"/>
                    <a:pt x="481" y="4123"/>
                    <a:pt x="513" y="4111"/>
                  </a:cubicBezTo>
                  <a:cubicBezTo>
                    <a:pt x="1656" y="3742"/>
                    <a:pt x="2727" y="3135"/>
                    <a:pt x="3799" y="2563"/>
                  </a:cubicBezTo>
                  <a:cubicBezTo>
                    <a:pt x="4811" y="2028"/>
                    <a:pt x="6144" y="1539"/>
                    <a:pt x="6882" y="646"/>
                  </a:cubicBezTo>
                  <a:cubicBezTo>
                    <a:pt x="7053" y="442"/>
                    <a:pt x="6974" y="0"/>
                    <a:pt x="6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9134320" y="868237"/>
              <a:ext cx="204679" cy="156372"/>
            </a:xfrm>
            <a:custGeom>
              <a:avLst/>
              <a:gdLst/>
              <a:ahLst/>
              <a:cxnLst/>
              <a:rect l="l" t="t" r="r" b="b"/>
              <a:pathLst>
                <a:path w="5953" h="4548" extrusionOk="0">
                  <a:moveTo>
                    <a:pt x="458" y="1"/>
                  </a:moveTo>
                  <a:cubicBezTo>
                    <a:pt x="182" y="1"/>
                    <a:pt x="0" y="327"/>
                    <a:pt x="224" y="590"/>
                  </a:cubicBezTo>
                  <a:cubicBezTo>
                    <a:pt x="998" y="1459"/>
                    <a:pt x="1998" y="2173"/>
                    <a:pt x="2915" y="2912"/>
                  </a:cubicBezTo>
                  <a:cubicBezTo>
                    <a:pt x="3641" y="3471"/>
                    <a:pt x="4475" y="4412"/>
                    <a:pt x="5415" y="4543"/>
                  </a:cubicBezTo>
                  <a:cubicBezTo>
                    <a:pt x="5435" y="4546"/>
                    <a:pt x="5455" y="4547"/>
                    <a:pt x="5475" y="4547"/>
                  </a:cubicBezTo>
                  <a:cubicBezTo>
                    <a:pt x="5693" y="4547"/>
                    <a:pt x="5953" y="4376"/>
                    <a:pt x="5844" y="4114"/>
                  </a:cubicBezTo>
                  <a:cubicBezTo>
                    <a:pt x="5475" y="3221"/>
                    <a:pt x="4499" y="2733"/>
                    <a:pt x="3748" y="2162"/>
                  </a:cubicBezTo>
                  <a:cubicBezTo>
                    <a:pt x="2772" y="1423"/>
                    <a:pt x="1772" y="602"/>
                    <a:pt x="653" y="54"/>
                  </a:cubicBezTo>
                  <a:cubicBezTo>
                    <a:pt x="585" y="17"/>
                    <a:pt x="519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9386825" y="586542"/>
              <a:ext cx="184187" cy="133473"/>
            </a:xfrm>
            <a:custGeom>
              <a:avLst/>
              <a:gdLst/>
              <a:ahLst/>
              <a:cxnLst/>
              <a:rect l="l" t="t" r="r" b="b"/>
              <a:pathLst>
                <a:path w="5357" h="3882" extrusionOk="0">
                  <a:moveTo>
                    <a:pt x="4861" y="1"/>
                  </a:moveTo>
                  <a:cubicBezTo>
                    <a:pt x="4837" y="1"/>
                    <a:pt x="4812" y="3"/>
                    <a:pt x="4786" y="8"/>
                  </a:cubicBezTo>
                  <a:cubicBezTo>
                    <a:pt x="3917" y="175"/>
                    <a:pt x="3143" y="996"/>
                    <a:pt x="2453" y="1520"/>
                  </a:cubicBezTo>
                  <a:cubicBezTo>
                    <a:pt x="1703" y="2068"/>
                    <a:pt x="929" y="2604"/>
                    <a:pt x="262" y="3258"/>
                  </a:cubicBezTo>
                  <a:cubicBezTo>
                    <a:pt x="0" y="3510"/>
                    <a:pt x="241" y="3882"/>
                    <a:pt x="538" y="3882"/>
                  </a:cubicBezTo>
                  <a:cubicBezTo>
                    <a:pt x="592" y="3882"/>
                    <a:pt x="648" y="3869"/>
                    <a:pt x="703" y="3842"/>
                  </a:cubicBezTo>
                  <a:cubicBezTo>
                    <a:pt x="1596" y="3378"/>
                    <a:pt x="2405" y="2746"/>
                    <a:pt x="3227" y="2187"/>
                  </a:cubicBezTo>
                  <a:cubicBezTo>
                    <a:pt x="3894" y="1723"/>
                    <a:pt x="4798" y="1294"/>
                    <a:pt x="5203" y="568"/>
                  </a:cubicBezTo>
                  <a:cubicBezTo>
                    <a:pt x="5356" y="294"/>
                    <a:pt x="5138" y="1"/>
                    <a:pt x="48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9551139" y="854863"/>
              <a:ext cx="221148" cy="157403"/>
            </a:xfrm>
            <a:custGeom>
              <a:avLst/>
              <a:gdLst/>
              <a:ahLst/>
              <a:cxnLst/>
              <a:rect l="l" t="t" r="r" b="b"/>
              <a:pathLst>
                <a:path w="6432" h="4578" extrusionOk="0">
                  <a:moveTo>
                    <a:pt x="273" y="0"/>
                  </a:moveTo>
                  <a:cubicBezTo>
                    <a:pt x="121" y="0"/>
                    <a:pt x="1" y="155"/>
                    <a:pt x="79" y="288"/>
                  </a:cubicBezTo>
                  <a:cubicBezTo>
                    <a:pt x="710" y="1360"/>
                    <a:pt x="1841" y="2015"/>
                    <a:pt x="2817" y="2717"/>
                  </a:cubicBezTo>
                  <a:cubicBezTo>
                    <a:pt x="3770" y="3384"/>
                    <a:pt x="4818" y="4456"/>
                    <a:pt x="6008" y="4575"/>
                  </a:cubicBezTo>
                  <a:cubicBezTo>
                    <a:pt x="6022" y="4576"/>
                    <a:pt x="6036" y="4577"/>
                    <a:pt x="6049" y="4577"/>
                  </a:cubicBezTo>
                  <a:cubicBezTo>
                    <a:pt x="6318" y="4577"/>
                    <a:pt x="6431" y="4243"/>
                    <a:pt x="6318" y="4027"/>
                  </a:cubicBezTo>
                  <a:cubicBezTo>
                    <a:pt x="5830" y="3015"/>
                    <a:pt x="4508" y="2420"/>
                    <a:pt x="3615" y="1812"/>
                  </a:cubicBezTo>
                  <a:cubicBezTo>
                    <a:pt x="2579" y="1110"/>
                    <a:pt x="1555" y="229"/>
                    <a:pt x="305" y="3"/>
                  </a:cubicBezTo>
                  <a:cubicBezTo>
                    <a:pt x="294" y="1"/>
                    <a:pt x="284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9836308" y="611297"/>
              <a:ext cx="242569" cy="141931"/>
            </a:xfrm>
            <a:custGeom>
              <a:avLst/>
              <a:gdLst/>
              <a:ahLst/>
              <a:cxnLst/>
              <a:rect l="l" t="t" r="r" b="b"/>
              <a:pathLst>
                <a:path w="7055" h="4128" extrusionOk="0">
                  <a:moveTo>
                    <a:pt x="6646" y="1"/>
                  </a:moveTo>
                  <a:cubicBezTo>
                    <a:pt x="6633" y="1"/>
                    <a:pt x="6621" y="1"/>
                    <a:pt x="6608" y="2"/>
                  </a:cubicBezTo>
                  <a:cubicBezTo>
                    <a:pt x="5429" y="157"/>
                    <a:pt x="4382" y="979"/>
                    <a:pt x="3370" y="1550"/>
                  </a:cubicBezTo>
                  <a:cubicBezTo>
                    <a:pt x="2274" y="2181"/>
                    <a:pt x="1167" y="2788"/>
                    <a:pt x="191" y="3598"/>
                  </a:cubicBezTo>
                  <a:cubicBezTo>
                    <a:pt x="0" y="3778"/>
                    <a:pt x="177" y="4127"/>
                    <a:pt x="419" y="4127"/>
                  </a:cubicBezTo>
                  <a:cubicBezTo>
                    <a:pt x="449" y="4127"/>
                    <a:pt x="481" y="4122"/>
                    <a:pt x="512" y="4110"/>
                  </a:cubicBezTo>
                  <a:cubicBezTo>
                    <a:pt x="1655" y="3741"/>
                    <a:pt x="2727" y="3134"/>
                    <a:pt x="3798" y="2562"/>
                  </a:cubicBezTo>
                  <a:cubicBezTo>
                    <a:pt x="4810" y="2026"/>
                    <a:pt x="6144" y="1538"/>
                    <a:pt x="6882" y="645"/>
                  </a:cubicBezTo>
                  <a:cubicBezTo>
                    <a:pt x="7054" y="450"/>
                    <a:pt x="6972" y="1"/>
                    <a:pt x="6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8921733" y="193756"/>
              <a:ext cx="242603" cy="141793"/>
            </a:xfrm>
            <a:custGeom>
              <a:avLst/>
              <a:gdLst/>
              <a:ahLst/>
              <a:cxnLst/>
              <a:rect l="l" t="t" r="r" b="b"/>
              <a:pathLst>
                <a:path w="7056" h="4124" extrusionOk="0">
                  <a:moveTo>
                    <a:pt x="6648" y="0"/>
                  </a:moveTo>
                  <a:cubicBezTo>
                    <a:pt x="6636" y="0"/>
                    <a:pt x="6623" y="1"/>
                    <a:pt x="6610" y="2"/>
                  </a:cubicBezTo>
                  <a:cubicBezTo>
                    <a:pt x="5443" y="157"/>
                    <a:pt x="4383" y="978"/>
                    <a:pt x="3371" y="1550"/>
                  </a:cubicBezTo>
                  <a:cubicBezTo>
                    <a:pt x="2288" y="2181"/>
                    <a:pt x="1168" y="2788"/>
                    <a:pt x="204" y="3598"/>
                  </a:cubicBezTo>
                  <a:cubicBezTo>
                    <a:pt x="1" y="3769"/>
                    <a:pt x="183" y="4124"/>
                    <a:pt x="429" y="4124"/>
                  </a:cubicBezTo>
                  <a:cubicBezTo>
                    <a:pt x="457" y="4124"/>
                    <a:pt x="485" y="4119"/>
                    <a:pt x="514" y="4110"/>
                  </a:cubicBezTo>
                  <a:cubicBezTo>
                    <a:pt x="1657" y="3741"/>
                    <a:pt x="2728" y="3133"/>
                    <a:pt x="3800" y="2562"/>
                  </a:cubicBezTo>
                  <a:cubicBezTo>
                    <a:pt x="4812" y="2026"/>
                    <a:pt x="6157" y="1538"/>
                    <a:pt x="6883" y="645"/>
                  </a:cubicBezTo>
                  <a:cubicBezTo>
                    <a:pt x="7056" y="439"/>
                    <a:pt x="6973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6" name="Google Shape;326;p4"/>
            <p:cNvSpPr/>
            <p:nvPr/>
          </p:nvSpPr>
          <p:spPr>
            <a:xfrm>
              <a:off x="9178020" y="389324"/>
              <a:ext cx="204885" cy="156234"/>
            </a:xfrm>
            <a:custGeom>
              <a:avLst/>
              <a:gdLst/>
              <a:ahLst/>
              <a:cxnLst/>
              <a:rect l="l" t="t" r="r" b="b"/>
              <a:pathLst>
                <a:path w="5959" h="4544" extrusionOk="0">
                  <a:moveTo>
                    <a:pt x="452" y="0"/>
                  </a:moveTo>
                  <a:cubicBezTo>
                    <a:pt x="178" y="0"/>
                    <a:pt x="0" y="333"/>
                    <a:pt x="215" y="577"/>
                  </a:cubicBezTo>
                  <a:cubicBezTo>
                    <a:pt x="989" y="1458"/>
                    <a:pt x="1989" y="2172"/>
                    <a:pt x="2906" y="2898"/>
                  </a:cubicBezTo>
                  <a:cubicBezTo>
                    <a:pt x="3644" y="3470"/>
                    <a:pt x="4478" y="4411"/>
                    <a:pt x="5406" y="4542"/>
                  </a:cubicBezTo>
                  <a:cubicBezTo>
                    <a:pt x="5420" y="4543"/>
                    <a:pt x="5434" y="4544"/>
                    <a:pt x="5448" y="4544"/>
                  </a:cubicBezTo>
                  <a:cubicBezTo>
                    <a:pt x="5671" y="4544"/>
                    <a:pt x="5959" y="4370"/>
                    <a:pt x="5847" y="4113"/>
                  </a:cubicBezTo>
                  <a:cubicBezTo>
                    <a:pt x="5466" y="3220"/>
                    <a:pt x="4490" y="2720"/>
                    <a:pt x="3751" y="2160"/>
                  </a:cubicBezTo>
                  <a:cubicBezTo>
                    <a:pt x="2763" y="1410"/>
                    <a:pt x="1763" y="601"/>
                    <a:pt x="644" y="53"/>
                  </a:cubicBezTo>
                  <a:cubicBezTo>
                    <a:pt x="578" y="16"/>
                    <a:pt x="513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7" name="Google Shape;327;p4"/>
            <p:cNvSpPr/>
            <p:nvPr/>
          </p:nvSpPr>
          <p:spPr>
            <a:xfrm>
              <a:off x="9430560" y="107593"/>
              <a:ext cx="183843" cy="133473"/>
            </a:xfrm>
            <a:custGeom>
              <a:avLst/>
              <a:gdLst/>
              <a:ahLst/>
              <a:cxnLst/>
              <a:rect l="l" t="t" r="r" b="b"/>
              <a:pathLst>
                <a:path w="5347" h="3882" extrusionOk="0">
                  <a:moveTo>
                    <a:pt x="4854" y="1"/>
                  </a:moveTo>
                  <a:cubicBezTo>
                    <a:pt x="4829" y="1"/>
                    <a:pt x="4803" y="3"/>
                    <a:pt x="4777" y="8"/>
                  </a:cubicBezTo>
                  <a:cubicBezTo>
                    <a:pt x="3919" y="174"/>
                    <a:pt x="3145" y="996"/>
                    <a:pt x="2443" y="1520"/>
                  </a:cubicBezTo>
                  <a:cubicBezTo>
                    <a:pt x="1693" y="2068"/>
                    <a:pt x="931" y="2603"/>
                    <a:pt x="252" y="3258"/>
                  </a:cubicBezTo>
                  <a:cubicBezTo>
                    <a:pt x="0" y="3510"/>
                    <a:pt x="243" y="3881"/>
                    <a:pt x="540" y="3881"/>
                  </a:cubicBezTo>
                  <a:cubicBezTo>
                    <a:pt x="594" y="3881"/>
                    <a:pt x="650" y="3869"/>
                    <a:pt x="705" y="3842"/>
                  </a:cubicBezTo>
                  <a:cubicBezTo>
                    <a:pt x="1598" y="3377"/>
                    <a:pt x="2395" y="2746"/>
                    <a:pt x="3217" y="2187"/>
                  </a:cubicBezTo>
                  <a:cubicBezTo>
                    <a:pt x="3884" y="1722"/>
                    <a:pt x="4788" y="1294"/>
                    <a:pt x="5193" y="567"/>
                  </a:cubicBezTo>
                  <a:cubicBezTo>
                    <a:pt x="5346" y="294"/>
                    <a:pt x="5138" y="1"/>
                    <a:pt x="4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8" name="Google Shape;328;p4"/>
            <p:cNvSpPr/>
            <p:nvPr/>
          </p:nvSpPr>
          <p:spPr>
            <a:xfrm>
              <a:off x="9594599" y="375914"/>
              <a:ext cx="221492" cy="157369"/>
            </a:xfrm>
            <a:custGeom>
              <a:avLst/>
              <a:gdLst/>
              <a:ahLst/>
              <a:cxnLst/>
              <a:rect l="l" t="t" r="r" b="b"/>
              <a:pathLst>
                <a:path w="6442" h="4577" extrusionOk="0">
                  <a:moveTo>
                    <a:pt x="295" y="0"/>
                  </a:moveTo>
                  <a:cubicBezTo>
                    <a:pt x="140" y="0"/>
                    <a:pt x="1" y="154"/>
                    <a:pt x="101" y="288"/>
                  </a:cubicBezTo>
                  <a:cubicBezTo>
                    <a:pt x="720" y="1360"/>
                    <a:pt x="1851" y="2014"/>
                    <a:pt x="2839" y="2717"/>
                  </a:cubicBezTo>
                  <a:cubicBezTo>
                    <a:pt x="3792" y="3384"/>
                    <a:pt x="4828" y="4455"/>
                    <a:pt x="6018" y="4574"/>
                  </a:cubicBezTo>
                  <a:cubicBezTo>
                    <a:pt x="6032" y="4576"/>
                    <a:pt x="6046" y="4577"/>
                    <a:pt x="6059" y="4577"/>
                  </a:cubicBezTo>
                  <a:cubicBezTo>
                    <a:pt x="6328" y="4577"/>
                    <a:pt x="6441" y="4242"/>
                    <a:pt x="6328" y="4027"/>
                  </a:cubicBezTo>
                  <a:cubicBezTo>
                    <a:pt x="5840" y="3015"/>
                    <a:pt x="4518" y="2419"/>
                    <a:pt x="3625" y="1812"/>
                  </a:cubicBezTo>
                  <a:cubicBezTo>
                    <a:pt x="2601" y="1110"/>
                    <a:pt x="1565" y="229"/>
                    <a:pt x="327" y="2"/>
                  </a:cubicBezTo>
                  <a:cubicBezTo>
                    <a:pt x="316" y="1"/>
                    <a:pt x="305" y="0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9" name="Google Shape;329;p4"/>
            <p:cNvSpPr/>
            <p:nvPr/>
          </p:nvSpPr>
          <p:spPr>
            <a:xfrm>
              <a:off x="9221377" y="-89590"/>
              <a:ext cx="204817" cy="156268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4" y="0"/>
                  </a:moveTo>
                  <a:cubicBezTo>
                    <a:pt x="181" y="0"/>
                    <a:pt x="1" y="342"/>
                    <a:pt x="216" y="587"/>
                  </a:cubicBezTo>
                  <a:cubicBezTo>
                    <a:pt x="990" y="1457"/>
                    <a:pt x="1990" y="2171"/>
                    <a:pt x="2919" y="2909"/>
                  </a:cubicBezTo>
                  <a:cubicBezTo>
                    <a:pt x="3645" y="3469"/>
                    <a:pt x="4479" y="4409"/>
                    <a:pt x="5419" y="4540"/>
                  </a:cubicBezTo>
                  <a:cubicBezTo>
                    <a:pt x="5438" y="4543"/>
                    <a:pt x="5457" y="4545"/>
                    <a:pt x="5476" y="4545"/>
                  </a:cubicBezTo>
                  <a:cubicBezTo>
                    <a:pt x="5687" y="4545"/>
                    <a:pt x="5957" y="4373"/>
                    <a:pt x="5848" y="4112"/>
                  </a:cubicBezTo>
                  <a:cubicBezTo>
                    <a:pt x="5479" y="3219"/>
                    <a:pt x="4491" y="2730"/>
                    <a:pt x="3753" y="2159"/>
                  </a:cubicBezTo>
                  <a:cubicBezTo>
                    <a:pt x="2764" y="1421"/>
                    <a:pt x="1764" y="599"/>
                    <a:pt x="657" y="52"/>
                  </a:cubicBezTo>
                  <a:cubicBezTo>
                    <a:pt x="590" y="16"/>
                    <a:pt x="524" y="0"/>
                    <a:pt x="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0" name="Google Shape;330;p4"/>
            <p:cNvSpPr/>
            <p:nvPr/>
          </p:nvSpPr>
          <p:spPr>
            <a:xfrm>
              <a:off x="9474054" y="-371355"/>
              <a:ext cx="183706" cy="133576"/>
            </a:xfrm>
            <a:custGeom>
              <a:avLst/>
              <a:gdLst/>
              <a:ahLst/>
              <a:cxnLst/>
              <a:rect l="l" t="t" r="r" b="b"/>
              <a:pathLst>
                <a:path w="5343" h="3885" extrusionOk="0">
                  <a:moveTo>
                    <a:pt x="4853" y="0"/>
                  </a:moveTo>
                  <a:cubicBezTo>
                    <a:pt x="4827" y="0"/>
                    <a:pt x="4801" y="2"/>
                    <a:pt x="4774" y="7"/>
                  </a:cubicBezTo>
                  <a:cubicBezTo>
                    <a:pt x="3916" y="174"/>
                    <a:pt x="3142" y="996"/>
                    <a:pt x="2440" y="1508"/>
                  </a:cubicBezTo>
                  <a:cubicBezTo>
                    <a:pt x="1702" y="2067"/>
                    <a:pt x="928" y="2603"/>
                    <a:pt x="261" y="3258"/>
                  </a:cubicBezTo>
                  <a:cubicBezTo>
                    <a:pt x="1" y="3508"/>
                    <a:pt x="237" y="3885"/>
                    <a:pt x="532" y="3885"/>
                  </a:cubicBezTo>
                  <a:cubicBezTo>
                    <a:pt x="587" y="3885"/>
                    <a:pt x="645" y="3872"/>
                    <a:pt x="702" y="3841"/>
                  </a:cubicBezTo>
                  <a:cubicBezTo>
                    <a:pt x="1595" y="3377"/>
                    <a:pt x="2392" y="2746"/>
                    <a:pt x="3214" y="2186"/>
                  </a:cubicBezTo>
                  <a:cubicBezTo>
                    <a:pt x="3881" y="1722"/>
                    <a:pt x="4797" y="1293"/>
                    <a:pt x="5190" y="555"/>
                  </a:cubicBezTo>
                  <a:cubicBezTo>
                    <a:pt x="5343" y="283"/>
                    <a:pt x="5136" y="0"/>
                    <a:pt x="4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1" name="Google Shape;331;p4"/>
            <p:cNvSpPr/>
            <p:nvPr/>
          </p:nvSpPr>
          <p:spPr>
            <a:xfrm>
              <a:off x="9637989" y="-103068"/>
              <a:ext cx="221905" cy="157403"/>
            </a:xfrm>
            <a:custGeom>
              <a:avLst/>
              <a:gdLst/>
              <a:ahLst/>
              <a:cxnLst/>
              <a:rect l="l" t="t" r="r" b="b"/>
              <a:pathLst>
                <a:path w="6454" h="4578" extrusionOk="0">
                  <a:moveTo>
                    <a:pt x="295" y="1"/>
                  </a:moveTo>
                  <a:cubicBezTo>
                    <a:pt x="140" y="1"/>
                    <a:pt x="1" y="155"/>
                    <a:pt x="101" y="289"/>
                  </a:cubicBezTo>
                  <a:cubicBezTo>
                    <a:pt x="720" y="1360"/>
                    <a:pt x="1851" y="2015"/>
                    <a:pt x="2839" y="2718"/>
                  </a:cubicBezTo>
                  <a:cubicBezTo>
                    <a:pt x="3792" y="3384"/>
                    <a:pt x="4828" y="4456"/>
                    <a:pt x="6018" y="4575"/>
                  </a:cubicBezTo>
                  <a:cubicBezTo>
                    <a:pt x="6032" y="4577"/>
                    <a:pt x="6045" y="4577"/>
                    <a:pt x="6058" y="4577"/>
                  </a:cubicBezTo>
                  <a:cubicBezTo>
                    <a:pt x="6328" y="4577"/>
                    <a:pt x="6453" y="4232"/>
                    <a:pt x="6340" y="4027"/>
                  </a:cubicBezTo>
                  <a:cubicBezTo>
                    <a:pt x="5840" y="3015"/>
                    <a:pt x="4518" y="2420"/>
                    <a:pt x="3625" y="1813"/>
                  </a:cubicBezTo>
                  <a:cubicBezTo>
                    <a:pt x="2601" y="1110"/>
                    <a:pt x="1577" y="229"/>
                    <a:pt x="327" y="3"/>
                  </a:cubicBezTo>
                  <a:cubicBezTo>
                    <a:pt x="316" y="2"/>
                    <a:pt x="305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2" name="Google Shape;332;p4"/>
            <p:cNvSpPr/>
            <p:nvPr/>
          </p:nvSpPr>
          <p:spPr>
            <a:xfrm>
              <a:off x="9264871" y="-568607"/>
              <a:ext cx="204817" cy="156268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2" y="1"/>
                  </a:moveTo>
                  <a:cubicBezTo>
                    <a:pt x="185" y="1"/>
                    <a:pt x="1" y="333"/>
                    <a:pt x="225" y="577"/>
                  </a:cubicBezTo>
                  <a:cubicBezTo>
                    <a:pt x="999" y="1458"/>
                    <a:pt x="1987" y="2173"/>
                    <a:pt x="2916" y="2899"/>
                  </a:cubicBezTo>
                  <a:cubicBezTo>
                    <a:pt x="3642" y="3470"/>
                    <a:pt x="4476" y="4411"/>
                    <a:pt x="5416" y="4542"/>
                  </a:cubicBezTo>
                  <a:cubicBezTo>
                    <a:pt x="5430" y="4543"/>
                    <a:pt x="5444" y="4544"/>
                    <a:pt x="5458" y="4544"/>
                  </a:cubicBezTo>
                  <a:cubicBezTo>
                    <a:pt x="5680" y="4544"/>
                    <a:pt x="5957" y="4371"/>
                    <a:pt x="5845" y="4113"/>
                  </a:cubicBezTo>
                  <a:cubicBezTo>
                    <a:pt x="5476" y="3220"/>
                    <a:pt x="4500" y="2732"/>
                    <a:pt x="3750" y="2161"/>
                  </a:cubicBezTo>
                  <a:cubicBezTo>
                    <a:pt x="2773" y="1411"/>
                    <a:pt x="1773" y="601"/>
                    <a:pt x="654" y="53"/>
                  </a:cubicBezTo>
                  <a:cubicBezTo>
                    <a:pt x="588" y="17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3" name="Google Shape;333;p4"/>
            <p:cNvSpPr/>
            <p:nvPr/>
          </p:nvSpPr>
          <p:spPr>
            <a:xfrm>
              <a:off x="9682171" y="-582016"/>
              <a:ext cx="221148" cy="157334"/>
            </a:xfrm>
            <a:custGeom>
              <a:avLst/>
              <a:gdLst/>
              <a:ahLst/>
              <a:cxnLst/>
              <a:rect l="l" t="t" r="r" b="b"/>
              <a:pathLst>
                <a:path w="6432" h="4576" extrusionOk="0">
                  <a:moveTo>
                    <a:pt x="270" y="0"/>
                  </a:moveTo>
                  <a:cubicBezTo>
                    <a:pt x="119" y="0"/>
                    <a:pt x="0" y="144"/>
                    <a:pt x="78" y="289"/>
                  </a:cubicBezTo>
                  <a:cubicBezTo>
                    <a:pt x="709" y="1360"/>
                    <a:pt x="1840" y="2015"/>
                    <a:pt x="2816" y="2717"/>
                  </a:cubicBezTo>
                  <a:cubicBezTo>
                    <a:pt x="3769" y="3384"/>
                    <a:pt x="4817" y="4456"/>
                    <a:pt x="6007" y="4575"/>
                  </a:cubicBezTo>
                  <a:cubicBezTo>
                    <a:pt x="6017" y="4576"/>
                    <a:pt x="6027" y="4576"/>
                    <a:pt x="6036" y="4576"/>
                  </a:cubicBezTo>
                  <a:cubicBezTo>
                    <a:pt x="6313" y="4576"/>
                    <a:pt x="6432" y="4246"/>
                    <a:pt x="6317" y="4027"/>
                  </a:cubicBezTo>
                  <a:cubicBezTo>
                    <a:pt x="5829" y="3015"/>
                    <a:pt x="4495" y="2420"/>
                    <a:pt x="3602" y="1801"/>
                  </a:cubicBezTo>
                  <a:cubicBezTo>
                    <a:pt x="2578" y="1110"/>
                    <a:pt x="1554" y="229"/>
                    <a:pt x="304" y="3"/>
                  </a:cubicBezTo>
                  <a:cubicBezTo>
                    <a:pt x="293" y="1"/>
                    <a:pt x="281" y="0"/>
                    <a:pt x="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34" name="Google Shape;334;p4"/>
          <p:cNvSpPr/>
          <p:nvPr/>
        </p:nvSpPr>
        <p:spPr>
          <a:xfrm>
            <a:off x="2075753" y="7606853"/>
            <a:ext cx="77521" cy="78163"/>
          </a:xfrm>
          <a:custGeom>
            <a:avLst/>
            <a:gdLst/>
            <a:ahLst/>
            <a:cxnLst/>
            <a:rect l="l" t="t" r="r" b="b"/>
            <a:pathLst>
              <a:path w="1691" h="1705" extrusionOk="0">
                <a:moveTo>
                  <a:pt x="880" y="0"/>
                </a:moveTo>
                <a:cubicBezTo>
                  <a:pt x="869" y="0"/>
                  <a:pt x="857" y="1"/>
                  <a:pt x="846" y="2"/>
                </a:cubicBezTo>
                <a:cubicBezTo>
                  <a:pt x="691" y="2"/>
                  <a:pt x="560" y="49"/>
                  <a:pt x="429" y="121"/>
                </a:cubicBezTo>
                <a:cubicBezTo>
                  <a:pt x="262" y="192"/>
                  <a:pt x="72" y="430"/>
                  <a:pt x="36" y="609"/>
                </a:cubicBezTo>
                <a:lnTo>
                  <a:pt x="36" y="656"/>
                </a:lnTo>
                <a:cubicBezTo>
                  <a:pt x="0" y="799"/>
                  <a:pt x="0" y="954"/>
                  <a:pt x="36" y="1097"/>
                </a:cubicBezTo>
                <a:cubicBezTo>
                  <a:pt x="84" y="1252"/>
                  <a:pt x="143" y="1371"/>
                  <a:pt x="250" y="1478"/>
                </a:cubicBezTo>
                <a:cubicBezTo>
                  <a:pt x="417" y="1621"/>
                  <a:pt x="619" y="1704"/>
                  <a:pt x="846" y="1704"/>
                </a:cubicBezTo>
                <a:cubicBezTo>
                  <a:pt x="1048" y="1704"/>
                  <a:pt x="1286" y="1621"/>
                  <a:pt x="1441" y="1478"/>
                </a:cubicBezTo>
                <a:cubicBezTo>
                  <a:pt x="1548" y="1371"/>
                  <a:pt x="1620" y="1252"/>
                  <a:pt x="1643" y="1097"/>
                </a:cubicBezTo>
                <a:cubicBezTo>
                  <a:pt x="1691" y="954"/>
                  <a:pt x="1691" y="799"/>
                  <a:pt x="1643" y="656"/>
                </a:cubicBezTo>
                <a:lnTo>
                  <a:pt x="1643" y="609"/>
                </a:lnTo>
                <a:cubicBezTo>
                  <a:pt x="1620" y="549"/>
                  <a:pt x="1584" y="478"/>
                  <a:pt x="1560" y="418"/>
                </a:cubicBezTo>
                <a:cubicBezTo>
                  <a:pt x="1501" y="323"/>
                  <a:pt x="1441" y="240"/>
                  <a:pt x="1346" y="180"/>
                </a:cubicBezTo>
                <a:cubicBezTo>
                  <a:pt x="1223" y="80"/>
                  <a:pt x="1048" y="0"/>
                  <a:pt x="880" y="0"/>
                </a:cubicBezTo>
                <a:close/>
              </a:path>
            </a:pathLst>
          </a:custGeom>
          <a:solidFill>
            <a:srgbClr val="C732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335" name="Google Shape;335;p4"/>
          <p:cNvGrpSpPr/>
          <p:nvPr/>
        </p:nvGrpSpPr>
        <p:grpSpPr>
          <a:xfrm>
            <a:off x="7730187" y="5571444"/>
            <a:ext cx="9464585" cy="4945853"/>
            <a:chOff x="5797640" y="4178583"/>
            <a:chExt cx="7098439" cy="3709390"/>
          </a:xfrm>
        </p:grpSpPr>
        <p:sp>
          <p:nvSpPr>
            <p:cNvPr id="336" name="Google Shape;336;p4"/>
            <p:cNvSpPr/>
            <p:nvPr/>
          </p:nvSpPr>
          <p:spPr>
            <a:xfrm>
              <a:off x="5797640" y="4178583"/>
              <a:ext cx="7098439" cy="3709390"/>
            </a:xfrm>
            <a:custGeom>
              <a:avLst/>
              <a:gdLst/>
              <a:ahLst/>
              <a:cxnLst/>
              <a:rect l="l" t="t" r="r" b="b"/>
              <a:pathLst>
                <a:path w="206455" h="107886" extrusionOk="0">
                  <a:moveTo>
                    <a:pt x="88781" y="1"/>
                  </a:moveTo>
                  <a:cubicBezTo>
                    <a:pt x="88572" y="1"/>
                    <a:pt x="88364" y="1"/>
                    <a:pt x="88154" y="3"/>
                  </a:cubicBezTo>
                  <a:cubicBezTo>
                    <a:pt x="79677" y="75"/>
                    <a:pt x="71605" y="122"/>
                    <a:pt x="63187" y="1575"/>
                  </a:cubicBezTo>
                  <a:cubicBezTo>
                    <a:pt x="62961" y="1611"/>
                    <a:pt x="62747" y="1634"/>
                    <a:pt x="62532" y="1682"/>
                  </a:cubicBezTo>
                  <a:cubicBezTo>
                    <a:pt x="55984" y="2813"/>
                    <a:pt x="49221" y="4182"/>
                    <a:pt x="42958" y="6397"/>
                  </a:cubicBezTo>
                  <a:cubicBezTo>
                    <a:pt x="39767" y="7528"/>
                    <a:pt x="36779" y="9004"/>
                    <a:pt x="33755" y="10505"/>
                  </a:cubicBezTo>
                  <a:cubicBezTo>
                    <a:pt x="30814" y="11981"/>
                    <a:pt x="27552" y="13314"/>
                    <a:pt x="24623" y="14886"/>
                  </a:cubicBezTo>
                  <a:cubicBezTo>
                    <a:pt x="19801" y="17458"/>
                    <a:pt x="15086" y="21923"/>
                    <a:pt x="11216" y="25745"/>
                  </a:cubicBezTo>
                  <a:cubicBezTo>
                    <a:pt x="7228" y="29674"/>
                    <a:pt x="4311" y="34960"/>
                    <a:pt x="2703" y="40270"/>
                  </a:cubicBezTo>
                  <a:cubicBezTo>
                    <a:pt x="1156" y="45366"/>
                    <a:pt x="334" y="50724"/>
                    <a:pt x="346" y="56022"/>
                  </a:cubicBezTo>
                  <a:cubicBezTo>
                    <a:pt x="358" y="61904"/>
                    <a:pt x="1" y="68024"/>
                    <a:pt x="894" y="73893"/>
                  </a:cubicBezTo>
                  <a:cubicBezTo>
                    <a:pt x="905" y="74072"/>
                    <a:pt x="941" y="74227"/>
                    <a:pt x="977" y="74417"/>
                  </a:cubicBezTo>
                  <a:cubicBezTo>
                    <a:pt x="2930" y="86240"/>
                    <a:pt x="9502" y="97539"/>
                    <a:pt x="16181" y="107219"/>
                  </a:cubicBezTo>
                  <a:cubicBezTo>
                    <a:pt x="16324" y="107433"/>
                    <a:pt x="16491" y="107659"/>
                    <a:pt x="16646" y="107886"/>
                  </a:cubicBezTo>
                  <a:lnTo>
                    <a:pt x="206455" y="107886"/>
                  </a:lnTo>
                  <a:lnTo>
                    <a:pt x="206455" y="49783"/>
                  </a:lnTo>
                  <a:cubicBezTo>
                    <a:pt x="205491" y="49259"/>
                    <a:pt x="204526" y="48712"/>
                    <a:pt x="203562" y="48128"/>
                  </a:cubicBezTo>
                  <a:cubicBezTo>
                    <a:pt x="195656" y="43413"/>
                    <a:pt x="187917" y="38425"/>
                    <a:pt x="180297" y="33257"/>
                  </a:cubicBezTo>
                  <a:cubicBezTo>
                    <a:pt x="171593" y="27364"/>
                    <a:pt x="162747" y="20803"/>
                    <a:pt x="153234" y="16220"/>
                  </a:cubicBezTo>
                  <a:cubicBezTo>
                    <a:pt x="150353" y="14838"/>
                    <a:pt x="147567" y="13255"/>
                    <a:pt x="144685" y="11909"/>
                  </a:cubicBezTo>
                  <a:cubicBezTo>
                    <a:pt x="139947" y="9683"/>
                    <a:pt x="134934" y="8159"/>
                    <a:pt x="129898" y="6790"/>
                  </a:cubicBezTo>
                  <a:cubicBezTo>
                    <a:pt x="125231" y="5504"/>
                    <a:pt x="120706" y="4528"/>
                    <a:pt x="115932" y="3587"/>
                  </a:cubicBezTo>
                  <a:cubicBezTo>
                    <a:pt x="106826" y="1794"/>
                    <a:pt x="98061" y="1"/>
                    <a:pt x="887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7" name="Google Shape;337;p4"/>
            <p:cNvSpPr/>
            <p:nvPr/>
          </p:nvSpPr>
          <p:spPr>
            <a:xfrm>
              <a:off x="6896779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1" y="1058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8" name="Google Shape;338;p4"/>
            <p:cNvSpPr/>
            <p:nvPr/>
          </p:nvSpPr>
          <p:spPr>
            <a:xfrm>
              <a:off x="6550479" y="688087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0" y="0"/>
                  </a:moveTo>
                  <a:cubicBezTo>
                    <a:pt x="868" y="0"/>
                    <a:pt x="857" y="0"/>
                    <a:pt x="846" y="1"/>
                  </a:cubicBezTo>
                  <a:cubicBezTo>
                    <a:pt x="703" y="1"/>
                    <a:pt x="560" y="49"/>
                    <a:pt x="429" y="120"/>
                  </a:cubicBezTo>
                  <a:cubicBezTo>
                    <a:pt x="262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84" y="1251"/>
                    <a:pt x="143" y="1370"/>
                    <a:pt x="250" y="1478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19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19" y="549"/>
                    <a:pt x="1596" y="478"/>
                    <a:pt x="1560" y="418"/>
                  </a:cubicBezTo>
                  <a:cubicBezTo>
                    <a:pt x="1500" y="323"/>
                    <a:pt x="1441" y="239"/>
                    <a:pt x="1358" y="180"/>
                  </a:cubicBezTo>
                  <a:cubicBezTo>
                    <a:pt x="1224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9" name="Google Shape;339;p4"/>
            <p:cNvSpPr/>
            <p:nvPr/>
          </p:nvSpPr>
          <p:spPr>
            <a:xfrm>
              <a:off x="6538995" y="628320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70" y="1"/>
                  </a:moveTo>
                  <a:cubicBezTo>
                    <a:pt x="764" y="1"/>
                    <a:pt x="757" y="1"/>
                    <a:pt x="751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89"/>
                  </a:cubicBezTo>
                  <a:cubicBezTo>
                    <a:pt x="1156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0" name="Google Shape;340;p4"/>
            <p:cNvSpPr/>
            <p:nvPr/>
          </p:nvSpPr>
          <p:spPr>
            <a:xfrm>
              <a:off x="6915621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1" name="Google Shape;341;p4"/>
            <p:cNvSpPr/>
            <p:nvPr/>
          </p:nvSpPr>
          <p:spPr>
            <a:xfrm>
              <a:off x="6896779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1" y="1059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2" name="Google Shape;342;p4"/>
            <p:cNvSpPr/>
            <p:nvPr/>
          </p:nvSpPr>
          <p:spPr>
            <a:xfrm>
              <a:off x="6550479" y="578376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0" y="0"/>
                  </a:moveTo>
                  <a:cubicBezTo>
                    <a:pt x="868" y="0"/>
                    <a:pt x="857" y="1"/>
                    <a:pt x="846" y="2"/>
                  </a:cubicBezTo>
                  <a:cubicBezTo>
                    <a:pt x="703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19" y="549"/>
                    <a:pt x="1596" y="478"/>
                    <a:pt x="1560" y="418"/>
                  </a:cubicBezTo>
                  <a:cubicBezTo>
                    <a:pt x="1500" y="323"/>
                    <a:pt x="1441" y="240"/>
                    <a:pt x="1358" y="180"/>
                  </a:cubicBezTo>
                  <a:cubicBezTo>
                    <a:pt x="1224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6915621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7549737" y="707090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6" y="1058"/>
                    <a:pt x="334" y="1273"/>
                    <a:pt x="660" y="1273"/>
                  </a:cubicBezTo>
                  <a:cubicBezTo>
                    <a:pt x="986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7203403" y="6880876"/>
              <a:ext cx="58175" cy="58588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0"/>
                    <a:pt x="846" y="1"/>
                  </a:cubicBezTo>
                  <a:cubicBezTo>
                    <a:pt x="703" y="1"/>
                    <a:pt x="560" y="49"/>
                    <a:pt x="429" y="120"/>
                  </a:cubicBezTo>
                  <a:cubicBezTo>
                    <a:pt x="263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84" y="1251"/>
                    <a:pt x="144" y="1370"/>
                    <a:pt x="251" y="1478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6" y="1097"/>
                  </a:cubicBezTo>
                  <a:cubicBezTo>
                    <a:pt x="1691" y="954"/>
                    <a:pt x="1691" y="799"/>
                    <a:pt x="1656" y="656"/>
                  </a:cubicBezTo>
                  <a:lnTo>
                    <a:pt x="1656" y="608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24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6" name="Google Shape;346;p4"/>
            <p:cNvSpPr/>
            <p:nvPr/>
          </p:nvSpPr>
          <p:spPr>
            <a:xfrm>
              <a:off x="7191953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3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89"/>
                  </a:cubicBezTo>
                  <a:cubicBezTo>
                    <a:pt x="1155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7568579" y="656036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12" y="1251"/>
                    <a:pt x="399" y="1501"/>
                    <a:pt x="783" y="1501"/>
                  </a:cubicBezTo>
                  <a:cubicBezTo>
                    <a:pt x="1167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7549737" y="597379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59"/>
                    <a:pt x="334" y="1273"/>
                    <a:pt x="660" y="1273"/>
                  </a:cubicBezTo>
                  <a:cubicBezTo>
                    <a:pt x="986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7203403" y="5783764"/>
              <a:ext cx="58175" cy="58622"/>
            </a:xfrm>
            <a:custGeom>
              <a:avLst/>
              <a:gdLst/>
              <a:ahLst/>
              <a:cxnLst/>
              <a:rect l="l" t="t" r="r" b="b"/>
              <a:pathLst>
                <a:path w="1692" h="1705" extrusionOk="0">
                  <a:moveTo>
                    <a:pt x="880" y="0"/>
                  </a:moveTo>
                  <a:cubicBezTo>
                    <a:pt x="869" y="0"/>
                    <a:pt x="857" y="1"/>
                    <a:pt x="846" y="2"/>
                  </a:cubicBezTo>
                  <a:cubicBezTo>
                    <a:pt x="703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6" y="1097"/>
                  </a:cubicBezTo>
                  <a:cubicBezTo>
                    <a:pt x="1691" y="954"/>
                    <a:pt x="1691" y="799"/>
                    <a:pt x="1656" y="656"/>
                  </a:cubicBezTo>
                  <a:lnTo>
                    <a:pt x="1656" y="609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24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7191953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9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55" y="1453"/>
                    <a:pt x="1489" y="1143"/>
                    <a:pt x="1489" y="739"/>
                  </a:cubicBezTo>
                  <a:cubicBezTo>
                    <a:pt x="1489" y="364"/>
                    <a:pt x="1166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7568579" y="546325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12" y="1251"/>
                    <a:pt x="399" y="1501"/>
                    <a:pt x="783" y="1501"/>
                  </a:cubicBezTo>
                  <a:cubicBezTo>
                    <a:pt x="1167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7549737" y="487668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47"/>
                    <a:pt x="334" y="1255"/>
                    <a:pt x="660" y="1255"/>
                  </a:cubicBezTo>
                  <a:cubicBezTo>
                    <a:pt x="986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8203074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7856773" y="688087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2" y="0"/>
                  </a:moveTo>
                  <a:cubicBezTo>
                    <a:pt x="870" y="0"/>
                    <a:pt x="858" y="0"/>
                    <a:pt x="845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60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5" y="1251"/>
                    <a:pt x="155" y="1370"/>
                    <a:pt x="250" y="1478"/>
                  </a:cubicBezTo>
                  <a:cubicBezTo>
                    <a:pt x="417" y="1621"/>
                    <a:pt x="631" y="1704"/>
                    <a:pt x="845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19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1" y="549"/>
                    <a:pt x="1595" y="478"/>
                    <a:pt x="1572" y="418"/>
                  </a:cubicBezTo>
                  <a:cubicBezTo>
                    <a:pt x="1512" y="323"/>
                    <a:pt x="1441" y="239"/>
                    <a:pt x="1357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7844877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70" y="1"/>
                  </a:moveTo>
                  <a:cubicBezTo>
                    <a:pt x="764" y="1"/>
                    <a:pt x="757" y="1"/>
                    <a:pt x="751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4" y="1490"/>
                    <a:pt x="751" y="1489"/>
                  </a:cubicBezTo>
                  <a:cubicBezTo>
                    <a:pt x="1168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8222328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8203074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7856773" y="578376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2" y="0"/>
                  </a:moveTo>
                  <a:cubicBezTo>
                    <a:pt x="870" y="0"/>
                    <a:pt x="858" y="1"/>
                    <a:pt x="845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60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21"/>
                    <a:pt x="631" y="1704"/>
                    <a:pt x="845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1" y="549"/>
                    <a:pt x="1595" y="478"/>
                    <a:pt x="1572" y="418"/>
                  </a:cubicBezTo>
                  <a:cubicBezTo>
                    <a:pt x="1512" y="323"/>
                    <a:pt x="1441" y="240"/>
                    <a:pt x="1357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7844877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70" y="0"/>
                  </a:moveTo>
                  <a:cubicBezTo>
                    <a:pt x="764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9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4" y="1489"/>
                    <a:pt x="751" y="1489"/>
                  </a:cubicBezTo>
                  <a:cubicBezTo>
                    <a:pt x="1168" y="1453"/>
                    <a:pt x="1489" y="1143"/>
                    <a:pt x="1489" y="739"/>
                  </a:cubicBezTo>
                  <a:cubicBezTo>
                    <a:pt x="1489" y="364"/>
                    <a:pt x="1166" y="0"/>
                    <a:pt x="7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8222328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8203074" y="487668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7856773" y="4686653"/>
              <a:ext cx="58553" cy="5903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2" y="1"/>
                  </a:moveTo>
                  <a:cubicBezTo>
                    <a:pt x="870" y="1"/>
                    <a:pt x="858" y="1"/>
                    <a:pt x="845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60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66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1" y="550"/>
                    <a:pt x="1595" y="478"/>
                    <a:pt x="1572" y="419"/>
                  </a:cubicBezTo>
                  <a:cubicBezTo>
                    <a:pt x="1512" y="323"/>
                    <a:pt x="1441" y="240"/>
                    <a:pt x="1357" y="180"/>
                  </a:cubicBezTo>
                  <a:cubicBezTo>
                    <a:pt x="1235" y="80"/>
                    <a:pt x="1060" y="1"/>
                    <a:pt x="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8856032" y="707090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8"/>
                    <a:pt x="328" y="1273"/>
                    <a:pt x="655" y="1273"/>
                  </a:cubicBezTo>
                  <a:cubicBezTo>
                    <a:pt x="982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8509697" y="688087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82" y="0"/>
                  </a:moveTo>
                  <a:cubicBezTo>
                    <a:pt x="870" y="0"/>
                    <a:pt x="858" y="0"/>
                    <a:pt x="846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51" y="1478"/>
                  </a:cubicBezTo>
                  <a:cubicBezTo>
                    <a:pt x="417" y="1621"/>
                    <a:pt x="632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8498660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1"/>
                  </a:moveTo>
                  <a:cubicBezTo>
                    <a:pt x="751" y="1"/>
                    <a:pt x="745" y="1"/>
                    <a:pt x="738" y="1"/>
                  </a:cubicBezTo>
                  <a:cubicBezTo>
                    <a:pt x="333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19" y="1490"/>
                  </a:cubicBezTo>
                  <a:cubicBezTo>
                    <a:pt x="725" y="1490"/>
                    <a:pt x="732" y="1490"/>
                    <a:pt x="738" y="1489"/>
                  </a:cubicBezTo>
                  <a:cubicBezTo>
                    <a:pt x="1143" y="1454"/>
                    <a:pt x="1488" y="1156"/>
                    <a:pt x="1488" y="739"/>
                  </a:cubicBezTo>
                  <a:cubicBezTo>
                    <a:pt x="1488" y="364"/>
                    <a:pt x="1154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8875252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8856032" y="597379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59"/>
                    <a:pt x="328" y="1273"/>
                    <a:pt x="655" y="1273"/>
                  </a:cubicBezTo>
                  <a:cubicBezTo>
                    <a:pt x="982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8509697" y="578376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82" y="0"/>
                  </a:moveTo>
                  <a:cubicBezTo>
                    <a:pt x="870" y="0"/>
                    <a:pt x="858" y="1"/>
                    <a:pt x="846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51" y="1478"/>
                  </a:cubicBezTo>
                  <a:cubicBezTo>
                    <a:pt x="417" y="1621"/>
                    <a:pt x="632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8498660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0"/>
                  </a:moveTo>
                  <a:cubicBezTo>
                    <a:pt x="751" y="0"/>
                    <a:pt x="745" y="0"/>
                    <a:pt x="738" y="0"/>
                  </a:cubicBezTo>
                  <a:cubicBezTo>
                    <a:pt x="333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19" y="1489"/>
                  </a:cubicBezTo>
                  <a:cubicBezTo>
                    <a:pt x="725" y="1489"/>
                    <a:pt x="732" y="1489"/>
                    <a:pt x="738" y="1489"/>
                  </a:cubicBezTo>
                  <a:cubicBezTo>
                    <a:pt x="1143" y="1453"/>
                    <a:pt x="1488" y="1143"/>
                    <a:pt x="1488" y="739"/>
                  </a:cubicBezTo>
                  <a:cubicBezTo>
                    <a:pt x="1488" y="364"/>
                    <a:pt x="1154" y="0"/>
                    <a:pt x="7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8875252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8856032" y="487668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8509697" y="4686653"/>
              <a:ext cx="58588" cy="5903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2" y="1"/>
                  </a:moveTo>
                  <a:cubicBezTo>
                    <a:pt x="870" y="1"/>
                    <a:pt x="858" y="1"/>
                    <a:pt x="846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6" y="1252"/>
                    <a:pt x="155" y="1371"/>
                    <a:pt x="251" y="1466"/>
                  </a:cubicBezTo>
                  <a:cubicBezTo>
                    <a:pt x="417" y="1621"/>
                    <a:pt x="632" y="1716"/>
                    <a:pt x="846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60" y="1"/>
                    <a:pt x="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9508955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5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9162621" y="688087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83" y="0"/>
                  </a:moveTo>
                  <a:cubicBezTo>
                    <a:pt x="871" y="0"/>
                    <a:pt x="858" y="0"/>
                    <a:pt x="846" y="1"/>
                  </a:cubicBezTo>
                  <a:cubicBezTo>
                    <a:pt x="703" y="1"/>
                    <a:pt x="572" y="49"/>
                    <a:pt x="430" y="120"/>
                  </a:cubicBezTo>
                  <a:cubicBezTo>
                    <a:pt x="275" y="204"/>
                    <a:pt x="72" y="430"/>
                    <a:pt x="49" y="608"/>
                  </a:cubicBezTo>
                  <a:lnTo>
                    <a:pt x="49" y="656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1"/>
                    <a:pt x="156" y="1370"/>
                    <a:pt x="251" y="1478"/>
                  </a:cubicBezTo>
                  <a:cubicBezTo>
                    <a:pt x="418" y="1621"/>
                    <a:pt x="632" y="1704"/>
                    <a:pt x="846" y="1704"/>
                  </a:cubicBezTo>
                  <a:cubicBezTo>
                    <a:pt x="1061" y="1704"/>
                    <a:pt x="1299" y="1621"/>
                    <a:pt x="1442" y="1478"/>
                  </a:cubicBezTo>
                  <a:cubicBezTo>
                    <a:pt x="1549" y="1370"/>
                    <a:pt x="1620" y="1251"/>
                    <a:pt x="1656" y="1097"/>
                  </a:cubicBezTo>
                  <a:cubicBezTo>
                    <a:pt x="1704" y="954"/>
                    <a:pt x="1704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61" y="418"/>
                  </a:cubicBezTo>
                  <a:cubicBezTo>
                    <a:pt x="1501" y="323"/>
                    <a:pt x="1442" y="239"/>
                    <a:pt x="1358" y="180"/>
                  </a:cubicBezTo>
                  <a:cubicBezTo>
                    <a:pt x="1236" y="80"/>
                    <a:pt x="1061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9151584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34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20" y="1490"/>
                  </a:cubicBezTo>
                  <a:cubicBezTo>
                    <a:pt x="726" y="1490"/>
                    <a:pt x="732" y="1490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9528210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9508955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5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9162621" y="578376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83" y="0"/>
                  </a:moveTo>
                  <a:cubicBezTo>
                    <a:pt x="871" y="0"/>
                    <a:pt x="858" y="1"/>
                    <a:pt x="846" y="2"/>
                  </a:cubicBezTo>
                  <a:cubicBezTo>
                    <a:pt x="703" y="2"/>
                    <a:pt x="572" y="49"/>
                    <a:pt x="430" y="121"/>
                  </a:cubicBezTo>
                  <a:cubicBezTo>
                    <a:pt x="275" y="192"/>
                    <a:pt x="72" y="430"/>
                    <a:pt x="49" y="609"/>
                  </a:cubicBezTo>
                  <a:lnTo>
                    <a:pt x="49" y="656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51" y="1478"/>
                  </a:cubicBezTo>
                  <a:cubicBezTo>
                    <a:pt x="418" y="1621"/>
                    <a:pt x="632" y="1704"/>
                    <a:pt x="846" y="1704"/>
                  </a:cubicBezTo>
                  <a:cubicBezTo>
                    <a:pt x="1061" y="1704"/>
                    <a:pt x="1299" y="1621"/>
                    <a:pt x="1442" y="1478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704" y="954"/>
                    <a:pt x="1704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61" y="418"/>
                  </a:cubicBezTo>
                  <a:cubicBezTo>
                    <a:pt x="1501" y="323"/>
                    <a:pt x="1442" y="240"/>
                    <a:pt x="1358" y="180"/>
                  </a:cubicBezTo>
                  <a:cubicBezTo>
                    <a:pt x="1236" y="80"/>
                    <a:pt x="1061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9151584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34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9528210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9508955" y="487668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9162621" y="4686653"/>
              <a:ext cx="58588" cy="5903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3" y="1"/>
                  </a:moveTo>
                  <a:cubicBezTo>
                    <a:pt x="871" y="1"/>
                    <a:pt x="858" y="1"/>
                    <a:pt x="846" y="2"/>
                  </a:cubicBezTo>
                  <a:cubicBezTo>
                    <a:pt x="703" y="2"/>
                    <a:pt x="572" y="38"/>
                    <a:pt x="430" y="121"/>
                  </a:cubicBezTo>
                  <a:cubicBezTo>
                    <a:pt x="275" y="192"/>
                    <a:pt x="72" y="431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4"/>
                    <a:pt x="49" y="1097"/>
                  </a:cubicBezTo>
                  <a:cubicBezTo>
                    <a:pt x="96" y="1252"/>
                    <a:pt x="156" y="1371"/>
                    <a:pt x="251" y="1466"/>
                  </a:cubicBezTo>
                  <a:cubicBezTo>
                    <a:pt x="418" y="1621"/>
                    <a:pt x="632" y="1716"/>
                    <a:pt x="846" y="1716"/>
                  </a:cubicBezTo>
                  <a:cubicBezTo>
                    <a:pt x="1061" y="1716"/>
                    <a:pt x="1299" y="1621"/>
                    <a:pt x="1442" y="1466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704" y="954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61" y="419"/>
                  </a:cubicBezTo>
                  <a:cubicBezTo>
                    <a:pt x="1501" y="323"/>
                    <a:pt x="1442" y="240"/>
                    <a:pt x="1358" y="180"/>
                  </a:cubicBezTo>
                  <a:cubicBezTo>
                    <a:pt x="1236" y="80"/>
                    <a:pt x="1061" y="1"/>
                    <a:pt x="8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10161914" y="707090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12" y="1058"/>
                    <a:pt x="339" y="1273"/>
                    <a:pt x="664" y="1273"/>
                  </a:cubicBezTo>
                  <a:cubicBezTo>
                    <a:pt x="988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9815579" y="688087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0" y="0"/>
                  </a:moveTo>
                  <a:cubicBezTo>
                    <a:pt x="869" y="0"/>
                    <a:pt x="857" y="0"/>
                    <a:pt x="846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50" y="1478"/>
                  </a:cubicBezTo>
                  <a:cubicBezTo>
                    <a:pt x="417" y="1621"/>
                    <a:pt x="631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35" y="80"/>
                    <a:pt x="1050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9804507" y="628320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1"/>
                  </a:moveTo>
                  <a:cubicBezTo>
                    <a:pt x="752" y="1"/>
                    <a:pt x="746" y="1"/>
                    <a:pt x="739" y="1"/>
                  </a:cubicBezTo>
                  <a:cubicBezTo>
                    <a:pt x="334" y="13"/>
                    <a:pt x="1" y="323"/>
                    <a:pt x="1" y="739"/>
                  </a:cubicBezTo>
                  <a:cubicBezTo>
                    <a:pt x="1" y="1126"/>
                    <a:pt x="324" y="1490"/>
                    <a:pt x="720" y="1490"/>
                  </a:cubicBezTo>
                  <a:cubicBezTo>
                    <a:pt x="726" y="1490"/>
                    <a:pt x="733" y="1490"/>
                    <a:pt x="739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10181133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7" y="1251"/>
                    <a:pt x="394" y="1501"/>
                    <a:pt x="779" y="1501"/>
                  </a:cubicBezTo>
                  <a:cubicBezTo>
                    <a:pt x="1165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10161914" y="597379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12" y="1059"/>
                    <a:pt x="339" y="1273"/>
                    <a:pt x="664" y="1273"/>
                  </a:cubicBezTo>
                  <a:cubicBezTo>
                    <a:pt x="988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9815579" y="578376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0" y="0"/>
                  </a:moveTo>
                  <a:cubicBezTo>
                    <a:pt x="869" y="0"/>
                    <a:pt x="857" y="1"/>
                    <a:pt x="846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50" y="1478"/>
                  </a:cubicBezTo>
                  <a:cubicBezTo>
                    <a:pt x="417" y="1621"/>
                    <a:pt x="631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50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9804507" y="5186128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34" y="12"/>
                    <a:pt x="1" y="322"/>
                    <a:pt x="1" y="739"/>
                  </a:cubicBezTo>
                  <a:cubicBezTo>
                    <a:pt x="1" y="1125"/>
                    <a:pt x="324" y="1489"/>
                    <a:pt x="720" y="1489"/>
                  </a:cubicBezTo>
                  <a:cubicBezTo>
                    <a:pt x="726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9"/>
                  </a:cubicBezTo>
                  <a:cubicBezTo>
                    <a:pt x="1489" y="364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0" name="Google Shape;390;p4"/>
            <p:cNvSpPr/>
            <p:nvPr/>
          </p:nvSpPr>
          <p:spPr>
            <a:xfrm>
              <a:off x="10181133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7" y="1251"/>
                    <a:pt x="394" y="1501"/>
                    <a:pt x="779" y="1501"/>
                  </a:cubicBezTo>
                  <a:cubicBezTo>
                    <a:pt x="1165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1" name="Google Shape;391;p4"/>
            <p:cNvSpPr/>
            <p:nvPr/>
          </p:nvSpPr>
          <p:spPr>
            <a:xfrm>
              <a:off x="10161914" y="487668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12" y="1047"/>
                    <a:pt x="339" y="1255"/>
                    <a:pt x="664" y="1255"/>
                  </a:cubicBezTo>
                  <a:cubicBezTo>
                    <a:pt x="988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2" name="Google Shape;392;p4"/>
            <p:cNvSpPr/>
            <p:nvPr/>
          </p:nvSpPr>
          <p:spPr>
            <a:xfrm>
              <a:off x="9815579" y="4686653"/>
              <a:ext cx="58553" cy="5903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6" y="1252"/>
                    <a:pt x="155" y="1371"/>
                    <a:pt x="250" y="1466"/>
                  </a:cubicBezTo>
                  <a:cubicBezTo>
                    <a:pt x="417" y="1621"/>
                    <a:pt x="631" y="1716"/>
                    <a:pt x="846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3" name="Google Shape;393;p4"/>
            <p:cNvSpPr/>
            <p:nvPr/>
          </p:nvSpPr>
          <p:spPr>
            <a:xfrm>
              <a:off x="10815662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8"/>
                    <a:pt x="328" y="1273"/>
                    <a:pt x="655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4" name="Google Shape;394;p4"/>
            <p:cNvSpPr/>
            <p:nvPr/>
          </p:nvSpPr>
          <p:spPr>
            <a:xfrm>
              <a:off x="10468915" y="688087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92" y="0"/>
                  </a:moveTo>
                  <a:cubicBezTo>
                    <a:pt x="881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5" y="204"/>
                    <a:pt x="60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1"/>
                    <a:pt x="156" y="1370"/>
                    <a:pt x="263" y="1478"/>
                  </a:cubicBezTo>
                  <a:cubicBezTo>
                    <a:pt x="418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0"/>
                    <a:pt x="1632" y="1251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39"/>
                    <a:pt x="1358" y="180"/>
                  </a:cubicBezTo>
                  <a:cubicBezTo>
                    <a:pt x="1236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10457465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34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20" y="1490"/>
                  </a:cubicBezTo>
                  <a:cubicBezTo>
                    <a:pt x="726" y="1490"/>
                    <a:pt x="732" y="1490"/>
                    <a:pt x="739" y="1489"/>
                  </a:cubicBezTo>
                  <a:cubicBezTo>
                    <a:pt x="1155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10834504" y="656036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10815662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59"/>
                    <a:pt x="328" y="1273"/>
                    <a:pt x="655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10468915" y="578376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92" y="0"/>
                  </a:moveTo>
                  <a:cubicBezTo>
                    <a:pt x="881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60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6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9" name="Google Shape;399;p4"/>
            <p:cNvSpPr/>
            <p:nvPr/>
          </p:nvSpPr>
          <p:spPr>
            <a:xfrm>
              <a:off x="10457465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34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55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10834504" y="546325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10815662" y="487668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2" name="Google Shape;402;p4"/>
            <p:cNvSpPr/>
            <p:nvPr/>
          </p:nvSpPr>
          <p:spPr>
            <a:xfrm>
              <a:off x="11468586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1" y="1058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3" name="Google Shape;403;p4"/>
            <p:cNvSpPr/>
            <p:nvPr/>
          </p:nvSpPr>
          <p:spPr>
            <a:xfrm>
              <a:off x="11121873" y="688087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0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204"/>
                    <a:pt x="84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62" y="1478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78"/>
                  </a:cubicBezTo>
                  <a:cubicBezTo>
                    <a:pt x="1548" y="1370"/>
                    <a:pt x="1631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1" y="549"/>
                    <a:pt x="1596" y="478"/>
                    <a:pt x="1572" y="418"/>
                  </a:cubicBezTo>
                  <a:cubicBezTo>
                    <a:pt x="1512" y="323"/>
                    <a:pt x="1453" y="239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11110802" y="628320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1"/>
                  </a:moveTo>
                  <a:cubicBezTo>
                    <a:pt x="752" y="1"/>
                    <a:pt x="745" y="1"/>
                    <a:pt x="739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20" y="1490"/>
                  </a:cubicBezTo>
                  <a:cubicBezTo>
                    <a:pt x="727" y="1490"/>
                    <a:pt x="733" y="1490"/>
                    <a:pt x="739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11487428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11468586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1" y="1059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7" name="Google Shape;407;p4"/>
            <p:cNvSpPr/>
            <p:nvPr/>
          </p:nvSpPr>
          <p:spPr>
            <a:xfrm>
              <a:off x="11121873" y="578376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92" y="0"/>
                  </a:moveTo>
                  <a:cubicBezTo>
                    <a:pt x="880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78"/>
                  </a:cubicBezTo>
                  <a:cubicBezTo>
                    <a:pt x="1548" y="1371"/>
                    <a:pt x="1631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1" y="549"/>
                    <a:pt x="1596" y="478"/>
                    <a:pt x="1572" y="418"/>
                  </a:cubicBezTo>
                  <a:cubicBezTo>
                    <a:pt x="1512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8" name="Google Shape;408;p4"/>
            <p:cNvSpPr/>
            <p:nvPr/>
          </p:nvSpPr>
          <p:spPr>
            <a:xfrm>
              <a:off x="11110802" y="5186128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0"/>
                  </a:moveTo>
                  <a:cubicBezTo>
                    <a:pt x="752" y="0"/>
                    <a:pt x="745" y="0"/>
                    <a:pt x="739" y="0"/>
                  </a:cubicBezTo>
                  <a:cubicBezTo>
                    <a:pt x="346" y="12"/>
                    <a:pt x="1" y="322"/>
                    <a:pt x="1" y="739"/>
                  </a:cubicBezTo>
                  <a:cubicBezTo>
                    <a:pt x="1" y="1125"/>
                    <a:pt x="335" y="1489"/>
                    <a:pt x="720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9"/>
                  </a:cubicBezTo>
                  <a:cubicBezTo>
                    <a:pt x="1489" y="364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11487428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12121544" y="707090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6" y="1058"/>
                    <a:pt x="334" y="1273"/>
                    <a:pt x="660" y="1273"/>
                  </a:cubicBezTo>
                  <a:cubicBezTo>
                    <a:pt x="986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11774797" y="688087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92" y="0"/>
                  </a:moveTo>
                  <a:cubicBezTo>
                    <a:pt x="881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5" y="204"/>
                    <a:pt x="84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1"/>
                    <a:pt x="156" y="1370"/>
                    <a:pt x="263" y="1478"/>
                  </a:cubicBezTo>
                  <a:cubicBezTo>
                    <a:pt x="417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0"/>
                    <a:pt x="1632" y="1251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39"/>
                    <a:pt x="1358" y="180"/>
                  </a:cubicBezTo>
                  <a:cubicBezTo>
                    <a:pt x="1235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11763760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8" y="1"/>
                  </a:cubicBezTo>
                  <a:cubicBezTo>
                    <a:pt x="346" y="13"/>
                    <a:pt x="0" y="323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8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12140386" y="656036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12121544" y="597379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59"/>
                    <a:pt x="334" y="1273"/>
                    <a:pt x="660" y="1273"/>
                  </a:cubicBezTo>
                  <a:cubicBezTo>
                    <a:pt x="986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11774797" y="578376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92" y="0"/>
                  </a:moveTo>
                  <a:cubicBezTo>
                    <a:pt x="881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7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11763760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8" y="0"/>
                  </a:cubicBezTo>
                  <a:cubicBezTo>
                    <a:pt x="346" y="12"/>
                    <a:pt x="0" y="322"/>
                    <a:pt x="0" y="739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8" y="1489"/>
                  </a:cubicBezTo>
                  <a:cubicBezTo>
                    <a:pt x="1143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12140386" y="546325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12774880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12428580" y="6880876"/>
              <a:ext cx="58141" cy="58588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0"/>
                    <a:pt x="845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204"/>
                    <a:pt x="60" y="430"/>
                    <a:pt x="36" y="608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3" y="1251"/>
                    <a:pt x="143" y="1370"/>
                    <a:pt x="250" y="1478"/>
                  </a:cubicBezTo>
                  <a:cubicBezTo>
                    <a:pt x="417" y="1621"/>
                    <a:pt x="619" y="1704"/>
                    <a:pt x="845" y="1704"/>
                  </a:cubicBezTo>
                  <a:cubicBezTo>
                    <a:pt x="1048" y="1704"/>
                    <a:pt x="1286" y="1621"/>
                    <a:pt x="1441" y="1478"/>
                  </a:cubicBezTo>
                  <a:cubicBezTo>
                    <a:pt x="1548" y="1370"/>
                    <a:pt x="1619" y="1251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8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39"/>
                    <a:pt x="1345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12416683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2" y="1"/>
                    <a:pt x="745" y="1"/>
                    <a:pt x="739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20" y="1490"/>
                  </a:cubicBezTo>
                  <a:cubicBezTo>
                    <a:pt x="727" y="1490"/>
                    <a:pt x="733" y="1490"/>
                    <a:pt x="739" y="1489"/>
                  </a:cubicBezTo>
                  <a:cubicBezTo>
                    <a:pt x="1156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12793722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12774880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12428580" y="5783764"/>
              <a:ext cx="58141" cy="58622"/>
            </a:xfrm>
            <a:custGeom>
              <a:avLst/>
              <a:gdLst/>
              <a:ahLst/>
              <a:cxnLst/>
              <a:rect l="l" t="t" r="r" b="b"/>
              <a:pathLst>
                <a:path w="1691" h="1705" extrusionOk="0">
                  <a:moveTo>
                    <a:pt x="880" y="0"/>
                  </a:moveTo>
                  <a:cubicBezTo>
                    <a:pt x="868" y="0"/>
                    <a:pt x="857" y="1"/>
                    <a:pt x="845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60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3" y="1252"/>
                    <a:pt x="143" y="1371"/>
                    <a:pt x="250" y="1478"/>
                  </a:cubicBezTo>
                  <a:cubicBezTo>
                    <a:pt x="417" y="1621"/>
                    <a:pt x="619" y="1704"/>
                    <a:pt x="845" y="1704"/>
                  </a:cubicBezTo>
                  <a:cubicBezTo>
                    <a:pt x="1048" y="1704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5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424" name="Google Shape;424;p4"/>
          <p:cNvSpPr/>
          <p:nvPr/>
        </p:nvSpPr>
        <p:spPr>
          <a:xfrm>
            <a:off x="1065975" y="6252910"/>
            <a:ext cx="2097103" cy="2036269"/>
          </a:xfrm>
          <a:custGeom>
            <a:avLst/>
            <a:gdLst/>
            <a:ahLst/>
            <a:cxnLst/>
            <a:rect l="l" t="t" r="r" b="b"/>
            <a:pathLst>
              <a:path w="45745" h="44418" extrusionOk="0">
                <a:moveTo>
                  <a:pt x="24138" y="0"/>
                </a:moveTo>
                <a:cubicBezTo>
                  <a:pt x="23797" y="0"/>
                  <a:pt x="23458" y="7"/>
                  <a:pt x="23122" y="22"/>
                </a:cubicBezTo>
                <a:cubicBezTo>
                  <a:pt x="17991" y="248"/>
                  <a:pt x="13371" y="2355"/>
                  <a:pt x="9371" y="5439"/>
                </a:cubicBezTo>
                <a:cubicBezTo>
                  <a:pt x="7263" y="7082"/>
                  <a:pt x="5632" y="8416"/>
                  <a:pt x="4049" y="10511"/>
                </a:cubicBezTo>
                <a:cubicBezTo>
                  <a:pt x="2798" y="12166"/>
                  <a:pt x="1989" y="14321"/>
                  <a:pt x="1608" y="16345"/>
                </a:cubicBezTo>
                <a:cubicBezTo>
                  <a:pt x="1048" y="19286"/>
                  <a:pt x="0" y="22489"/>
                  <a:pt x="631" y="25501"/>
                </a:cubicBezTo>
                <a:cubicBezTo>
                  <a:pt x="929" y="26870"/>
                  <a:pt x="1227" y="28311"/>
                  <a:pt x="1632" y="29728"/>
                </a:cubicBezTo>
                <a:cubicBezTo>
                  <a:pt x="2036" y="31156"/>
                  <a:pt x="2560" y="32538"/>
                  <a:pt x="2870" y="33954"/>
                </a:cubicBezTo>
                <a:cubicBezTo>
                  <a:pt x="3191" y="35478"/>
                  <a:pt x="4191" y="36633"/>
                  <a:pt x="5192" y="37764"/>
                </a:cubicBezTo>
                <a:cubicBezTo>
                  <a:pt x="6287" y="39026"/>
                  <a:pt x="7263" y="40360"/>
                  <a:pt x="8704" y="41277"/>
                </a:cubicBezTo>
                <a:cubicBezTo>
                  <a:pt x="10025" y="42122"/>
                  <a:pt x="11478" y="42336"/>
                  <a:pt x="12966" y="42801"/>
                </a:cubicBezTo>
                <a:cubicBezTo>
                  <a:pt x="13681" y="43015"/>
                  <a:pt x="14371" y="43170"/>
                  <a:pt x="15086" y="43396"/>
                </a:cubicBezTo>
                <a:cubicBezTo>
                  <a:pt x="15610" y="43539"/>
                  <a:pt x="16074" y="43801"/>
                  <a:pt x="16574" y="43991"/>
                </a:cubicBezTo>
                <a:cubicBezTo>
                  <a:pt x="17522" y="44325"/>
                  <a:pt x="18327" y="44399"/>
                  <a:pt x="19173" y="44399"/>
                </a:cubicBezTo>
                <a:cubicBezTo>
                  <a:pt x="19841" y="44399"/>
                  <a:pt x="20535" y="44353"/>
                  <a:pt x="21346" y="44353"/>
                </a:cubicBezTo>
                <a:cubicBezTo>
                  <a:pt x="21519" y="44353"/>
                  <a:pt x="21699" y="44355"/>
                  <a:pt x="21884" y="44360"/>
                </a:cubicBezTo>
                <a:cubicBezTo>
                  <a:pt x="22669" y="44360"/>
                  <a:pt x="23506" y="44417"/>
                  <a:pt x="24332" y="44417"/>
                </a:cubicBezTo>
                <a:cubicBezTo>
                  <a:pt x="24872" y="44417"/>
                  <a:pt x="25407" y="44393"/>
                  <a:pt x="25920" y="44313"/>
                </a:cubicBezTo>
                <a:cubicBezTo>
                  <a:pt x="27932" y="44003"/>
                  <a:pt x="30004" y="43337"/>
                  <a:pt x="31909" y="42646"/>
                </a:cubicBezTo>
                <a:cubicBezTo>
                  <a:pt x="33933" y="41920"/>
                  <a:pt x="36112" y="41146"/>
                  <a:pt x="37767" y="39717"/>
                </a:cubicBezTo>
                <a:cubicBezTo>
                  <a:pt x="40327" y="37514"/>
                  <a:pt x="41875" y="34764"/>
                  <a:pt x="43184" y="31716"/>
                </a:cubicBezTo>
                <a:cubicBezTo>
                  <a:pt x="43792" y="30311"/>
                  <a:pt x="44863" y="28644"/>
                  <a:pt x="45125" y="27108"/>
                </a:cubicBezTo>
                <a:cubicBezTo>
                  <a:pt x="45316" y="25989"/>
                  <a:pt x="45387" y="24727"/>
                  <a:pt x="45482" y="23596"/>
                </a:cubicBezTo>
                <a:cubicBezTo>
                  <a:pt x="45744" y="19834"/>
                  <a:pt x="44304" y="15809"/>
                  <a:pt x="42899" y="12368"/>
                </a:cubicBezTo>
                <a:cubicBezTo>
                  <a:pt x="41887" y="9904"/>
                  <a:pt x="40696" y="7975"/>
                  <a:pt x="38958" y="5903"/>
                </a:cubicBezTo>
                <a:cubicBezTo>
                  <a:pt x="35477" y="1773"/>
                  <a:pt x="29492" y="0"/>
                  <a:pt x="2413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5" name="Google Shape;425;p4"/>
          <p:cNvSpPr/>
          <p:nvPr/>
        </p:nvSpPr>
        <p:spPr>
          <a:xfrm>
            <a:off x="-4198046" y="3451395"/>
            <a:ext cx="8449385" cy="7639287"/>
          </a:xfrm>
          <a:custGeom>
            <a:avLst/>
            <a:gdLst/>
            <a:ahLst/>
            <a:cxnLst/>
            <a:rect l="l" t="t" r="r" b="b"/>
            <a:pathLst>
              <a:path w="184310" h="166639" extrusionOk="0">
                <a:moveTo>
                  <a:pt x="501" y="0"/>
                </a:moveTo>
                <a:lnTo>
                  <a:pt x="1" y="84"/>
                </a:lnTo>
                <a:cubicBezTo>
                  <a:pt x="525" y="3822"/>
                  <a:pt x="1882" y="7144"/>
                  <a:pt x="4049" y="9954"/>
                </a:cubicBezTo>
                <a:cubicBezTo>
                  <a:pt x="5680" y="13097"/>
                  <a:pt x="7692" y="15967"/>
                  <a:pt x="9978" y="18503"/>
                </a:cubicBezTo>
                <a:cubicBezTo>
                  <a:pt x="13824" y="23408"/>
                  <a:pt x="18182" y="28956"/>
                  <a:pt x="23254" y="33278"/>
                </a:cubicBezTo>
                <a:cubicBezTo>
                  <a:pt x="26909" y="36374"/>
                  <a:pt x="31457" y="39160"/>
                  <a:pt x="37172" y="41779"/>
                </a:cubicBezTo>
                <a:cubicBezTo>
                  <a:pt x="42959" y="44422"/>
                  <a:pt x="49709" y="46494"/>
                  <a:pt x="57234" y="47923"/>
                </a:cubicBezTo>
                <a:cubicBezTo>
                  <a:pt x="63963" y="49196"/>
                  <a:pt x="71048" y="49792"/>
                  <a:pt x="79827" y="49792"/>
                </a:cubicBezTo>
                <a:cubicBezTo>
                  <a:pt x="81068" y="49792"/>
                  <a:pt x="82342" y="49780"/>
                  <a:pt x="83654" y="49756"/>
                </a:cubicBezTo>
                <a:cubicBezTo>
                  <a:pt x="88345" y="49673"/>
                  <a:pt x="93108" y="49340"/>
                  <a:pt x="97704" y="49006"/>
                </a:cubicBezTo>
                <a:cubicBezTo>
                  <a:pt x="102704" y="48661"/>
                  <a:pt x="107871" y="48292"/>
                  <a:pt x="112955" y="48244"/>
                </a:cubicBezTo>
                <a:lnTo>
                  <a:pt x="114039" y="48232"/>
                </a:lnTo>
                <a:cubicBezTo>
                  <a:pt x="116224" y="48212"/>
                  <a:pt x="118422" y="48191"/>
                  <a:pt x="120627" y="48191"/>
                </a:cubicBezTo>
                <a:cubicBezTo>
                  <a:pt x="130055" y="48191"/>
                  <a:pt x="139608" y="48571"/>
                  <a:pt x="148746" y="50983"/>
                </a:cubicBezTo>
                <a:cubicBezTo>
                  <a:pt x="153449" y="52221"/>
                  <a:pt x="158866" y="53828"/>
                  <a:pt x="163617" y="57329"/>
                </a:cubicBezTo>
                <a:cubicBezTo>
                  <a:pt x="167141" y="59912"/>
                  <a:pt x="170153" y="62734"/>
                  <a:pt x="172582" y="65687"/>
                </a:cubicBezTo>
                <a:cubicBezTo>
                  <a:pt x="177202" y="71342"/>
                  <a:pt x="179988" y="79296"/>
                  <a:pt x="182226" y="86285"/>
                </a:cubicBezTo>
                <a:cubicBezTo>
                  <a:pt x="183810" y="91262"/>
                  <a:pt x="184202" y="97572"/>
                  <a:pt x="183393" y="105573"/>
                </a:cubicBezTo>
                <a:cubicBezTo>
                  <a:pt x="182833" y="111216"/>
                  <a:pt x="181881" y="115931"/>
                  <a:pt x="180392" y="120420"/>
                </a:cubicBezTo>
                <a:cubicBezTo>
                  <a:pt x="178559" y="125968"/>
                  <a:pt x="175916" y="132957"/>
                  <a:pt x="171653" y="137898"/>
                </a:cubicBezTo>
                <a:cubicBezTo>
                  <a:pt x="167462" y="142768"/>
                  <a:pt x="164081" y="146233"/>
                  <a:pt x="160676" y="149173"/>
                </a:cubicBezTo>
                <a:cubicBezTo>
                  <a:pt x="155639" y="153483"/>
                  <a:pt x="149841" y="156996"/>
                  <a:pt x="142912" y="159901"/>
                </a:cubicBezTo>
                <a:cubicBezTo>
                  <a:pt x="140435" y="160961"/>
                  <a:pt x="137875" y="161913"/>
                  <a:pt x="135399" y="162830"/>
                </a:cubicBezTo>
                <a:cubicBezTo>
                  <a:pt x="133470" y="163544"/>
                  <a:pt x="131470" y="164294"/>
                  <a:pt x="129517" y="165080"/>
                </a:cubicBezTo>
                <a:cubicBezTo>
                  <a:pt x="129255" y="165199"/>
                  <a:pt x="129005" y="165306"/>
                  <a:pt x="128743" y="165425"/>
                </a:cubicBezTo>
                <a:cubicBezTo>
                  <a:pt x="128041" y="165729"/>
                  <a:pt x="127358" y="166052"/>
                  <a:pt x="126603" y="166052"/>
                </a:cubicBezTo>
                <a:cubicBezTo>
                  <a:pt x="126500" y="166052"/>
                  <a:pt x="126396" y="166046"/>
                  <a:pt x="126290" y="166033"/>
                </a:cubicBezTo>
                <a:lnTo>
                  <a:pt x="126243" y="166616"/>
                </a:lnTo>
                <a:cubicBezTo>
                  <a:pt x="126370" y="166631"/>
                  <a:pt x="126494" y="166638"/>
                  <a:pt x="126615" y="166638"/>
                </a:cubicBezTo>
                <a:cubicBezTo>
                  <a:pt x="127452" y="166638"/>
                  <a:pt x="128176" y="166304"/>
                  <a:pt x="128946" y="165961"/>
                </a:cubicBezTo>
                <a:cubicBezTo>
                  <a:pt x="129184" y="165842"/>
                  <a:pt x="129434" y="165735"/>
                  <a:pt x="129684" y="165628"/>
                </a:cubicBezTo>
                <a:cubicBezTo>
                  <a:pt x="131636" y="164842"/>
                  <a:pt x="133625" y="164092"/>
                  <a:pt x="135553" y="163378"/>
                </a:cubicBezTo>
                <a:cubicBezTo>
                  <a:pt x="138018" y="162461"/>
                  <a:pt x="140578" y="161496"/>
                  <a:pt x="143078" y="160449"/>
                </a:cubicBezTo>
                <a:cubicBezTo>
                  <a:pt x="150043" y="157520"/>
                  <a:pt x="155889" y="153972"/>
                  <a:pt x="160950" y="149626"/>
                </a:cubicBezTo>
                <a:cubicBezTo>
                  <a:pt x="164390" y="146685"/>
                  <a:pt x="167784" y="143185"/>
                  <a:pt x="171999" y="138303"/>
                </a:cubicBezTo>
                <a:cubicBezTo>
                  <a:pt x="176309" y="133291"/>
                  <a:pt x="178987" y="126218"/>
                  <a:pt x="180857" y="120610"/>
                </a:cubicBezTo>
                <a:cubicBezTo>
                  <a:pt x="182357" y="116086"/>
                  <a:pt x="183321" y="111335"/>
                  <a:pt x="183893" y="105632"/>
                </a:cubicBezTo>
                <a:cubicBezTo>
                  <a:pt x="184167" y="102918"/>
                  <a:pt x="184310" y="100382"/>
                  <a:pt x="184310" y="98036"/>
                </a:cubicBezTo>
                <a:cubicBezTo>
                  <a:pt x="184310" y="93393"/>
                  <a:pt x="183774" y="89440"/>
                  <a:pt x="182726" y="86094"/>
                </a:cubicBezTo>
                <a:cubicBezTo>
                  <a:pt x="180464" y="79046"/>
                  <a:pt x="177666" y="71033"/>
                  <a:pt x="172975" y="65306"/>
                </a:cubicBezTo>
                <a:cubicBezTo>
                  <a:pt x="170522" y="62318"/>
                  <a:pt x="167474" y="59472"/>
                  <a:pt x="163914" y="56853"/>
                </a:cubicBezTo>
                <a:cubicBezTo>
                  <a:pt x="159092" y="53305"/>
                  <a:pt x="153627" y="51673"/>
                  <a:pt x="148888" y="50423"/>
                </a:cubicBezTo>
                <a:cubicBezTo>
                  <a:pt x="139576" y="47980"/>
                  <a:pt x="129871" y="47615"/>
                  <a:pt x="120306" y="47615"/>
                </a:cubicBezTo>
                <a:cubicBezTo>
                  <a:pt x="118216" y="47615"/>
                  <a:pt x="116133" y="47632"/>
                  <a:pt x="114063" y="47649"/>
                </a:cubicBezTo>
                <a:lnTo>
                  <a:pt x="112967" y="47673"/>
                </a:lnTo>
                <a:cubicBezTo>
                  <a:pt x="107871" y="47709"/>
                  <a:pt x="102692" y="48090"/>
                  <a:pt x="97692" y="48447"/>
                </a:cubicBezTo>
                <a:cubicBezTo>
                  <a:pt x="93096" y="48768"/>
                  <a:pt x="88345" y="49102"/>
                  <a:pt x="83666" y="49185"/>
                </a:cubicBezTo>
                <a:cubicBezTo>
                  <a:pt x="82324" y="49209"/>
                  <a:pt x="81021" y="49221"/>
                  <a:pt x="79754" y="49221"/>
                </a:cubicBezTo>
                <a:cubicBezTo>
                  <a:pt x="71056" y="49221"/>
                  <a:pt x="64013" y="48643"/>
                  <a:pt x="57341" y="47375"/>
                </a:cubicBezTo>
                <a:cubicBezTo>
                  <a:pt x="49852" y="45946"/>
                  <a:pt x="43125" y="43887"/>
                  <a:pt x="37386" y="41255"/>
                </a:cubicBezTo>
                <a:cubicBezTo>
                  <a:pt x="31707" y="38648"/>
                  <a:pt x="27183" y="35898"/>
                  <a:pt x="23575" y="32814"/>
                </a:cubicBezTo>
                <a:cubicBezTo>
                  <a:pt x="18539" y="28540"/>
                  <a:pt x="14193" y="23003"/>
                  <a:pt x="10359" y="18110"/>
                </a:cubicBezTo>
                <a:cubicBezTo>
                  <a:pt x="8061" y="15598"/>
                  <a:pt x="6097" y="12740"/>
                  <a:pt x="4478" y="9644"/>
                </a:cubicBezTo>
                <a:lnTo>
                  <a:pt x="4442" y="9597"/>
                </a:lnTo>
                <a:cubicBezTo>
                  <a:pt x="2334" y="6858"/>
                  <a:pt x="1013" y="3632"/>
                  <a:pt x="5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6" name="Google Shape;426;p4"/>
          <p:cNvSpPr/>
          <p:nvPr/>
        </p:nvSpPr>
        <p:spPr>
          <a:xfrm>
            <a:off x="9636705" y="-4212416"/>
            <a:ext cx="4497048" cy="9669551"/>
          </a:xfrm>
          <a:custGeom>
            <a:avLst/>
            <a:gdLst/>
            <a:ahLst/>
            <a:cxnLst/>
            <a:rect l="l" t="t" r="r" b="b"/>
            <a:pathLst>
              <a:path w="98096" h="210926" extrusionOk="0">
                <a:moveTo>
                  <a:pt x="35350" y="0"/>
                </a:moveTo>
                <a:cubicBezTo>
                  <a:pt x="28182" y="4989"/>
                  <a:pt x="22443" y="10085"/>
                  <a:pt x="17717" y="18764"/>
                </a:cubicBezTo>
                <a:cubicBezTo>
                  <a:pt x="11406" y="30373"/>
                  <a:pt x="8061" y="42672"/>
                  <a:pt x="5834" y="52078"/>
                </a:cubicBezTo>
                <a:cubicBezTo>
                  <a:pt x="2965" y="64294"/>
                  <a:pt x="0" y="76938"/>
                  <a:pt x="4524" y="89321"/>
                </a:cubicBezTo>
                <a:cubicBezTo>
                  <a:pt x="5286" y="91392"/>
                  <a:pt x="5953" y="93571"/>
                  <a:pt x="6608" y="95655"/>
                </a:cubicBezTo>
                <a:cubicBezTo>
                  <a:pt x="7608" y="98822"/>
                  <a:pt x="8632" y="102108"/>
                  <a:pt x="9977" y="105180"/>
                </a:cubicBezTo>
                <a:cubicBezTo>
                  <a:pt x="12168" y="110204"/>
                  <a:pt x="15823" y="113990"/>
                  <a:pt x="19348" y="117646"/>
                </a:cubicBezTo>
                <a:lnTo>
                  <a:pt x="20562" y="118896"/>
                </a:lnTo>
                <a:cubicBezTo>
                  <a:pt x="22479" y="120908"/>
                  <a:pt x="24372" y="123039"/>
                  <a:pt x="26218" y="125075"/>
                </a:cubicBezTo>
                <a:cubicBezTo>
                  <a:pt x="27944" y="126992"/>
                  <a:pt x="29742" y="128992"/>
                  <a:pt x="31540" y="130897"/>
                </a:cubicBezTo>
                <a:cubicBezTo>
                  <a:pt x="31885" y="131254"/>
                  <a:pt x="32230" y="131624"/>
                  <a:pt x="32564" y="131981"/>
                </a:cubicBezTo>
                <a:cubicBezTo>
                  <a:pt x="35659" y="135231"/>
                  <a:pt x="38862" y="138589"/>
                  <a:pt x="41243" y="142422"/>
                </a:cubicBezTo>
                <a:cubicBezTo>
                  <a:pt x="43196" y="145578"/>
                  <a:pt x="44946" y="149114"/>
                  <a:pt x="46649" y="152531"/>
                </a:cubicBezTo>
                <a:cubicBezTo>
                  <a:pt x="47268" y="153793"/>
                  <a:pt x="47923" y="155103"/>
                  <a:pt x="48566" y="156353"/>
                </a:cubicBezTo>
                <a:cubicBezTo>
                  <a:pt x="51280" y="161639"/>
                  <a:pt x="53519" y="166854"/>
                  <a:pt x="55400" y="172248"/>
                </a:cubicBezTo>
                <a:cubicBezTo>
                  <a:pt x="57710" y="178879"/>
                  <a:pt x="61734" y="188416"/>
                  <a:pt x="67830" y="196203"/>
                </a:cubicBezTo>
                <a:cubicBezTo>
                  <a:pt x="70687" y="199846"/>
                  <a:pt x="74795" y="203537"/>
                  <a:pt x="77688" y="205764"/>
                </a:cubicBezTo>
                <a:cubicBezTo>
                  <a:pt x="81129" y="208419"/>
                  <a:pt x="84808" y="209204"/>
                  <a:pt x="88690" y="210038"/>
                </a:cubicBezTo>
                <a:lnTo>
                  <a:pt x="89356" y="210193"/>
                </a:lnTo>
                <a:cubicBezTo>
                  <a:pt x="91144" y="210576"/>
                  <a:pt x="93083" y="210926"/>
                  <a:pt x="94868" y="210926"/>
                </a:cubicBezTo>
                <a:cubicBezTo>
                  <a:pt x="95914" y="210926"/>
                  <a:pt x="96907" y="210806"/>
                  <a:pt x="97786" y="210502"/>
                </a:cubicBezTo>
                <a:lnTo>
                  <a:pt x="97929" y="210455"/>
                </a:lnTo>
                <a:lnTo>
                  <a:pt x="98096" y="209585"/>
                </a:lnTo>
                <a:lnTo>
                  <a:pt x="97619" y="209478"/>
                </a:lnTo>
                <a:lnTo>
                  <a:pt x="97512" y="210014"/>
                </a:lnTo>
                <a:cubicBezTo>
                  <a:pt x="96730" y="210264"/>
                  <a:pt x="95847" y="210364"/>
                  <a:pt x="94912" y="210364"/>
                </a:cubicBezTo>
                <a:cubicBezTo>
                  <a:pt x="93170" y="210364"/>
                  <a:pt x="91250" y="210017"/>
                  <a:pt x="89476" y="209645"/>
                </a:cubicBezTo>
                <a:lnTo>
                  <a:pt x="88809" y="209490"/>
                </a:lnTo>
                <a:cubicBezTo>
                  <a:pt x="84975" y="208669"/>
                  <a:pt x="81355" y="207883"/>
                  <a:pt x="78010" y="205311"/>
                </a:cubicBezTo>
                <a:cubicBezTo>
                  <a:pt x="75128" y="203085"/>
                  <a:pt x="71057" y="199441"/>
                  <a:pt x="68223" y="195822"/>
                </a:cubicBezTo>
                <a:cubicBezTo>
                  <a:pt x="62186" y="188107"/>
                  <a:pt x="58186" y="178641"/>
                  <a:pt x="55888" y="172045"/>
                </a:cubicBezTo>
                <a:cubicBezTo>
                  <a:pt x="53995" y="166616"/>
                  <a:pt x="51757" y="161377"/>
                  <a:pt x="49030" y="156055"/>
                </a:cubicBezTo>
                <a:cubicBezTo>
                  <a:pt x="48387" y="154805"/>
                  <a:pt x="47732" y="153495"/>
                  <a:pt x="47113" y="152233"/>
                </a:cubicBezTo>
                <a:cubicBezTo>
                  <a:pt x="45410" y="148816"/>
                  <a:pt x="43636" y="145268"/>
                  <a:pt x="41672" y="142089"/>
                </a:cubicBezTo>
                <a:cubicBezTo>
                  <a:pt x="39267" y="138196"/>
                  <a:pt x="36040" y="134826"/>
                  <a:pt x="32921" y="131552"/>
                </a:cubicBezTo>
                <a:cubicBezTo>
                  <a:pt x="32587" y="131171"/>
                  <a:pt x="32242" y="130814"/>
                  <a:pt x="31897" y="130457"/>
                </a:cubicBezTo>
                <a:cubicBezTo>
                  <a:pt x="30099" y="128576"/>
                  <a:pt x="28313" y="126575"/>
                  <a:pt x="26587" y="124658"/>
                </a:cubicBezTo>
                <a:cubicBezTo>
                  <a:pt x="24753" y="122599"/>
                  <a:pt x="22848" y="120491"/>
                  <a:pt x="20919" y="118467"/>
                </a:cubicBezTo>
                <a:cubicBezTo>
                  <a:pt x="20515" y="118038"/>
                  <a:pt x="20110" y="117622"/>
                  <a:pt x="19705" y="117205"/>
                </a:cubicBezTo>
                <a:cubicBezTo>
                  <a:pt x="16216" y="113586"/>
                  <a:pt x="12597" y="109835"/>
                  <a:pt x="10442" y="104906"/>
                </a:cubicBezTo>
                <a:cubicBezTo>
                  <a:pt x="9108" y="101870"/>
                  <a:pt x="8084" y="98596"/>
                  <a:pt x="7108" y="95440"/>
                </a:cubicBezTo>
                <a:cubicBezTo>
                  <a:pt x="6453" y="93345"/>
                  <a:pt x="5763" y="91166"/>
                  <a:pt x="5001" y="89083"/>
                </a:cubicBezTo>
                <a:cubicBezTo>
                  <a:pt x="536" y="76902"/>
                  <a:pt x="3489" y="64353"/>
                  <a:pt x="6346" y="52209"/>
                </a:cubicBezTo>
                <a:cubicBezTo>
                  <a:pt x="8549" y="42827"/>
                  <a:pt x="11882" y="30599"/>
                  <a:pt x="18157" y="19062"/>
                </a:cubicBezTo>
                <a:cubicBezTo>
                  <a:pt x="22836" y="10490"/>
                  <a:pt x="28516" y="5429"/>
                  <a:pt x="35624" y="488"/>
                </a:cubicBezTo>
                <a:lnTo>
                  <a:pt x="353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427" name="Google Shape;427;p4"/>
          <p:cNvGrpSpPr/>
          <p:nvPr/>
        </p:nvGrpSpPr>
        <p:grpSpPr>
          <a:xfrm rot="1809466">
            <a:off x="-2885145" y="-1036125"/>
            <a:ext cx="4826564" cy="5212503"/>
            <a:chOff x="-17748950" y="483225"/>
            <a:chExt cx="2632200" cy="2842675"/>
          </a:xfrm>
        </p:grpSpPr>
        <p:sp>
          <p:nvSpPr>
            <p:cNvPr id="428" name="Google Shape;428;p4"/>
            <p:cNvSpPr/>
            <p:nvPr/>
          </p:nvSpPr>
          <p:spPr>
            <a:xfrm>
              <a:off x="-15404925" y="2368550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0"/>
                  </a:moveTo>
                  <a:cubicBezTo>
                    <a:pt x="774" y="0"/>
                    <a:pt x="763" y="1"/>
                    <a:pt x="751" y="2"/>
                  </a:cubicBezTo>
                  <a:cubicBezTo>
                    <a:pt x="346" y="13"/>
                    <a:pt x="1" y="323"/>
                    <a:pt x="1" y="740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54"/>
                    <a:pt x="1489" y="1156"/>
                    <a:pt x="1489" y="740"/>
                  </a:cubicBezTo>
                  <a:cubicBezTo>
                    <a:pt x="1489" y="370"/>
                    <a:pt x="1164" y="0"/>
                    <a:pt x="786" y="0"/>
                  </a:cubicBezTo>
                  <a:close/>
                </a:path>
              </a:pathLst>
            </a:custGeom>
            <a:solidFill>
              <a:srgbClr val="C732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29" name="Google Shape;429;p4"/>
            <p:cNvSpPr/>
            <p:nvPr/>
          </p:nvSpPr>
          <p:spPr>
            <a:xfrm>
              <a:off x="-15396575" y="2005125"/>
              <a:ext cx="42275" cy="42900"/>
            </a:xfrm>
            <a:custGeom>
              <a:avLst/>
              <a:gdLst/>
              <a:ahLst/>
              <a:cxnLst/>
              <a:rect l="l" t="t" r="r" b="b"/>
              <a:pathLst>
                <a:path w="1691" h="1716" extrusionOk="0">
                  <a:moveTo>
                    <a:pt x="876" y="0"/>
                  </a:moveTo>
                  <a:cubicBezTo>
                    <a:pt x="866" y="0"/>
                    <a:pt x="856" y="0"/>
                    <a:pt x="846" y="1"/>
                  </a:cubicBezTo>
                  <a:cubicBezTo>
                    <a:pt x="691" y="1"/>
                    <a:pt x="560" y="49"/>
                    <a:pt x="429" y="132"/>
                  </a:cubicBezTo>
                  <a:cubicBezTo>
                    <a:pt x="262" y="215"/>
                    <a:pt x="72" y="442"/>
                    <a:pt x="36" y="620"/>
                  </a:cubicBezTo>
                  <a:lnTo>
                    <a:pt x="36" y="668"/>
                  </a:lnTo>
                  <a:cubicBezTo>
                    <a:pt x="0" y="811"/>
                    <a:pt x="0" y="965"/>
                    <a:pt x="36" y="1108"/>
                  </a:cubicBezTo>
                  <a:cubicBezTo>
                    <a:pt x="84" y="1263"/>
                    <a:pt x="143" y="1382"/>
                    <a:pt x="250" y="1477"/>
                  </a:cubicBezTo>
                  <a:cubicBezTo>
                    <a:pt x="417" y="1632"/>
                    <a:pt x="619" y="1716"/>
                    <a:pt x="846" y="1716"/>
                  </a:cubicBezTo>
                  <a:cubicBezTo>
                    <a:pt x="1048" y="1716"/>
                    <a:pt x="1286" y="1632"/>
                    <a:pt x="1441" y="1477"/>
                  </a:cubicBezTo>
                  <a:cubicBezTo>
                    <a:pt x="1548" y="1382"/>
                    <a:pt x="1620" y="1263"/>
                    <a:pt x="1643" y="1108"/>
                  </a:cubicBezTo>
                  <a:cubicBezTo>
                    <a:pt x="1691" y="965"/>
                    <a:pt x="1691" y="811"/>
                    <a:pt x="1643" y="668"/>
                  </a:cubicBezTo>
                  <a:lnTo>
                    <a:pt x="1643" y="620"/>
                  </a:lnTo>
                  <a:cubicBezTo>
                    <a:pt x="1620" y="561"/>
                    <a:pt x="1584" y="489"/>
                    <a:pt x="1560" y="430"/>
                  </a:cubicBezTo>
                  <a:cubicBezTo>
                    <a:pt x="1501" y="334"/>
                    <a:pt x="1441" y="251"/>
                    <a:pt x="1346" y="180"/>
                  </a:cubicBezTo>
                  <a:cubicBezTo>
                    <a:pt x="1222" y="90"/>
                    <a:pt x="1046" y="0"/>
                    <a:pt x="876" y="0"/>
                  </a:cubicBezTo>
                  <a:close/>
                </a:path>
              </a:pathLst>
            </a:custGeom>
            <a:solidFill>
              <a:srgbClr val="C732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30" name="Google Shape;430;p4"/>
            <p:cNvSpPr/>
            <p:nvPr/>
          </p:nvSpPr>
          <p:spPr>
            <a:xfrm>
              <a:off x="-15404925" y="157082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54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rgbClr val="C732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-17748950" y="483225"/>
              <a:ext cx="2632200" cy="2842675"/>
            </a:xfrm>
            <a:custGeom>
              <a:avLst/>
              <a:gdLst/>
              <a:ahLst/>
              <a:cxnLst/>
              <a:rect l="l" t="t" r="r" b="b"/>
              <a:pathLst>
                <a:path w="105288" h="113707" extrusionOk="0">
                  <a:moveTo>
                    <a:pt x="0" y="1"/>
                  </a:moveTo>
                  <a:lnTo>
                    <a:pt x="0" y="109514"/>
                  </a:lnTo>
                  <a:cubicBezTo>
                    <a:pt x="3048" y="110395"/>
                    <a:pt x="6144" y="111157"/>
                    <a:pt x="9263" y="111764"/>
                  </a:cubicBezTo>
                  <a:cubicBezTo>
                    <a:pt x="15882" y="113075"/>
                    <a:pt x="22782" y="113706"/>
                    <a:pt x="29678" y="113706"/>
                  </a:cubicBezTo>
                  <a:cubicBezTo>
                    <a:pt x="35559" y="113706"/>
                    <a:pt x="41438" y="113247"/>
                    <a:pt x="47137" y="112360"/>
                  </a:cubicBezTo>
                  <a:cubicBezTo>
                    <a:pt x="67247" y="109264"/>
                    <a:pt x="90321" y="102501"/>
                    <a:pt x="100310" y="82975"/>
                  </a:cubicBezTo>
                  <a:cubicBezTo>
                    <a:pt x="103692" y="76367"/>
                    <a:pt x="105287" y="69557"/>
                    <a:pt x="104525" y="62163"/>
                  </a:cubicBezTo>
                  <a:cubicBezTo>
                    <a:pt x="103989" y="56924"/>
                    <a:pt x="102608" y="51423"/>
                    <a:pt x="101346" y="46280"/>
                  </a:cubicBezTo>
                  <a:cubicBezTo>
                    <a:pt x="100001" y="40815"/>
                    <a:pt x="98691" y="35374"/>
                    <a:pt x="96310" y="30242"/>
                  </a:cubicBezTo>
                  <a:cubicBezTo>
                    <a:pt x="91500" y="19884"/>
                    <a:pt x="86666" y="9228"/>
                    <a:pt x="798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-16882400" y="3055350"/>
              <a:ext cx="167175" cy="94425"/>
            </a:xfrm>
            <a:custGeom>
              <a:avLst/>
              <a:gdLst/>
              <a:ahLst/>
              <a:cxnLst/>
              <a:rect l="l" t="t" r="r" b="b"/>
              <a:pathLst>
                <a:path w="6687" h="3777" extrusionOk="0">
                  <a:moveTo>
                    <a:pt x="6425" y="0"/>
                  </a:moveTo>
                  <a:cubicBezTo>
                    <a:pt x="6410" y="0"/>
                    <a:pt x="6395" y="3"/>
                    <a:pt x="6379" y="9"/>
                  </a:cubicBezTo>
                  <a:cubicBezTo>
                    <a:pt x="5308" y="366"/>
                    <a:pt x="4307" y="1045"/>
                    <a:pt x="3319" y="1605"/>
                  </a:cubicBezTo>
                  <a:cubicBezTo>
                    <a:pt x="2248" y="2212"/>
                    <a:pt x="1176" y="2795"/>
                    <a:pt x="164" y="3498"/>
                  </a:cubicBezTo>
                  <a:cubicBezTo>
                    <a:pt x="0" y="3580"/>
                    <a:pt x="83" y="3776"/>
                    <a:pt x="231" y="3776"/>
                  </a:cubicBezTo>
                  <a:cubicBezTo>
                    <a:pt x="255" y="3776"/>
                    <a:pt x="280" y="3771"/>
                    <a:pt x="307" y="3760"/>
                  </a:cubicBezTo>
                  <a:cubicBezTo>
                    <a:pt x="1438" y="3271"/>
                    <a:pt x="2510" y="2664"/>
                    <a:pt x="3593" y="2081"/>
                  </a:cubicBezTo>
                  <a:cubicBezTo>
                    <a:pt x="4593" y="1545"/>
                    <a:pt x="5677" y="1057"/>
                    <a:pt x="6558" y="331"/>
                  </a:cubicBezTo>
                  <a:cubicBezTo>
                    <a:pt x="6686" y="223"/>
                    <a:pt x="6564" y="0"/>
                    <a:pt x="64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-16511550" y="2993200"/>
              <a:ext cx="122350" cy="87325"/>
            </a:xfrm>
            <a:custGeom>
              <a:avLst/>
              <a:gdLst/>
              <a:ahLst/>
              <a:cxnLst/>
              <a:rect l="l" t="t" r="r" b="b"/>
              <a:pathLst>
                <a:path w="4894" h="3493" extrusionOk="0">
                  <a:moveTo>
                    <a:pt x="4633" y="0"/>
                  </a:moveTo>
                  <a:cubicBezTo>
                    <a:pt x="4605" y="0"/>
                    <a:pt x="4576" y="6"/>
                    <a:pt x="4547" y="19"/>
                  </a:cubicBezTo>
                  <a:cubicBezTo>
                    <a:pt x="3701" y="388"/>
                    <a:pt x="2939" y="1090"/>
                    <a:pt x="2189" y="1638"/>
                  </a:cubicBezTo>
                  <a:cubicBezTo>
                    <a:pt x="1511" y="2138"/>
                    <a:pt x="796" y="2650"/>
                    <a:pt x="141" y="3186"/>
                  </a:cubicBezTo>
                  <a:cubicBezTo>
                    <a:pt x="0" y="3296"/>
                    <a:pt x="132" y="3493"/>
                    <a:pt x="284" y="3493"/>
                  </a:cubicBezTo>
                  <a:cubicBezTo>
                    <a:pt x="312" y="3493"/>
                    <a:pt x="340" y="3486"/>
                    <a:pt x="368" y="3471"/>
                  </a:cubicBezTo>
                  <a:cubicBezTo>
                    <a:pt x="1165" y="2971"/>
                    <a:pt x="1939" y="2400"/>
                    <a:pt x="2713" y="1864"/>
                  </a:cubicBezTo>
                  <a:cubicBezTo>
                    <a:pt x="3404" y="1364"/>
                    <a:pt x="4201" y="935"/>
                    <a:pt x="4773" y="316"/>
                  </a:cubicBezTo>
                  <a:cubicBezTo>
                    <a:pt x="4894" y="175"/>
                    <a:pt x="4785" y="0"/>
                    <a:pt x="463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34" name="Google Shape;434;p4"/>
            <p:cNvSpPr/>
            <p:nvPr/>
          </p:nvSpPr>
          <p:spPr>
            <a:xfrm>
              <a:off x="-17176425" y="2689100"/>
              <a:ext cx="122600" cy="87450"/>
            </a:xfrm>
            <a:custGeom>
              <a:avLst/>
              <a:gdLst/>
              <a:ahLst/>
              <a:cxnLst/>
              <a:rect l="l" t="t" r="r" b="b"/>
              <a:pathLst>
                <a:path w="4904" h="3498" extrusionOk="0">
                  <a:moveTo>
                    <a:pt x="4624" y="0"/>
                  </a:moveTo>
                  <a:cubicBezTo>
                    <a:pt x="4598" y="0"/>
                    <a:pt x="4571" y="5"/>
                    <a:pt x="4543" y="14"/>
                  </a:cubicBezTo>
                  <a:cubicBezTo>
                    <a:pt x="3698" y="395"/>
                    <a:pt x="2936" y="1086"/>
                    <a:pt x="2198" y="1646"/>
                  </a:cubicBezTo>
                  <a:cubicBezTo>
                    <a:pt x="1507" y="2146"/>
                    <a:pt x="793" y="2658"/>
                    <a:pt x="138" y="3193"/>
                  </a:cubicBezTo>
                  <a:cubicBezTo>
                    <a:pt x="1" y="3301"/>
                    <a:pt x="121" y="3497"/>
                    <a:pt x="268" y="3497"/>
                  </a:cubicBezTo>
                  <a:cubicBezTo>
                    <a:pt x="300" y="3497"/>
                    <a:pt x="332" y="3488"/>
                    <a:pt x="364" y="3467"/>
                  </a:cubicBezTo>
                  <a:cubicBezTo>
                    <a:pt x="1162" y="2979"/>
                    <a:pt x="1948" y="2396"/>
                    <a:pt x="2710" y="1860"/>
                  </a:cubicBezTo>
                  <a:cubicBezTo>
                    <a:pt x="3400" y="1372"/>
                    <a:pt x="4198" y="943"/>
                    <a:pt x="4769" y="312"/>
                  </a:cubicBezTo>
                  <a:cubicBezTo>
                    <a:pt x="4903" y="178"/>
                    <a:pt x="4788" y="0"/>
                    <a:pt x="462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35" name="Google Shape;435;p4"/>
            <p:cNvSpPr/>
            <p:nvPr/>
          </p:nvSpPr>
          <p:spPr>
            <a:xfrm>
              <a:off x="-17060150" y="2881925"/>
              <a:ext cx="152675" cy="107900"/>
            </a:xfrm>
            <a:custGeom>
              <a:avLst/>
              <a:gdLst/>
              <a:ahLst/>
              <a:cxnLst/>
              <a:rect l="l" t="t" r="r" b="b"/>
              <a:pathLst>
                <a:path w="6107" h="4316" extrusionOk="0">
                  <a:moveTo>
                    <a:pt x="125" y="1"/>
                  </a:moveTo>
                  <a:cubicBezTo>
                    <a:pt x="53" y="1"/>
                    <a:pt x="1" y="92"/>
                    <a:pt x="59" y="160"/>
                  </a:cubicBezTo>
                  <a:cubicBezTo>
                    <a:pt x="880" y="1029"/>
                    <a:pt x="1892" y="1684"/>
                    <a:pt x="2857" y="2362"/>
                  </a:cubicBezTo>
                  <a:cubicBezTo>
                    <a:pt x="3809" y="3041"/>
                    <a:pt x="4750" y="3886"/>
                    <a:pt x="5833" y="4303"/>
                  </a:cubicBezTo>
                  <a:cubicBezTo>
                    <a:pt x="5856" y="4312"/>
                    <a:pt x="5878" y="4315"/>
                    <a:pt x="5898" y="4315"/>
                  </a:cubicBezTo>
                  <a:cubicBezTo>
                    <a:pt x="6044" y="4315"/>
                    <a:pt x="6106" y="4107"/>
                    <a:pt x="6012" y="3981"/>
                  </a:cubicBezTo>
                  <a:cubicBezTo>
                    <a:pt x="5298" y="3172"/>
                    <a:pt x="4226" y="2588"/>
                    <a:pt x="3333" y="1981"/>
                  </a:cubicBezTo>
                  <a:cubicBezTo>
                    <a:pt x="2321" y="1279"/>
                    <a:pt x="1321" y="505"/>
                    <a:pt x="178" y="17"/>
                  </a:cubicBezTo>
                  <a:cubicBezTo>
                    <a:pt x="160" y="5"/>
                    <a:pt x="142" y="1"/>
                    <a:pt x="1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36" name="Google Shape;436;p4"/>
            <p:cNvSpPr/>
            <p:nvPr/>
          </p:nvSpPr>
          <p:spPr>
            <a:xfrm>
              <a:off x="-16850850" y="2707100"/>
              <a:ext cx="167175" cy="94325"/>
            </a:xfrm>
            <a:custGeom>
              <a:avLst/>
              <a:gdLst/>
              <a:ahLst/>
              <a:cxnLst/>
              <a:rect l="l" t="t" r="r" b="b"/>
              <a:pathLst>
                <a:path w="6687" h="3773" extrusionOk="0">
                  <a:moveTo>
                    <a:pt x="6426" y="0"/>
                  </a:moveTo>
                  <a:cubicBezTo>
                    <a:pt x="6410" y="0"/>
                    <a:pt x="6395" y="3"/>
                    <a:pt x="6379" y="9"/>
                  </a:cubicBezTo>
                  <a:cubicBezTo>
                    <a:pt x="5308" y="366"/>
                    <a:pt x="4307" y="1033"/>
                    <a:pt x="3331" y="1604"/>
                  </a:cubicBezTo>
                  <a:cubicBezTo>
                    <a:pt x="2260" y="2211"/>
                    <a:pt x="1188" y="2795"/>
                    <a:pt x="176" y="3497"/>
                  </a:cubicBezTo>
                  <a:cubicBezTo>
                    <a:pt x="0" y="3590"/>
                    <a:pt x="94" y="3773"/>
                    <a:pt x="238" y="3773"/>
                  </a:cubicBezTo>
                  <a:cubicBezTo>
                    <a:pt x="260" y="3773"/>
                    <a:pt x="283" y="3769"/>
                    <a:pt x="307" y="3759"/>
                  </a:cubicBezTo>
                  <a:cubicBezTo>
                    <a:pt x="1438" y="3271"/>
                    <a:pt x="2510" y="2664"/>
                    <a:pt x="3593" y="2080"/>
                  </a:cubicBezTo>
                  <a:cubicBezTo>
                    <a:pt x="4593" y="1545"/>
                    <a:pt x="5677" y="1057"/>
                    <a:pt x="6558" y="330"/>
                  </a:cubicBezTo>
                  <a:cubicBezTo>
                    <a:pt x="6686" y="223"/>
                    <a:pt x="6564" y="0"/>
                    <a:pt x="642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37" name="Google Shape;437;p4"/>
            <p:cNvSpPr/>
            <p:nvPr/>
          </p:nvSpPr>
          <p:spPr>
            <a:xfrm>
              <a:off x="-16664475" y="2848800"/>
              <a:ext cx="138425" cy="105075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42" y="1"/>
                  </a:moveTo>
                  <a:cubicBezTo>
                    <a:pt x="112" y="1"/>
                    <a:pt x="0" y="187"/>
                    <a:pt x="127" y="294"/>
                  </a:cubicBezTo>
                  <a:cubicBezTo>
                    <a:pt x="901" y="1032"/>
                    <a:pt x="1758" y="1663"/>
                    <a:pt x="2615" y="2318"/>
                  </a:cubicBezTo>
                  <a:cubicBezTo>
                    <a:pt x="3425" y="2949"/>
                    <a:pt x="4258" y="3782"/>
                    <a:pt x="5211" y="4187"/>
                  </a:cubicBezTo>
                  <a:cubicBezTo>
                    <a:pt x="5237" y="4198"/>
                    <a:pt x="5264" y="4203"/>
                    <a:pt x="5289" y="4203"/>
                  </a:cubicBezTo>
                  <a:cubicBezTo>
                    <a:pt x="5432" y="4203"/>
                    <a:pt x="5536" y="4045"/>
                    <a:pt x="5425" y="3913"/>
                  </a:cubicBezTo>
                  <a:cubicBezTo>
                    <a:pt x="4818" y="3140"/>
                    <a:pt x="3865" y="2580"/>
                    <a:pt x="3068" y="1997"/>
                  </a:cubicBezTo>
                  <a:cubicBezTo>
                    <a:pt x="2175" y="1330"/>
                    <a:pt x="1282" y="627"/>
                    <a:pt x="329" y="32"/>
                  </a:cubicBezTo>
                  <a:cubicBezTo>
                    <a:pt x="301" y="10"/>
                    <a:pt x="271" y="1"/>
                    <a:pt x="24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-16479750" y="2644925"/>
              <a:ext cx="122100" cy="87350"/>
            </a:xfrm>
            <a:custGeom>
              <a:avLst/>
              <a:gdLst/>
              <a:ahLst/>
              <a:cxnLst/>
              <a:rect l="l" t="t" r="r" b="b"/>
              <a:pathLst>
                <a:path w="4884" h="3494" extrusionOk="0">
                  <a:moveTo>
                    <a:pt x="4627" y="1"/>
                  </a:moveTo>
                  <a:cubicBezTo>
                    <a:pt x="4598" y="1"/>
                    <a:pt x="4568" y="7"/>
                    <a:pt x="4537" y="19"/>
                  </a:cubicBezTo>
                  <a:cubicBezTo>
                    <a:pt x="3691" y="388"/>
                    <a:pt x="2929" y="1091"/>
                    <a:pt x="2191" y="1639"/>
                  </a:cubicBezTo>
                  <a:cubicBezTo>
                    <a:pt x="1501" y="2139"/>
                    <a:pt x="786" y="2651"/>
                    <a:pt x="131" y="3186"/>
                  </a:cubicBezTo>
                  <a:cubicBezTo>
                    <a:pt x="1" y="3297"/>
                    <a:pt x="125" y="3493"/>
                    <a:pt x="275" y="3493"/>
                  </a:cubicBezTo>
                  <a:cubicBezTo>
                    <a:pt x="302" y="3493"/>
                    <a:pt x="330" y="3487"/>
                    <a:pt x="358" y="3472"/>
                  </a:cubicBezTo>
                  <a:cubicBezTo>
                    <a:pt x="1155" y="2972"/>
                    <a:pt x="1929" y="2401"/>
                    <a:pt x="2703" y="1865"/>
                  </a:cubicBezTo>
                  <a:cubicBezTo>
                    <a:pt x="3394" y="1365"/>
                    <a:pt x="4192" y="936"/>
                    <a:pt x="4763" y="317"/>
                  </a:cubicBezTo>
                  <a:cubicBezTo>
                    <a:pt x="4884" y="176"/>
                    <a:pt x="4783" y="1"/>
                    <a:pt x="462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39" name="Google Shape;439;p4"/>
            <p:cNvSpPr/>
            <p:nvPr/>
          </p:nvSpPr>
          <p:spPr>
            <a:xfrm>
              <a:off x="-16363675" y="2837400"/>
              <a:ext cx="152700" cy="107775"/>
            </a:xfrm>
            <a:custGeom>
              <a:avLst/>
              <a:gdLst/>
              <a:ahLst/>
              <a:cxnLst/>
              <a:rect l="l" t="t" r="r" b="b"/>
              <a:pathLst>
                <a:path w="6108" h="4311" extrusionOk="0">
                  <a:moveTo>
                    <a:pt x="139" y="1"/>
                  </a:moveTo>
                  <a:cubicBezTo>
                    <a:pt x="67" y="1"/>
                    <a:pt x="0" y="95"/>
                    <a:pt x="60" y="155"/>
                  </a:cubicBezTo>
                  <a:cubicBezTo>
                    <a:pt x="882" y="1024"/>
                    <a:pt x="1894" y="1679"/>
                    <a:pt x="2858" y="2357"/>
                  </a:cubicBezTo>
                  <a:cubicBezTo>
                    <a:pt x="3811" y="3036"/>
                    <a:pt x="4752" y="3881"/>
                    <a:pt x="5835" y="4298"/>
                  </a:cubicBezTo>
                  <a:cubicBezTo>
                    <a:pt x="5858" y="4307"/>
                    <a:pt x="5880" y="4311"/>
                    <a:pt x="5900" y="4311"/>
                  </a:cubicBezTo>
                  <a:cubicBezTo>
                    <a:pt x="6046" y="4311"/>
                    <a:pt x="6108" y="4102"/>
                    <a:pt x="6014" y="3977"/>
                  </a:cubicBezTo>
                  <a:cubicBezTo>
                    <a:pt x="5299" y="3167"/>
                    <a:pt x="4228" y="2583"/>
                    <a:pt x="3335" y="1976"/>
                  </a:cubicBezTo>
                  <a:cubicBezTo>
                    <a:pt x="2323" y="1274"/>
                    <a:pt x="1323" y="500"/>
                    <a:pt x="180" y="12"/>
                  </a:cubicBezTo>
                  <a:cubicBezTo>
                    <a:pt x="166" y="4"/>
                    <a:pt x="152" y="1"/>
                    <a:pt x="13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40" name="Google Shape;440;p4"/>
            <p:cNvSpPr/>
            <p:nvPr/>
          </p:nvSpPr>
          <p:spPr>
            <a:xfrm>
              <a:off x="-16154200" y="2662425"/>
              <a:ext cx="167025" cy="94575"/>
            </a:xfrm>
            <a:custGeom>
              <a:avLst/>
              <a:gdLst/>
              <a:ahLst/>
              <a:cxnLst/>
              <a:rect l="l" t="t" r="r" b="b"/>
              <a:pathLst>
                <a:path w="6681" h="3783" extrusionOk="0">
                  <a:moveTo>
                    <a:pt x="6422" y="1"/>
                  </a:moveTo>
                  <a:cubicBezTo>
                    <a:pt x="6406" y="1"/>
                    <a:pt x="6390" y="4"/>
                    <a:pt x="6374" y="10"/>
                  </a:cubicBezTo>
                  <a:cubicBezTo>
                    <a:pt x="5302" y="367"/>
                    <a:pt x="4302" y="1034"/>
                    <a:pt x="3326" y="1605"/>
                  </a:cubicBezTo>
                  <a:cubicBezTo>
                    <a:pt x="2254" y="2213"/>
                    <a:pt x="1183" y="2796"/>
                    <a:pt x="171" y="3498"/>
                  </a:cubicBezTo>
                  <a:cubicBezTo>
                    <a:pt x="1" y="3598"/>
                    <a:pt x="66" y="3782"/>
                    <a:pt x="211" y="3782"/>
                  </a:cubicBezTo>
                  <a:cubicBezTo>
                    <a:pt x="239" y="3782"/>
                    <a:pt x="269" y="3776"/>
                    <a:pt x="302" y="3760"/>
                  </a:cubicBezTo>
                  <a:cubicBezTo>
                    <a:pt x="1433" y="3272"/>
                    <a:pt x="2504" y="2665"/>
                    <a:pt x="3588" y="2082"/>
                  </a:cubicBezTo>
                  <a:cubicBezTo>
                    <a:pt x="4588" y="1546"/>
                    <a:pt x="5671" y="1058"/>
                    <a:pt x="6552" y="319"/>
                  </a:cubicBezTo>
                  <a:cubicBezTo>
                    <a:pt x="6680" y="213"/>
                    <a:pt x="6560" y="1"/>
                    <a:pt x="642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41" name="Google Shape;441;p4"/>
            <p:cNvSpPr/>
            <p:nvPr/>
          </p:nvSpPr>
          <p:spPr>
            <a:xfrm>
              <a:off x="-15967975" y="2804450"/>
              <a:ext cx="138425" cy="105075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43" y="1"/>
                  </a:moveTo>
                  <a:cubicBezTo>
                    <a:pt x="113" y="1"/>
                    <a:pt x="1" y="189"/>
                    <a:pt x="127" y="306"/>
                  </a:cubicBezTo>
                  <a:cubicBezTo>
                    <a:pt x="901" y="1032"/>
                    <a:pt x="1758" y="1675"/>
                    <a:pt x="2616" y="2330"/>
                  </a:cubicBezTo>
                  <a:cubicBezTo>
                    <a:pt x="3425" y="2949"/>
                    <a:pt x="4259" y="3782"/>
                    <a:pt x="5211" y="4187"/>
                  </a:cubicBezTo>
                  <a:cubicBezTo>
                    <a:pt x="5238" y="4198"/>
                    <a:pt x="5264" y="4203"/>
                    <a:pt x="5289" y="4203"/>
                  </a:cubicBezTo>
                  <a:cubicBezTo>
                    <a:pt x="5433" y="4203"/>
                    <a:pt x="5537" y="4045"/>
                    <a:pt x="5426" y="3913"/>
                  </a:cubicBezTo>
                  <a:cubicBezTo>
                    <a:pt x="4818" y="3139"/>
                    <a:pt x="3866" y="2580"/>
                    <a:pt x="3068" y="1996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301" y="10"/>
                    <a:pt x="272" y="1"/>
                    <a:pt x="24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42" name="Google Shape;442;p4"/>
            <p:cNvSpPr/>
            <p:nvPr/>
          </p:nvSpPr>
          <p:spPr>
            <a:xfrm>
              <a:off x="-15783450" y="2600675"/>
              <a:ext cx="122375" cy="87350"/>
            </a:xfrm>
            <a:custGeom>
              <a:avLst/>
              <a:gdLst/>
              <a:ahLst/>
              <a:cxnLst/>
              <a:rect l="l" t="t" r="r" b="b"/>
              <a:pathLst>
                <a:path w="4895" h="3494" extrusionOk="0">
                  <a:moveTo>
                    <a:pt x="4625" y="1"/>
                  </a:moveTo>
                  <a:cubicBezTo>
                    <a:pt x="4599" y="1"/>
                    <a:pt x="4572" y="5"/>
                    <a:pt x="4545" y="15"/>
                  </a:cubicBezTo>
                  <a:cubicBezTo>
                    <a:pt x="3700" y="384"/>
                    <a:pt x="2938" y="1087"/>
                    <a:pt x="2200" y="1635"/>
                  </a:cubicBezTo>
                  <a:cubicBezTo>
                    <a:pt x="1509" y="2135"/>
                    <a:pt x="795" y="2647"/>
                    <a:pt x="140" y="3182"/>
                  </a:cubicBezTo>
                  <a:cubicBezTo>
                    <a:pt x="1" y="3292"/>
                    <a:pt x="128" y="3493"/>
                    <a:pt x="278" y="3493"/>
                  </a:cubicBezTo>
                  <a:cubicBezTo>
                    <a:pt x="307" y="3493"/>
                    <a:pt x="337" y="3486"/>
                    <a:pt x="366" y="3468"/>
                  </a:cubicBezTo>
                  <a:cubicBezTo>
                    <a:pt x="1164" y="2980"/>
                    <a:pt x="1938" y="2397"/>
                    <a:pt x="2712" y="1861"/>
                  </a:cubicBezTo>
                  <a:cubicBezTo>
                    <a:pt x="3402" y="1373"/>
                    <a:pt x="4200" y="932"/>
                    <a:pt x="4772" y="313"/>
                  </a:cubicBezTo>
                  <a:cubicBezTo>
                    <a:pt x="4894" y="170"/>
                    <a:pt x="4780" y="1"/>
                    <a:pt x="46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43" name="Google Shape;443;p4"/>
            <p:cNvSpPr/>
            <p:nvPr/>
          </p:nvSpPr>
          <p:spPr>
            <a:xfrm>
              <a:off x="-17144625" y="2340825"/>
              <a:ext cx="122350" cy="87475"/>
            </a:xfrm>
            <a:custGeom>
              <a:avLst/>
              <a:gdLst/>
              <a:ahLst/>
              <a:cxnLst/>
              <a:rect l="l" t="t" r="r" b="b"/>
              <a:pathLst>
                <a:path w="4894" h="3499" extrusionOk="0">
                  <a:moveTo>
                    <a:pt x="4621" y="1"/>
                  </a:moveTo>
                  <a:cubicBezTo>
                    <a:pt x="4597" y="1"/>
                    <a:pt x="4571" y="5"/>
                    <a:pt x="4545" y="15"/>
                  </a:cubicBezTo>
                  <a:cubicBezTo>
                    <a:pt x="3688" y="396"/>
                    <a:pt x="2926" y="1087"/>
                    <a:pt x="2188" y="1646"/>
                  </a:cubicBezTo>
                  <a:cubicBezTo>
                    <a:pt x="1497" y="2146"/>
                    <a:pt x="795" y="2658"/>
                    <a:pt x="128" y="3182"/>
                  </a:cubicBezTo>
                  <a:cubicBezTo>
                    <a:pt x="0" y="3300"/>
                    <a:pt x="115" y="3498"/>
                    <a:pt x="259" y="3498"/>
                  </a:cubicBezTo>
                  <a:cubicBezTo>
                    <a:pt x="290" y="3498"/>
                    <a:pt x="323" y="3489"/>
                    <a:pt x="354" y="3468"/>
                  </a:cubicBezTo>
                  <a:cubicBezTo>
                    <a:pt x="1164" y="2980"/>
                    <a:pt x="1938" y="2396"/>
                    <a:pt x="2712" y="1861"/>
                  </a:cubicBezTo>
                  <a:cubicBezTo>
                    <a:pt x="3390" y="1372"/>
                    <a:pt x="4200" y="944"/>
                    <a:pt x="4759" y="313"/>
                  </a:cubicBezTo>
                  <a:cubicBezTo>
                    <a:pt x="4893" y="179"/>
                    <a:pt x="4778" y="1"/>
                    <a:pt x="462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44" name="Google Shape;444;p4"/>
            <p:cNvSpPr/>
            <p:nvPr/>
          </p:nvSpPr>
          <p:spPr>
            <a:xfrm>
              <a:off x="-17028625" y="2533775"/>
              <a:ext cx="152700" cy="107800"/>
            </a:xfrm>
            <a:custGeom>
              <a:avLst/>
              <a:gdLst/>
              <a:ahLst/>
              <a:cxnLst/>
              <a:rect l="l" t="t" r="r" b="b"/>
              <a:pathLst>
                <a:path w="6108" h="4312" extrusionOk="0">
                  <a:moveTo>
                    <a:pt x="135" y="1"/>
                  </a:moveTo>
                  <a:cubicBezTo>
                    <a:pt x="64" y="1"/>
                    <a:pt x="1" y="86"/>
                    <a:pt x="60" y="155"/>
                  </a:cubicBezTo>
                  <a:cubicBezTo>
                    <a:pt x="881" y="1024"/>
                    <a:pt x="1893" y="1679"/>
                    <a:pt x="2858" y="2358"/>
                  </a:cubicBezTo>
                  <a:cubicBezTo>
                    <a:pt x="3810" y="3037"/>
                    <a:pt x="4751" y="3882"/>
                    <a:pt x="5834" y="4299"/>
                  </a:cubicBezTo>
                  <a:cubicBezTo>
                    <a:pt x="5858" y="4307"/>
                    <a:pt x="5879" y="4311"/>
                    <a:pt x="5899" y="4311"/>
                  </a:cubicBezTo>
                  <a:cubicBezTo>
                    <a:pt x="6045" y="4311"/>
                    <a:pt x="6107" y="4104"/>
                    <a:pt x="6013" y="3989"/>
                  </a:cubicBezTo>
                  <a:cubicBezTo>
                    <a:pt x="5299" y="3168"/>
                    <a:pt x="4227" y="2584"/>
                    <a:pt x="3334" y="1977"/>
                  </a:cubicBezTo>
                  <a:cubicBezTo>
                    <a:pt x="2322" y="1274"/>
                    <a:pt x="1322" y="501"/>
                    <a:pt x="179" y="12"/>
                  </a:cubicBezTo>
                  <a:cubicBezTo>
                    <a:pt x="165" y="4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-16819250" y="2358825"/>
              <a:ext cx="167375" cy="94450"/>
            </a:xfrm>
            <a:custGeom>
              <a:avLst/>
              <a:gdLst/>
              <a:ahLst/>
              <a:cxnLst/>
              <a:rect l="l" t="t" r="r" b="b"/>
              <a:pathLst>
                <a:path w="6695" h="3778" extrusionOk="0">
                  <a:moveTo>
                    <a:pt x="6429" y="1"/>
                  </a:moveTo>
                  <a:cubicBezTo>
                    <a:pt x="6412" y="1"/>
                    <a:pt x="6394" y="3"/>
                    <a:pt x="6377" y="10"/>
                  </a:cubicBezTo>
                  <a:cubicBezTo>
                    <a:pt x="5306" y="367"/>
                    <a:pt x="4306" y="1033"/>
                    <a:pt x="3329" y="1605"/>
                  </a:cubicBezTo>
                  <a:cubicBezTo>
                    <a:pt x="2258" y="2212"/>
                    <a:pt x="1186" y="2796"/>
                    <a:pt x="174" y="3498"/>
                  </a:cubicBezTo>
                  <a:cubicBezTo>
                    <a:pt x="1" y="3590"/>
                    <a:pt x="89" y="3777"/>
                    <a:pt x="230" y="3777"/>
                  </a:cubicBezTo>
                  <a:cubicBezTo>
                    <a:pt x="254" y="3777"/>
                    <a:pt x="279" y="3772"/>
                    <a:pt x="305" y="3760"/>
                  </a:cubicBezTo>
                  <a:cubicBezTo>
                    <a:pt x="1436" y="3272"/>
                    <a:pt x="2508" y="2665"/>
                    <a:pt x="3591" y="2081"/>
                  </a:cubicBezTo>
                  <a:cubicBezTo>
                    <a:pt x="4591" y="1545"/>
                    <a:pt x="5675" y="1057"/>
                    <a:pt x="6556" y="331"/>
                  </a:cubicBezTo>
                  <a:cubicBezTo>
                    <a:pt x="6695" y="214"/>
                    <a:pt x="6575" y="1"/>
                    <a:pt x="64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46" name="Google Shape;446;p4"/>
            <p:cNvSpPr/>
            <p:nvPr/>
          </p:nvSpPr>
          <p:spPr>
            <a:xfrm>
              <a:off x="-16632675" y="2500550"/>
              <a:ext cx="138175" cy="105075"/>
            </a:xfrm>
            <a:custGeom>
              <a:avLst/>
              <a:gdLst/>
              <a:ahLst/>
              <a:cxnLst/>
              <a:rect l="l" t="t" r="r" b="b"/>
              <a:pathLst>
                <a:path w="5527" h="4203" extrusionOk="0">
                  <a:moveTo>
                    <a:pt x="239" y="0"/>
                  </a:moveTo>
                  <a:cubicBezTo>
                    <a:pt x="106" y="0"/>
                    <a:pt x="0" y="187"/>
                    <a:pt x="117" y="294"/>
                  </a:cubicBezTo>
                  <a:cubicBezTo>
                    <a:pt x="891" y="1032"/>
                    <a:pt x="1760" y="1663"/>
                    <a:pt x="2605" y="2318"/>
                  </a:cubicBezTo>
                  <a:cubicBezTo>
                    <a:pt x="3427" y="2949"/>
                    <a:pt x="4260" y="3782"/>
                    <a:pt x="5213" y="4187"/>
                  </a:cubicBezTo>
                  <a:cubicBezTo>
                    <a:pt x="5239" y="4198"/>
                    <a:pt x="5265" y="4202"/>
                    <a:pt x="5290" y="4202"/>
                  </a:cubicBezTo>
                  <a:cubicBezTo>
                    <a:pt x="5431" y="4202"/>
                    <a:pt x="5526" y="4045"/>
                    <a:pt x="5415" y="3913"/>
                  </a:cubicBezTo>
                  <a:cubicBezTo>
                    <a:pt x="4808" y="3139"/>
                    <a:pt x="3855" y="2580"/>
                    <a:pt x="3070" y="1996"/>
                  </a:cubicBezTo>
                  <a:cubicBezTo>
                    <a:pt x="2177" y="1329"/>
                    <a:pt x="1284" y="627"/>
                    <a:pt x="331" y="32"/>
                  </a:cubicBezTo>
                  <a:cubicBezTo>
                    <a:pt x="300" y="10"/>
                    <a:pt x="269" y="0"/>
                    <a:pt x="23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47" name="Google Shape;447;p4"/>
            <p:cNvSpPr/>
            <p:nvPr/>
          </p:nvSpPr>
          <p:spPr>
            <a:xfrm>
              <a:off x="-16448125" y="2296675"/>
              <a:ext cx="122275" cy="87550"/>
            </a:xfrm>
            <a:custGeom>
              <a:avLst/>
              <a:gdLst/>
              <a:ahLst/>
              <a:cxnLst/>
              <a:rect l="l" t="t" r="r" b="b"/>
              <a:pathLst>
                <a:path w="4891" h="3502" extrusionOk="0">
                  <a:moveTo>
                    <a:pt x="4624" y="0"/>
                  </a:moveTo>
                  <a:cubicBezTo>
                    <a:pt x="4596" y="0"/>
                    <a:pt x="4565" y="6"/>
                    <a:pt x="4534" y="19"/>
                  </a:cubicBezTo>
                  <a:cubicBezTo>
                    <a:pt x="3689" y="388"/>
                    <a:pt x="2927" y="1091"/>
                    <a:pt x="2188" y="1638"/>
                  </a:cubicBezTo>
                  <a:cubicBezTo>
                    <a:pt x="1498" y="2138"/>
                    <a:pt x="795" y="2650"/>
                    <a:pt x="129" y="3186"/>
                  </a:cubicBezTo>
                  <a:cubicBezTo>
                    <a:pt x="0" y="3295"/>
                    <a:pt x="117" y="3501"/>
                    <a:pt x="263" y="3501"/>
                  </a:cubicBezTo>
                  <a:cubicBezTo>
                    <a:pt x="293" y="3501"/>
                    <a:pt x="324" y="3492"/>
                    <a:pt x="355" y="3472"/>
                  </a:cubicBezTo>
                  <a:cubicBezTo>
                    <a:pt x="1164" y="2972"/>
                    <a:pt x="1938" y="2400"/>
                    <a:pt x="2712" y="1865"/>
                  </a:cubicBezTo>
                  <a:cubicBezTo>
                    <a:pt x="3391" y="1364"/>
                    <a:pt x="4200" y="936"/>
                    <a:pt x="4760" y="317"/>
                  </a:cubicBezTo>
                  <a:cubicBezTo>
                    <a:pt x="4891" y="176"/>
                    <a:pt x="4783" y="0"/>
                    <a:pt x="462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48" name="Google Shape;448;p4"/>
            <p:cNvSpPr/>
            <p:nvPr/>
          </p:nvSpPr>
          <p:spPr>
            <a:xfrm>
              <a:off x="-16332075" y="2489325"/>
              <a:ext cx="152650" cy="107900"/>
            </a:xfrm>
            <a:custGeom>
              <a:avLst/>
              <a:gdLst/>
              <a:ahLst/>
              <a:cxnLst/>
              <a:rect l="l" t="t" r="r" b="b"/>
              <a:pathLst>
                <a:path w="6106" h="4316" extrusionOk="0">
                  <a:moveTo>
                    <a:pt x="130" y="0"/>
                  </a:moveTo>
                  <a:cubicBezTo>
                    <a:pt x="61" y="0"/>
                    <a:pt x="0" y="94"/>
                    <a:pt x="59" y="171"/>
                  </a:cubicBezTo>
                  <a:cubicBezTo>
                    <a:pt x="880" y="1028"/>
                    <a:pt x="1892" y="1683"/>
                    <a:pt x="2857" y="2374"/>
                  </a:cubicBezTo>
                  <a:cubicBezTo>
                    <a:pt x="3809" y="3041"/>
                    <a:pt x="4750" y="3886"/>
                    <a:pt x="5833" y="4303"/>
                  </a:cubicBezTo>
                  <a:cubicBezTo>
                    <a:pt x="5856" y="4311"/>
                    <a:pt x="5878" y="4315"/>
                    <a:pt x="5898" y="4315"/>
                  </a:cubicBezTo>
                  <a:cubicBezTo>
                    <a:pt x="6044" y="4315"/>
                    <a:pt x="6106" y="4108"/>
                    <a:pt x="6012" y="3993"/>
                  </a:cubicBezTo>
                  <a:cubicBezTo>
                    <a:pt x="5297" y="3172"/>
                    <a:pt x="4226" y="2588"/>
                    <a:pt x="3333" y="1981"/>
                  </a:cubicBezTo>
                  <a:cubicBezTo>
                    <a:pt x="2321" y="1278"/>
                    <a:pt x="1321" y="505"/>
                    <a:pt x="178" y="16"/>
                  </a:cubicBezTo>
                  <a:cubicBezTo>
                    <a:pt x="162" y="5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49" name="Google Shape;449;p4"/>
            <p:cNvSpPr/>
            <p:nvPr/>
          </p:nvSpPr>
          <p:spPr>
            <a:xfrm>
              <a:off x="-16122550" y="2314775"/>
              <a:ext cx="166925" cy="94350"/>
            </a:xfrm>
            <a:custGeom>
              <a:avLst/>
              <a:gdLst/>
              <a:ahLst/>
              <a:cxnLst/>
              <a:rect l="l" t="t" r="r" b="b"/>
              <a:pathLst>
                <a:path w="6677" h="3774" extrusionOk="0">
                  <a:moveTo>
                    <a:pt x="6421" y="0"/>
                  </a:moveTo>
                  <a:cubicBezTo>
                    <a:pt x="6404" y="0"/>
                    <a:pt x="6387" y="3"/>
                    <a:pt x="6370" y="9"/>
                  </a:cubicBezTo>
                  <a:cubicBezTo>
                    <a:pt x="5298" y="355"/>
                    <a:pt x="4298" y="1033"/>
                    <a:pt x="3322" y="1593"/>
                  </a:cubicBezTo>
                  <a:cubicBezTo>
                    <a:pt x="2250" y="2212"/>
                    <a:pt x="1179" y="2784"/>
                    <a:pt x="167" y="3486"/>
                  </a:cubicBezTo>
                  <a:cubicBezTo>
                    <a:pt x="0" y="3580"/>
                    <a:pt x="88" y="3773"/>
                    <a:pt x="232" y="3773"/>
                  </a:cubicBezTo>
                  <a:cubicBezTo>
                    <a:pt x="253" y="3773"/>
                    <a:pt x="275" y="3769"/>
                    <a:pt x="298" y="3760"/>
                  </a:cubicBezTo>
                  <a:cubicBezTo>
                    <a:pt x="1429" y="3260"/>
                    <a:pt x="2500" y="2653"/>
                    <a:pt x="3584" y="2069"/>
                  </a:cubicBezTo>
                  <a:cubicBezTo>
                    <a:pt x="4584" y="1533"/>
                    <a:pt x="5667" y="1045"/>
                    <a:pt x="6548" y="319"/>
                  </a:cubicBezTo>
                  <a:cubicBezTo>
                    <a:pt x="6676" y="212"/>
                    <a:pt x="6565" y="0"/>
                    <a:pt x="642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-15936175" y="2456200"/>
              <a:ext cx="138200" cy="105075"/>
            </a:xfrm>
            <a:custGeom>
              <a:avLst/>
              <a:gdLst/>
              <a:ahLst/>
              <a:cxnLst/>
              <a:rect l="l" t="t" r="r" b="b"/>
              <a:pathLst>
                <a:path w="5528" h="4203" extrusionOk="0">
                  <a:moveTo>
                    <a:pt x="240" y="0"/>
                  </a:moveTo>
                  <a:cubicBezTo>
                    <a:pt x="106" y="0"/>
                    <a:pt x="1" y="189"/>
                    <a:pt x="117" y="306"/>
                  </a:cubicBezTo>
                  <a:cubicBezTo>
                    <a:pt x="891" y="1032"/>
                    <a:pt x="1760" y="1675"/>
                    <a:pt x="2606" y="2330"/>
                  </a:cubicBezTo>
                  <a:cubicBezTo>
                    <a:pt x="3427" y="2949"/>
                    <a:pt x="4261" y="3782"/>
                    <a:pt x="5213" y="4187"/>
                  </a:cubicBezTo>
                  <a:cubicBezTo>
                    <a:pt x="5240" y="4198"/>
                    <a:pt x="5266" y="4202"/>
                    <a:pt x="5291" y="4202"/>
                  </a:cubicBezTo>
                  <a:cubicBezTo>
                    <a:pt x="5432" y="4202"/>
                    <a:pt x="5527" y="4045"/>
                    <a:pt x="5416" y="3913"/>
                  </a:cubicBezTo>
                  <a:cubicBezTo>
                    <a:pt x="4808" y="3139"/>
                    <a:pt x="3856" y="2580"/>
                    <a:pt x="3070" y="1996"/>
                  </a:cubicBezTo>
                  <a:cubicBezTo>
                    <a:pt x="2177" y="1329"/>
                    <a:pt x="1284" y="627"/>
                    <a:pt x="332" y="32"/>
                  </a:cubicBezTo>
                  <a:cubicBezTo>
                    <a:pt x="301" y="10"/>
                    <a:pt x="270" y="0"/>
                    <a:pt x="24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51" name="Google Shape;451;p4"/>
            <p:cNvSpPr/>
            <p:nvPr/>
          </p:nvSpPr>
          <p:spPr>
            <a:xfrm>
              <a:off x="-15751650" y="2252425"/>
              <a:ext cx="122375" cy="87325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19" y="0"/>
                  </a:moveTo>
                  <a:cubicBezTo>
                    <a:pt x="4592" y="0"/>
                    <a:pt x="4564" y="5"/>
                    <a:pt x="4535" y="15"/>
                  </a:cubicBezTo>
                  <a:cubicBezTo>
                    <a:pt x="3690" y="384"/>
                    <a:pt x="2928" y="1087"/>
                    <a:pt x="2190" y="1634"/>
                  </a:cubicBezTo>
                  <a:cubicBezTo>
                    <a:pt x="1499" y="2146"/>
                    <a:pt x="785" y="2646"/>
                    <a:pt x="130" y="3182"/>
                  </a:cubicBezTo>
                  <a:cubicBezTo>
                    <a:pt x="1" y="3292"/>
                    <a:pt x="121" y="3493"/>
                    <a:pt x="269" y="3493"/>
                  </a:cubicBezTo>
                  <a:cubicBezTo>
                    <a:pt x="297" y="3493"/>
                    <a:pt x="327" y="3485"/>
                    <a:pt x="356" y="3468"/>
                  </a:cubicBezTo>
                  <a:cubicBezTo>
                    <a:pt x="1166" y="2980"/>
                    <a:pt x="1940" y="2396"/>
                    <a:pt x="2714" y="1860"/>
                  </a:cubicBezTo>
                  <a:cubicBezTo>
                    <a:pt x="3392" y="1372"/>
                    <a:pt x="4202" y="932"/>
                    <a:pt x="4762" y="313"/>
                  </a:cubicBezTo>
                  <a:cubicBezTo>
                    <a:pt x="4895" y="170"/>
                    <a:pt x="4782" y="0"/>
                    <a:pt x="461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52" name="Google Shape;452;p4"/>
            <p:cNvSpPr/>
            <p:nvPr/>
          </p:nvSpPr>
          <p:spPr>
            <a:xfrm>
              <a:off x="-15635600" y="2444800"/>
              <a:ext cx="152700" cy="107775"/>
            </a:xfrm>
            <a:custGeom>
              <a:avLst/>
              <a:gdLst/>
              <a:ahLst/>
              <a:cxnLst/>
              <a:rect l="l" t="t" r="r" b="b"/>
              <a:pathLst>
                <a:path w="6108" h="4311" extrusionOk="0">
                  <a:moveTo>
                    <a:pt x="139" y="1"/>
                  </a:moveTo>
                  <a:cubicBezTo>
                    <a:pt x="66" y="1"/>
                    <a:pt x="0" y="96"/>
                    <a:pt x="60" y="166"/>
                  </a:cubicBezTo>
                  <a:cubicBezTo>
                    <a:pt x="882" y="1023"/>
                    <a:pt x="1894" y="1678"/>
                    <a:pt x="2858" y="2369"/>
                  </a:cubicBezTo>
                  <a:cubicBezTo>
                    <a:pt x="3811" y="3036"/>
                    <a:pt x="4751" y="3881"/>
                    <a:pt x="5835" y="4298"/>
                  </a:cubicBezTo>
                  <a:cubicBezTo>
                    <a:pt x="5859" y="4306"/>
                    <a:pt x="5882" y="4310"/>
                    <a:pt x="5903" y="4310"/>
                  </a:cubicBezTo>
                  <a:cubicBezTo>
                    <a:pt x="6054" y="4310"/>
                    <a:pt x="6107" y="4103"/>
                    <a:pt x="6013" y="3988"/>
                  </a:cubicBezTo>
                  <a:cubicBezTo>
                    <a:pt x="5299" y="3167"/>
                    <a:pt x="4227" y="2583"/>
                    <a:pt x="3334" y="1976"/>
                  </a:cubicBezTo>
                  <a:cubicBezTo>
                    <a:pt x="2322" y="1273"/>
                    <a:pt x="1334" y="500"/>
                    <a:pt x="179" y="11"/>
                  </a:cubicBezTo>
                  <a:cubicBezTo>
                    <a:pt x="166" y="4"/>
                    <a:pt x="152" y="1"/>
                    <a:pt x="13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53" name="Google Shape;453;p4"/>
            <p:cNvSpPr/>
            <p:nvPr/>
          </p:nvSpPr>
          <p:spPr>
            <a:xfrm>
              <a:off x="-17112775" y="1992575"/>
              <a:ext cx="122075" cy="87450"/>
            </a:xfrm>
            <a:custGeom>
              <a:avLst/>
              <a:gdLst/>
              <a:ahLst/>
              <a:cxnLst/>
              <a:rect l="l" t="t" r="r" b="b"/>
              <a:pathLst>
                <a:path w="4883" h="3498" extrusionOk="0">
                  <a:moveTo>
                    <a:pt x="4610" y="1"/>
                  </a:moveTo>
                  <a:cubicBezTo>
                    <a:pt x="4585" y="1"/>
                    <a:pt x="4559" y="5"/>
                    <a:pt x="4533" y="15"/>
                  </a:cubicBezTo>
                  <a:cubicBezTo>
                    <a:pt x="3688" y="396"/>
                    <a:pt x="2926" y="1086"/>
                    <a:pt x="2176" y="1646"/>
                  </a:cubicBezTo>
                  <a:cubicBezTo>
                    <a:pt x="1497" y="2146"/>
                    <a:pt x="783" y="2658"/>
                    <a:pt x="128" y="3194"/>
                  </a:cubicBezTo>
                  <a:cubicBezTo>
                    <a:pt x="1" y="3302"/>
                    <a:pt x="123" y="3498"/>
                    <a:pt x="257" y="3498"/>
                  </a:cubicBezTo>
                  <a:cubicBezTo>
                    <a:pt x="285" y="3498"/>
                    <a:pt x="315" y="3489"/>
                    <a:pt x="342" y="3468"/>
                  </a:cubicBezTo>
                  <a:cubicBezTo>
                    <a:pt x="1152" y="2980"/>
                    <a:pt x="1926" y="2396"/>
                    <a:pt x="2700" y="1860"/>
                  </a:cubicBezTo>
                  <a:cubicBezTo>
                    <a:pt x="3390" y="1372"/>
                    <a:pt x="4188" y="944"/>
                    <a:pt x="4759" y="313"/>
                  </a:cubicBezTo>
                  <a:cubicBezTo>
                    <a:pt x="4883" y="179"/>
                    <a:pt x="4766" y="1"/>
                    <a:pt x="46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-16996975" y="2185525"/>
              <a:ext cx="152925" cy="107775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89" y="1024"/>
                    <a:pt x="1913" y="1679"/>
                    <a:pt x="2878" y="2358"/>
                  </a:cubicBezTo>
                  <a:cubicBezTo>
                    <a:pt x="3830" y="3036"/>
                    <a:pt x="4759" y="3882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2" y="4311"/>
                    <a:pt x="6117" y="4104"/>
                    <a:pt x="6033" y="3989"/>
                  </a:cubicBezTo>
                  <a:cubicBezTo>
                    <a:pt x="5319" y="3167"/>
                    <a:pt x="4247" y="2584"/>
                    <a:pt x="3354" y="1977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55" name="Google Shape;455;p4"/>
            <p:cNvSpPr/>
            <p:nvPr/>
          </p:nvSpPr>
          <p:spPr>
            <a:xfrm>
              <a:off x="-16787425" y="2010575"/>
              <a:ext cx="167125" cy="94450"/>
            </a:xfrm>
            <a:custGeom>
              <a:avLst/>
              <a:gdLst/>
              <a:ahLst/>
              <a:cxnLst/>
              <a:rect l="l" t="t" r="r" b="b"/>
              <a:pathLst>
                <a:path w="6685" h="3778" extrusionOk="0">
                  <a:moveTo>
                    <a:pt x="6416" y="1"/>
                  </a:moveTo>
                  <a:cubicBezTo>
                    <a:pt x="6400" y="1"/>
                    <a:pt x="6383" y="3"/>
                    <a:pt x="6366" y="9"/>
                  </a:cubicBezTo>
                  <a:cubicBezTo>
                    <a:pt x="5295" y="366"/>
                    <a:pt x="4307" y="1033"/>
                    <a:pt x="3318" y="1605"/>
                  </a:cubicBezTo>
                  <a:cubicBezTo>
                    <a:pt x="2247" y="2212"/>
                    <a:pt x="1175" y="2795"/>
                    <a:pt x="163" y="3498"/>
                  </a:cubicBezTo>
                  <a:cubicBezTo>
                    <a:pt x="0" y="3589"/>
                    <a:pt x="81" y="3777"/>
                    <a:pt x="220" y="3777"/>
                  </a:cubicBezTo>
                  <a:cubicBezTo>
                    <a:pt x="243" y="3777"/>
                    <a:pt x="268" y="3772"/>
                    <a:pt x="294" y="3760"/>
                  </a:cubicBezTo>
                  <a:cubicBezTo>
                    <a:pt x="1425" y="3272"/>
                    <a:pt x="2497" y="2664"/>
                    <a:pt x="3592" y="2081"/>
                  </a:cubicBezTo>
                  <a:cubicBezTo>
                    <a:pt x="4580" y="1545"/>
                    <a:pt x="5676" y="1057"/>
                    <a:pt x="6545" y="331"/>
                  </a:cubicBezTo>
                  <a:cubicBezTo>
                    <a:pt x="6684" y="224"/>
                    <a:pt x="6563" y="1"/>
                    <a:pt x="64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-16601125" y="2152300"/>
              <a:ext cx="138425" cy="105075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39" y="0"/>
                  </a:moveTo>
                  <a:cubicBezTo>
                    <a:pt x="106" y="0"/>
                    <a:pt x="0" y="186"/>
                    <a:pt x="117" y="293"/>
                  </a:cubicBezTo>
                  <a:cubicBezTo>
                    <a:pt x="891" y="1020"/>
                    <a:pt x="1760" y="1663"/>
                    <a:pt x="2605" y="2317"/>
                  </a:cubicBezTo>
                  <a:cubicBezTo>
                    <a:pt x="3427" y="2948"/>
                    <a:pt x="4260" y="3782"/>
                    <a:pt x="5213" y="4187"/>
                  </a:cubicBezTo>
                  <a:cubicBezTo>
                    <a:pt x="5239" y="4197"/>
                    <a:pt x="5266" y="4202"/>
                    <a:pt x="5291" y="4202"/>
                  </a:cubicBezTo>
                  <a:cubicBezTo>
                    <a:pt x="5434" y="4202"/>
                    <a:pt x="5537" y="4045"/>
                    <a:pt x="5415" y="3913"/>
                  </a:cubicBezTo>
                  <a:cubicBezTo>
                    <a:pt x="4808" y="3139"/>
                    <a:pt x="3855" y="2579"/>
                    <a:pt x="3070" y="1996"/>
                  </a:cubicBezTo>
                  <a:cubicBezTo>
                    <a:pt x="2177" y="1329"/>
                    <a:pt x="1284" y="627"/>
                    <a:pt x="331" y="31"/>
                  </a:cubicBezTo>
                  <a:cubicBezTo>
                    <a:pt x="301" y="10"/>
                    <a:pt x="269" y="0"/>
                    <a:pt x="23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-16416475" y="1948425"/>
              <a:ext cx="122200" cy="87375"/>
            </a:xfrm>
            <a:custGeom>
              <a:avLst/>
              <a:gdLst/>
              <a:ahLst/>
              <a:cxnLst/>
              <a:rect l="l" t="t" r="r" b="b"/>
              <a:pathLst>
                <a:path w="4888" h="3495" extrusionOk="0">
                  <a:moveTo>
                    <a:pt x="4628" y="0"/>
                  </a:moveTo>
                  <a:cubicBezTo>
                    <a:pt x="4600" y="0"/>
                    <a:pt x="4571" y="6"/>
                    <a:pt x="4542" y="19"/>
                  </a:cubicBezTo>
                  <a:cubicBezTo>
                    <a:pt x="3696" y="388"/>
                    <a:pt x="2934" y="1078"/>
                    <a:pt x="2184" y="1638"/>
                  </a:cubicBezTo>
                  <a:cubicBezTo>
                    <a:pt x="1506" y="2138"/>
                    <a:pt x="791" y="2650"/>
                    <a:pt x="137" y="3186"/>
                  </a:cubicBezTo>
                  <a:cubicBezTo>
                    <a:pt x="1" y="3293"/>
                    <a:pt x="110" y="3494"/>
                    <a:pt x="252" y="3494"/>
                  </a:cubicBezTo>
                  <a:cubicBezTo>
                    <a:pt x="284" y="3494"/>
                    <a:pt x="318" y="3484"/>
                    <a:pt x="351" y="3460"/>
                  </a:cubicBezTo>
                  <a:cubicBezTo>
                    <a:pt x="1160" y="2971"/>
                    <a:pt x="1934" y="2400"/>
                    <a:pt x="2708" y="1852"/>
                  </a:cubicBezTo>
                  <a:cubicBezTo>
                    <a:pt x="3399" y="1364"/>
                    <a:pt x="4197" y="936"/>
                    <a:pt x="4756" y="316"/>
                  </a:cubicBezTo>
                  <a:cubicBezTo>
                    <a:pt x="4887" y="175"/>
                    <a:pt x="4779" y="0"/>
                    <a:pt x="462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58" name="Google Shape;458;p4"/>
            <p:cNvSpPr/>
            <p:nvPr/>
          </p:nvSpPr>
          <p:spPr>
            <a:xfrm>
              <a:off x="-16300525" y="2141075"/>
              <a:ext cx="152650" cy="107875"/>
            </a:xfrm>
            <a:custGeom>
              <a:avLst/>
              <a:gdLst/>
              <a:ahLst/>
              <a:cxnLst/>
              <a:rect l="l" t="t" r="r" b="b"/>
              <a:pathLst>
                <a:path w="6106" h="4315" extrusionOk="0">
                  <a:moveTo>
                    <a:pt x="130" y="0"/>
                  </a:moveTo>
                  <a:cubicBezTo>
                    <a:pt x="61" y="0"/>
                    <a:pt x="0" y="93"/>
                    <a:pt x="59" y="171"/>
                  </a:cubicBezTo>
                  <a:cubicBezTo>
                    <a:pt x="880" y="1028"/>
                    <a:pt x="1892" y="1683"/>
                    <a:pt x="2857" y="2374"/>
                  </a:cubicBezTo>
                  <a:cubicBezTo>
                    <a:pt x="3809" y="3040"/>
                    <a:pt x="4750" y="3886"/>
                    <a:pt x="5833" y="4302"/>
                  </a:cubicBezTo>
                  <a:cubicBezTo>
                    <a:pt x="5858" y="4311"/>
                    <a:pt x="5880" y="4315"/>
                    <a:pt x="5901" y="4315"/>
                  </a:cubicBezTo>
                  <a:cubicBezTo>
                    <a:pt x="6053" y="4315"/>
                    <a:pt x="6106" y="4108"/>
                    <a:pt x="6012" y="3993"/>
                  </a:cubicBezTo>
                  <a:cubicBezTo>
                    <a:pt x="5297" y="3171"/>
                    <a:pt x="4226" y="2588"/>
                    <a:pt x="3333" y="1981"/>
                  </a:cubicBezTo>
                  <a:cubicBezTo>
                    <a:pt x="2321" y="1278"/>
                    <a:pt x="1333" y="504"/>
                    <a:pt x="178" y="16"/>
                  </a:cubicBezTo>
                  <a:cubicBezTo>
                    <a:pt x="162" y="5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59" name="Google Shape;459;p4"/>
            <p:cNvSpPr/>
            <p:nvPr/>
          </p:nvSpPr>
          <p:spPr>
            <a:xfrm>
              <a:off x="-16091000" y="1966225"/>
              <a:ext cx="167200" cy="94625"/>
            </a:xfrm>
            <a:custGeom>
              <a:avLst/>
              <a:gdLst/>
              <a:ahLst/>
              <a:cxnLst/>
              <a:rect l="l" t="t" r="r" b="b"/>
              <a:pathLst>
                <a:path w="6688" h="3785" extrusionOk="0">
                  <a:moveTo>
                    <a:pt x="6419" y="1"/>
                  </a:moveTo>
                  <a:cubicBezTo>
                    <a:pt x="6403" y="1"/>
                    <a:pt x="6387" y="3"/>
                    <a:pt x="6370" y="9"/>
                  </a:cubicBezTo>
                  <a:cubicBezTo>
                    <a:pt x="5298" y="366"/>
                    <a:pt x="4310" y="1045"/>
                    <a:pt x="3322" y="1605"/>
                  </a:cubicBezTo>
                  <a:cubicBezTo>
                    <a:pt x="2250" y="2212"/>
                    <a:pt x="1179" y="2795"/>
                    <a:pt x="167" y="3498"/>
                  </a:cubicBezTo>
                  <a:cubicBezTo>
                    <a:pt x="0" y="3591"/>
                    <a:pt x="88" y="3785"/>
                    <a:pt x="232" y="3785"/>
                  </a:cubicBezTo>
                  <a:cubicBezTo>
                    <a:pt x="253" y="3785"/>
                    <a:pt x="275" y="3781"/>
                    <a:pt x="298" y="3772"/>
                  </a:cubicBezTo>
                  <a:cubicBezTo>
                    <a:pt x="1429" y="3272"/>
                    <a:pt x="2500" y="2664"/>
                    <a:pt x="3596" y="2081"/>
                  </a:cubicBezTo>
                  <a:cubicBezTo>
                    <a:pt x="4584" y="1545"/>
                    <a:pt x="5679" y="1057"/>
                    <a:pt x="6549" y="331"/>
                  </a:cubicBezTo>
                  <a:cubicBezTo>
                    <a:pt x="6688" y="224"/>
                    <a:pt x="6567" y="1"/>
                    <a:pt x="641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0" name="Google Shape;460;p4"/>
            <p:cNvSpPr/>
            <p:nvPr/>
          </p:nvSpPr>
          <p:spPr>
            <a:xfrm>
              <a:off x="-15904625" y="2107950"/>
              <a:ext cx="138450" cy="105075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40" y="0"/>
                  </a:moveTo>
                  <a:cubicBezTo>
                    <a:pt x="107" y="0"/>
                    <a:pt x="1" y="188"/>
                    <a:pt x="117" y="305"/>
                  </a:cubicBezTo>
                  <a:cubicBezTo>
                    <a:pt x="891" y="1032"/>
                    <a:pt x="1761" y="1674"/>
                    <a:pt x="2606" y="2329"/>
                  </a:cubicBezTo>
                  <a:cubicBezTo>
                    <a:pt x="3427" y="2948"/>
                    <a:pt x="4261" y="3782"/>
                    <a:pt x="5213" y="4187"/>
                  </a:cubicBezTo>
                  <a:cubicBezTo>
                    <a:pt x="5240" y="4197"/>
                    <a:pt x="5266" y="4202"/>
                    <a:pt x="5291" y="4202"/>
                  </a:cubicBezTo>
                  <a:cubicBezTo>
                    <a:pt x="5435" y="4202"/>
                    <a:pt x="5537" y="4045"/>
                    <a:pt x="5416" y="3913"/>
                  </a:cubicBezTo>
                  <a:cubicBezTo>
                    <a:pt x="4809" y="3139"/>
                    <a:pt x="3856" y="2579"/>
                    <a:pt x="3070" y="1996"/>
                  </a:cubicBezTo>
                  <a:cubicBezTo>
                    <a:pt x="2177" y="1329"/>
                    <a:pt x="1284" y="627"/>
                    <a:pt x="332" y="31"/>
                  </a:cubicBezTo>
                  <a:cubicBezTo>
                    <a:pt x="301" y="10"/>
                    <a:pt x="270" y="0"/>
                    <a:pt x="24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-15720050" y="1904150"/>
              <a:ext cx="122325" cy="87350"/>
            </a:xfrm>
            <a:custGeom>
              <a:avLst/>
              <a:gdLst/>
              <a:ahLst/>
              <a:cxnLst/>
              <a:rect l="l" t="t" r="r" b="b"/>
              <a:pathLst>
                <a:path w="4893" h="3494" extrusionOk="0">
                  <a:moveTo>
                    <a:pt x="4625" y="1"/>
                  </a:moveTo>
                  <a:cubicBezTo>
                    <a:pt x="4599" y="1"/>
                    <a:pt x="4572" y="6"/>
                    <a:pt x="4545" y="16"/>
                  </a:cubicBezTo>
                  <a:cubicBezTo>
                    <a:pt x="3688" y="385"/>
                    <a:pt x="2938" y="1087"/>
                    <a:pt x="2188" y="1635"/>
                  </a:cubicBezTo>
                  <a:cubicBezTo>
                    <a:pt x="1509" y="2135"/>
                    <a:pt x="795" y="2647"/>
                    <a:pt x="140" y="3183"/>
                  </a:cubicBezTo>
                  <a:cubicBezTo>
                    <a:pt x="1" y="3292"/>
                    <a:pt x="120" y="3494"/>
                    <a:pt x="267" y="3494"/>
                  </a:cubicBezTo>
                  <a:cubicBezTo>
                    <a:pt x="296" y="3494"/>
                    <a:pt x="325" y="3486"/>
                    <a:pt x="354" y="3469"/>
                  </a:cubicBezTo>
                  <a:cubicBezTo>
                    <a:pt x="1164" y="2980"/>
                    <a:pt x="1938" y="2397"/>
                    <a:pt x="2712" y="1861"/>
                  </a:cubicBezTo>
                  <a:cubicBezTo>
                    <a:pt x="3391" y="1361"/>
                    <a:pt x="4200" y="933"/>
                    <a:pt x="4760" y="313"/>
                  </a:cubicBezTo>
                  <a:cubicBezTo>
                    <a:pt x="4893" y="170"/>
                    <a:pt x="4780" y="1"/>
                    <a:pt x="46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2" name="Google Shape;462;p4"/>
            <p:cNvSpPr/>
            <p:nvPr/>
          </p:nvSpPr>
          <p:spPr>
            <a:xfrm>
              <a:off x="-15604025" y="2096550"/>
              <a:ext cx="152700" cy="107750"/>
            </a:xfrm>
            <a:custGeom>
              <a:avLst/>
              <a:gdLst/>
              <a:ahLst/>
              <a:cxnLst/>
              <a:rect l="l" t="t" r="r" b="b"/>
              <a:pathLst>
                <a:path w="6108" h="4310" extrusionOk="0">
                  <a:moveTo>
                    <a:pt x="145" y="0"/>
                  </a:moveTo>
                  <a:cubicBezTo>
                    <a:pt x="66" y="0"/>
                    <a:pt x="1" y="96"/>
                    <a:pt x="71" y="166"/>
                  </a:cubicBezTo>
                  <a:cubicBezTo>
                    <a:pt x="881" y="1023"/>
                    <a:pt x="1893" y="1678"/>
                    <a:pt x="2869" y="2369"/>
                  </a:cubicBezTo>
                  <a:cubicBezTo>
                    <a:pt x="3810" y="3035"/>
                    <a:pt x="4750" y="3881"/>
                    <a:pt x="5846" y="4297"/>
                  </a:cubicBezTo>
                  <a:cubicBezTo>
                    <a:pt x="5869" y="4306"/>
                    <a:pt x="5890" y="4310"/>
                    <a:pt x="5910" y="4310"/>
                  </a:cubicBezTo>
                  <a:cubicBezTo>
                    <a:pt x="6054" y="4310"/>
                    <a:pt x="6108" y="4103"/>
                    <a:pt x="6024" y="3988"/>
                  </a:cubicBezTo>
                  <a:cubicBezTo>
                    <a:pt x="5298" y="3166"/>
                    <a:pt x="4238" y="2583"/>
                    <a:pt x="3345" y="1976"/>
                  </a:cubicBezTo>
                  <a:cubicBezTo>
                    <a:pt x="2321" y="1273"/>
                    <a:pt x="1333" y="499"/>
                    <a:pt x="190" y="11"/>
                  </a:cubicBezTo>
                  <a:cubicBezTo>
                    <a:pt x="175" y="4"/>
                    <a:pt x="160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3" name="Google Shape;463;p4"/>
            <p:cNvSpPr/>
            <p:nvPr/>
          </p:nvSpPr>
          <p:spPr>
            <a:xfrm>
              <a:off x="-15394400" y="1921575"/>
              <a:ext cx="167125" cy="94725"/>
            </a:xfrm>
            <a:custGeom>
              <a:avLst/>
              <a:gdLst/>
              <a:ahLst/>
              <a:cxnLst/>
              <a:rect l="l" t="t" r="r" b="b"/>
              <a:pathLst>
                <a:path w="6685" h="3789" extrusionOk="0">
                  <a:moveTo>
                    <a:pt x="6416" y="1"/>
                  </a:moveTo>
                  <a:cubicBezTo>
                    <a:pt x="6400" y="1"/>
                    <a:pt x="6383" y="3"/>
                    <a:pt x="6367" y="9"/>
                  </a:cubicBezTo>
                  <a:cubicBezTo>
                    <a:pt x="5295" y="366"/>
                    <a:pt x="4307" y="1045"/>
                    <a:pt x="3319" y="1605"/>
                  </a:cubicBezTo>
                  <a:cubicBezTo>
                    <a:pt x="2247" y="2212"/>
                    <a:pt x="1175" y="2795"/>
                    <a:pt x="163" y="3498"/>
                  </a:cubicBezTo>
                  <a:cubicBezTo>
                    <a:pt x="0" y="3600"/>
                    <a:pt x="82" y="3789"/>
                    <a:pt x="220" y="3789"/>
                  </a:cubicBezTo>
                  <a:cubicBezTo>
                    <a:pt x="244" y="3789"/>
                    <a:pt x="269" y="3784"/>
                    <a:pt x="294" y="3772"/>
                  </a:cubicBezTo>
                  <a:cubicBezTo>
                    <a:pt x="1425" y="3272"/>
                    <a:pt x="2497" y="2664"/>
                    <a:pt x="3592" y="2081"/>
                  </a:cubicBezTo>
                  <a:cubicBezTo>
                    <a:pt x="4581" y="1545"/>
                    <a:pt x="5676" y="1057"/>
                    <a:pt x="6545" y="331"/>
                  </a:cubicBezTo>
                  <a:cubicBezTo>
                    <a:pt x="6684" y="224"/>
                    <a:pt x="6563" y="1"/>
                    <a:pt x="64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4" name="Google Shape;464;p4"/>
            <p:cNvSpPr/>
            <p:nvPr/>
          </p:nvSpPr>
          <p:spPr>
            <a:xfrm>
              <a:off x="-17081225" y="1644300"/>
              <a:ext cx="122075" cy="87475"/>
            </a:xfrm>
            <a:custGeom>
              <a:avLst/>
              <a:gdLst/>
              <a:ahLst/>
              <a:cxnLst/>
              <a:rect l="l" t="t" r="r" b="b"/>
              <a:pathLst>
                <a:path w="4883" h="3499" extrusionOk="0">
                  <a:moveTo>
                    <a:pt x="4613" y="1"/>
                  </a:moveTo>
                  <a:cubicBezTo>
                    <a:pt x="4587" y="1"/>
                    <a:pt x="4560" y="5"/>
                    <a:pt x="4533" y="16"/>
                  </a:cubicBezTo>
                  <a:cubicBezTo>
                    <a:pt x="3688" y="385"/>
                    <a:pt x="2926" y="1087"/>
                    <a:pt x="2176" y="1635"/>
                  </a:cubicBezTo>
                  <a:cubicBezTo>
                    <a:pt x="1497" y="2147"/>
                    <a:pt x="783" y="2659"/>
                    <a:pt x="128" y="3195"/>
                  </a:cubicBezTo>
                  <a:cubicBezTo>
                    <a:pt x="1" y="3302"/>
                    <a:pt x="123" y="3499"/>
                    <a:pt x="263" y="3499"/>
                  </a:cubicBezTo>
                  <a:cubicBezTo>
                    <a:pt x="294" y="3499"/>
                    <a:pt x="325" y="3490"/>
                    <a:pt x="354" y="3468"/>
                  </a:cubicBezTo>
                  <a:cubicBezTo>
                    <a:pt x="1152" y="2980"/>
                    <a:pt x="1926" y="2397"/>
                    <a:pt x="2700" y="1861"/>
                  </a:cubicBezTo>
                  <a:cubicBezTo>
                    <a:pt x="3390" y="1373"/>
                    <a:pt x="4188" y="944"/>
                    <a:pt x="4759" y="313"/>
                  </a:cubicBezTo>
                  <a:cubicBezTo>
                    <a:pt x="4882" y="170"/>
                    <a:pt x="4768" y="1"/>
                    <a:pt x="461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5" name="Google Shape;465;p4"/>
            <p:cNvSpPr/>
            <p:nvPr/>
          </p:nvSpPr>
          <p:spPr>
            <a:xfrm>
              <a:off x="-16965425" y="1837275"/>
              <a:ext cx="153200" cy="107775"/>
            </a:xfrm>
            <a:custGeom>
              <a:avLst/>
              <a:gdLst/>
              <a:ahLst/>
              <a:cxnLst/>
              <a:rect l="l" t="t" r="r" b="b"/>
              <a:pathLst>
                <a:path w="6128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901" y="1024"/>
                    <a:pt x="1913" y="1679"/>
                    <a:pt x="2878" y="2357"/>
                  </a:cubicBezTo>
                  <a:cubicBezTo>
                    <a:pt x="3830" y="3036"/>
                    <a:pt x="4771" y="3881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5" y="4311"/>
                    <a:pt x="6127" y="4104"/>
                    <a:pt x="6033" y="3989"/>
                  </a:cubicBezTo>
                  <a:cubicBezTo>
                    <a:pt x="5319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6" name="Google Shape;466;p4"/>
            <p:cNvSpPr/>
            <p:nvPr/>
          </p:nvSpPr>
          <p:spPr>
            <a:xfrm>
              <a:off x="-16755850" y="1662300"/>
              <a:ext cx="167100" cy="94475"/>
            </a:xfrm>
            <a:custGeom>
              <a:avLst/>
              <a:gdLst/>
              <a:ahLst/>
              <a:cxnLst/>
              <a:rect l="l" t="t" r="r" b="b"/>
              <a:pathLst>
                <a:path w="6684" h="3779" extrusionOk="0">
                  <a:moveTo>
                    <a:pt x="6425" y="1"/>
                  </a:moveTo>
                  <a:cubicBezTo>
                    <a:pt x="6410" y="1"/>
                    <a:pt x="6393" y="4"/>
                    <a:pt x="6377" y="10"/>
                  </a:cubicBezTo>
                  <a:cubicBezTo>
                    <a:pt x="5306" y="367"/>
                    <a:pt x="4306" y="1046"/>
                    <a:pt x="3317" y="1605"/>
                  </a:cubicBezTo>
                  <a:cubicBezTo>
                    <a:pt x="2246" y="2213"/>
                    <a:pt x="1174" y="2796"/>
                    <a:pt x="162" y="3498"/>
                  </a:cubicBezTo>
                  <a:cubicBezTo>
                    <a:pt x="0" y="3600"/>
                    <a:pt x="79" y="3778"/>
                    <a:pt x="224" y="3778"/>
                  </a:cubicBezTo>
                  <a:cubicBezTo>
                    <a:pt x="249" y="3778"/>
                    <a:pt x="277" y="3773"/>
                    <a:pt x="305" y="3760"/>
                  </a:cubicBezTo>
                  <a:cubicBezTo>
                    <a:pt x="1436" y="3272"/>
                    <a:pt x="2508" y="2665"/>
                    <a:pt x="3591" y="2082"/>
                  </a:cubicBezTo>
                  <a:cubicBezTo>
                    <a:pt x="4591" y="1546"/>
                    <a:pt x="5675" y="1058"/>
                    <a:pt x="6556" y="320"/>
                  </a:cubicBezTo>
                  <a:cubicBezTo>
                    <a:pt x="6684" y="213"/>
                    <a:pt x="6563" y="1"/>
                    <a:pt x="64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7" name="Google Shape;467;p4"/>
            <p:cNvSpPr/>
            <p:nvPr/>
          </p:nvSpPr>
          <p:spPr>
            <a:xfrm>
              <a:off x="-16569550" y="1804150"/>
              <a:ext cx="138450" cy="104950"/>
            </a:xfrm>
            <a:custGeom>
              <a:avLst/>
              <a:gdLst/>
              <a:ahLst/>
              <a:cxnLst/>
              <a:rect l="l" t="t" r="r" b="b"/>
              <a:pathLst>
                <a:path w="5538" h="4198" extrusionOk="0">
                  <a:moveTo>
                    <a:pt x="242" y="0"/>
                  </a:moveTo>
                  <a:cubicBezTo>
                    <a:pt x="107" y="0"/>
                    <a:pt x="0" y="181"/>
                    <a:pt x="128" y="289"/>
                  </a:cubicBezTo>
                  <a:cubicBezTo>
                    <a:pt x="902" y="1027"/>
                    <a:pt x="1759" y="1658"/>
                    <a:pt x="2604" y="2313"/>
                  </a:cubicBezTo>
                  <a:cubicBezTo>
                    <a:pt x="3426" y="2944"/>
                    <a:pt x="4259" y="3778"/>
                    <a:pt x="5212" y="4182"/>
                  </a:cubicBezTo>
                  <a:cubicBezTo>
                    <a:pt x="5238" y="4193"/>
                    <a:pt x="5265" y="4198"/>
                    <a:pt x="5290" y="4198"/>
                  </a:cubicBezTo>
                  <a:cubicBezTo>
                    <a:pt x="5433" y="4198"/>
                    <a:pt x="5538" y="4040"/>
                    <a:pt x="5426" y="3909"/>
                  </a:cubicBezTo>
                  <a:cubicBezTo>
                    <a:pt x="4807" y="3135"/>
                    <a:pt x="3854" y="2575"/>
                    <a:pt x="3069" y="1992"/>
                  </a:cubicBezTo>
                  <a:cubicBezTo>
                    <a:pt x="2176" y="1325"/>
                    <a:pt x="1283" y="622"/>
                    <a:pt x="330" y="27"/>
                  </a:cubicBezTo>
                  <a:cubicBezTo>
                    <a:pt x="301" y="8"/>
                    <a:pt x="271" y="0"/>
                    <a:pt x="24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8" name="Google Shape;468;p4"/>
            <p:cNvSpPr/>
            <p:nvPr/>
          </p:nvSpPr>
          <p:spPr>
            <a:xfrm>
              <a:off x="-16384725" y="1600150"/>
              <a:ext cx="122025" cy="87550"/>
            </a:xfrm>
            <a:custGeom>
              <a:avLst/>
              <a:gdLst/>
              <a:ahLst/>
              <a:cxnLst/>
              <a:rect l="l" t="t" r="r" b="b"/>
              <a:pathLst>
                <a:path w="4881" h="3502" extrusionOk="0">
                  <a:moveTo>
                    <a:pt x="4620" y="1"/>
                  </a:moveTo>
                  <a:cubicBezTo>
                    <a:pt x="4592" y="1"/>
                    <a:pt x="4563" y="7"/>
                    <a:pt x="4534" y="19"/>
                  </a:cubicBezTo>
                  <a:cubicBezTo>
                    <a:pt x="3689" y="389"/>
                    <a:pt x="2927" y="1091"/>
                    <a:pt x="2176" y="1639"/>
                  </a:cubicBezTo>
                  <a:cubicBezTo>
                    <a:pt x="1498" y="2139"/>
                    <a:pt x="783" y="2651"/>
                    <a:pt x="129" y="3187"/>
                  </a:cubicBezTo>
                  <a:cubicBezTo>
                    <a:pt x="0" y="3295"/>
                    <a:pt x="125" y="3502"/>
                    <a:pt x="267" y="3502"/>
                  </a:cubicBezTo>
                  <a:cubicBezTo>
                    <a:pt x="296" y="3502"/>
                    <a:pt x="326" y="3493"/>
                    <a:pt x="355" y="3472"/>
                  </a:cubicBezTo>
                  <a:cubicBezTo>
                    <a:pt x="1153" y="2972"/>
                    <a:pt x="1926" y="2401"/>
                    <a:pt x="2700" y="1865"/>
                  </a:cubicBezTo>
                  <a:cubicBezTo>
                    <a:pt x="3391" y="1365"/>
                    <a:pt x="4189" y="936"/>
                    <a:pt x="4760" y="317"/>
                  </a:cubicBezTo>
                  <a:cubicBezTo>
                    <a:pt x="4881" y="176"/>
                    <a:pt x="4772" y="1"/>
                    <a:pt x="462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9" name="Google Shape;469;p4"/>
            <p:cNvSpPr/>
            <p:nvPr/>
          </p:nvSpPr>
          <p:spPr>
            <a:xfrm>
              <a:off x="-16268900" y="1792925"/>
              <a:ext cx="153175" cy="107775"/>
            </a:xfrm>
            <a:custGeom>
              <a:avLst/>
              <a:gdLst/>
              <a:ahLst/>
              <a:cxnLst/>
              <a:rect l="l" t="t" r="r" b="b"/>
              <a:pathLst>
                <a:path w="6127" h="4311" extrusionOk="0">
                  <a:moveTo>
                    <a:pt x="145" y="0"/>
                  </a:moveTo>
                  <a:cubicBezTo>
                    <a:pt x="61" y="0"/>
                    <a:pt x="0" y="87"/>
                    <a:pt x="79" y="167"/>
                  </a:cubicBezTo>
                  <a:cubicBezTo>
                    <a:pt x="901" y="1024"/>
                    <a:pt x="1913" y="1679"/>
                    <a:pt x="2877" y="2369"/>
                  </a:cubicBezTo>
                  <a:cubicBezTo>
                    <a:pt x="3830" y="3036"/>
                    <a:pt x="4771" y="3881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5" y="4311"/>
                    <a:pt x="6127" y="4104"/>
                    <a:pt x="6033" y="3988"/>
                  </a:cubicBezTo>
                  <a:cubicBezTo>
                    <a:pt x="5318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0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-16059450" y="1617975"/>
              <a:ext cx="167200" cy="94625"/>
            </a:xfrm>
            <a:custGeom>
              <a:avLst/>
              <a:gdLst/>
              <a:ahLst/>
              <a:cxnLst/>
              <a:rect l="l" t="t" r="r" b="b"/>
              <a:pathLst>
                <a:path w="6688" h="3785" extrusionOk="0">
                  <a:moveTo>
                    <a:pt x="6428" y="0"/>
                  </a:moveTo>
                  <a:cubicBezTo>
                    <a:pt x="6413" y="0"/>
                    <a:pt x="6397" y="3"/>
                    <a:pt x="6382" y="9"/>
                  </a:cubicBezTo>
                  <a:cubicBezTo>
                    <a:pt x="5310" y="378"/>
                    <a:pt x="4310" y="1045"/>
                    <a:pt x="3322" y="1604"/>
                  </a:cubicBezTo>
                  <a:cubicBezTo>
                    <a:pt x="2250" y="2212"/>
                    <a:pt x="1179" y="2795"/>
                    <a:pt x="167" y="3497"/>
                  </a:cubicBezTo>
                  <a:cubicBezTo>
                    <a:pt x="0" y="3591"/>
                    <a:pt x="97" y="3784"/>
                    <a:pt x="236" y="3784"/>
                  </a:cubicBezTo>
                  <a:cubicBezTo>
                    <a:pt x="256" y="3784"/>
                    <a:pt x="277" y="3780"/>
                    <a:pt x="298" y="3771"/>
                  </a:cubicBezTo>
                  <a:cubicBezTo>
                    <a:pt x="1441" y="3271"/>
                    <a:pt x="2512" y="2664"/>
                    <a:pt x="3596" y="2081"/>
                  </a:cubicBezTo>
                  <a:cubicBezTo>
                    <a:pt x="4596" y="1545"/>
                    <a:pt x="5679" y="1057"/>
                    <a:pt x="6549" y="330"/>
                  </a:cubicBezTo>
                  <a:cubicBezTo>
                    <a:pt x="6688" y="223"/>
                    <a:pt x="6567" y="0"/>
                    <a:pt x="642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1" name="Google Shape;471;p4"/>
            <p:cNvSpPr/>
            <p:nvPr/>
          </p:nvSpPr>
          <p:spPr>
            <a:xfrm>
              <a:off x="-15873025" y="1759675"/>
              <a:ext cx="138450" cy="105075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38" y="1"/>
                  </a:moveTo>
                  <a:cubicBezTo>
                    <a:pt x="105" y="1"/>
                    <a:pt x="1" y="189"/>
                    <a:pt x="127" y="306"/>
                  </a:cubicBezTo>
                  <a:cubicBezTo>
                    <a:pt x="901" y="1032"/>
                    <a:pt x="1759" y="1675"/>
                    <a:pt x="2604" y="2330"/>
                  </a:cubicBezTo>
                  <a:cubicBezTo>
                    <a:pt x="3425" y="2949"/>
                    <a:pt x="4259" y="3783"/>
                    <a:pt x="5211" y="4187"/>
                  </a:cubicBezTo>
                  <a:cubicBezTo>
                    <a:pt x="5238" y="4198"/>
                    <a:pt x="5264" y="4203"/>
                    <a:pt x="5289" y="4203"/>
                  </a:cubicBezTo>
                  <a:cubicBezTo>
                    <a:pt x="5433" y="4203"/>
                    <a:pt x="5537" y="4045"/>
                    <a:pt x="5426" y="3914"/>
                  </a:cubicBezTo>
                  <a:cubicBezTo>
                    <a:pt x="4807" y="3140"/>
                    <a:pt x="3854" y="2580"/>
                    <a:pt x="3068" y="1997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299" y="10"/>
                    <a:pt x="268" y="1"/>
                    <a:pt x="23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2" name="Google Shape;472;p4"/>
            <p:cNvSpPr/>
            <p:nvPr/>
          </p:nvSpPr>
          <p:spPr>
            <a:xfrm>
              <a:off x="-15688450" y="1555900"/>
              <a:ext cx="122325" cy="87450"/>
            </a:xfrm>
            <a:custGeom>
              <a:avLst/>
              <a:gdLst/>
              <a:ahLst/>
              <a:cxnLst/>
              <a:rect l="l" t="t" r="r" b="b"/>
              <a:pathLst>
                <a:path w="4893" h="3498" extrusionOk="0">
                  <a:moveTo>
                    <a:pt x="4623" y="1"/>
                  </a:moveTo>
                  <a:cubicBezTo>
                    <a:pt x="4597" y="1"/>
                    <a:pt x="4571" y="5"/>
                    <a:pt x="4544" y="15"/>
                  </a:cubicBezTo>
                  <a:cubicBezTo>
                    <a:pt x="3698" y="385"/>
                    <a:pt x="2936" y="1087"/>
                    <a:pt x="2186" y="1635"/>
                  </a:cubicBezTo>
                  <a:cubicBezTo>
                    <a:pt x="1507" y="2147"/>
                    <a:pt x="793" y="2647"/>
                    <a:pt x="138" y="3182"/>
                  </a:cubicBezTo>
                  <a:cubicBezTo>
                    <a:pt x="0" y="3291"/>
                    <a:pt x="123" y="3498"/>
                    <a:pt x="271" y="3498"/>
                  </a:cubicBezTo>
                  <a:cubicBezTo>
                    <a:pt x="302" y="3498"/>
                    <a:pt x="334" y="3489"/>
                    <a:pt x="364" y="3468"/>
                  </a:cubicBezTo>
                  <a:cubicBezTo>
                    <a:pt x="1162" y="2980"/>
                    <a:pt x="1936" y="2397"/>
                    <a:pt x="2710" y="1861"/>
                  </a:cubicBezTo>
                  <a:cubicBezTo>
                    <a:pt x="3401" y="1373"/>
                    <a:pt x="4198" y="932"/>
                    <a:pt x="4770" y="313"/>
                  </a:cubicBezTo>
                  <a:cubicBezTo>
                    <a:pt x="4892" y="170"/>
                    <a:pt x="4778" y="1"/>
                    <a:pt x="462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-15572150" y="1748450"/>
              <a:ext cx="152350" cy="108000"/>
            </a:xfrm>
            <a:custGeom>
              <a:avLst/>
              <a:gdLst/>
              <a:ahLst/>
              <a:cxnLst/>
              <a:rect l="l" t="t" r="r" b="b"/>
              <a:pathLst>
                <a:path w="6094" h="4320" extrusionOk="0">
                  <a:moveTo>
                    <a:pt x="125" y="1"/>
                  </a:moveTo>
                  <a:cubicBezTo>
                    <a:pt x="52" y="1"/>
                    <a:pt x="0" y="94"/>
                    <a:pt x="58" y="172"/>
                  </a:cubicBezTo>
                  <a:cubicBezTo>
                    <a:pt x="880" y="1029"/>
                    <a:pt x="1892" y="1684"/>
                    <a:pt x="2856" y="2374"/>
                  </a:cubicBezTo>
                  <a:cubicBezTo>
                    <a:pt x="3809" y="3041"/>
                    <a:pt x="4749" y="3886"/>
                    <a:pt x="5833" y="4303"/>
                  </a:cubicBezTo>
                  <a:cubicBezTo>
                    <a:pt x="5858" y="4314"/>
                    <a:pt x="5881" y="4319"/>
                    <a:pt x="5903" y="4319"/>
                  </a:cubicBezTo>
                  <a:cubicBezTo>
                    <a:pt x="6042" y="4319"/>
                    <a:pt x="6094" y="4107"/>
                    <a:pt x="6011" y="3993"/>
                  </a:cubicBezTo>
                  <a:cubicBezTo>
                    <a:pt x="5297" y="3172"/>
                    <a:pt x="4225" y="2600"/>
                    <a:pt x="3332" y="1981"/>
                  </a:cubicBezTo>
                  <a:cubicBezTo>
                    <a:pt x="2320" y="1291"/>
                    <a:pt x="1320" y="517"/>
                    <a:pt x="177" y="17"/>
                  </a:cubicBezTo>
                  <a:cubicBezTo>
                    <a:pt x="160" y="6"/>
                    <a:pt x="142" y="1"/>
                    <a:pt x="1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-15362925" y="1573900"/>
              <a:ext cx="167175" cy="94350"/>
            </a:xfrm>
            <a:custGeom>
              <a:avLst/>
              <a:gdLst/>
              <a:ahLst/>
              <a:cxnLst/>
              <a:rect l="l" t="t" r="r" b="b"/>
              <a:pathLst>
                <a:path w="6687" h="3774" extrusionOk="0">
                  <a:moveTo>
                    <a:pt x="6421" y="1"/>
                  </a:moveTo>
                  <a:cubicBezTo>
                    <a:pt x="6404" y="1"/>
                    <a:pt x="6387" y="4"/>
                    <a:pt x="6370" y="10"/>
                  </a:cubicBezTo>
                  <a:cubicBezTo>
                    <a:pt x="5310" y="367"/>
                    <a:pt x="4310" y="1034"/>
                    <a:pt x="3322" y="1593"/>
                  </a:cubicBezTo>
                  <a:cubicBezTo>
                    <a:pt x="2250" y="2212"/>
                    <a:pt x="1178" y="2784"/>
                    <a:pt x="166" y="3486"/>
                  </a:cubicBezTo>
                  <a:cubicBezTo>
                    <a:pt x="0" y="3580"/>
                    <a:pt x="88" y="3773"/>
                    <a:pt x="232" y="3773"/>
                  </a:cubicBezTo>
                  <a:cubicBezTo>
                    <a:pt x="253" y="3773"/>
                    <a:pt x="275" y="3769"/>
                    <a:pt x="297" y="3760"/>
                  </a:cubicBezTo>
                  <a:cubicBezTo>
                    <a:pt x="1440" y="3260"/>
                    <a:pt x="2500" y="2653"/>
                    <a:pt x="3595" y="2070"/>
                  </a:cubicBezTo>
                  <a:cubicBezTo>
                    <a:pt x="4584" y="1546"/>
                    <a:pt x="5679" y="1046"/>
                    <a:pt x="6548" y="319"/>
                  </a:cubicBezTo>
                  <a:cubicBezTo>
                    <a:pt x="6687" y="213"/>
                    <a:pt x="6567" y="1"/>
                    <a:pt x="642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5" name="Google Shape;475;p4"/>
            <p:cNvSpPr/>
            <p:nvPr/>
          </p:nvSpPr>
          <p:spPr>
            <a:xfrm>
              <a:off x="-17049375" y="1296375"/>
              <a:ext cx="122350" cy="87325"/>
            </a:xfrm>
            <a:custGeom>
              <a:avLst/>
              <a:gdLst/>
              <a:ahLst/>
              <a:cxnLst/>
              <a:rect l="l" t="t" r="r" b="b"/>
              <a:pathLst>
                <a:path w="4894" h="3493" extrusionOk="0">
                  <a:moveTo>
                    <a:pt x="4621" y="0"/>
                  </a:moveTo>
                  <a:cubicBezTo>
                    <a:pt x="4597" y="0"/>
                    <a:pt x="4571" y="4"/>
                    <a:pt x="4545" y="14"/>
                  </a:cubicBezTo>
                  <a:cubicBezTo>
                    <a:pt x="3688" y="395"/>
                    <a:pt x="2938" y="1086"/>
                    <a:pt x="2188" y="1645"/>
                  </a:cubicBezTo>
                  <a:cubicBezTo>
                    <a:pt x="1497" y="2145"/>
                    <a:pt x="795" y="2657"/>
                    <a:pt x="140" y="3193"/>
                  </a:cubicBezTo>
                  <a:cubicBezTo>
                    <a:pt x="0" y="3293"/>
                    <a:pt x="119" y="3492"/>
                    <a:pt x="266" y="3492"/>
                  </a:cubicBezTo>
                  <a:cubicBezTo>
                    <a:pt x="295" y="3492"/>
                    <a:pt x="325" y="3485"/>
                    <a:pt x="354" y="3467"/>
                  </a:cubicBezTo>
                  <a:cubicBezTo>
                    <a:pt x="1164" y="2979"/>
                    <a:pt x="1938" y="2407"/>
                    <a:pt x="2712" y="1860"/>
                  </a:cubicBezTo>
                  <a:cubicBezTo>
                    <a:pt x="3390" y="1372"/>
                    <a:pt x="4200" y="943"/>
                    <a:pt x="4759" y="312"/>
                  </a:cubicBezTo>
                  <a:cubicBezTo>
                    <a:pt x="4893" y="178"/>
                    <a:pt x="4778" y="0"/>
                    <a:pt x="462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-16933625" y="1489000"/>
              <a:ext cx="152950" cy="107800"/>
            </a:xfrm>
            <a:custGeom>
              <a:avLst/>
              <a:gdLst/>
              <a:ahLst/>
              <a:cxnLst/>
              <a:rect l="l" t="t" r="r" b="b"/>
              <a:pathLst>
                <a:path w="6118" h="4312" extrusionOk="0">
                  <a:moveTo>
                    <a:pt x="136" y="1"/>
                  </a:moveTo>
                  <a:cubicBezTo>
                    <a:pt x="55" y="1"/>
                    <a:pt x="1" y="86"/>
                    <a:pt x="70" y="155"/>
                  </a:cubicBezTo>
                  <a:cubicBezTo>
                    <a:pt x="891" y="1025"/>
                    <a:pt x="1903" y="1679"/>
                    <a:pt x="2868" y="2358"/>
                  </a:cubicBezTo>
                  <a:cubicBezTo>
                    <a:pt x="3820" y="3037"/>
                    <a:pt x="4761" y="3882"/>
                    <a:pt x="5844" y="4299"/>
                  </a:cubicBezTo>
                  <a:cubicBezTo>
                    <a:pt x="5869" y="4307"/>
                    <a:pt x="5892" y="4311"/>
                    <a:pt x="5913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9" y="3168"/>
                    <a:pt x="4237" y="2584"/>
                    <a:pt x="3344" y="1977"/>
                  </a:cubicBezTo>
                  <a:cubicBezTo>
                    <a:pt x="2332" y="1275"/>
                    <a:pt x="1332" y="501"/>
                    <a:pt x="189" y="13"/>
                  </a:cubicBezTo>
                  <a:cubicBezTo>
                    <a:pt x="171" y="4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-16724250" y="1314075"/>
              <a:ext cx="167075" cy="94450"/>
            </a:xfrm>
            <a:custGeom>
              <a:avLst/>
              <a:gdLst/>
              <a:ahLst/>
              <a:cxnLst/>
              <a:rect l="l" t="t" r="r" b="b"/>
              <a:pathLst>
                <a:path w="6683" h="3778" extrusionOk="0">
                  <a:moveTo>
                    <a:pt x="6422" y="0"/>
                  </a:moveTo>
                  <a:cubicBezTo>
                    <a:pt x="6406" y="0"/>
                    <a:pt x="6391" y="3"/>
                    <a:pt x="6375" y="9"/>
                  </a:cubicBezTo>
                  <a:cubicBezTo>
                    <a:pt x="5304" y="366"/>
                    <a:pt x="4304" y="1045"/>
                    <a:pt x="3327" y="1604"/>
                  </a:cubicBezTo>
                  <a:cubicBezTo>
                    <a:pt x="2256" y="2211"/>
                    <a:pt x="1184" y="2795"/>
                    <a:pt x="172" y="3497"/>
                  </a:cubicBezTo>
                  <a:cubicBezTo>
                    <a:pt x="0" y="3598"/>
                    <a:pt x="86" y="3777"/>
                    <a:pt x="226" y="3777"/>
                  </a:cubicBezTo>
                  <a:cubicBezTo>
                    <a:pt x="250" y="3777"/>
                    <a:pt x="276" y="3772"/>
                    <a:pt x="303" y="3759"/>
                  </a:cubicBezTo>
                  <a:cubicBezTo>
                    <a:pt x="1434" y="3271"/>
                    <a:pt x="2506" y="2664"/>
                    <a:pt x="3589" y="2080"/>
                  </a:cubicBezTo>
                  <a:cubicBezTo>
                    <a:pt x="4589" y="1545"/>
                    <a:pt x="5673" y="1056"/>
                    <a:pt x="6554" y="330"/>
                  </a:cubicBezTo>
                  <a:cubicBezTo>
                    <a:pt x="6683" y="223"/>
                    <a:pt x="6560" y="0"/>
                    <a:pt x="642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-16537525" y="1455875"/>
              <a:ext cx="138000" cy="104950"/>
            </a:xfrm>
            <a:custGeom>
              <a:avLst/>
              <a:gdLst/>
              <a:ahLst/>
              <a:cxnLst/>
              <a:rect l="l" t="t" r="r" b="b"/>
              <a:pathLst>
                <a:path w="5520" h="4198" extrusionOk="0">
                  <a:moveTo>
                    <a:pt x="229" y="1"/>
                  </a:moveTo>
                  <a:cubicBezTo>
                    <a:pt x="103" y="1"/>
                    <a:pt x="1" y="182"/>
                    <a:pt x="109" y="290"/>
                  </a:cubicBezTo>
                  <a:cubicBezTo>
                    <a:pt x="883" y="1028"/>
                    <a:pt x="1740" y="1659"/>
                    <a:pt x="2597" y="2314"/>
                  </a:cubicBezTo>
                  <a:cubicBezTo>
                    <a:pt x="3407" y="2945"/>
                    <a:pt x="4240" y="3778"/>
                    <a:pt x="5193" y="4183"/>
                  </a:cubicBezTo>
                  <a:cubicBezTo>
                    <a:pt x="5218" y="4193"/>
                    <a:pt x="5244" y="4198"/>
                    <a:pt x="5268" y="4198"/>
                  </a:cubicBezTo>
                  <a:cubicBezTo>
                    <a:pt x="5413" y="4198"/>
                    <a:pt x="5519" y="4032"/>
                    <a:pt x="5407" y="3909"/>
                  </a:cubicBezTo>
                  <a:cubicBezTo>
                    <a:pt x="4800" y="3135"/>
                    <a:pt x="3847" y="2564"/>
                    <a:pt x="3050" y="1992"/>
                  </a:cubicBezTo>
                  <a:cubicBezTo>
                    <a:pt x="2157" y="1314"/>
                    <a:pt x="1264" y="623"/>
                    <a:pt x="311" y="28"/>
                  </a:cubicBezTo>
                  <a:cubicBezTo>
                    <a:pt x="284" y="9"/>
                    <a:pt x="256" y="1"/>
                    <a:pt x="2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-16352875" y="1251725"/>
              <a:ext cx="121800" cy="87550"/>
            </a:xfrm>
            <a:custGeom>
              <a:avLst/>
              <a:gdLst/>
              <a:ahLst/>
              <a:cxnLst/>
              <a:rect l="l" t="t" r="r" b="b"/>
              <a:pathLst>
                <a:path w="4872" h="3502" extrusionOk="0">
                  <a:moveTo>
                    <a:pt x="4602" y="0"/>
                  </a:moveTo>
                  <a:cubicBezTo>
                    <a:pt x="4576" y="0"/>
                    <a:pt x="4550" y="5"/>
                    <a:pt x="4522" y="14"/>
                  </a:cubicBezTo>
                  <a:cubicBezTo>
                    <a:pt x="3677" y="395"/>
                    <a:pt x="2915" y="1086"/>
                    <a:pt x="2176" y="1645"/>
                  </a:cubicBezTo>
                  <a:cubicBezTo>
                    <a:pt x="1486" y="2145"/>
                    <a:pt x="771" y="2657"/>
                    <a:pt x="117" y="3193"/>
                  </a:cubicBezTo>
                  <a:cubicBezTo>
                    <a:pt x="0" y="3300"/>
                    <a:pt x="113" y="3502"/>
                    <a:pt x="249" y="3502"/>
                  </a:cubicBezTo>
                  <a:cubicBezTo>
                    <a:pt x="280" y="3502"/>
                    <a:pt x="312" y="3491"/>
                    <a:pt x="343" y="3467"/>
                  </a:cubicBezTo>
                  <a:cubicBezTo>
                    <a:pt x="1141" y="2979"/>
                    <a:pt x="1914" y="2396"/>
                    <a:pt x="2688" y="1872"/>
                  </a:cubicBezTo>
                  <a:cubicBezTo>
                    <a:pt x="3379" y="1372"/>
                    <a:pt x="4177" y="943"/>
                    <a:pt x="4748" y="312"/>
                  </a:cubicBezTo>
                  <a:cubicBezTo>
                    <a:pt x="4872" y="178"/>
                    <a:pt x="4764" y="0"/>
                    <a:pt x="460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-16237100" y="1444650"/>
              <a:ext cx="152925" cy="107800"/>
            </a:xfrm>
            <a:custGeom>
              <a:avLst/>
              <a:gdLst/>
              <a:ahLst/>
              <a:cxnLst/>
              <a:rect l="l" t="t" r="r" b="b"/>
              <a:pathLst>
                <a:path w="6117" h="4312" extrusionOk="0">
                  <a:moveTo>
                    <a:pt x="140" y="1"/>
                  </a:moveTo>
                  <a:cubicBezTo>
                    <a:pt x="63" y="1"/>
                    <a:pt x="0" y="88"/>
                    <a:pt x="70" y="167"/>
                  </a:cubicBezTo>
                  <a:cubicBezTo>
                    <a:pt x="891" y="1025"/>
                    <a:pt x="1903" y="1679"/>
                    <a:pt x="2868" y="2370"/>
                  </a:cubicBezTo>
                  <a:cubicBezTo>
                    <a:pt x="3820" y="3037"/>
                    <a:pt x="4761" y="3882"/>
                    <a:pt x="5844" y="4299"/>
                  </a:cubicBezTo>
                  <a:cubicBezTo>
                    <a:pt x="5869" y="4307"/>
                    <a:pt x="5891" y="4311"/>
                    <a:pt x="5912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8" y="3168"/>
                    <a:pt x="4237" y="2584"/>
                    <a:pt x="3344" y="1977"/>
                  </a:cubicBezTo>
                  <a:cubicBezTo>
                    <a:pt x="2332" y="1275"/>
                    <a:pt x="1332" y="501"/>
                    <a:pt x="189" y="13"/>
                  </a:cubicBez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-16027850" y="1270000"/>
              <a:ext cx="167175" cy="94350"/>
            </a:xfrm>
            <a:custGeom>
              <a:avLst/>
              <a:gdLst/>
              <a:ahLst/>
              <a:cxnLst/>
              <a:rect l="l" t="t" r="r" b="b"/>
              <a:pathLst>
                <a:path w="6687" h="3774" extrusionOk="0">
                  <a:moveTo>
                    <a:pt x="6428" y="1"/>
                  </a:moveTo>
                  <a:cubicBezTo>
                    <a:pt x="6412" y="1"/>
                    <a:pt x="6396" y="3"/>
                    <a:pt x="6380" y="10"/>
                  </a:cubicBezTo>
                  <a:cubicBezTo>
                    <a:pt x="5308" y="367"/>
                    <a:pt x="4308" y="1033"/>
                    <a:pt x="3332" y="1593"/>
                  </a:cubicBezTo>
                  <a:cubicBezTo>
                    <a:pt x="2260" y="2212"/>
                    <a:pt x="1189" y="2784"/>
                    <a:pt x="177" y="3486"/>
                  </a:cubicBezTo>
                  <a:cubicBezTo>
                    <a:pt x="0" y="3580"/>
                    <a:pt x="96" y="3773"/>
                    <a:pt x="242" y="3773"/>
                  </a:cubicBezTo>
                  <a:cubicBezTo>
                    <a:pt x="263" y="3773"/>
                    <a:pt x="285" y="3769"/>
                    <a:pt x="308" y="3760"/>
                  </a:cubicBezTo>
                  <a:cubicBezTo>
                    <a:pt x="1439" y="3260"/>
                    <a:pt x="2510" y="2653"/>
                    <a:pt x="3594" y="2069"/>
                  </a:cubicBezTo>
                  <a:cubicBezTo>
                    <a:pt x="4594" y="1534"/>
                    <a:pt x="5677" y="1045"/>
                    <a:pt x="6559" y="319"/>
                  </a:cubicBezTo>
                  <a:cubicBezTo>
                    <a:pt x="6687" y="212"/>
                    <a:pt x="6566" y="1"/>
                    <a:pt x="642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-15841475" y="1411425"/>
              <a:ext cx="138450" cy="105075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43" y="1"/>
                  </a:moveTo>
                  <a:cubicBezTo>
                    <a:pt x="113" y="1"/>
                    <a:pt x="1" y="189"/>
                    <a:pt x="127" y="306"/>
                  </a:cubicBezTo>
                  <a:cubicBezTo>
                    <a:pt x="901" y="1032"/>
                    <a:pt x="1759" y="1675"/>
                    <a:pt x="2616" y="2330"/>
                  </a:cubicBezTo>
                  <a:cubicBezTo>
                    <a:pt x="3426" y="2949"/>
                    <a:pt x="4259" y="3782"/>
                    <a:pt x="5211" y="4187"/>
                  </a:cubicBezTo>
                  <a:cubicBezTo>
                    <a:pt x="5238" y="4198"/>
                    <a:pt x="5264" y="4203"/>
                    <a:pt x="5290" y="4203"/>
                  </a:cubicBezTo>
                  <a:cubicBezTo>
                    <a:pt x="5433" y="4203"/>
                    <a:pt x="5537" y="4045"/>
                    <a:pt x="5426" y="3913"/>
                  </a:cubicBezTo>
                  <a:cubicBezTo>
                    <a:pt x="4819" y="3139"/>
                    <a:pt x="3866" y="2580"/>
                    <a:pt x="3068" y="1996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302" y="10"/>
                    <a:pt x="272" y="1"/>
                    <a:pt x="24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-15656900" y="1207650"/>
              <a:ext cx="122325" cy="87450"/>
            </a:xfrm>
            <a:custGeom>
              <a:avLst/>
              <a:gdLst/>
              <a:ahLst/>
              <a:cxnLst/>
              <a:rect l="l" t="t" r="r" b="b"/>
              <a:pathLst>
                <a:path w="4893" h="3498" extrusionOk="0">
                  <a:moveTo>
                    <a:pt x="4623" y="0"/>
                  </a:moveTo>
                  <a:cubicBezTo>
                    <a:pt x="4597" y="0"/>
                    <a:pt x="4571" y="5"/>
                    <a:pt x="4544" y="15"/>
                  </a:cubicBezTo>
                  <a:cubicBezTo>
                    <a:pt x="3698" y="384"/>
                    <a:pt x="2936" y="1087"/>
                    <a:pt x="2198" y="1634"/>
                  </a:cubicBezTo>
                  <a:cubicBezTo>
                    <a:pt x="1507" y="2146"/>
                    <a:pt x="793" y="2646"/>
                    <a:pt x="138" y="3182"/>
                  </a:cubicBezTo>
                  <a:cubicBezTo>
                    <a:pt x="0" y="3291"/>
                    <a:pt x="132" y="3497"/>
                    <a:pt x="276" y="3497"/>
                  </a:cubicBezTo>
                  <a:cubicBezTo>
                    <a:pt x="306" y="3497"/>
                    <a:pt x="336" y="3488"/>
                    <a:pt x="364" y="3468"/>
                  </a:cubicBezTo>
                  <a:cubicBezTo>
                    <a:pt x="1162" y="2980"/>
                    <a:pt x="1936" y="2396"/>
                    <a:pt x="2710" y="1861"/>
                  </a:cubicBezTo>
                  <a:cubicBezTo>
                    <a:pt x="3401" y="1372"/>
                    <a:pt x="4198" y="932"/>
                    <a:pt x="4770" y="313"/>
                  </a:cubicBezTo>
                  <a:cubicBezTo>
                    <a:pt x="4892" y="170"/>
                    <a:pt x="4778" y="0"/>
                    <a:pt x="462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-15540550" y="1400200"/>
              <a:ext cx="152875" cy="107975"/>
            </a:xfrm>
            <a:custGeom>
              <a:avLst/>
              <a:gdLst/>
              <a:ahLst/>
              <a:cxnLst/>
              <a:rect l="l" t="t" r="r" b="b"/>
              <a:pathLst>
                <a:path w="6115" h="4319" extrusionOk="0">
                  <a:moveTo>
                    <a:pt x="130" y="1"/>
                  </a:moveTo>
                  <a:cubicBezTo>
                    <a:pt x="51" y="1"/>
                    <a:pt x="0" y="94"/>
                    <a:pt x="68" y="171"/>
                  </a:cubicBezTo>
                  <a:cubicBezTo>
                    <a:pt x="890" y="1029"/>
                    <a:pt x="1902" y="1683"/>
                    <a:pt x="2866" y="2374"/>
                  </a:cubicBezTo>
                  <a:cubicBezTo>
                    <a:pt x="3819" y="3041"/>
                    <a:pt x="4759" y="3886"/>
                    <a:pt x="5843" y="4303"/>
                  </a:cubicBezTo>
                  <a:cubicBezTo>
                    <a:pt x="5868" y="4314"/>
                    <a:pt x="5892" y="4319"/>
                    <a:pt x="5913" y="4319"/>
                  </a:cubicBezTo>
                  <a:cubicBezTo>
                    <a:pt x="6055" y="4319"/>
                    <a:pt x="6114" y="4107"/>
                    <a:pt x="6021" y="3993"/>
                  </a:cubicBezTo>
                  <a:cubicBezTo>
                    <a:pt x="5307" y="3172"/>
                    <a:pt x="4235" y="2600"/>
                    <a:pt x="3342" y="1981"/>
                  </a:cubicBezTo>
                  <a:cubicBezTo>
                    <a:pt x="2330" y="1290"/>
                    <a:pt x="1330" y="517"/>
                    <a:pt x="187" y="16"/>
                  </a:cubicBezTo>
                  <a:cubicBezTo>
                    <a:pt x="167" y="5"/>
                    <a:pt x="148" y="1"/>
                    <a:pt x="13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-17017900" y="948300"/>
              <a:ext cx="122400" cy="87325"/>
            </a:xfrm>
            <a:custGeom>
              <a:avLst/>
              <a:gdLst/>
              <a:ahLst/>
              <a:cxnLst/>
              <a:rect l="l" t="t" r="r" b="b"/>
              <a:pathLst>
                <a:path w="4896" h="3493" extrusionOk="0">
                  <a:moveTo>
                    <a:pt x="4634" y="0"/>
                  </a:moveTo>
                  <a:cubicBezTo>
                    <a:pt x="4606" y="0"/>
                    <a:pt x="4577" y="6"/>
                    <a:pt x="4548" y="19"/>
                  </a:cubicBezTo>
                  <a:cubicBezTo>
                    <a:pt x="3703" y="388"/>
                    <a:pt x="2941" y="1090"/>
                    <a:pt x="2191" y="1638"/>
                  </a:cubicBezTo>
                  <a:cubicBezTo>
                    <a:pt x="1512" y="2138"/>
                    <a:pt x="798" y="2650"/>
                    <a:pt x="143" y="3186"/>
                  </a:cubicBezTo>
                  <a:cubicBezTo>
                    <a:pt x="1" y="3287"/>
                    <a:pt x="127" y="3492"/>
                    <a:pt x="284" y="3492"/>
                  </a:cubicBezTo>
                  <a:cubicBezTo>
                    <a:pt x="312" y="3492"/>
                    <a:pt x="341" y="3486"/>
                    <a:pt x="369" y="3472"/>
                  </a:cubicBezTo>
                  <a:cubicBezTo>
                    <a:pt x="1167" y="2972"/>
                    <a:pt x="1941" y="2400"/>
                    <a:pt x="2715" y="1852"/>
                  </a:cubicBezTo>
                  <a:cubicBezTo>
                    <a:pt x="3405" y="1364"/>
                    <a:pt x="4203" y="936"/>
                    <a:pt x="4774" y="316"/>
                  </a:cubicBezTo>
                  <a:cubicBezTo>
                    <a:pt x="4895" y="175"/>
                    <a:pt x="4786" y="0"/>
                    <a:pt x="46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-16902075" y="1140750"/>
              <a:ext cx="152950" cy="107800"/>
            </a:xfrm>
            <a:custGeom>
              <a:avLst/>
              <a:gdLst/>
              <a:ahLst/>
              <a:cxnLst/>
              <a:rect l="l" t="t" r="r" b="b"/>
              <a:pathLst>
                <a:path w="6118" h="4312" extrusionOk="0">
                  <a:moveTo>
                    <a:pt x="147" y="1"/>
                  </a:moveTo>
                  <a:cubicBezTo>
                    <a:pt x="63" y="1"/>
                    <a:pt x="1" y="86"/>
                    <a:pt x="70" y="155"/>
                  </a:cubicBezTo>
                  <a:cubicBezTo>
                    <a:pt x="892" y="1024"/>
                    <a:pt x="1904" y="1679"/>
                    <a:pt x="2880" y="2358"/>
                  </a:cubicBezTo>
                  <a:cubicBezTo>
                    <a:pt x="3820" y="3036"/>
                    <a:pt x="4761" y="3882"/>
                    <a:pt x="5856" y="4298"/>
                  </a:cubicBezTo>
                  <a:cubicBezTo>
                    <a:pt x="5879" y="4307"/>
                    <a:pt x="5901" y="4311"/>
                    <a:pt x="5921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9" y="3167"/>
                    <a:pt x="4237" y="2584"/>
                    <a:pt x="3344" y="1977"/>
                  </a:cubicBezTo>
                  <a:cubicBezTo>
                    <a:pt x="2332" y="1274"/>
                    <a:pt x="1344" y="500"/>
                    <a:pt x="201" y="12"/>
                  </a:cubicBezTo>
                  <a:cubicBezTo>
                    <a:pt x="183" y="4"/>
                    <a:pt x="164" y="1"/>
                    <a:pt x="14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-16692200" y="965800"/>
              <a:ext cx="166850" cy="94450"/>
            </a:xfrm>
            <a:custGeom>
              <a:avLst/>
              <a:gdLst/>
              <a:ahLst/>
              <a:cxnLst/>
              <a:rect l="l" t="t" r="r" b="b"/>
              <a:pathLst>
                <a:path w="6674" h="3778" extrusionOk="0">
                  <a:moveTo>
                    <a:pt x="6405" y="1"/>
                  </a:moveTo>
                  <a:cubicBezTo>
                    <a:pt x="6389" y="1"/>
                    <a:pt x="6372" y="3"/>
                    <a:pt x="6355" y="9"/>
                  </a:cubicBezTo>
                  <a:cubicBezTo>
                    <a:pt x="5284" y="367"/>
                    <a:pt x="4284" y="1045"/>
                    <a:pt x="3307" y="1605"/>
                  </a:cubicBezTo>
                  <a:cubicBezTo>
                    <a:pt x="2236" y="2212"/>
                    <a:pt x="1164" y="2795"/>
                    <a:pt x="152" y="3498"/>
                  </a:cubicBezTo>
                  <a:cubicBezTo>
                    <a:pt x="0" y="3599"/>
                    <a:pt x="72" y="3778"/>
                    <a:pt x="207" y="3778"/>
                  </a:cubicBezTo>
                  <a:cubicBezTo>
                    <a:pt x="231" y="3778"/>
                    <a:pt x="256" y="3772"/>
                    <a:pt x="283" y="3760"/>
                  </a:cubicBezTo>
                  <a:cubicBezTo>
                    <a:pt x="1414" y="3272"/>
                    <a:pt x="2486" y="2664"/>
                    <a:pt x="3569" y="2081"/>
                  </a:cubicBezTo>
                  <a:cubicBezTo>
                    <a:pt x="4569" y="1545"/>
                    <a:pt x="5653" y="1057"/>
                    <a:pt x="6534" y="331"/>
                  </a:cubicBezTo>
                  <a:cubicBezTo>
                    <a:pt x="6673" y="224"/>
                    <a:pt x="6552" y="1"/>
                    <a:pt x="64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-16505975" y="1107625"/>
              <a:ext cx="137925" cy="104800"/>
            </a:xfrm>
            <a:custGeom>
              <a:avLst/>
              <a:gdLst/>
              <a:ahLst/>
              <a:cxnLst/>
              <a:rect l="l" t="t" r="r" b="b"/>
              <a:pathLst>
                <a:path w="5517" h="4192" extrusionOk="0">
                  <a:moveTo>
                    <a:pt x="236" y="1"/>
                  </a:moveTo>
                  <a:cubicBezTo>
                    <a:pt x="103" y="1"/>
                    <a:pt x="1" y="182"/>
                    <a:pt x="109" y="290"/>
                  </a:cubicBezTo>
                  <a:cubicBezTo>
                    <a:pt x="883" y="1028"/>
                    <a:pt x="1752" y="1659"/>
                    <a:pt x="2597" y="2314"/>
                  </a:cubicBezTo>
                  <a:cubicBezTo>
                    <a:pt x="3419" y="2945"/>
                    <a:pt x="4252" y="3778"/>
                    <a:pt x="5205" y="4171"/>
                  </a:cubicBezTo>
                  <a:cubicBezTo>
                    <a:pt x="5235" y="4185"/>
                    <a:pt x="5264" y="4191"/>
                    <a:pt x="5292" y="4191"/>
                  </a:cubicBezTo>
                  <a:cubicBezTo>
                    <a:pt x="5427" y="4191"/>
                    <a:pt x="5516" y="4038"/>
                    <a:pt x="5407" y="3909"/>
                  </a:cubicBezTo>
                  <a:cubicBezTo>
                    <a:pt x="4800" y="3135"/>
                    <a:pt x="3847" y="2576"/>
                    <a:pt x="3062" y="1992"/>
                  </a:cubicBezTo>
                  <a:cubicBezTo>
                    <a:pt x="2169" y="1313"/>
                    <a:pt x="1276" y="623"/>
                    <a:pt x="323" y="28"/>
                  </a:cubicBezTo>
                  <a:cubicBezTo>
                    <a:pt x="294" y="9"/>
                    <a:pt x="264" y="1"/>
                    <a:pt x="23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-16321275" y="903450"/>
              <a:ext cx="122350" cy="87725"/>
            </a:xfrm>
            <a:custGeom>
              <a:avLst/>
              <a:gdLst/>
              <a:ahLst/>
              <a:cxnLst/>
              <a:rect l="l" t="t" r="r" b="b"/>
              <a:pathLst>
                <a:path w="4894" h="3509" extrusionOk="0">
                  <a:moveTo>
                    <a:pt x="4620" y="1"/>
                  </a:moveTo>
                  <a:cubicBezTo>
                    <a:pt x="4595" y="1"/>
                    <a:pt x="4570" y="5"/>
                    <a:pt x="4544" y="15"/>
                  </a:cubicBezTo>
                  <a:cubicBezTo>
                    <a:pt x="3698" y="396"/>
                    <a:pt x="2936" y="1098"/>
                    <a:pt x="2186" y="1646"/>
                  </a:cubicBezTo>
                  <a:cubicBezTo>
                    <a:pt x="1508" y="2146"/>
                    <a:pt x="793" y="2658"/>
                    <a:pt x="139" y="3194"/>
                  </a:cubicBezTo>
                  <a:cubicBezTo>
                    <a:pt x="0" y="3302"/>
                    <a:pt x="124" y="3509"/>
                    <a:pt x="265" y="3509"/>
                  </a:cubicBezTo>
                  <a:cubicBezTo>
                    <a:pt x="294" y="3509"/>
                    <a:pt x="324" y="3500"/>
                    <a:pt x="353" y="3480"/>
                  </a:cubicBezTo>
                  <a:cubicBezTo>
                    <a:pt x="1162" y="2980"/>
                    <a:pt x="1936" y="2408"/>
                    <a:pt x="2710" y="1872"/>
                  </a:cubicBezTo>
                  <a:cubicBezTo>
                    <a:pt x="3401" y="1372"/>
                    <a:pt x="4199" y="944"/>
                    <a:pt x="4770" y="313"/>
                  </a:cubicBezTo>
                  <a:cubicBezTo>
                    <a:pt x="4893" y="179"/>
                    <a:pt x="4777" y="1"/>
                    <a:pt x="462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-16205550" y="1096400"/>
              <a:ext cx="152925" cy="107800"/>
            </a:xfrm>
            <a:custGeom>
              <a:avLst/>
              <a:gdLst/>
              <a:ahLst/>
              <a:cxnLst/>
              <a:rect l="l" t="t" r="r" b="b"/>
              <a:pathLst>
                <a:path w="6117" h="4312" extrusionOk="0">
                  <a:moveTo>
                    <a:pt x="140" y="1"/>
                  </a:moveTo>
                  <a:cubicBezTo>
                    <a:pt x="63" y="1"/>
                    <a:pt x="0" y="88"/>
                    <a:pt x="70" y="167"/>
                  </a:cubicBezTo>
                  <a:cubicBezTo>
                    <a:pt x="891" y="1024"/>
                    <a:pt x="1903" y="1679"/>
                    <a:pt x="2868" y="2370"/>
                  </a:cubicBezTo>
                  <a:cubicBezTo>
                    <a:pt x="3820" y="3036"/>
                    <a:pt x="4761" y="3882"/>
                    <a:pt x="5844" y="4298"/>
                  </a:cubicBezTo>
                  <a:cubicBezTo>
                    <a:pt x="5869" y="4307"/>
                    <a:pt x="5891" y="4311"/>
                    <a:pt x="5912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8" y="3167"/>
                    <a:pt x="4237" y="2584"/>
                    <a:pt x="3344" y="1977"/>
                  </a:cubicBezTo>
                  <a:cubicBezTo>
                    <a:pt x="2332" y="1274"/>
                    <a:pt x="1344" y="500"/>
                    <a:pt x="189" y="12"/>
                  </a:cubicBezTo>
                  <a:cubicBezTo>
                    <a:pt x="173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-15996025" y="921450"/>
              <a:ext cx="166925" cy="94650"/>
            </a:xfrm>
            <a:custGeom>
              <a:avLst/>
              <a:gdLst/>
              <a:ahLst/>
              <a:cxnLst/>
              <a:rect l="l" t="t" r="r" b="b"/>
              <a:pathLst>
                <a:path w="6677" h="3786" extrusionOk="0">
                  <a:moveTo>
                    <a:pt x="6418" y="1"/>
                  </a:moveTo>
                  <a:cubicBezTo>
                    <a:pt x="6402" y="1"/>
                    <a:pt x="6386" y="3"/>
                    <a:pt x="6369" y="9"/>
                  </a:cubicBezTo>
                  <a:cubicBezTo>
                    <a:pt x="5297" y="367"/>
                    <a:pt x="4297" y="1045"/>
                    <a:pt x="3321" y="1605"/>
                  </a:cubicBezTo>
                  <a:cubicBezTo>
                    <a:pt x="2249" y="2212"/>
                    <a:pt x="1178" y="2795"/>
                    <a:pt x="166" y="3498"/>
                  </a:cubicBezTo>
                  <a:cubicBezTo>
                    <a:pt x="0" y="3601"/>
                    <a:pt x="86" y="3785"/>
                    <a:pt x="229" y="3785"/>
                  </a:cubicBezTo>
                  <a:cubicBezTo>
                    <a:pt x="250" y="3785"/>
                    <a:pt x="273" y="3781"/>
                    <a:pt x="297" y="3772"/>
                  </a:cubicBezTo>
                  <a:cubicBezTo>
                    <a:pt x="1428" y="3272"/>
                    <a:pt x="2499" y="2664"/>
                    <a:pt x="3583" y="2081"/>
                  </a:cubicBezTo>
                  <a:cubicBezTo>
                    <a:pt x="4583" y="1545"/>
                    <a:pt x="5667" y="1057"/>
                    <a:pt x="6548" y="331"/>
                  </a:cubicBezTo>
                  <a:cubicBezTo>
                    <a:pt x="6676" y="224"/>
                    <a:pt x="6564" y="1"/>
                    <a:pt x="641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-15809450" y="1063275"/>
              <a:ext cx="137975" cy="104975"/>
            </a:xfrm>
            <a:custGeom>
              <a:avLst/>
              <a:gdLst/>
              <a:ahLst/>
              <a:cxnLst/>
              <a:rect l="l" t="t" r="r" b="b"/>
              <a:pathLst>
                <a:path w="5519" h="4199" extrusionOk="0">
                  <a:moveTo>
                    <a:pt x="236" y="1"/>
                  </a:moveTo>
                  <a:cubicBezTo>
                    <a:pt x="103" y="1"/>
                    <a:pt x="0" y="183"/>
                    <a:pt x="109" y="301"/>
                  </a:cubicBezTo>
                  <a:cubicBezTo>
                    <a:pt x="882" y="1028"/>
                    <a:pt x="1752" y="1671"/>
                    <a:pt x="2597" y="2325"/>
                  </a:cubicBezTo>
                  <a:cubicBezTo>
                    <a:pt x="3418" y="2945"/>
                    <a:pt x="4252" y="3778"/>
                    <a:pt x="5204" y="4183"/>
                  </a:cubicBezTo>
                  <a:cubicBezTo>
                    <a:pt x="5231" y="4193"/>
                    <a:pt x="5257" y="4198"/>
                    <a:pt x="5282" y="4198"/>
                  </a:cubicBezTo>
                  <a:cubicBezTo>
                    <a:pt x="5423" y="4198"/>
                    <a:pt x="5518" y="4041"/>
                    <a:pt x="5407" y="3909"/>
                  </a:cubicBezTo>
                  <a:cubicBezTo>
                    <a:pt x="4800" y="3135"/>
                    <a:pt x="3847" y="2575"/>
                    <a:pt x="3061" y="1992"/>
                  </a:cubicBezTo>
                  <a:cubicBezTo>
                    <a:pt x="2168" y="1325"/>
                    <a:pt x="1275" y="623"/>
                    <a:pt x="323" y="28"/>
                  </a:cubicBezTo>
                  <a:cubicBezTo>
                    <a:pt x="294" y="9"/>
                    <a:pt x="264" y="1"/>
                    <a:pt x="23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-15624875" y="859300"/>
              <a:ext cx="122050" cy="87525"/>
            </a:xfrm>
            <a:custGeom>
              <a:avLst/>
              <a:gdLst/>
              <a:ahLst/>
              <a:cxnLst/>
              <a:rect l="l" t="t" r="r" b="b"/>
              <a:pathLst>
                <a:path w="4882" h="3501" extrusionOk="0">
                  <a:moveTo>
                    <a:pt x="4615" y="0"/>
                  </a:moveTo>
                  <a:cubicBezTo>
                    <a:pt x="4586" y="0"/>
                    <a:pt x="4556" y="6"/>
                    <a:pt x="4525" y="19"/>
                  </a:cubicBezTo>
                  <a:cubicBezTo>
                    <a:pt x="3679" y="388"/>
                    <a:pt x="2917" y="1090"/>
                    <a:pt x="2179" y="1638"/>
                  </a:cubicBezTo>
                  <a:cubicBezTo>
                    <a:pt x="1489" y="2138"/>
                    <a:pt x="774" y="2650"/>
                    <a:pt x="119" y="3186"/>
                  </a:cubicBezTo>
                  <a:cubicBezTo>
                    <a:pt x="1" y="3294"/>
                    <a:pt x="120" y="3501"/>
                    <a:pt x="258" y="3501"/>
                  </a:cubicBezTo>
                  <a:cubicBezTo>
                    <a:pt x="287" y="3501"/>
                    <a:pt x="317" y="3492"/>
                    <a:pt x="346" y="3472"/>
                  </a:cubicBezTo>
                  <a:cubicBezTo>
                    <a:pt x="1155" y="2984"/>
                    <a:pt x="1929" y="2400"/>
                    <a:pt x="2703" y="1864"/>
                  </a:cubicBezTo>
                  <a:cubicBezTo>
                    <a:pt x="3382" y="1364"/>
                    <a:pt x="4191" y="936"/>
                    <a:pt x="4751" y="317"/>
                  </a:cubicBezTo>
                  <a:cubicBezTo>
                    <a:pt x="4882" y="175"/>
                    <a:pt x="4774" y="0"/>
                    <a:pt x="461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-15509000" y="1051950"/>
              <a:ext cx="152875" cy="107975"/>
            </a:xfrm>
            <a:custGeom>
              <a:avLst/>
              <a:gdLst/>
              <a:ahLst/>
              <a:cxnLst/>
              <a:rect l="l" t="t" r="r" b="b"/>
              <a:pathLst>
                <a:path w="6115" h="4319" extrusionOk="0">
                  <a:moveTo>
                    <a:pt x="134" y="0"/>
                  </a:moveTo>
                  <a:cubicBezTo>
                    <a:pt x="59" y="0"/>
                    <a:pt x="0" y="93"/>
                    <a:pt x="68" y="171"/>
                  </a:cubicBezTo>
                  <a:cubicBezTo>
                    <a:pt x="890" y="1028"/>
                    <a:pt x="1902" y="1683"/>
                    <a:pt x="2866" y="2374"/>
                  </a:cubicBezTo>
                  <a:cubicBezTo>
                    <a:pt x="3819" y="3040"/>
                    <a:pt x="4759" y="3886"/>
                    <a:pt x="5843" y="4302"/>
                  </a:cubicBezTo>
                  <a:cubicBezTo>
                    <a:pt x="5870" y="4314"/>
                    <a:pt x="5894" y="4318"/>
                    <a:pt x="5917" y="4318"/>
                  </a:cubicBezTo>
                  <a:cubicBezTo>
                    <a:pt x="6064" y="4318"/>
                    <a:pt x="6114" y="4106"/>
                    <a:pt x="6021" y="3993"/>
                  </a:cubicBezTo>
                  <a:cubicBezTo>
                    <a:pt x="5307" y="3171"/>
                    <a:pt x="4235" y="2588"/>
                    <a:pt x="3342" y="1981"/>
                  </a:cubicBezTo>
                  <a:cubicBezTo>
                    <a:pt x="2330" y="1290"/>
                    <a:pt x="1342" y="516"/>
                    <a:pt x="187" y="16"/>
                  </a:cubicBezTo>
                  <a:cubicBezTo>
                    <a:pt x="170" y="5"/>
                    <a:pt x="151" y="0"/>
                    <a:pt x="1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-17170875" y="803550"/>
              <a:ext cx="138475" cy="104950"/>
            </a:xfrm>
            <a:custGeom>
              <a:avLst/>
              <a:gdLst/>
              <a:ahLst/>
              <a:cxnLst/>
              <a:rect l="l" t="t" r="r" b="b"/>
              <a:pathLst>
                <a:path w="5539" h="4198" extrusionOk="0">
                  <a:moveTo>
                    <a:pt x="252" y="0"/>
                  </a:moveTo>
                  <a:cubicBezTo>
                    <a:pt x="114" y="0"/>
                    <a:pt x="0" y="186"/>
                    <a:pt x="130" y="296"/>
                  </a:cubicBezTo>
                  <a:cubicBezTo>
                    <a:pt x="904" y="1023"/>
                    <a:pt x="1761" y="1665"/>
                    <a:pt x="2607" y="2320"/>
                  </a:cubicBezTo>
                  <a:cubicBezTo>
                    <a:pt x="3428" y="2939"/>
                    <a:pt x="4262" y="3785"/>
                    <a:pt x="5214" y="4178"/>
                  </a:cubicBezTo>
                  <a:cubicBezTo>
                    <a:pt x="5243" y="4191"/>
                    <a:pt x="5272" y="4197"/>
                    <a:pt x="5299" y="4197"/>
                  </a:cubicBezTo>
                  <a:cubicBezTo>
                    <a:pt x="5439" y="4197"/>
                    <a:pt x="5538" y="4036"/>
                    <a:pt x="5428" y="3916"/>
                  </a:cubicBezTo>
                  <a:cubicBezTo>
                    <a:pt x="4809" y="3142"/>
                    <a:pt x="3857" y="2570"/>
                    <a:pt x="3071" y="1987"/>
                  </a:cubicBezTo>
                  <a:cubicBezTo>
                    <a:pt x="2178" y="1320"/>
                    <a:pt x="1285" y="618"/>
                    <a:pt x="333" y="22"/>
                  </a:cubicBezTo>
                  <a:cubicBezTo>
                    <a:pt x="306" y="7"/>
                    <a:pt x="279" y="0"/>
                    <a:pt x="25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-16986275" y="599850"/>
              <a:ext cx="122375" cy="87325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22" y="0"/>
                  </a:moveTo>
                  <a:cubicBezTo>
                    <a:pt x="4597" y="0"/>
                    <a:pt x="4571" y="5"/>
                    <a:pt x="4545" y="15"/>
                  </a:cubicBezTo>
                  <a:cubicBezTo>
                    <a:pt x="3700" y="396"/>
                    <a:pt x="2938" y="1086"/>
                    <a:pt x="2200" y="1646"/>
                  </a:cubicBezTo>
                  <a:cubicBezTo>
                    <a:pt x="1509" y="2146"/>
                    <a:pt x="795" y="2658"/>
                    <a:pt x="140" y="3194"/>
                  </a:cubicBezTo>
                  <a:cubicBezTo>
                    <a:pt x="1" y="3293"/>
                    <a:pt x="128" y="3493"/>
                    <a:pt x="277" y="3493"/>
                  </a:cubicBezTo>
                  <a:cubicBezTo>
                    <a:pt x="307" y="3493"/>
                    <a:pt x="337" y="3485"/>
                    <a:pt x="366" y="3467"/>
                  </a:cubicBezTo>
                  <a:cubicBezTo>
                    <a:pt x="1164" y="2979"/>
                    <a:pt x="1938" y="2396"/>
                    <a:pt x="2712" y="1860"/>
                  </a:cubicBezTo>
                  <a:cubicBezTo>
                    <a:pt x="3402" y="1372"/>
                    <a:pt x="4200" y="943"/>
                    <a:pt x="4771" y="312"/>
                  </a:cubicBezTo>
                  <a:cubicBezTo>
                    <a:pt x="4895" y="179"/>
                    <a:pt x="4778" y="0"/>
                    <a:pt x="462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-16870475" y="792500"/>
              <a:ext cx="152925" cy="107775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90" y="1024"/>
                    <a:pt x="1914" y="1679"/>
                    <a:pt x="2878" y="2358"/>
                  </a:cubicBezTo>
                  <a:cubicBezTo>
                    <a:pt x="3830" y="3036"/>
                    <a:pt x="4759" y="3881"/>
                    <a:pt x="5854" y="4298"/>
                  </a:cubicBezTo>
                  <a:cubicBezTo>
                    <a:pt x="5878" y="4307"/>
                    <a:pt x="5899" y="4311"/>
                    <a:pt x="5919" y="4311"/>
                  </a:cubicBezTo>
                  <a:cubicBezTo>
                    <a:pt x="6063" y="4311"/>
                    <a:pt x="6117" y="4104"/>
                    <a:pt x="6033" y="3989"/>
                  </a:cubicBezTo>
                  <a:cubicBezTo>
                    <a:pt x="5319" y="3167"/>
                    <a:pt x="4247" y="2584"/>
                    <a:pt x="3354" y="1977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-16660650" y="617550"/>
              <a:ext cx="166850" cy="94450"/>
            </a:xfrm>
            <a:custGeom>
              <a:avLst/>
              <a:gdLst/>
              <a:ahLst/>
              <a:cxnLst/>
              <a:rect l="l" t="t" r="r" b="b"/>
              <a:pathLst>
                <a:path w="6674" h="3778" extrusionOk="0">
                  <a:moveTo>
                    <a:pt x="6405" y="0"/>
                  </a:moveTo>
                  <a:cubicBezTo>
                    <a:pt x="6389" y="0"/>
                    <a:pt x="6372" y="3"/>
                    <a:pt x="6355" y="9"/>
                  </a:cubicBezTo>
                  <a:cubicBezTo>
                    <a:pt x="5284" y="366"/>
                    <a:pt x="4296" y="1045"/>
                    <a:pt x="3307" y="1605"/>
                  </a:cubicBezTo>
                  <a:cubicBezTo>
                    <a:pt x="2236" y="2212"/>
                    <a:pt x="1164" y="2795"/>
                    <a:pt x="152" y="3498"/>
                  </a:cubicBezTo>
                  <a:cubicBezTo>
                    <a:pt x="0" y="3599"/>
                    <a:pt x="72" y="3778"/>
                    <a:pt x="207" y="3778"/>
                  </a:cubicBezTo>
                  <a:cubicBezTo>
                    <a:pt x="231" y="3778"/>
                    <a:pt x="257" y="3772"/>
                    <a:pt x="283" y="3760"/>
                  </a:cubicBezTo>
                  <a:cubicBezTo>
                    <a:pt x="1414" y="3271"/>
                    <a:pt x="2486" y="2664"/>
                    <a:pt x="3581" y="2081"/>
                  </a:cubicBezTo>
                  <a:cubicBezTo>
                    <a:pt x="4570" y="1545"/>
                    <a:pt x="5665" y="1057"/>
                    <a:pt x="6534" y="331"/>
                  </a:cubicBezTo>
                  <a:cubicBezTo>
                    <a:pt x="6673" y="223"/>
                    <a:pt x="6552" y="0"/>
                    <a:pt x="640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-16474300" y="759375"/>
              <a:ext cx="138375" cy="104775"/>
            </a:xfrm>
            <a:custGeom>
              <a:avLst/>
              <a:gdLst/>
              <a:ahLst/>
              <a:cxnLst/>
              <a:rect l="l" t="t" r="r" b="b"/>
              <a:pathLst>
                <a:path w="5535" h="4191" extrusionOk="0">
                  <a:moveTo>
                    <a:pt x="242" y="0"/>
                  </a:moveTo>
                  <a:cubicBezTo>
                    <a:pt x="107" y="0"/>
                    <a:pt x="0" y="181"/>
                    <a:pt x="128" y="289"/>
                  </a:cubicBezTo>
                  <a:cubicBezTo>
                    <a:pt x="902" y="1016"/>
                    <a:pt x="1759" y="1658"/>
                    <a:pt x="2604" y="2313"/>
                  </a:cubicBezTo>
                  <a:cubicBezTo>
                    <a:pt x="3426" y="2944"/>
                    <a:pt x="4259" y="3778"/>
                    <a:pt x="5212" y="4171"/>
                  </a:cubicBezTo>
                  <a:cubicBezTo>
                    <a:pt x="5242" y="4185"/>
                    <a:pt x="5271" y="4191"/>
                    <a:pt x="5299" y="4191"/>
                  </a:cubicBezTo>
                  <a:cubicBezTo>
                    <a:pt x="5438" y="4191"/>
                    <a:pt x="5535" y="4037"/>
                    <a:pt x="5426" y="3909"/>
                  </a:cubicBezTo>
                  <a:cubicBezTo>
                    <a:pt x="4807" y="3135"/>
                    <a:pt x="3854" y="2563"/>
                    <a:pt x="3069" y="1992"/>
                  </a:cubicBezTo>
                  <a:cubicBezTo>
                    <a:pt x="2176" y="1313"/>
                    <a:pt x="1283" y="623"/>
                    <a:pt x="330" y="27"/>
                  </a:cubicBezTo>
                  <a:cubicBezTo>
                    <a:pt x="301" y="9"/>
                    <a:pt x="271" y="0"/>
                    <a:pt x="24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-16289825" y="555675"/>
              <a:ext cx="122375" cy="87325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34" y="1"/>
                  </a:moveTo>
                  <a:cubicBezTo>
                    <a:pt x="4606" y="1"/>
                    <a:pt x="4577" y="7"/>
                    <a:pt x="4548" y="20"/>
                  </a:cubicBezTo>
                  <a:cubicBezTo>
                    <a:pt x="3703" y="389"/>
                    <a:pt x="2941" y="1091"/>
                    <a:pt x="2202" y="1639"/>
                  </a:cubicBezTo>
                  <a:cubicBezTo>
                    <a:pt x="1512" y="2139"/>
                    <a:pt x="797" y="2651"/>
                    <a:pt x="143" y="3187"/>
                  </a:cubicBezTo>
                  <a:cubicBezTo>
                    <a:pt x="1" y="3288"/>
                    <a:pt x="135" y="3493"/>
                    <a:pt x="288" y="3493"/>
                  </a:cubicBezTo>
                  <a:cubicBezTo>
                    <a:pt x="315" y="3493"/>
                    <a:pt x="342" y="3487"/>
                    <a:pt x="369" y="3472"/>
                  </a:cubicBezTo>
                  <a:cubicBezTo>
                    <a:pt x="1167" y="2972"/>
                    <a:pt x="1940" y="2401"/>
                    <a:pt x="2714" y="1865"/>
                  </a:cubicBezTo>
                  <a:cubicBezTo>
                    <a:pt x="3405" y="1365"/>
                    <a:pt x="4203" y="936"/>
                    <a:pt x="4774" y="317"/>
                  </a:cubicBezTo>
                  <a:cubicBezTo>
                    <a:pt x="4895" y="176"/>
                    <a:pt x="4786" y="1"/>
                    <a:pt x="463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-16173950" y="748150"/>
              <a:ext cx="152925" cy="107775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89" y="1024"/>
                    <a:pt x="1901" y="1679"/>
                    <a:pt x="2878" y="2369"/>
                  </a:cubicBezTo>
                  <a:cubicBezTo>
                    <a:pt x="3830" y="3036"/>
                    <a:pt x="4759" y="3881"/>
                    <a:pt x="5854" y="4298"/>
                  </a:cubicBezTo>
                  <a:cubicBezTo>
                    <a:pt x="5877" y="4307"/>
                    <a:pt x="5899" y="4311"/>
                    <a:pt x="5918" y="4311"/>
                  </a:cubicBezTo>
                  <a:cubicBezTo>
                    <a:pt x="6062" y="4311"/>
                    <a:pt x="6116" y="4104"/>
                    <a:pt x="6033" y="3989"/>
                  </a:cubicBezTo>
                  <a:cubicBezTo>
                    <a:pt x="5318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0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-15964400" y="573400"/>
              <a:ext cx="167050" cy="94250"/>
            </a:xfrm>
            <a:custGeom>
              <a:avLst/>
              <a:gdLst/>
              <a:ahLst/>
              <a:cxnLst/>
              <a:rect l="l" t="t" r="r" b="b"/>
              <a:pathLst>
                <a:path w="6682" h="3770" extrusionOk="0">
                  <a:moveTo>
                    <a:pt x="6424" y="1"/>
                  </a:moveTo>
                  <a:cubicBezTo>
                    <a:pt x="6405" y="1"/>
                    <a:pt x="6386" y="5"/>
                    <a:pt x="6366" y="13"/>
                  </a:cubicBezTo>
                  <a:cubicBezTo>
                    <a:pt x="5295" y="370"/>
                    <a:pt x="4306" y="1037"/>
                    <a:pt x="3318" y="1597"/>
                  </a:cubicBezTo>
                  <a:cubicBezTo>
                    <a:pt x="2247" y="2216"/>
                    <a:pt x="1175" y="2787"/>
                    <a:pt x="163" y="3490"/>
                  </a:cubicBezTo>
                  <a:cubicBezTo>
                    <a:pt x="1" y="3591"/>
                    <a:pt x="80" y="3770"/>
                    <a:pt x="217" y="3770"/>
                  </a:cubicBezTo>
                  <a:cubicBezTo>
                    <a:pt x="241" y="3770"/>
                    <a:pt x="267" y="3764"/>
                    <a:pt x="294" y="3752"/>
                  </a:cubicBezTo>
                  <a:cubicBezTo>
                    <a:pt x="1425" y="3263"/>
                    <a:pt x="2497" y="2656"/>
                    <a:pt x="3592" y="2073"/>
                  </a:cubicBezTo>
                  <a:cubicBezTo>
                    <a:pt x="4580" y="1537"/>
                    <a:pt x="5676" y="1049"/>
                    <a:pt x="6545" y="323"/>
                  </a:cubicBezTo>
                  <a:cubicBezTo>
                    <a:pt x="6681" y="217"/>
                    <a:pt x="6567" y="1"/>
                    <a:pt x="642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-15777900" y="715025"/>
              <a:ext cx="138225" cy="104975"/>
            </a:xfrm>
            <a:custGeom>
              <a:avLst/>
              <a:gdLst/>
              <a:ahLst/>
              <a:cxnLst/>
              <a:rect l="l" t="t" r="r" b="b"/>
              <a:pathLst>
                <a:path w="5529" h="4199" extrusionOk="0">
                  <a:moveTo>
                    <a:pt x="236" y="0"/>
                  </a:moveTo>
                  <a:cubicBezTo>
                    <a:pt x="103" y="0"/>
                    <a:pt x="1" y="181"/>
                    <a:pt x="109" y="289"/>
                  </a:cubicBezTo>
                  <a:cubicBezTo>
                    <a:pt x="883" y="1027"/>
                    <a:pt x="1752" y="1658"/>
                    <a:pt x="2597" y="2325"/>
                  </a:cubicBezTo>
                  <a:cubicBezTo>
                    <a:pt x="3419" y="2944"/>
                    <a:pt x="4252" y="3778"/>
                    <a:pt x="5204" y="4183"/>
                  </a:cubicBezTo>
                  <a:cubicBezTo>
                    <a:pt x="5231" y="4193"/>
                    <a:pt x="5257" y="4198"/>
                    <a:pt x="5283" y="4198"/>
                  </a:cubicBezTo>
                  <a:cubicBezTo>
                    <a:pt x="5426" y="4198"/>
                    <a:pt x="5528" y="4040"/>
                    <a:pt x="5407" y="3909"/>
                  </a:cubicBezTo>
                  <a:cubicBezTo>
                    <a:pt x="4800" y="3135"/>
                    <a:pt x="3847" y="2575"/>
                    <a:pt x="3061" y="1992"/>
                  </a:cubicBezTo>
                  <a:cubicBezTo>
                    <a:pt x="2168" y="1325"/>
                    <a:pt x="1275" y="623"/>
                    <a:pt x="323" y="27"/>
                  </a:cubicBezTo>
                  <a:cubicBezTo>
                    <a:pt x="294" y="8"/>
                    <a:pt x="264" y="0"/>
                    <a:pt x="23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504" name="Google Shape;504;p4"/>
          <p:cNvSpPr/>
          <p:nvPr/>
        </p:nvSpPr>
        <p:spPr>
          <a:xfrm>
            <a:off x="-1038190" y="-637790"/>
            <a:ext cx="1793071" cy="3060455"/>
          </a:xfrm>
          <a:custGeom>
            <a:avLst/>
            <a:gdLst/>
            <a:ahLst/>
            <a:cxnLst/>
            <a:rect l="l" t="t" r="r" b="b"/>
            <a:pathLst>
              <a:path w="39113" h="66759" extrusionOk="0">
                <a:moveTo>
                  <a:pt x="0" y="0"/>
                </a:moveTo>
                <a:lnTo>
                  <a:pt x="0" y="66758"/>
                </a:lnTo>
                <a:cubicBezTo>
                  <a:pt x="4501" y="66675"/>
                  <a:pt x="9013" y="66211"/>
                  <a:pt x="13466" y="65437"/>
                </a:cubicBezTo>
                <a:cubicBezTo>
                  <a:pt x="20646" y="64187"/>
                  <a:pt x="27516" y="60496"/>
                  <a:pt x="31540" y="54257"/>
                </a:cubicBezTo>
                <a:cubicBezTo>
                  <a:pt x="34433" y="49732"/>
                  <a:pt x="37386" y="44148"/>
                  <a:pt x="37862" y="38695"/>
                </a:cubicBezTo>
                <a:cubicBezTo>
                  <a:pt x="39112" y="24574"/>
                  <a:pt x="33897" y="11132"/>
                  <a:pt x="255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05" name="Google Shape;505;p4"/>
          <p:cNvSpPr/>
          <p:nvPr/>
        </p:nvSpPr>
        <p:spPr>
          <a:xfrm>
            <a:off x="-153140" y="5716926"/>
            <a:ext cx="2438224" cy="2671841"/>
          </a:xfrm>
          <a:custGeom>
            <a:avLst/>
            <a:gdLst/>
            <a:ahLst/>
            <a:cxnLst/>
            <a:rect l="l" t="t" r="r" b="b"/>
            <a:pathLst>
              <a:path w="53186" h="58282" extrusionOk="0">
                <a:moveTo>
                  <a:pt x="0" y="1"/>
                </a:moveTo>
                <a:cubicBezTo>
                  <a:pt x="4" y="1"/>
                  <a:pt x="8" y="2"/>
                  <a:pt x="12" y="2"/>
                </a:cubicBezTo>
                <a:lnTo>
                  <a:pt x="12" y="2"/>
                </a:lnTo>
                <a:lnTo>
                  <a:pt x="12" y="1"/>
                </a:lnTo>
                <a:close/>
                <a:moveTo>
                  <a:pt x="12" y="2"/>
                </a:moveTo>
                <a:lnTo>
                  <a:pt x="12" y="58282"/>
                </a:lnTo>
                <a:lnTo>
                  <a:pt x="49173" y="58282"/>
                </a:lnTo>
                <a:cubicBezTo>
                  <a:pt x="52066" y="51603"/>
                  <a:pt x="53185" y="44530"/>
                  <a:pt x="51792" y="37327"/>
                </a:cubicBezTo>
                <a:cubicBezTo>
                  <a:pt x="50697" y="31707"/>
                  <a:pt x="48494" y="26302"/>
                  <a:pt x="46339" y="21039"/>
                </a:cubicBezTo>
                <a:cubicBezTo>
                  <a:pt x="41755" y="9883"/>
                  <a:pt x="27623" y="6347"/>
                  <a:pt x="17240" y="3430"/>
                </a:cubicBezTo>
                <a:cubicBezTo>
                  <a:pt x="11517" y="1824"/>
                  <a:pt x="5925" y="467"/>
                  <a:pt x="12" y="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06" name="Google Shape;506;p4"/>
          <p:cNvSpPr txBox="1">
            <a:spLocks noGrp="1"/>
          </p:cNvSpPr>
          <p:nvPr>
            <p:ph type="subTitle" idx="1"/>
          </p:nvPr>
        </p:nvSpPr>
        <p:spPr>
          <a:xfrm>
            <a:off x="3232800" y="2701900"/>
            <a:ext cx="5726400" cy="2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7" name="Google Shape;507;p4"/>
          <p:cNvSpPr/>
          <p:nvPr/>
        </p:nvSpPr>
        <p:spPr>
          <a:xfrm>
            <a:off x="181715" y="3428991"/>
            <a:ext cx="1051829" cy="1014192"/>
          </a:xfrm>
          <a:custGeom>
            <a:avLst/>
            <a:gdLst/>
            <a:ahLst/>
            <a:cxnLst/>
            <a:rect l="l" t="t" r="r" b="b"/>
            <a:pathLst>
              <a:path w="22944" h="22123" extrusionOk="0">
                <a:moveTo>
                  <a:pt x="11745" y="0"/>
                </a:moveTo>
                <a:cubicBezTo>
                  <a:pt x="11546" y="0"/>
                  <a:pt x="11346" y="8"/>
                  <a:pt x="11145" y="27"/>
                </a:cubicBezTo>
                <a:cubicBezTo>
                  <a:pt x="10502" y="86"/>
                  <a:pt x="9871" y="181"/>
                  <a:pt x="9240" y="300"/>
                </a:cubicBezTo>
                <a:cubicBezTo>
                  <a:pt x="8121" y="503"/>
                  <a:pt x="7049" y="800"/>
                  <a:pt x="6025" y="1300"/>
                </a:cubicBezTo>
                <a:cubicBezTo>
                  <a:pt x="5620" y="1491"/>
                  <a:pt x="5228" y="1693"/>
                  <a:pt x="4835" y="1908"/>
                </a:cubicBezTo>
                <a:cubicBezTo>
                  <a:pt x="4120" y="2289"/>
                  <a:pt x="3573" y="2765"/>
                  <a:pt x="3001" y="3336"/>
                </a:cubicBezTo>
                <a:cubicBezTo>
                  <a:pt x="2191" y="4158"/>
                  <a:pt x="1537" y="5087"/>
                  <a:pt x="1001" y="6122"/>
                </a:cubicBezTo>
                <a:cubicBezTo>
                  <a:pt x="775" y="6539"/>
                  <a:pt x="560" y="6956"/>
                  <a:pt x="465" y="7432"/>
                </a:cubicBezTo>
                <a:cubicBezTo>
                  <a:pt x="358" y="7908"/>
                  <a:pt x="310" y="8361"/>
                  <a:pt x="191" y="8825"/>
                </a:cubicBezTo>
                <a:cubicBezTo>
                  <a:pt x="1" y="9575"/>
                  <a:pt x="96" y="10385"/>
                  <a:pt x="96" y="11147"/>
                </a:cubicBezTo>
                <a:cubicBezTo>
                  <a:pt x="96" y="11992"/>
                  <a:pt x="203" y="12814"/>
                  <a:pt x="191" y="13659"/>
                </a:cubicBezTo>
                <a:cubicBezTo>
                  <a:pt x="179" y="14635"/>
                  <a:pt x="417" y="15445"/>
                  <a:pt x="786" y="16326"/>
                </a:cubicBezTo>
                <a:cubicBezTo>
                  <a:pt x="941" y="16683"/>
                  <a:pt x="1060" y="17052"/>
                  <a:pt x="1263" y="17386"/>
                </a:cubicBezTo>
                <a:cubicBezTo>
                  <a:pt x="1429" y="17648"/>
                  <a:pt x="1608" y="17910"/>
                  <a:pt x="1751" y="18183"/>
                </a:cubicBezTo>
                <a:cubicBezTo>
                  <a:pt x="1810" y="18326"/>
                  <a:pt x="1858" y="18445"/>
                  <a:pt x="1929" y="18541"/>
                </a:cubicBezTo>
                <a:cubicBezTo>
                  <a:pt x="2644" y="19577"/>
                  <a:pt x="3775" y="20446"/>
                  <a:pt x="4906" y="20970"/>
                </a:cubicBezTo>
                <a:cubicBezTo>
                  <a:pt x="5299" y="21148"/>
                  <a:pt x="5704" y="21267"/>
                  <a:pt x="6085" y="21446"/>
                </a:cubicBezTo>
                <a:cubicBezTo>
                  <a:pt x="6372" y="21613"/>
                  <a:pt x="6686" y="21711"/>
                  <a:pt x="6747" y="21711"/>
                </a:cubicBezTo>
                <a:cubicBezTo>
                  <a:pt x="6777" y="21711"/>
                  <a:pt x="6746" y="21687"/>
                  <a:pt x="6621" y="21636"/>
                </a:cubicBezTo>
                <a:lnTo>
                  <a:pt x="6621" y="21636"/>
                </a:lnTo>
                <a:cubicBezTo>
                  <a:pt x="7680" y="21958"/>
                  <a:pt x="8776" y="22089"/>
                  <a:pt x="9883" y="22101"/>
                </a:cubicBezTo>
                <a:cubicBezTo>
                  <a:pt x="10432" y="22111"/>
                  <a:pt x="10978" y="22123"/>
                  <a:pt x="11520" y="22123"/>
                </a:cubicBezTo>
                <a:cubicBezTo>
                  <a:pt x="13507" y="22123"/>
                  <a:pt x="15441" y="21964"/>
                  <a:pt x="17265" y="20981"/>
                </a:cubicBezTo>
                <a:cubicBezTo>
                  <a:pt x="17931" y="20624"/>
                  <a:pt x="18693" y="20208"/>
                  <a:pt x="19229" y="19648"/>
                </a:cubicBezTo>
                <a:cubicBezTo>
                  <a:pt x="19586" y="19291"/>
                  <a:pt x="19860" y="18767"/>
                  <a:pt x="20134" y="18350"/>
                </a:cubicBezTo>
                <a:cubicBezTo>
                  <a:pt x="20456" y="17850"/>
                  <a:pt x="20777" y="17338"/>
                  <a:pt x="21087" y="16814"/>
                </a:cubicBezTo>
                <a:cubicBezTo>
                  <a:pt x="21515" y="16124"/>
                  <a:pt x="21944" y="15433"/>
                  <a:pt x="22206" y="14647"/>
                </a:cubicBezTo>
                <a:cubicBezTo>
                  <a:pt x="22587" y="13445"/>
                  <a:pt x="22813" y="12266"/>
                  <a:pt x="22884" y="11016"/>
                </a:cubicBezTo>
                <a:cubicBezTo>
                  <a:pt x="22944" y="10111"/>
                  <a:pt x="22944" y="9230"/>
                  <a:pt x="22789" y="8337"/>
                </a:cubicBezTo>
                <a:cubicBezTo>
                  <a:pt x="22563" y="7087"/>
                  <a:pt x="21992" y="5980"/>
                  <a:pt x="21265" y="4944"/>
                </a:cubicBezTo>
                <a:cubicBezTo>
                  <a:pt x="20896" y="4420"/>
                  <a:pt x="20479" y="3932"/>
                  <a:pt x="20051" y="3467"/>
                </a:cubicBezTo>
                <a:cubicBezTo>
                  <a:pt x="19253" y="2622"/>
                  <a:pt x="18301" y="2027"/>
                  <a:pt x="17336" y="1420"/>
                </a:cubicBezTo>
                <a:cubicBezTo>
                  <a:pt x="16134" y="669"/>
                  <a:pt x="14836" y="146"/>
                  <a:pt x="13407" y="74"/>
                </a:cubicBezTo>
                <a:cubicBezTo>
                  <a:pt x="12846" y="57"/>
                  <a:pt x="12298" y="0"/>
                  <a:pt x="117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5323065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solidFill>
          <a:schemeClr val="accent2"/>
        </a:solidFill>
        <a:effectLst/>
      </p:bgPr>
    </p:bg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"/>
          <p:cNvSpPr txBox="1">
            <a:spLocks noGrp="1"/>
          </p:cNvSpPr>
          <p:nvPr>
            <p:ph type="title"/>
          </p:nvPr>
        </p:nvSpPr>
        <p:spPr>
          <a:xfrm>
            <a:off x="4548200" y="785667"/>
            <a:ext cx="3095600" cy="15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0" name="Google Shape;510;p5"/>
          <p:cNvSpPr txBox="1">
            <a:spLocks noGrp="1"/>
          </p:cNvSpPr>
          <p:nvPr>
            <p:ph type="subTitle" idx="1"/>
          </p:nvPr>
        </p:nvSpPr>
        <p:spPr>
          <a:xfrm>
            <a:off x="2168349" y="3937000"/>
            <a:ext cx="2910800" cy="4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11" name="Google Shape;511;p5"/>
          <p:cNvSpPr txBox="1">
            <a:spLocks noGrp="1"/>
          </p:cNvSpPr>
          <p:nvPr>
            <p:ph type="subTitle" idx="2"/>
          </p:nvPr>
        </p:nvSpPr>
        <p:spPr>
          <a:xfrm>
            <a:off x="1863751" y="4379600"/>
            <a:ext cx="3520000" cy="17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5"/>
          <p:cNvSpPr txBox="1">
            <a:spLocks noGrp="1"/>
          </p:cNvSpPr>
          <p:nvPr>
            <p:ph type="subTitle" idx="3"/>
          </p:nvPr>
        </p:nvSpPr>
        <p:spPr>
          <a:xfrm>
            <a:off x="7112852" y="3937000"/>
            <a:ext cx="2910800" cy="4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13" name="Google Shape;513;p5"/>
          <p:cNvSpPr txBox="1">
            <a:spLocks noGrp="1"/>
          </p:cNvSpPr>
          <p:nvPr>
            <p:ph type="subTitle" idx="4"/>
          </p:nvPr>
        </p:nvSpPr>
        <p:spPr>
          <a:xfrm>
            <a:off x="6808240" y="4379600"/>
            <a:ext cx="3520000" cy="17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5"/>
          <p:cNvSpPr/>
          <p:nvPr/>
        </p:nvSpPr>
        <p:spPr>
          <a:xfrm rot="10800000">
            <a:off x="9278834" y="-1446401"/>
            <a:ext cx="3700567" cy="3902868"/>
          </a:xfrm>
          <a:custGeom>
            <a:avLst/>
            <a:gdLst/>
            <a:ahLst/>
            <a:cxnLst/>
            <a:rect l="l" t="t" r="r" b="b"/>
            <a:pathLst>
              <a:path w="136351" h="143805" extrusionOk="0">
                <a:moveTo>
                  <a:pt x="0" y="1"/>
                </a:moveTo>
                <a:lnTo>
                  <a:pt x="0" y="143804"/>
                </a:lnTo>
                <a:lnTo>
                  <a:pt x="134279" y="143804"/>
                </a:lnTo>
                <a:cubicBezTo>
                  <a:pt x="135053" y="138756"/>
                  <a:pt x="136232" y="133815"/>
                  <a:pt x="136267" y="128564"/>
                </a:cubicBezTo>
                <a:cubicBezTo>
                  <a:pt x="136327" y="116706"/>
                  <a:pt x="136351" y="104871"/>
                  <a:pt x="133624" y="93334"/>
                </a:cubicBezTo>
                <a:cubicBezTo>
                  <a:pt x="133315" y="91988"/>
                  <a:pt x="132969" y="90655"/>
                  <a:pt x="132577" y="89309"/>
                </a:cubicBezTo>
                <a:cubicBezTo>
                  <a:pt x="129457" y="78772"/>
                  <a:pt x="122968" y="65533"/>
                  <a:pt x="114967" y="57543"/>
                </a:cubicBezTo>
                <a:cubicBezTo>
                  <a:pt x="105430" y="48030"/>
                  <a:pt x="95203" y="40541"/>
                  <a:pt x="83559" y="33683"/>
                </a:cubicBezTo>
                <a:cubicBezTo>
                  <a:pt x="74605" y="28397"/>
                  <a:pt x="66461" y="22527"/>
                  <a:pt x="57639" y="17015"/>
                </a:cubicBezTo>
                <a:cubicBezTo>
                  <a:pt x="48697" y="11407"/>
                  <a:pt x="38398" y="9085"/>
                  <a:pt x="28659" y="5156"/>
                </a:cubicBezTo>
                <a:cubicBezTo>
                  <a:pt x="28540" y="5097"/>
                  <a:pt x="28421" y="5049"/>
                  <a:pt x="28290" y="5001"/>
                </a:cubicBezTo>
                <a:cubicBezTo>
                  <a:pt x="22515" y="2739"/>
                  <a:pt x="15360" y="1608"/>
                  <a:pt x="9228" y="667"/>
                </a:cubicBezTo>
                <a:cubicBezTo>
                  <a:pt x="6882" y="310"/>
                  <a:pt x="4346" y="108"/>
                  <a:pt x="1763" y="36"/>
                </a:cubicBezTo>
                <a:cubicBezTo>
                  <a:pt x="1191" y="13"/>
                  <a:pt x="608" y="1"/>
                  <a:pt x="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15" name="Google Shape;515;p5"/>
          <p:cNvSpPr/>
          <p:nvPr/>
        </p:nvSpPr>
        <p:spPr>
          <a:xfrm rot="10800000">
            <a:off x="10777034" y="-1040000"/>
            <a:ext cx="2310233" cy="4363667"/>
          </a:xfrm>
          <a:custGeom>
            <a:avLst/>
            <a:gdLst/>
            <a:ahLst/>
            <a:cxnLst/>
            <a:rect l="l" t="t" r="r" b="b"/>
            <a:pathLst>
              <a:path w="69307" h="130910" extrusionOk="0">
                <a:moveTo>
                  <a:pt x="0" y="0"/>
                </a:moveTo>
                <a:lnTo>
                  <a:pt x="0" y="130909"/>
                </a:lnTo>
                <a:lnTo>
                  <a:pt x="69128" y="130909"/>
                </a:lnTo>
                <a:cubicBezTo>
                  <a:pt x="69307" y="127980"/>
                  <a:pt x="69235" y="125075"/>
                  <a:pt x="68997" y="121956"/>
                </a:cubicBezTo>
                <a:cubicBezTo>
                  <a:pt x="68449" y="114824"/>
                  <a:pt x="67425" y="107740"/>
                  <a:pt x="64687" y="101084"/>
                </a:cubicBezTo>
                <a:cubicBezTo>
                  <a:pt x="63580" y="98429"/>
                  <a:pt x="62603" y="95714"/>
                  <a:pt x="60817" y="93440"/>
                </a:cubicBezTo>
                <a:cubicBezTo>
                  <a:pt x="58234" y="90166"/>
                  <a:pt x="56305" y="86440"/>
                  <a:pt x="53757" y="83141"/>
                </a:cubicBezTo>
                <a:cubicBezTo>
                  <a:pt x="50971" y="79534"/>
                  <a:pt x="48447" y="75760"/>
                  <a:pt x="45899" y="71997"/>
                </a:cubicBezTo>
                <a:cubicBezTo>
                  <a:pt x="41470" y="65461"/>
                  <a:pt x="36648" y="58960"/>
                  <a:pt x="33338" y="51769"/>
                </a:cubicBezTo>
                <a:cubicBezTo>
                  <a:pt x="30373" y="45292"/>
                  <a:pt x="27837" y="38696"/>
                  <a:pt x="25182" y="32088"/>
                </a:cubicBezTo>
                <a:cubicBezTo>
                  <a:pt x="23765" y="28551"/>
                  <a:pt x="22098" y="25003"/>
                  <a:pt x="20431" y="21574"/>
                </a:cubicBezTo>
                <a:cubicBezTo>
                  <a:pt x="18288" y="17181"/>
                  <a:pt x="14836" y="13431"/>
                  <a:pt x="11454" y="9930"/>
                </a:cubicBezTo>
                <a:cubicBezTo>
                  <a:pt x="10823" y="9263"/>
                  <a:pt x="5799" y="4763"/>
                  <a:pt x="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516" name="Google Shape;516;p5"/>
          <p:cNvGrpSpPr/>
          <p:nvPr/>
        </p:nvGrpSpPr>
        <p:grpSpPr>
          <a:xfrm rot="10800000">
            <a:off x="7435234" y="-1105533"/>
            <a:ext cx="6423767" cy="2567400"/>
            <a:chOff x="-8501525" y="4032225"/>
            <a:chExt cx="4817825" cy="1925550"/>
          </a:xfrm>
        </p:grpSpPr>
        <p:sp>
          <p:nvSpPr>
            <p:cNvPr id="517" name="Google Shape;517;p5"/>
            <p:cNvSpPr/>
            <p:nvPr/>
          </p:nvSpPr>
          <p:spPr>
            <a:xfrm>
              <a:off x="-8349100" y="5626625"/>
              <a:ext cx="140325" cy="52450"/>
            </a:xfrm>
            <a:custGeom>
              <a:avLst/>
              <a:gdLst/>
              <a:ahLst/>
              <a:cxnLst/>
              <a:rect l="l" t="t" r="r" b="b"/>
              <a:pathLst>
                <a:path w="5613" h="2098" extrusionOk="0">
                  <a:moveTo>
                    <a:pt x="5318" y="1"/>
                  </a:moveTo>
                  <a:cubicBezTo>
                    <a:pt x="5305" y="1"/>
                    <a:pt x="5293" y="2"/>
                    <a:pt x="5280" y="4"/>
                  </a:cubicBezTo>
                  <a:cubicBezTo>
                    <a:pt x="4399" y="123"/>
                    <a:pt x="3554" y="528"/>
                    <a:pt x="2720" y="802"/>
                  </a:cubicBezTo>
                  <a:cubicBezTo>
                    <a:pt x="1875" y="1099"/>
                    <a:pt x="1018" y="1385"/>
                    <a:pt x="184" y="1730"/>
                  </a:cubicBezTo>
                  <a:cubicBezTo>
                    <a:pt x="1" y="1806"/>
                    <a:pt x="42" y="2097"/>
                    <a:pt x="230" y="2097"/>
                  </a:cubicBezTo>
                  <a:cubicBezTo>
                    <a:pt x="249" y="2097"/>
                    <a:pt x="269" y="2094"/>
                    <a:pt x="291" y="2088"/>
                  </a:cubicBezTo>
                  <a:cubicBezTo>
                    <a:pt x="1208" y="1838"/>
                    <a:pt x="2125" y="1516"/>
                    <a:pt x="3030" y="1219"/>
                  </a:cubicBezTo>
                  <a:cubicBezTo>
                    <a:pt x="3839" y="957"/>
                    <a:pt x="4685" y="766"/>
                    <a:pt x="5423" y="349"/>
                  </a:cubicBezTo>
                  <a:cubicBezTo>
                    <a:pt x="5613" y="238"/>
                    <a:pt x="5499" y="1"/>
                    <a:pt x="531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18" name="Google Shape;518;p5"/>
            <p:cNvSpPr/>
            <p:nvPr/>
          </p:nvSpPr>
          <p:spPr>
            <a:xfrm>
              <a:off x="-8270950" y="5812200"/>
              <a:ext cx="116950" cy="144950"/>
            </a:xfrm>
            <a:custGeom>
              <a:avLst/>
              <a:gdLst/>
              <a:ahLst/>
              <a:cxnLst/>
              <a:rect l="l" t="t" r="r" b="b"/>
              <a:pathLst>
                <a:path w="4678" h="5798" extrusionOk="0">
                  <a:moveTo>
                    <a:pt x="120" y="0"/>
                  </a:moveTo>
                  <a:cubicBezTo>
                    <a:pt x="58" y="0"/>
                    <a:pt x="1" y="65"/>
                    <a:pt x="35" y="142"/>
                  </a:cubicBezTo>
                  <a:cubicBezTo>
                    <a:pt x="535" y="1154"/>
                    <a:pt x="1261" y="2011"/>
                    <a:pt x="1940" y="2892"/>
                  </a:cubicBezTo>
                  <a:cubicBezTo>
                    <a:pt x="2678" y="3832"/>
                    <a:pt x="3392" y="5011"/>
                    <a:pt x="4321" y="5749"/>
                  </a:cubicBezTo>
                  <a:cubicBezTo>
                    <a:pt x="4364" y="5783"/>
                    <a:pt x="4410" y="5798"/>
                    <a:pt x="4453" y="5798"/>
                  </a:cubicBezTo>
                  <a:cubicBezTo>
                    <a:pt x="4577" y="5798"/>
                    <a:pt x="4678" y="5674"/>
                    <a:pt x="4607" y="5523"/>
                  </a:cubicBezTo>
                  <a:cubicBezTo>
                    <a:pt x="4166" y="4547"/>
                    <a:pt x="3297" y="3666"/>
                    <a:pt x="2630" y="2820"/>
                  </a:cubicBezTo>
                  <a:cubicBezTo>
                    <a:pt x="1856" y="1856"/>
                    <a:pt x="1142" y="820"/>
                    <a:pt x="190" y="34"/>
                  </a:cubicBezTo>
                  <a:cubicBezTo>
                    <a:pt x="169" y="11"/>
                    <a:pt x="144" y="0"/>
                    <a:pt x="12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19" name="Google Shape;519;p5"/>
            <p:cNvSpPr/>
            <p:nvPr/>
          </p:nvSpPr>
          <p:spPr>
            <a:xfrm>
              <a:off x="-8045275" y="575172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17" y="1"/>
                  </a:moveTo>
                  <a:cubicBezTo>
                    <a:pt x="5986" y="24"/>
                    <a:pt x="4831" y="382"/>
                    <a:pt x="3736" y="644"/>
                  </a:cubicBezTo>
                  <a:cubicBezTo>
                    <a:pt x="2533" y="906"/>
                    <a:pt x="1319" y="1156"/>
                    <a:pt x="164" y="1537"/>
                  </a:cubicBezTo>
                  <a:cubicBezTo>
                    <a:pt x="1" y="1572"/>
                    <a:pt x="20" y="1835"/>
                    <a:pt x="177" y="1835"/>
                  </a:cubicBezTo>
                  <a:cubicBezTo>
                    <a:pt x="180" y="1835"/>
                    <a:pt x="184" y="1834"/>
                    <a:pt x="187" y="1834"/>
                  </a:cubicBezTo>
                  <a:cubicBezTo>
                    <a:pt x="1319" y="1691"/>
                    <a:pt x="2450" y="1453"/>
                    <a:pt x="3569" y="1239"/>
                  </a:cubicBezTo>
                  <a:cubicBezTo>
                    <a:pt x="4759" y="1001"/>
                    <a:pt x="6045" y="846"/>
                    <a:pt x="7153" y="370"/>
                  </a:cubicBezTo>
                  <a:cubicBezTo>
                    <a:pt x="7331" y="298"/>
                    <a:pt x="7331" y="1"/>
                    <a:pt x="711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0" name="Google Shape;520;p5"/>
            <p:cNvSpPr/>
            <p:nvPr/>
          </p:nvSpPr>
          <p:spPr>
            <a:xfrm>
              <a:off x="-7669800" y="5787075"/>
              <a:ext cx="140275" cy="52450"/>
            </a:xfrm>
            <a:custGeom>
              <a:avLst/>
              <a:gdLst/>
              <a:ahLst/>
              <a:cxnLst/>
              <a:rect l="l" t="t" r="r" b="b"/>
              <a:pathLst>
                <a:path w="5611" h="2098" extrusionOk="0">
                  <a:moveTo>
                    <a:pt x="5319" y="0"/>
                  </a:moveTo>
                  <a:cubicBezTo>
                    <a:pt x="5306" y="0"/>
                    <a:pt x="5292" y="1"/>
                    <a:pt x="5278" y="4"/>
                  </a:cubicBezTo>
                  <a:cubicBezTo>
                    <a:pt x="4397" y="123"/>
                    <a:pt x="3552" y="515"/>
                    <a:pt x="2718" y="801"/>
                  </a:cubicBezTo>
                  <a:cubicBezTo>
                    <a:pt x="1873" y="1099"/>
                    <a:pt x="1028" y="1385"/>
                    <a:pt x="194" y="1730"/>
                  </a:cubicBezTo>
                  <a:cubicBezTo>
                    <a:pt x="0" y="1816"/>
                    <a:pt x="40" y="2097"/>
                    <a:pt x="226" y="2097"/>
                  </a:cubicBezTo>
                  <a:cubicBezTo>
                    <a:pt x="245" y="2097"/>
                    <a:pt x="267" y="2094"/>
                    <a:pt x="289" y="2087"/>
                  </a:cubicBezTo>
                  <a:cubicBezTo>
                    <a:pt x="1218" y="1825"/>
                    <a:pt x="2123" y="1516"/>
                    <a:pt x="3028" y="1218"/>
                  </a:cubicBezTo>
                  <a:cubicBezTo>
                    <a:pt x="3837" y="956"/>
                    <a:pt x="4683" y="754"/>
                    <a:pt x="5433" y="337"/>
                  </a:cubicBezTo>
                  <a:cubicBezTo>
                    <a:pt x="5611" y="226"/>
                    <a:pt x="5508" y="0"/>
                    <a:pt x="531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1" name="Google Shape;521;p5"/>
            <p:cNvSpPr/>
            <p:nvPr/>
          </p:nvSpPr>
          <p:spPr>
            <a:xfrm>
              <a:off x="-7365650" y="5912175"/>
              <a:ext cx="183225" cy="45600"/>
            </a:xfrm>
            <a:custGeom>
              <a:avLst/>
              <a:gdLst/>
              <a:ahLst/>
              <a:cxnLst/>
              <a:rect l="l" t="t" r="r" b="b"/>
              <a:pathLst>
                <a:path w="7329" h="1824" extrusionOk="0">
                  <a:moveTo>
                    <a:pt x="7102" y="0"/>
                  </a:moveTo>
                  <a:cubicBezTo>
                    <a:pt x="5971" y="24"/>
                    <a:pt x="4828" y="381"/>
                    <a:pt x="3721" y="631"/>
                  </a:cubicBezTo>
                  <a:cubicBezTo>
                    <a:pt x="2518" y="905"/>
                    <a:pt x="1316" y="1155"/>
                    <a:pt x="149" y="1524"/>
                  </a:cubicBezTo>
                  <a:cubicBezTo>
                    <a:pt x="0" y="1570"/>
                    <a:pt x="5" y="1823"/>
                    <a:pt x="163" y="1823"/>
                  </a:cubicBezTo>
                  <a:cubicBezTo>
                    <a:pt x="170" y="1823"/>
                    <a:pt x="177" y="1823"/>
                    <a:pt x="184" y="1822"/>
                  </a:cubicBezTo>
                  <a:cubicBezTo>
                    <a:pt x="1316" y="1691"/>
                    <a:pt x="2447" y="1453"/>
                    <a:pt x="3566" y="1226"/>
                  </a:cubicBezTo>
                  <a:cubicBezTo>
                    <a:pt x="4756" y="988"/>
                    <a:pt x="6030" y="845"/>
                    <a:pt x="7150" y="369"/>
                  </a:cubicBezTo>
                  <a:cubicBezTo>
                    <a:pt x="7328" y="298"/>
                    <a:pt x="7328" y="0"/>
                    <a:pt x="710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2" name="Google Shape;522;p5"/>
            <p:cNvSpPr/>
            <p:nvPr/>
          </p:nvSpPr>
          <p:spPr>
            <a:xfrm>
              <a:off x="-8430475" y="5412050"/>
              <a:ext cx="103425" cy="137525"/>
            </a:xfrm>
            <a:custGeom>
              <a:avLst/>
              <a:gdLst/>
              <a:ahLst/>
              <a:cxnLst/>
              <a:rect l="l" t="t" r="r" b="b"/>
              <a:pathLst>
                <a:path w="4137" h="5501" extrusionOk="0">
                  <a:moveTo>
                    <a:pt x="234" y="0"/>
                  </a:moveTo>
                  <a:cubicBezTo>
                    <a:pt x="116" y="0"/>
                    <a:pt x="1" y="139"/>
                    <a:pt x="82" y="265"/>
                  </a:cubicBezTo>
                  <a:cubicBezTo>
                    <a:pt x="641" y="1229"/>
                    <a:pt x="1308" y="2134"/>
                    <a:pt x="1951" y="3063"/>
                  </a:cubicBezTo>
                  <a:cubicBezTo>
                    <a:pt x="2522" y="3872"/>
                    <a:pt x="3034" y="4837"/>
                    <a:pt x="3796" y="5456"/>
                  </a:cubicBezTo>
                  <a:cubicBezTo>
                    <a:pt x="3831" y="5487"/>
                    <a:pt x="3875" y="5501"/>
                    <a:pt x="3920" y="5501"/>
                  </a:cubicBezTo>
                  <a:cubicBezTo>
                    <a:pt x="4028" y="5501"/>
                    <a:pt x="4136" y="5416"/>
                    <a:pt x="4094" y="5289"/>
                  </a:cubicBezTo>
                  <a:cubicBezTo>
                    <a:pt x="3725" y="4325"/>
                    <a:pt x="2939" y="3467"/>
                    <a:pt x="2308" y="2610"/>
                  </a:cubicBezTo>
                  <a:cubicBezTo>
                    <a:pt x="1665" y="1753"/>
                    <a:pt x="1058" y="860"/>
                    <a:pt x="344" y="50"/>
                  </a:cubicBezTo>
                  <a:cubicBezTo>
                    <a:pt x="311" y="15"/>
                    <a:pt x="272" y="0"/>
                    <a:pt x="2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3" name="Google Shape;523;p5"/>
            <p:cNvSpPr/>
            <p:nvPr/>
          </p:nvSpPr>
          <p:spPr>
            <a:xfrm>
              <a:off x="-8217550" y="5302825"/>
              <a:ext cx="140450" cy="52325"/>
            </a:xfrm>
            <a:custGeom>
              <a:avLst/>
              <a:gdLst/>
              <a:ahLst/>
              <a:cxnLst/>
              <a:rect l="l" t="t" r="r" b="b"/>
              <a:pathLst>
                <a:path w="5618" h="2093" extrusionOk="0">
                  <a:moveTo>
                    <a:pt x="5309" y="1"/>
                  </a:moveTo>
                  <a:cubicBezTo>
                    <a:pt x="5300" y="1"/>
                    <a:pt x="5290" y="1"/>
                    <a:pt x="5281" y="2"/>
                  </a:cubicBezTo>
                  <a:cubicBezTo>
                    <a:pt x="4400" y="121"/>
                    <a:pt x="3554" y="526"/>
                    <a:pt x="2721" y="812"/>
                  </a:cubicBezTo>
                  <a:cubicBezTo>
                    <a:pt x="1875" y="1109"/>
                    <a:pt x="1030" y="1395"/>
                    <a:pt x="197" y="1728"/>
                  </a:cubicBezTo>
                  <a:cubicBezTo>
                    <a:pt x="0" y="1816"/>
                    <a:pt x="54" y="2093"/>
                    <a:pt x="238" y="2093"/>
                  </a:cubicBezTo>
                  <a:cubicBezTo>
                    <a:pt x="255" y="2093"/>
                    <a:pt x="273" y="2091"/>
                    <a:pt x="292" y="2086"/>
                  </a:cubicBezTo>
                  <a:cubicBezTo>
                    <a:pt x="1221" y="1836"/>
                    <a:pt x="2125" y="1526"/>
                    <a:pt x="3042" y="1228"/>
                  </a:cubicBezTo>
                  <a:cubicBezTo>
                    <a:pt x="3840" y="955"/>
                    <a:pt x="4685" y="764"/>
                    <a:pt x="5435" y="347"/>
                  </a:cubicBezTo>
                  <a:cubicBezTo>
                    <a:pt x="5617" y="234"/>
                    <a:pt x="5506" y="1"/>
                    <a:pt x="53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4" name="Google Shape;524;p5"/>
            <p:cNvSpPr/>
            <p:nvPr/>
          </p:nvSpPr>
          <p:spPr>
            <a:xfrm>
              <a:off x="-8139075" y="5488500"/>
              <a:ext cx="116650" cy="145050"/>
            </a:xfrm>
            <a:custGeom>
              <a:avLst/>
              <a:gdLst/>
              <a:ahLst/>
              <a:cxnLst/>
              <a:rect l="l" t="t" r="r" b="b"/>
              <a:pathLst>
                <a:path w="4666" h="5802" extrusionOk="0">
                  <a:moveTo>
                    <a:pt x="107" y="1"/>
                  </a:moveTo>
                  <a:cubicBezTo>
                    <a:pt x="50" y="1"/>
                    <a:pt x="1" y="68"/>
                    <a:pt x="34" y="136"/>
                  </a:cubicBezTo>
                  <a:cubicBezTo>
                    <a:pt x="522" y="1148"/>
                    <a:pt x="1249" y="2017"/>
                    <a:pt x="1939" y="2898"/>
                  </a:cubicBezTo>
                  <a:cubicBezTo>
                    <a:pt x="2666" y="3826"/>
                    <a:pt x="3380" y="5005"/>
                    <a:pt x="4320" y="5755"/>
                  </a:cubicBezTo>
                  <a:cubicBezTo>
                    <a:pt x="4359" y="5788"/>
                    <a:pt x="4401" y="5802"/>
                    <a:pt x="4441" y="5802"/>
                  </a:cubicBezTo>
                  <a:cubicBezTo>
                    <a:pt x="4563" y="5802"/>
                    <a:pt x="4666" y="5672"/>
                    <a:pt x="4594" y="5529"/>
                  </a:cubicBezTo>
                  <a:cubicBezTo>
                    <a:pt x="4154" y="4541"/>
                    <a:pt x="3285" y="3672"/>
                    <a:pt x="2618" y="2814"/>
                  </a:cubicBezTo>
                  <a:cubicBezTo>
                    <a:pt x="1844" y="1850"/>
                    <a:pt x="1130" y="826"/>
                    <a:pt x="177" y="40"/>
                  </a:cubicBezTo>
                  <a:cubicBezTo>
                    <a:pt x="156" y="12"/>
                    <a:pt x="131" y="1"/>
                    <a:pt x="10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5" name="Google Shape;525;p5"/>
            <p:cNvSpPr/>
            <p:nvPr/>
          </p:nvSpPr>
          <p:spPr>
            <a:xfrm>
              <a:off x="-7913425" y="54275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2" y="906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691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2" y="298"/>
                    <a:pt x="7332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6" name="Google Shape;526;p5"/>
            <p:cNvSpPr/>
            <p:nvPr/>
          </p:nvSpPr>
          <p:spPr>
            <a:xfrm>
              <a:off x="-7751500" y="5572475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8" y="1"/>
                  </a:moveTo>
                  <a:cubicBezTo>
                    <a:pt x="122" y="1"/>
                    <a:pt x="0" y="140"/>
                    <a:pt x="81" y="265"/>
                  </a:cubicBezTo>
                  <a:cubicBezTo>
                    <a:pt x="640" y="1229"/>
                    <a:pt x="1319" y="2134"/>
                    <a:pt x="1950" y="3063"/>
                  </a:cubicBezTo>
                  <a:cubicBezTo>
                    <a:pt x="2522" y="3861"/>
                    <a:pt x="3045" y="4837"/>
                    <a:pt x="3796" y="5456"/>
                  </a:cubicBezTo>
                  <a:cubicBezTo>
                    <a:pt x="3830" y="5487"/>
                    <a:pt x="3874" y="5501"/>
                    <a:pt x="3919" y="5501"/>
                  </a:cubicBezTo>
                  <a:cubicBezTo>
                    <a:pt x="4027" y="5501"/>
                    <a:pt x="4136" y="5416"/>
                    <a:pt x="4093" y="5289"/>
                  </a:cubicBezTo>
                  <a:cubicBezTo>
                    <a:pt x="3724" y="4325"/>
                    <a:pt x="2938" y="3468"/>
                    <a:pt x="2307" y="2611"/>
                  </a:cubicBezTo>
                  <a:cubicBezTo>
                    <a:pt x="1676" y="1753"/>
                    <a:pt x="1057" y="860"/>
                    <a:pt x="343" y="51"/>
                  </a:cubicBezTo>
                  <a:cubicBezTo>
                    <a:pt x="313" y="15"/>
                    <a:pt x="276" y="1"/>
                    <a:pt x="23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7" name="Google Shape;527;p5"/>
            <p:cNvSpPr/>
            <p:nvPr/>
          </p:nvSpPr>
          <p:spPr>
            <a:xfrm>
              <a:off x="-7538025" y="5463225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19" y="0"/>
                  </a:moveTo>
                  <a:cubicBezTo>
                    <a:pt x="5307" y="0"/>
                    <a:pt x="5294" y="1"/>
                    <a:pt x="5282" y="4"/>
                  </a:cubicBezTo>
                  <a:cubicBezTo>
                    <a:pt x="4401" y="123"/>
                    <a:pt x="3555" y="527"/>
                    <a:pt x="2722" y="813"/>
                  </a:cubicBezTo>
                  <a:cubicBezTo>
                    <a:pt x="1876" y="1111"/>
                    <a:pt x="1019" y="1385"/>
                    <a:pt x="186" y="1730"/>
                  </a:cubicBezTo>
                  <a:cubicBezTo>
                    <a:pt x="0" y="1817"/>
                    <a:pt x="45" y="2094"/>
                    <a:pt x="237" y="2094"/>
                  </a:cubicBezTo>
                  <a:cubicBezTo>
                    <a:pt x="254" y="2094"/>
                    <a:pt x="273" y="2092"/>
                    <a:pt x="293" y="2087"/>
                  </a:cubicBezTo>
                  <a:cubicBezTo>
                    <a:pt x="1210" y="1837"/>
                    <a:pt x="2126" y="1528"/>
                    <a:pt x="3031" y="1230"/>
                  </a:cubicBezTo>
                  <a:cubicBezTo>
                    <a:pt x="3841" y="956"/>
                    <a:pt x="4686" y="766"/>
                    <a:pt x="5424" y="349"/>
                  </a:cubicBezTo>
                  <a:cubicBezTo>
                    <a:pt x="5614" y="237"/>
                    <a:pt x="5501" y="0"/>
                    <a:pt x="531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8" name="Google Shape;528;p5"/>
            <p:cNvSpPr/>
            <p:nvPr/>
          </p:nvSpPr>
          <p:spPr>
            <a:xfrm>
              <a:off x="-7460050" y="5648775"/>
              <a:ext cx="117150" cy="145100"/>
            </a:xfrm>
            <a:custGeom>
              <a:avLst/>
              <a:gdLst/>
              <a:ahLst/>
              <a:cxnLst/>
              <a:rect l="l" t="t" r="r" b="b"/>
              <a:pathLst>
                <a:path w="4686" h="5804" extrusionOk="0">
                  <a:moveTo>
                    <a:pt x="116" y="1"/>
                  </a:moveTo>
                  <a:cubicBezTo>
                    <a:pt x="50" y="1"/>
                    <a:pt x="1" y="65"/>
                    <a:pt x="43" y="142"/>
                  </a:cubicBezTo>
                  <a:cubicBezTo>
                    <a:pt x="543" y="1154"/>
                    <a:pt x="1270" y="2011"/>
                    <a:pt x="1948" y="2892"/>
                  </a:cubicBezTo>
                  <a:cubicBezTo>
                    <a:pt x="2686" y="3845"/>
                    <a:pt x="3401" y="5012"/>
                    <a:pt x="4330" y="5750"/>
                  </a:cubicBezTo>
                  <a:cubicBezTo>
                    <a:pt x="4373" y="5787"/>
                    <a:pt x="4420" y="5804"/>
                    <a:pt x="4464" y="5804"/>
                  </a:cubicBezTo>
                  <a:cubicBezTo>
                    <a:pt x="4587" y="5804"/>
                    <a:pt x="4686" y="5676"/>
                    <a:pt x="4615" y="5536"/>
                  </a:cubicBezTo>
                  <a:cubicBezTo>
                    <a:pt x="4175" y="4547"/>
                    <a:pt x="3306" y="3666"/>
                    <a:pt x="2639" y="2821"/>
                  </a:cubicBezTo>
                  <a:cubicBezTo>
                    <a:pt x="1865" y="1856"/>
                    <a:pt x="1151" y="821"/>
                    <a:pt x="198" y="35"/>
                  </a:cubicBezTo>
                  <a:cubicBezTo>
                    <a:pt x="171" y="11"/>
                    <a:pt x="142" y="1"/>
                    <a:pt x="1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29" name="Google Shape;529;p5"/>
            <p:cNvSpPr/>
            <p:nvPr/>
          </p:nvSpPr>
          <p:spPr>
            <a:xfrm>
              <a:off x="-7234000" y="5588025"/>
              <a:ext cx="183125" cy="45625"/>
            </a:xfrm>
            <a:custGeom>
              <a:avLst/>
              <a:gdLst/>
              <a:ahLst/>
              <a:cxnLst/>
              <a:rect l="l" t="t" r="r" b="b"/>
              <a:pathLst>
                <a:path w="7325" h="1825" extrusionOk="0">
                  <a:moveTo>
                    <a:pt x="7110" y="0"/>
                  </a:moveTo>
                  <a:cubicBezTo>
                    <a:pt x="5979" y="24"/>
                    <a:pt x="4824" y="381"/>
                    <a:pt x="3729" y="631"/>
                  </a:cubicBezTo>
                  <a:cubicBezTo>
                    <a:pt x="2527" y="905"/>
                    <a:pt x="1312" y="1155"/>
                    <a:pt x="157" y="1524"/>
                  </a:cubicBezTo>
                  <a:cubicBezTo>
                    <a:pt x="0" y="1569"/>
                    <a:pt x="2" y="1825"/>
                    <a:pt x="151" y="1825"/>
                  </a:cubicBezTo>
                  <a:cubicBezTo>
                    <a:pt x="161" y="1825"/>
                    <a:pt x="171" y="1824"/>
                    <a:pt x="181" y="1822"/>
                  </a:cubicBezTo>
                  <a:cubicBezTo>
                    <a:pt x="1312" y="1691"/>
                    <a:pt x="2443" y="1453"/>
                    <a:pt x="3562" y="1227"/>
                  </a:cubicBezTo>
                  <a:cubicBezTo>
                    <a:pt x="4753" y="1000"/>
                    <a:pt x="6039" y="846"/>
                    <a:pt x="7146" y="369"/>
                  </a:cubicBezTo>
                  <a:cubicBezTo>
                    <a:pt x="7325" y="298"/>
                    <a:pt x="7325" y="0"/>
                    <a:pt x="711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0" name="Google Shape;530;p5"/>
            <p:cNvSpPr/>
            <p:nvPr/>
          </p:nvSpPr>
          <p:spPr>
            <a:xfrm>
              <a:off x="-7072075" y="5733050"/>
              <a:ext cx="103225" cy="137700"/>
            </a:xfrm>
            <a:custGeom>
              <a:avLst/>
              <a:gdLst/>
              <a:ahLst/>
              <a:cxnLst/>
              <a:rect l="l" t="t" r="r" b="b"/>
              <a:pathLst>
                <a:path w="4129" h="5508" extrusionOk="0">
                  <a:moveTo>
                    <a:pt x="227" y="0"/>
                  </a:moveTo>
                  <a:cubicBezTo>
                    <a:pt x="115" y="0"/>
                    <a:pt x="0" y="139"/>
                    <a:pt x="62" y="271"/>
                  </a:cubicBezTo>
                  <a:cubicBezTo>
                    <a:pt x="633" y="1236"/>
                    <a:pt x="1300" y="2141"/>
                    <a:pt x="1943" y="3069"/>
                  </a:cubicBezTo>
                  <a:cubicBezTo>
                    <a:pt x="2503" y="3867"/>
                    <a:pt x="3027" y="4843"/>
                    <a:pt x="3789" y="5463"/>
                  </a:cubicBezTo>
                  <a:cubicBezTo>
                    <a:pt x="3823" y="5494"/>
                    <a:pt x="3867" y="5508"/>
                    <a:pt x="3912" y="5508"/>
                  </a:cubicBezTo>
                  <a:cubicBezTo>
                    <a:pt x="4021" y="5508"/>
                    <a:pt x="4129" y="5423"/>
                    <a:pt x="4086" y="5296"/>
                  </a:cubicBezTo>
                  <a:cubicBezTo>
                    <a:pt x="3705" y="4331"/>
                    <a:pt x="2919" y="3474"/>
                    <a:pt x="2300" y="2617"/>
                  </a:cubicBezTo>
                  <a:cubicBezTo>
                    <a:pt x="1657" y="1760"/>
                    <a:pt x="1050" y="867"/>
                    <a:pt x="336" y="57"/>
                  </a:cubicBezTo>
                  <a:cubicBezTo>
                    <a:pt x="305" y="17"/>
                    <a:pt x="266" y="0"/>
                    <a:pt x="227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1" name="Google Shape;531;p5"/>
            <p:cNvSpPr/>
            <p:nvPr/>
          </p:nvSpPr>
          <p:spPr>
            <a:xfrm>
              <a:off x="-6859100" y="5623650"/>
              <a:ext cx="140400" cy="52375"/>
            </a:xfrm>
            <a:custGeom>
              <a:avLst/>
              <a:gdLst/>
              <a:ahLst/>
              <a:cxnLst/>
              <a:rect l="l" t="t" r="r" b="b"/>
              <a:pathLst>
                <a:path w="5616" h="2095" extrusionOk="0">
                  <a:moveTo>
                    <a:pt x="5320" y="1"/>
                  </a:moveTo>
                  <a:cubicBezTo>
                    <a:pt x="5308" y="1"/>
                    <a:pt x="5296" y="2"/>
                    <a:pt x="5283" y="4"/>
                  </a:cubicBezTo>
                  <a:cubicBezTo>
                    <a:pt x="4402" y="123"/>
                    <a:pt x="3556" y="528"/>
                    <a:pt x="2723" y="802"/>
                  </a:cubicBezTo>
                  <a:cubicBezTo>
                    <a:pt x="1878" y="1099"/>
                    <a:pt x="1020" y="1385"/>
                    <a:pt x="187" y="1730"/>
                  </a:cubicBezTo>
                  <a:cubicBezTo>
                    <a:pt x="1" y="1807"/>
                    <a:pt x="46" y="2095"/>
                    <a:pt x="239" y="2095"/>
                  </a:cubicBezTo>
                  <a:cubicBezTo>
                    <a:pt x="256" y="2095"/>
                    <a:pt x="275" y="2092"/>
                    <a:pt x="294" y="2088"/>
                  </a:cubicBezTo>
                  <a:cubicBezTo>
                    <a:pt x="1223" y="1838"/>
                    <a:pt x="2128" y="1516"/>
                    <a:pt x="3032" y="1218"/>
                  </a:cubicBezTo>
                  <a:cubicBezTo>
                    <a:pt x="3842" y="957"/>
                    <a:pt x="4687" y="766"/>
                    <a:pt x="5426" y="349"/>
                  </a:cubicBezTo>
                  <a:cubicBezTo>
                    <a:pt x="5615" y="238"/>
                    <a:pt x="5502" y="1"/>
                    <a:pt x="532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2" name="Google Shape;532;p5"/>
            <p:cNvSpPr/>
            <p:nvPr/>
          </p:nvSpPr>
          <p:spPr>
            <a:xfrm>
              <a:off x="-6780675" y="5809225"/>
              <a:ext cx="116750" cy="144950"/>
            </a:xfrm>
            <a:custGeom>
              <a:avLst/>
              <a:gdLst/>
              <a:ahLst/>
              <a:cxnLst/>
              <a:rect l="l" t="t" r="r" b="b"/>
              <a:pathLst>
                <a:path w="4670" h="5798" extrusionOk="0">
                  <a:moveTo>
                    <a:pt x="113" y="0"/>
                  </a:moveTo>
                  <a:cubicBezTo>
                    <a:pt x="55" y="0"/>
                    <a:pt x="1" y="65"/>
                    <a:pt x="26" y="141"/>
                  </a:cubicBezTo>
                  <a:cubicBezTo>
                    <a:pt x="527" y="1153"/>
                    <a:pt x="1253" y="2011"/>
                    <a:pt x="1931" y="2892"/>
                  </a:cubicBezTo>
                  <a:cubicBezTo>
                    <a:pt x="2670" y="3832"/>
                    <a:pt x="3384" y="5011"/>
                    <a:pt x="4313" y="5749"/>
                  </a:cubicBezTo>
                  <a:cubicBezTo>
                    <a:pt x="4355" y="5783"/>
                    <a:pt x="4401" y="5798"/>
                    <a:pt x="4444" y="5798"/>
                  </a:cubicBezTo>
                  <a:cubicBezTo>
                    <a:pt x="4569" y="5798"/>
                    <a:pt x="4669" y="5674"/>
                    <a:pt x="4598" y="5523"/>
                  </a:cubicBezTo>
                  <a:cubicBezTo>
                    <a:pt x="4158" y="4547"/>
                    <a:pt x="3289" y="3666"/>
                    <a:pt x="2622" y="2820"/>
                  </a:cubicBezTo>
                  <a:cubicBezTo>
                    <a:pt x="1848" y="1856"/>
                    <a:pt x="1134" y="820"/>
                    <a:pt x="181" y="34"/>
                  </a:cubicBezTo>
                  <a:cubicBezTo>
                    <a:pt x="161" y="11"/>
                    <a:pt x="137" y="0"/>
                    <a:pt x="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3" name="Google Shape;533;p5"/>
            <p:cNvSpPr/>
            <p:nvPr/>
          </p:nvSpPr>
          <p:spPr>
            <a:xfrm>
              <a:off x="-6555050" y="5748450"/>
              <a:ext cx="183425" cy="45650"/>
            </a:xfrm>
            <a:custGeom>
              <a:avLst/>
              <a:gdLst/>
              <a:ahLst/>
              <a:cxnLst/>
              <a:rect l="l" t="t" r="r" b="b"/>
              <a:pathLst>
                <a:path w="7337" h="1826" extrusionOk="0">
                  <a:moveTo>
                    <a:pt x="7111" y="1"/>
                  </a:moveTo>
                  <a:cubicBezTo>
                    <a:pt x="5980" y="25"/>
                    <a:pt x="4837" y="382"/>
                    <a:pt x="3729" y="632"/>
                  </a:cubicBezTo>
                  <a:cubicBezTo>
                    <a:pt x="2527" y="906"/>
                    <a:pt x="1324" y="1156"/>
                    <a:pt x="157" y="1525"/>
                  </a:cubicBezTo>
                  <a:cubicBezTo>
                    <a:pt x="0" y="1570"/>
                    <a:pt x="12" y="1825"/>
                    <a:pt x="163" y="1825"/>
                  </a:cubicBezTo>
                  <a:cubicBezTo>
                    <a:pt x="173" y="1825"/>
                    <a:pt x="183" y="1824"/>
                    <a:pt x="193" y="1822"/>
                  </a:cubicBezTo>
                  <a:cubicBezTo>
                    <a:pt x="1324" y="1691"/>
                    <a:pt x="2455" y="1453"/>
                    <a:pt x="3563" y="1227"/>
                  </a:cubicBezTo>
                  <a:cubicBezTo>
                    <a:pt x="4753" y="989"/>
                    <a:pt x="6039" y="846"/>
                    <a:pt x="7158" y="370"/>
                  </a:cubicBezTo>
                  <a:cubicBezTo>
                    <a:pt x="7337" y="298"/>
                    <a:pt x="7337" y="1"/>
                    <a:pt x="711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4" name="Google Shape;534;p5"/>
            <p:cNvSpPr/>
            <p:nvPr/>
          </p:nvSpPr>
          <p:spPr>
            <a:xfrm>
              <a:off x="-6179850" y="5784100"/>
              <a:ext cx="140100" cy="52375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12" y="0"/>
                  </a:moveTo>
                  <a:cubicBezTo>
                    <a:pt x="5299" y="0"/>
                    <a:pt x="5285" y="1"/>
                    <a:pt x="5271" y="3"/>
                  </a:cubicBezTo>
                  <a:cubicBezTo>
                    <a:pt x="4390" y="123"/>
                    <a:pt x="3545" y="515"/>
                    <a:pt x="2711" y="801"/>
                  </a:cubicBezTo>
                  <a:cubicBezTo>
                    <a:pt x="1866" y="1099"/>
                    <a:pt x="1020" y="1385"/>
                    <a:pt x="187" y="1730"/>
                  </a:cubicBezTo>
                  <a:cubicBezTo>
                    <a:pt x="1" y="1806"/>
                    <a:pt x="56" y="2094"/>
                    <a:pt x="233" y="2094"/>
                  </a:cubicBezTo>
                  <a:cubicBezTo>
                    <a:pt x="248" y="2094"/>
                    <a:pt x="265" y="2092"/>
                    <a:pt x="282" y="2087"/>
                  </a:cubicBezTo>
                  <a:cubicBezTo>
                    <a:pt x="1211" y="1825"/>
                    <a:pt x="2116" y="1516"/>
                    <a:pt x="3021" y="1218"/>
                  </a:cubicBezTo>
                  <a:cubicBezTo>
                    <a:pt x="3830" y="956"/>
                    <a:pt x="4676" y="754"/>
                    <a:pt x="5426" y="337"/>
                  </a:cubicBezTo>
                  <a:cubicBezTo>
                    <a:pt x="5604" y="226"/>
                    <a:pt x="5501" y="0"/>
                    <a:pt x="531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5" name="Google Shape;535;p5"/>
            <p:cNvSpPr/>
            <p:nvPr/>
          </p:nvSpPr>
          <p:spPr>
            <a:xfrm>
              <a:off x="-5875500" y="5908600"/>
              <a:ext cx="183125" cy="45925"/>
            </a:xfrm>
            <a:custGeom>
              <a:avLst/>
              <a:gdLst/>
              <a:ahLst/>
              <a:cxnLst/>
              <a:rect l="l" t="t" r="r" b="b"/>
              <a:pathLst>
                <a:path w="7325" h="1837" extrusionOk="0">
                  <a:moveTo>
                    <a:pt x="7099" y="0"/>
                  </a:moveTo>
                  <a:cubicBezTo>
                    <a:pt x="5968" y="36"/>
                    <a:pt x="4825" y="393"/>
                    <a:pt x="3729" y="643"/>
                  </a:cubicBezTo>
                  <a:cubicBezTo>
                    <a:pt x="2515" y="917"/>
                    <a:pt x="1312" y="1167"/>
                    <a:pt x="157" y="1536"/>
                  </a:cubicBezTo>
                  <a:cubicBezTo>
                    <a:pt x="0" y="1581"/>
                    <a:pt x="2" y="1837"/>
                    <a:pt x="151" y="1837"/>
                  </a:cubicBezTo>
                  <a:cubicBezTo>
                    <a:pt x="161" y="1837"/>
                    <a:pt x="171" y="1836"/>
                    <a:pt x="181" y="1834"/>
                  </a:cubicBezTo>
                  <a:cubicBezTo>
                    <a:pt x="1312" y="1703"/>
                    <a:pt x="2443" y="1465"/>
                    <a:pt x="3563" y="1239"/>
                  </a:cubicBezTo>
                  <a:cubicBezTo>
                    <a:pt x="4753" y="1000"/>
                    <a:pt x="6027" y="858"/>
                    <a:pt x="7146" y="381"/>
                  </a:cubicBezTo>
                  <a:cubicBezTo>
                    <a:pt x="7325" y="298"/>
                    <a:pt x="7325" y="0"/>
                    <a:pt x="709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6" name="Google Shape;536;p5"/>
            <p:cNvSpPr/>
            <p:nvPr/>
          </p:nvSpPr>
          <p:spPr>
            <a:xfrm>
              <a:off x="-8460650" y="4943300"/>
              <a:ext cx="183150" cy="45650"/>
            </a:xfrm>
            <a:custGeom>
              <a:avLst/>
              <a:gdLst/>
              <a:ahLst/>
              <a:cxnLst/>
              <a:rect l="l" t="t" r="r" b="b"/>
              <a:pathLst>
                <a:path w="7326" h="1826" extrusionOk="0">
                  <a:moveTo>
                    <a:pt x="7099" y="0"/>
                  </a:moveTo>
                  <a:cubicBezTo>
                    <a:pt x="5968" y="24"/>
                    <a:pt x="4825" y="381"/>
                    <a:pt x="3729" y="631"/>
                  </a:cubicBezTo>
                  <a:cubicBezTo>
                    <a:pt x="2515" y="905"/>
                    <a:pt x="1312" y="1155"/>
                    <a:pt x="158" y="1524"/>
                  </a:cubicBezTo>
                  <a:cubicBezTo>
                    <a:pt x="1" y="1569"/>
                    <a:pt x="2" y="1825"/>
                    <a:pt x="152" y="1825"/>
                  </a:cubicBezTo>
                  <a:cubicBezTo>
                    <a:pt x="161" y="1825"/>
                    <a:pt x="171" y="1824"/>
                    <a:pt x="181" y="1822"/>
                  </a:cubicBezTo>
                  <a:cubicBezTo>
                    <a:pt x="1312" y="1691"/>
                    <a:pt x="2444" y="1453"/>
                    <a:pt x="3563" y="1227"/>
                  </a:cubicBezTo>
                  <a:cubicBezTo>
                    <a:pt x="4753" y="989"/>
                    <a:pt x="6027" y="846"/>
                    <a:pt x="7147" y="369"/>
                  </a:cubicBezTo>
                  <a:cubicBezTo>
                    <a:pt x="7325" y="298"/>
                    <a:pt x="7325" y="0"/>
                    <a:pt x="709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7" name="Google Shape;537;p5"/>
            <p:cNvSpPr/>
            <p:nvPr/>
          </p:nvSpPr>
          <p:spPr>
            <a:xfrm>
              <a:off x="-8298850" y="5088150"/>
              <a:ext cx="103675" cy="137750"/>
            </a:xfrm>
            <a:custGeom>
              <a:avLst/>
              <a:gdLst/>
              <a:ahLst/>
              <a:cxnLst/>
              <a:rect l="l" t="t" r="r" b="b"/>
              <a:pathLst>
                <a:path w="4147" h="5510" extrusionOk="0">
                  <a:moveTo>
                    <a:pt x="225" y="0"/>
                  </a:moveTo>
                  <a:cubicBezTo>
                    <a:pt x="107" y="0"/>
                    <a:pt x="1" y="139"/>
                    <a:pt x="79" y="279"/>
                  </a:cubicBezTo>
                  <a:cubicBezTo>
                    <a:pt x="651" y="1243"/>
                    <a:pt x="1317" y="2148"/>
                    <a:pt x="1960" y="3065"/>
                  </a:cubicBezTo>
                  <a:cubicBezTo>
                    <a:pt x="2520" y="3874"/>
                    <a:pt x="3044" y="4839"/>
                    <a:pt x="3806" y="5470"/>
                  </a:cubicBezTo>
                  <a:cubicBezTo>
                    <a:pt x="3840" y="5497"/>
                    <a:pt x="3884" y="5510"/>
                    <a:pt x="3927" y="5510"/>
                  </a:cubicBezTo>
                  <a:cubicBezTo>
                    <a:pt x="4037" y="5510"/>
                    <a:pt x="4146" y="5431"/>
                    <a:pt x="4104" y="5303"/>
                  </a:cubicBezTo>
                  <a:cubicBezTo>
                    <a:pt x="3723" y="4339"/>
                    <a:pt x="2937" y="3469"/>
                    <a:pt x="2318" y="2624"/>
                  </a:cubicBezTo>
                  <a:cubicBezTo>
                    <a:pt x="1675" y="1767"/>
                    <a:pt x="1067" y="874"/>
                    <a:pt x="353" y="64"/>
                  </a:cubicBezTo>
                  <a:cubicBezTo>
                    <a:pt x="315" y="19"/>
                    <a:pt x="269" y="0"/>
                    <a:pt x="2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8" name="Google Shape;538;p5"/>
            <p:cNvSpPr/>
            <p:nvPr/>
          </p:nvSpPr>
          <p:spPr>
            <a:xfrm>
              <a:off x="-8085650" y="4978675"/>
              <a:ext cx="140400" cy="52400"/>
            </a:xfrm>
            <a:custGeom>
              <a:avLst/>
              <a:gdLst/>
              <a:ahLst/>
              <a:cxnLst/>
              <a:rect l="l" t="t" r="r" b="b"/>
              <a:pathLst>
                <a:path w="5616" h="2096" extrusionOk="0">
                  <a:moveTo>
                    <a:pt x="5306" y="1"/>
                  </a:moveTo>
                  <a:cubicBezTo>
                    <a:pt x="5297" y="1"/>
                    <a:pt x="5288" y="1"/>
                    <a:pt x="5279" y="2"/>
                  </a:cubicBezTo>
                  <a:cubicBezTo>
                    <a:pt x="4398" y="121"/>
                    <a:pt x="3553" y="526"/>
                    <a:pt x="2719" y="812"/>
                  </a:cubicBezTo>
                  <a:cubicBezTo>
                    <a:pt x="1874" y="1109"/>
                    <a:pt x="1017" y="1395"/>
                    <a:pt x="183" y="1741"/>
                  </a:cubicBezTo>
                  <a:cubicBezTo>
                    <a:pt x="0" y="1816"/>
                    <a:pt x="41" y="2096"/>
                    <a:pt x="227" y="2096"/>
                  </a:cubicBezTo>
                  <a:cubicBezTo>
                    <a:pt x="246" y="2096"/>
                    <a:pt x="268" y="2093"/>
                    <a:pt x="290" y="2086"/>
                  </a:cubicBezTo>
                  <a:cubicBezTo>
                    <a:pt x="1207" y="1836"/>
                    <a:pt x="2124" y="1526"/>
                    <a:pt x="3029" y="1229"/>
                  </a:cubicBezTo>
                  <a:cubicBezTo>
                    <a:pt x="3838" y="967"/>
                    <a:pt x="4684" y="764"/>
                    <a:pt x="5422" y="347"/>
                  </a:cubicBezTo>
                  <a:cubicBezTo>
                    <a:pt x="5615" y="234"/>
                    <a:pt x="5494" y="1"/>
                    <a:pt x="530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39" name="Google Shape;539;p5"/>
            <p:cNvSpPr/>
            <p:nvPr/>
          </p:nvSpPr>
          <p:spPr>
            <a:xfrm>
              <a:off x="-8007300" y="5164375"/>
              <a:ext cx="116525" cy="145050"/>
            </a:xfrm>
            <a:custGeom>
              <a:avLst/>
              <a:gdLst/>
              <a:ahLst/>
              <a:cxnLst/>
              <a:rect l="l" t="t" r="r" b="b"/>
              <a:pathLst>
                <a:path w="4661" h="5802" extrusionOk="0">
                  <a:moveTo>
                    <a:pt x="106" y="0"/>
                  </a:moveTo>
                  <a:cubicBezTo>
                    <a:pt x="47" y="0"/>
                    <a:pt x="0" y="70"/>
                    <a:pt x="26" y="147"/>
                  </a:cubicBezTo>
                  <a:cubicBezTo>
                    <a:pt x="514" y="1159"/>
                    <a:pt x="1252" y="2016"/>
                    <a:pt x="1931" y="2897"/>
                  </a:cubicBezTo>
                  <a:cubicBezTo>
                    <a:pt x="2669" y="3838"/>
                    <a:pt x="3371" y="5004"/>
                    <a:pt x="4312" y="5754"/>
                  </a:cubicBezTo>
                  <a:cubicBezTo>
                    <a:pt x="4353" y="5787"/>
                    <a:pt x="4397" y="5801"/>
                    <a:pt x="4438" y="5801"/>
                  </a:cubicBezTo>
                  <a:cubicBezTo>
                    <a:pt x="4562" y="5801"/>
                    <a:pt x="4660" y="5671"/>
                    <a:pt x="4598" y="5528"/>
                  </a:cubicBezTo>
                  <a:cubicBezTo>
                    <a:pt x="4157" y="4552"/>
                    <a:pt x="3288" y="3671"/>
                    <a:pt x="2621" y="2825"/>
                  </a:cubicBezTo>
                  <a:cubicBezTo>
                    <a:pt x="1847" y="1849"/>
                    <a:pt x="1133" y="825"/>
                    <a:pt x="181" y="39"/>
                  </a:cubicBezTo>
                  <a:cubicBezTo>
                    <a:pt x="156" y="12"/>
                    <a:pt x="130" y="0"/>
                    <a:pt x="10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0" name="Google Shape;540;p5"/>
            <p:cNvSpPr/>
            <p:nvPr/>
          </p:nvSpPr>
          <p:spPr>
            <a:xfrm>
              <a:off x="-7781775" y="5103425"/>
              <a:ext cx="183225" cy="45900"/>
            </a:xfrm>
            <a:custGeom>
              <a:avLst/>
              <a:gdLst/>
              <a:ahLst/>
              <a:cxnLst/>
              <a:rect l="l" t="t" r="r" b="b"/>
              <a:pathLst>
                <a:path w="7329" h="1836" extrusionOk="0">
                  <a:moveTo>
                    <a:pt x="7114" y="1"/>
                  </a:moveTo>
                  <a:cubicBezTo>
                    <a:pt x="5983" y="37"/>
                    <a:pt x="4828" y="394"/>
                    <a:pt x="3733" y="644"/>
                  </a:cubicBezTo>
                  <a:cubicBezTo>
                    <a:pt x="2530" y="918"/>
                    <a:pt x="1316" y="1168"/>
                    <a:pt x="161" y="1537"/>
                  </a:cubicBezTo>
                  <a:cubicBezTo>
                    <a:pt x="1" y="1582"/>
                    <a:pt x="5" y="1836"/>
                    <a:pt x="174" y="1836"/>
                  </a:cubicBezTo>
                  <a:cubicBezTo>
                    <a:pt x="181" y="1836"/>
                    <a:pt x="189" y="1835"/>
                    <a:pt x="196" y="1834"/>
                  </a:cubicBezTo>
                  <a:cubicBezTo>
                    <a:pt x="1316" y="1704"/>
                    <a:pt x="2447" y="1465"/>
                    <a:pt x="3566" y="1239"/>
                  </a:cubicBezTo>
                  <a:cubicBezTo>
                    <a:pt x="4757" y="1001"/>
                    <a:pt x="6042" y="858"/>
                    <a:pt x="7150" y="382"/>
                  </a:cubicBezTo>
                  <a:cubicBezTo>
                    <a:pt x="7328" y="299"/>
                    <a:pt x="7328" y="1"/>
                    <a:pt x="711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1" name="Google Shape;541;p5"/>
            <p:cNvSpPr/>
            <p:nvPr/>
          </p:nvSpPr>
          <p:spPr>
            <a:xfrm>
              <a:off x="-7619675" y="5248575"/>
              <a:ext cx="103450" cy="137750"/>
            </a:xfrm>
            <a:custGeom>
              <a:avLst/>
              <a:gdLst/>
              <a:ahLst/>
              <a:cxnLst/>
              <a:rect l="l" t="t" r="r" b="b"/>
              <a:pathLst>
                <a:path w="4138" h="5510" extrusionOk="0">
                  <a:moveTo>
                    <a:pt x="228" y="1"/>
                  </a:moveTo>
                  <a:cubicBezTo>
                    <a:pt x="115" y="1"/>
                    <a:pt x="1" y="137"/>
                    <a:pt x="70" y="267"/>
                  </a:cubicBezTo>
                  <a:cubicBezTo>
                    <a:pt x="642" y="1243"/>
                    <a:pt x="1309" y="2148"/>
                    <a:pt x="1952" y="3065"/>
                  </a:cubicBezTo>
                  <a:cubicBezTo>
                    <a:pt x="2511" y="3875"/>
                    <a:pt x="3035" y="4839"/>
                    <a:pt x="3797" y="5470"/>
                  </a:cubicBezTo>
                  <a:cubicBezTo>
                    <a:pt x="3831" y="5497"/>
                    <a:pt x="3875" y="5510"/>
                    <a:pt x="3919" y="5510"/>
                  </a:cubicBezTo>
                  <a:cubicBezTo>
                    <a:pt x="4028" y="5510"/>
                    <a:pt x="4137" y="5431"/>
                    <a:pt x="4095" y="5303"/>
                  </a:cubicBezTo>
                  <a:cubicBezTo>
                    <a:pt x="3726" y="4339"/>
                    <a:pt x="2928" y="3470"/>
                    <a:pt x="2309" y="2625"/>
                  </a:cubicBezTo>
                  <a:cubicBezTo>
                    <a:pt x="1666" y="1755"/>
                    <a:pt x="1059" y="862"/>
                    <a:pt x="344" y="65"/>
                  </a:cubicBezTo>
                  <a:cubicBezTo>
                    <a:pt x="312" y="19"/>
                    <a:pt x="270" y="1"/>
                    <a:pt x="22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2" name="Google Shape;542;p5"/>
            <p:cNvSpPr/>
            <p:nvPr/>
          </p:nvSpPr>
          <p:spPr>
            <a:xfrm>
              <a:off x="-7406350" y="5139125"/>
              <a:ext cx="140050" cy="52475"/>
            </a:xfrm>
            <a:custGeom>
              <a:avLst/>
              <a:gdLst/>
              <a:ahLst/>
              <a:cxnLst/>
              <a:rect l="l" t="t" r="r" b="b"/>
              <a:pathLst>
                <a:path w="5602" h="2099" extrusionOk="0">
                  <a:moveTo>
                    <a:pt x="5294" y="0"/>
                  </a:moveTo>
                  <a:cubicBezTo>
                    <a:pt x="5284" y="0"/>
                    <a:pt x="5275" y="1"/>
                    <a:pt x="5265" y="2"/>
                  </a:cubicBezTo>
                  <a:cubicBezTo>
                    <a:pt x="4384" y="121"/>
                    <a:pt x="3539" y="526"/>
                    <a:pt x="2705" y="811"/>
                  </a:cubicBezTo>
                  <a:cubicBezTo>
                    <a:pt x="1860" y="1109"/>
                    <a:pt x="1003" y="1395"/>
                    <a:pt x="181" y="1728"/>
                  </a:cubicBezTo>
                  <a:cubicBezTo>
                    <a:pt x="0" y="1813"/>
                    <a:pt x="48" y="2098"/>
                    <a:pt x="213" y="2098"/>
                  </a:cubicBezTo>
                  <a:cubicBezTo>
                    <a:pt x="233" y="2098"/>
                    <a:pt x="254" y="2094"/>
                    <a:pt x="277" y="2085"/>
                  </a:cubicBezTo>
                  <a:cubicBezTo>
                    <a:pt x="1205" y="1835"/>
                    <a:pt x="2110" y="1526"/>
                    <a:pt x="3015" y="1228"/>
                  </a:cubicBezTo>
                  <a:cubicBezTo>
                    <a:pt x="3825" y="954"/>
                    <a:pt x="4670" y="764"/>
                    <a:pt x="5420" y="347"/>
                  </a:cubicBezTo>
                  <a:cubicBezTo>
                    <a:pt x="5602" y="233"/>
                    <a:pt x="5491" y="0"/>
                    <a:pt x="529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3" name="Google Shape;543;p5"/>
            <p:cNvSpPr/>
            <p:nvPr/>
          </p:nvSpPr>
          <p:spPr>
            <a:xfrm>
              <a:off x="-7328175" y="5324800"/>
              <a:ext cx="116875" cy="145050"/>
            </a:xfrm>
            <a:custGeom>
              <a:avLst/>
              <a:gdLst/>
              <a:ahLst/>
              <a:cxnLst/>
              <a:rect l="l" t="t" r="r" b="b"/>
              <a:pathLst>
                <a:path w="4675" h="5802" extrusionOk="0">
                  <a:moveTo>
                    <a:pt x="109" y="0"/>
                  </a:moveTo>
                  <a:cubicBezTo>
                    <a:pt x="48" y="0"/>
                    <a:pt x="1" y="68"/>
                    <a:pt x="43" y="135"/>
                  </a:cubicBezTo>
                  <a:cubicBezTo>
                    <a:pt x="531" y="1147"/>
                    <a:pt x="1257" y="2016"/>
                    <a:pt x="1948" y="2897"/>
                  </a:cubicBezTo>
                  <a:cubicBezTo>
                    <a:pt x="2674" y="3850"/>
                    <a:pt x="3388" y="5005"/>
                    <a:pt x="4329" y="5755"/>
                  </a:cubicBezTo>
                  <a:cubicBezTo>
                    <a:pt x="4367" y="5787"/>
                    <a:pt x="4410" y="5802"/>
                    <a:pt x="4450" y="5802"/>
                  </a:cubicBezTo>
                  <a:cubicBezTo>
                    <a:pt x="4571" y="5802"/>
                    <a:pt x="4674" y="5672"/>
                    <a:pt x="4603" y="5529"/>
                  </a:cubicBezTo>
                  <a:cubicBezTo>
                    <a:pt x="4162" y="4540"/>
                    <a:pt x="3293" y="3671"/>
                    <a:pt x="2626" y="2814"/>
                  </a:cubicBezTo>
                  <a:cubicBezTo>
                    <a:pt x="1853" y="1850"/>
                    <a:pt x="1138" y="826"/>
                    <a:pt x="186" y="40"/>
                  </a:cubicBezTo>
                  <a:cubicBezTo>
                    <a:pt x="161" y="12"/>
                    <a:pt x="134" y="0"/>
                    <a:pt x="10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-7102300" y="52641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0"/>
                  </a:moveTo>
                  <a:cubicBezTo>
                    <a:pt x="5974" y="36"/>
                    <a:pt x="4831" y="393"/>
                    <a:pt x="3724" y="643"/>
                  </a:cubicBezTo>
                  <a:cubicBezTo>
                    <a:pt x="2521" y="905"/>
                    <a:pt x="1319" y="1167"/>
                    <a:pt x="152" y="1536"/>
                  </a:cubicBezTo>
                  <a:cubicBezTo>
                    <a:pt x="0" y="1571"/>
                    <a:pt x="8" y="1834"/>
                    <a:pt x="176" y="1834"/>
                  </a:cubicBezTo>
                  <a:cubicBezTo>
                    <a:pt x="180" y="1834"/>
                    <a:pt x="184" y="1834"/>
                    <a:pt x="187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59" y="1000"/>
                    <a:pt x="6033" y="858"/>
                    <a:pt x="7153" y="381"/>
                  </a:cubicBezTo>
                  <a:cubicBezTo>
                    <a:pt x="7331" y="298"/>
                    <a:pt x="7331" y="0"/>
                    <a:pt x="710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5" name="Google Shape;545;p5"/>
            <p:cNvSpPr/>
            <p:nvPr/>
          </p:nvSpPr>
          <p:spPr>
            <a:xfrm>
              <a:off x="-6940450" y="5408925"/>
              <a:ext cx="103150" cy="137700"/>
            </a:xfrm>
            <a:custGeom>
              <a:avLst/>
              <a:gdLst/>
              <a:ahLst/>
              <a:cxnLst/>
              <a:rect l="l" t="t" r="r" b="b"/>
              <a:pathLst>
                <a:path w="4126" h="5508" extrusionOk="0">
                  <a:moveTo>
                    <a:pt x="228" y="1"/>
                  </a:moveTo>
                  <a:cubicBezTo>
                    <a:pt x="116" y="1"/>
                    <a:pt x="0" y="146"/>
                    <a:pt x="71" y="271"/>
                  </a:cubicBezTo>
                  <a:cubicBezTo>
                    <a:pt x="631" y="1235"/>
                    <a:pt x="1298" y="2140"/>
                    <a:pt x="1941" y="3069"/>
                  </a:cubicBezTo>
                  <a:cubicBezTo>
                    <a:pt x="2512" y="3878"/>
                    <a:pt x="3024" y="4843"/>
                    <a:pt x="3786" y="5462"/>
                  </a:cubicBezTo>
                  <a:cubicBezTo>
                    <a:pt x="3821" y="5493"/>
                    <a:pt x="3866" y="5507"/>
                    <a:pt x="3911" y="5507"/>
                  </a:cubicBezTo>
                  <a:cubicBezTo>
                    <a:pt x="4019" y="5507"/>
                    <a:pt x="4126" y="5425"/>
                    <a:pt x="4084" y="5307"/>
                  </a:cubicBezTo>
                  <a:cubicBezTo>
                    <a:pt x="3715" y="4331"/>
                    <a:pt x="2929" y="3473"/>
                    <a:pt x="2298" y="2628"/>
                  </a:cubicBezTo>
                  <a:cubicBezTo>
                    <a:pt x="1655" y="1759"/>
                    <a:pt x="1048" y="866"/>
                    <a:pt x="333" y="56"/>
                  </a:cubicBezTo>
                  <a:cubicBezTo>
                    <a:pt x="303" y="17"/>
                    <a:pt x="266" y="1"/>
                    <a:pt x="22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6" name="Google Shape;546;p5"/>
            <p:cNvSpPr/>
            <p:nvPr/>
          </p:nvSpPr>
          <p:spPr>
            <a:xfrm>
              <a:off x="-6727425" y="5299500"/>
              <a:ext cx="140300" cy="52450"/>
            </a:xfrm>
            <a:custGeom>
              <a:avLst/>
              <a:gdLst/>
              <a:ahLst/>
              <a:cxnLst/>
              <a:rect l="l" t="t" r="r" b="b"/>
              <a:pathLst>
                <a:path w="5612" h="2098" extrusionOk="0">
                  <a:moveTo>
                    <a:pt x="5318" y="1"/>
                  </a:moveTo>
                  <a:cubicBezTo>
                    <a:pt x="5305" y="1"/>
                    <a:pt x="5292" y="2"/>
                    <a:pt x="5278" y="4"/>
                  </a:cubicBezTo>
                  <a:cubicBezTo>
                    <a:pt x="4409" y="123"/>
                    <a:pt x="3564" y="528"/>
                    <a:pt x="2718" y="814"/>
                  </a:cubicBezTo>
                  <a:cubicBezTo>
                    <a:pt x="1873" y="1111"/>
                    <a:pt x="1028" y="1385"/>
                    <a:pt x="194" y="1731"/>
                  </a:cubicBezTo>
                  <a:cubicBezTo>
                    <a:pt x="1" y="1817"/>
                    <a:pt x="50" y="2098"/>
                    <a:pt x="238" y="2098"/>
                  </a:cubicBezTo>
                  <a:cubicBezTo>
                    <a:pt x="257" y="2098"/>
                    <a:pt x="279" y="2095"/>
                    <a:pt x="302" y="2088"/>
                  </a:cubicBezTo>
                  <a:cubicBezTo>
                    <a:pt x="1218" y="1838"/>
                    <a:pt x="2123" y="1528"/>
                    <a:pt x="3040" y="1230"/>
                  </a:cubicBezTo>
                  <a:cubicBezTo>
                    <a:pt x="3838" y="957"/>
                    <a:pt x="4683" y="766"/>
                    <a:pt x="5433" y="349"/>
                  </a:cubicBezTo>
                  <a:cubicBezTo>
                    <a:pt x="5612" y="238"/>
                    <a:pt x="5508" y="1"/>
                    <a:pt x="531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7" name="Google Shape;547;p5"/>
            <p:cNvSpPr/>
            <p:nvPr/>
          </p:nvSpPr>
          <p:spPr>
            <a:xfrm>
              <a:off x="-6649025" y="5485200"/>
              <a:ext cx="116725" cy="144975"/>
            </a:xfrm>
            <a:custGeom>
              <a:avLst/>
              <a:gdLst/>
              <a:ahLst/>
              <a:cxnLst/>
              <a:rect l="l" t="t" r="r" b="b"/>
              <a:pathLst>
                <a:path w="4669" h="5799" extrusionOk="0">
                  <a:moveTo>
                    <a:pt x="111" y="1"/>
                  </a:moveTo>
                  <a:cubicBezTo>
                    <a:pt x="53" y="1"/>
                    <a:pt x="1" y="59"/>
                    <a:pt x="35" y="137"/>
                  </a:cubicBezTo>
                  <a:cubicBezTo>
                    <a:pt x="523" y="1149"/>
                    <a:pt x="1249" y="2006"/>
                    <a:pt x="1940" y="2887"/>
                  </a:cubicBezTo>
                  <a:cubicBezTo>
                    <a:pt x="2666" y="3828"/>
                    <a:pt x="3381" y="5006"/>
                    <a:pt x="4321" y="5744"/>
                  </a:cubicBezTo>
                  <a:cubicBezTo>
                    <a:pt x="4365" y="5782"/>
                    <a:pt x="4411" y="5798"/>
                    <a:pt x="4454" y="5798"/>
                  </a:cubicBezTo>
                  <a:cubicBezTo>
                    <a:pt x="4574" y="5798"/>
                    <a:pt x="4668" y="5671"/>
                    <a:pt x="4607" y="5530"/>
                  </a:cubicBezTo>
                  <a:cubicBezTo>
                    <a:pt x="4154" y="4542"/>
                    <a:pt x="3297" y="3661"/>
                    <a:pt x="2619" y="2815"/>
                  </a:cubicBezTo>
                  <a:cubicBezTo>
                    <a:pt x="1845" y="1851"/>
                    <a:pt x="1130" y="815"/>
                    <a:pt x="178" y="29"/>
                  </a:cubicBezTo>
                  <a:cubicBezTo>
                    <a:pt x="158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8" name="Google Shape;548;p5"/>
            <p:cNvSpPr/>
            <p:nvPr/>
          </p:nvSpPr>
          <p:spPr>
            <a:xfrm>
              <a:off x="-6423350" y="5424600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86" y="36"/>
                    <a:pt x="4831" y="394"/>
                    <a:pt x="3736" y="644"/>
                  </a:cubicBezTo>
                  <a:cubicBezTo>
                    <a:pt x="2521" y="906"/>
                    <a:pt x="1319" y="1168"/>
                    <a:pt x="164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1" y="298"/>
                    <a:pt x="7331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49" name="Google Shape;549;p5"/>
            <p:cNvSpPr/>
            <p:nvPr/>
          </p:nvSpPr>
          <p:spPr>
            <a:xfrm>
              <a:off x="-6261450" y="5569500"/>
              <a:ext cx="103725" cy="137550"/>
            </a:xfrm>
            <a:custGeom>
              <a:avLst/>
              <a:gdLst/>
              <a:ahLst/>
              <a:cxnLst/>
              <a:rect l="l" t="t" r="r" b="b"/>
              <a:pathLst>
                <a:path w="4149" h="5502" extrusionOk="0">
                  <a:moveTo>
                    <a:pt x="239" y="0"/>
                  </a:moveTo>
                  <a:cubicBezTo>
                    <a:pt x="116" y="0"/>
                    <a:pt x="1" y="139"/>
                    <a:pt x="81" y="265"/>
                  </a:cubicBezTo>
                  <a:cubicBezTo>
                    <a:pt x="653" y="1229"/>
                    <a:pt x="1320" y="2134"/>
                    <a:pt x="1963" y="3063"/>
                  </a:cubicBezTo>
                  <a:cubicBezTo>
                    <a:pt x="2522" y="3861"/>
                    <a:pt x="3046" y="4837"/>
                    <a:pt x="3808" y="5456"/>
                  </a:cubicBezTo>
                  <a:cubicBezTo>
                    <a:pt x="3843" y="5487"/>
                    <a:pt x="3887" y="5501"/>
                    <a:pt x="3931" y="5501"/>
                  </a:cubicBezTo>
                  <a:cubicBezTo>
                    <a:pt x="4040" y="5501"/>
                    <a:pt x="4148" y="5416"/>
                    <a:pt x="4106" y="5289"/>
                  </a:cubicBezTo>
                  <a:cubicBezTo>
                    <a:pt x="3725" y="4325"/>
                    <a:pt x="2939" y="3456"/>
                    <a:pt x="2320" y="2611"/>
                  </a:cubicBezTo>
                  <a:cubicBezTo>
                    <a:pt x="1677" y="1753"/>
                    <a:pt x="1070" y="860"/>
                    <a:pt x="355" y="51"/>
                  </a:cubicBezTo>
                  <a:cubicBezTo>
                    <a:pt x="320" y="15"/>
                    <a:pt x="279" y="0"/>
                    <a:pt x="23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0" name="Google Shape;550;p5"/>
            <p:cNvSpPr/>
            <p:nvPr/>
          </p:nvSpPr>
          <p:spPr>
            <a:xfrm>
              <a:off x="-6048000" y="5460275"/>
              <a:ext cx="139925" cy="52350"/>
            </a:xfrm>
            <a:custGeom>
              <a:avLst/>
              <a:gdLst/>
              <a:ahLst/>
              <a:cxnLst/>
              <a:rect l="l" t="t" r="r" b="b"/>
              <a:pathLst>
                <a:path w="5597" h="2094" extrusionOk="0">
                  <a:moveTo>
                    <a:pt x="5298" y="1"/>
                  </a:moveTo>
                  <a:cubicBezTo>
                    <a:pt x="5289" y="1"/>
                    <a:pt x="5280" y="1"/>
                    <a:pt x="5271" y="2"/>
                  </a:cubicBezTo>
                  <a:cubicBezTo>
                    <a:pt x="4390" y="122"/>
                    <a:pt x="3545" y="526"/>
                    <a:pt x="2712" y="812"/>
                  </a:cubicBezTo>
                  <a:cubicBezTo>
                    <a:pt x="1854" y="1110"/>
                    <a:pt x="1009" y="1384"/>
                    <a:pt x="176" y="1729"/>
                  </a:cubicBezTo>
                  <a:cubicBezTo>
                    <a:pt x="1" y="1816"/>
                    <a:pt x="46" y="2093"/>
                    <a:pt x="229" y="2093"/>
                  </a:cubicBezTo>
                  <a:cubicBezTo>
                    <a:pt x="246" y="2093"/>
                    <a:pt x="264" y="2091"/>
                    <a:pt x="283" y="2086"/>
                  </a:cubicBezTo>
                  <a:cubicBezTo>
                    <a:pt x="1199" y="1836"/>
                    <a:pt x="2116" y="1526"/>
                    <a:pt x="3021" y="1229"/>
                  </a:cubicBezTo>
                  <a:cubicBezTo>
                    <a:pt x="3831" y="955"/>
                    <a:pt x="4676" y="764"/>
                    <a:pt x="5414" y="348"/>
                  </a:cubicBezTo>
                  <a:cubicBezTo>
                    <a:pt x="5596" y="234"/>
                    <a:pt x="5485" y="1"/>
                    <a:pt x="529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1" name="Google Shape;551;p5"/>
            <p:cNvSpPr/>
            <p:nvPr/>
          </p:nvSpPr>
          <p:spPr>
            <a:xfrm>
              <a:off x="-5969975" y="5645800"/>
              <a:ext cx="117150" cy="145100"/>
            </a:xfrm>
            <a:custGeom>
              <a:avLst/>
              <a:gdLst/>
              <a:ahLst/>
              <a:cxnLst/>
              <a:rect l="l" t="t" r="r" b="b"/>
              <a:pathLst>
                <a:path w="4686" h="5804" extrusionOk="0">
                  <a:moveTo>
                    <a:pt x="115" y="1"/>
                  </a:moveTo>
                  <a:cubicBezTo>
                    <a:pt x="49" y="1"/>
                    <a:pt x="0" y="65"/>
                    <a:pt x="43" y="142"/>
                  </a:cubicBezTo>
                  <a:cubicBezTo>
                    <a:pt x="543" y="1154"/>
                    <a:pt x="1269" y="2011"/>
                    <a:pt x="1948" y="2892"/>
                  </a:cubicBezTo>
                  <a:cubicBezTo>
                    <a:pt x="2686" y="3845"/>
                    <a:pt x="3401" y="5012"/>
                    <a:pt x="4329" y="5750"/>
                  </a:cubicBezTo>
                  <a:cubicBezTo>
                    <a:pt x="4373" y="5787"/>
                    <a:pt x="4420" y="5803"/>
                    <a:pt x="4464" y="5803"/>
                  </a:cubicBezTo>
                  <a:cubicBezTo>
                    <a:pt x="4587" y="5803"/>
                    <a:pt x="4685" y="5676"/>
                    <a:pt x="4615" y="5535"/>
                  </a:cubicBezTo>
                  <a:cubicBezTo>
                    <a:pt x="4174" y="4547"/>
                    <a:pt x="3305" y="3666"/>
                    <a:pt x="2639" y="2821"/>
                  </a:cubicBezTo>
                  <a:cubicBezTo>
                    <a:pt x="1865" y="1856"/>
                    <a:pt x="1150" y="821"/>
                    <a:pt x="198" y="35"/>
                  </a:cubicBezTo>
                  <a:cubicBezTo>
                    <a:pt x="171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2" name="Google Shape;552;p5"/>
            <p:cNvSpPr/>
            <p:nvPr/>
          </p:nvSpPr>
          <p:spPr>
            <a:xfrm>
              <a:off x="-5744375" y="5585050"/>
              <a:ext cx="183875" cy="45875"/>
            </a:xfrm>
            <a:custGeom>
              <a:avLst/>
              <a:gdLst/>
              <a:ahLst/>
              <a:cxnLst/>
              <a:rect l="l" t="t" r="r" b="b"/>
              <a:pathLst>
                <a:path w="7355" h="1835" extrusionOk="0">
                  <a:moveTo>
                    <a:pt x="7128" y="0"/>
                  </a:moveTo>
                  <a:cubicBezTo>
                    <a:pt x="5997" y="24"/>
                    <a:pt x="4854" y="381"/>
                    <a:pt x="3747" y="643"/>
                  </a:cubicBezTo>
                  <a:cubicBezTo>
                    <a:pt x="2544" y="905"/>
                    <a:pt x="1342" y="1155"/>
                    <a:pt x="175" y="1536"/>
                  </a:cubicBezTo>
                  <a:cubicBezTo>
                    <a:pt x="0" y="1571"/>
                    <a:pt x="31" y="1834"/>
                    <a:pt x="199" y="1834"/>
                  </a:cubicBezTo>
                  <a:cubicBezTo>
                    <a:pt x="203" y="1834"/>
                    <a:pt x="207" y="1834"/>
                    <a:pt x="211" y="1834"/>
                  </a:cubicBezTo>
                  <a:cubicBezTo>
                    <a:pt x="1342" y="1691"/>
                    <a:pt x="2473" y="1453"/>
                    <a:pt x="3580" y="1238"/>
                  </a:cubicBezTo>
                  <a:cubicBezTo>
                    <a:pt x="4771" y="1000"/>
                    <a:pt x="6057" y="846"/>
                    <a:pt x="7176" y="369"/>
                  </a:cubicBezTo>
                  <a:cubicBezTo>
                    <a:pt x="7354" y="298"/>
                    <a:pt x="7354" y="0"/>
                    <a:pt x="712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3" name="Google Shape;553;p5"/>
            <p:cNvSpPr/>
            <p:nvPr/>
          </p:nvSpPr>
          <p:spPr>
            <a:xfrm>
              <a:off x="-5582050" y="5729925"/>
              <a:ext cx="103275" cy="137550"/>
            </a:xfrm>
            <a:custGeom>
              <a:avLst/>
              <a:gdLst/>
              <a:ahLst/>
              <a:cxnLst/>
              <a:rect l="l" t="t" r="r" b="b"/>
              <a:pathLst>
                <a:path w="4131" h="5502" extrusionOk="0">
                  <a:moveTo>
                    <a:pt x="234" y="1"/>
                  </a:moveTo>
                  <a:cubicBezTo>
                    <a:pt x="120" y="1"/>
                    <a:pt x="1" y="140"/>
                    <a:pt x="64" y="265"/>
                  </a:cubicBezTo>
                  <a:cubicBezTo>
                    <a:pt x="635" y="1230"/>
                    <a:pt x="1302" y="2135"/>
                    <a:pt x="1945" y="3063"/>
                  </a:cubicBezTo>
                  <a:cubicBezTo>
                    <a:pt x="2504" y="3861"/>
                    <a:pt x="3028" y="4826"/>
                    <a:pt x="3790" y="5457"/>
                  </a:cubicBezTo>
                  <a:cubicBezTo>
                    <a:pt x="3825" y="5488"/>
                    <a:pt x="3869" y="5502"/>
                    <a:pt x="3913" y="5502"/>
                  </a:cubicBezTo>
                  <a:cubicBezTo>
                    <a:pt x="4022" y="5502"/>
                    <a:pt x="4130" y="5417"/>
                    <a:pt x="4088" y="5290"/>
                  </a:cubicBezTo>
                  <a:cubicBezTo>
                    <a:pt x="3719" y="4325"/>
                    <a:pt x="2921" y="3456"/>
                    <a:pt x="2302" y="2611"/>
                  </a:cubicBezTo>
                  <a:cubicBezTo>
                    <a:pt x="1659" y="1754"/>
                    <a:pt x="1052" y="861"/>
                    <a:pt x="337" y="51"/>
                  </a:cubicBezTo>
                  <a:cubicBezTo>
                    <a:pt x="308" y="16"/>
                    <a:pt x="271" y="1"/>
                    <a:pt x="23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4" name="Google Shape;554;p5"/>
            <p:cNvSpPr/>
            <p:nvPr/>
          </p:nvSpPr>
          <p:spPr>
            <a:xfrm>
              <a:off x="-5369000" y="5620675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23" y="0"/>
                  </a:moveTo>
                  <a:cubicBezTo>
                    <a:pt x="5309" y="0"/>
                    <a:pt x="5296" y="2"/>
                    <a:pt x="5281" y="4"/>
                  </a:cubicBezTo>
                  <a:cubicBezTo>
                    <a:pt x="4400" y="123"/>
                    <a:pt x="3555" y="516"/>
                    <a:pt x="2722" y="802"/>
                  </a:cubicBezTo>
                  <a:cubicBezTo>
                    <a:pt x="1876" y="1099"/>
                    <a:pt x="1031" y="1385"/>
                    <a:pt x="197" y="1730"/>
                  </a:cubicBezTo>
                  <a:cubicBezTo>
                    <a:pt x="1" y="1807"/>
                    <a:pt x="45" y="2095"/>
                    <a:pt x="238" y="2095"/>
                  </a:cubicBezTo>
                  <a:cubicBezTo>
                    <a:pt x="255" y="2095"/>
                    <a:pt x="273" y="2092"/>
                    <a:pt x="293" y="2088"/>
                  </a:cubicBezTo>
                  <a:cubicBezTo>
                    <a:pt x="1221" y="1826"/>
                    <a:pt x="2126" y="1516"/>
                    <a:pt x="3031" y="1218"/>
                  </a:cubicBezTo>
                  <a:cubicBezTo>
                    <a:pt x="3841" y="956"/>
                    <a:pt x="4686" y="766"/>
                    <a:pt x="5436" y="337"/>
                  </a:cubicBezTo>
                  <a:cubicBezTo>
                    <a:pt x="5614" y="226"/>
                    <a:pt x="5512" y="0"/>
                    <a:pt x="532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5" name="Google Shape;555;p5"/>
            <p:cNvSpPr/>
            <p:nvPr/>
          </p:nvSpPr>
          <p:spPr>
            <a:xfrm>
              <a:off x="-5290525" y="5806250"/>
              <a:ext cx="116650" cy="144950"/>
            </a:xfrm>
            <a:custGeom>
              <a:avLst/>
              <a:gdLst/>
              <a:ahLst/>
              <a:cxnLst/>
              <a:rect l="l" t="t" r="r" b="b"/>
              <a:pathLst>
                <a:path w="4666" h="5798" extrusionOk="0">
                  <a:moveTo>
                    <a:pt x="110" y="0"/>
                  </a:moveTo>
                  <a:cubicBezTo>
                    <a:pt x="52" y="0"/>
                    <a:pt x="1" y="65"/>
                    <a:pt x="35" y="141"/>
                  </a:cubicBezTo>
                  <a:cubicBezTo>
                    <a:pt x="523" y="1153"/>
                    <a:pt x="1249" y="2011"/>
                    <a:pt x="1940" y="2892"/>
                  </a:cubicBezTo>
                  <a:cubicBezTo>
                    <a:pt x="2666" y="3832"/>
                    <a:pt x="3381" y="5011"/>
                    <a:pt x="4321" y="5749"/>
                  </a:cubicBezTo>
                  <a:cubicBezTo>
                    <a:pt x="4361" y="5783"/>
                    <a:pt x="4405" y="5798"/>
                    <a:pt x="4446" y="5798"/>
                  </a:cubicBezTo>
                  <a:cubicBezTo>
                    <a:pt x="4566" y="5798"/>
                    <a:pt x="4666" y="5673"/>
                    <a:pt x="4595" y="5523"/>
                  </a:cubicBezTo>
                  <a:cubicBezTo>
                    <a:pt x="4155" y="4547"/>
                    <a:pt x="3285" y="3666"/>
                    <a:pt x="2619" y="2820"/>
                  </a:cubicBezTo>
                  <a:cubicBezTo>
                    <a:pt x="1845" y="1856"/>
                    <a:pt x="1130" y="820"/>
                    <a:pt x="178" y="34"/>
                  </a:cubicBezTo>
                  <a:cubicBezTo>
                    <a:pt x="158" y="11"/>
                    <a:pt x="133" y="0"/>
                    <a:pt x="11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-5064700" y="5745475"/>
              <a:ext cx="183150" cy="45650"/>
            </a:xfrm>
            <a:custGeom>
              <a:avLst/>
              <a:gdLst/>
              <a:ahLst/>
              <a:cxnLst/>
              <a:rect l="l" t="t" r="r" b="b"/>
              <a:pathLst>
                <a:path w="7326" h="1826" extrusionOk="0">
                  <a:moveTo>
                    <a:pt x="7099" y="1"/>
                  </a:moveTo>
                  <a:cubicBezTo>
                    <a:pt x="5968" y="24"/>
                    <a:pt x="4825" y="382"/>
                    <a:pt x="3718" y="632"/>
                  </a:cubicBezTo>
                  <a:cubicBezTo>
                    <a:pt x="2515" y="906"/>
                    <a:pt x="1313" y="1156"/>
                    <a:pt x="146" y="1525"/>
                  </a:cubicBezTo>
                  <a:cubicBezTo>
                    <a:pt x="0" y="1569"/>
                    <a:pt x="2" y="1825"/>
                    <a:pt x="152" y="1825"/>
                  </a:cubicBezTo>
                  <a:cubicBezTo>
                    <a:pt x="161" y="1825"/>
                    <a:pt x="171" y="1824"/>
                    <a:pt x="182" y="1822"/>
                  </a:cubicBezTo>
                  <a:cubicBezTo>
                    <a:pt x="1313" y="1691"/>
                    <a:pt x="2444" y="1453"/>
                    <a:pt x="3563" y="1227"/>
                  </a:cubicBezTo>
                  <a:cubicBezTo>
                    <a:pt x="4754" y="989"/>
                    <a:pt x="6028" y="846"/>
                    <a:pt x="7147" y="370"/>
                  </a:cubicBezTo>
                  <a:cubicBezTo>
                    <a:pt x="7326" y="298"/>
                    <a:pt x="7326" y="1"/>
                    <a:pt x="709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-4689500" y="5781100"/>
              <a:ext cx="139825" cy="52400"/>
            </a:xfrm>
            <a:custGeom>
              <a:avLst/>
              <a:gdLst/>
              <a:ahLst/>
              <a:cxnLst/>
              <a:rect l="l" t="t" r="r" b="b"/>
              <a:pathLst>
                <a:path w="5593" h="2096" extrusionOk="0">
                  <a:moveTo>
                    <a:pt x="5301" y="1"/>
                  </a:moveTo>
                  <a:cubicBezTo>
                    <a:pt x="5287" y="1"/>
                    <a:pt x="5274" y="2"/>
                    <a:pt x="5260" y="4"/>
                  </a:cubicBezTo>
                  <a:cubicBezTo>
                    <a:pt x="4390" y="123"/>
                    <a:pt x="3545" y="516"/>
                    <a:pt x="2700" y="802"/>
                  </a:cubicBezTo>
                  <a:cubicBezTo>
                    <a:pt x="1854" y="1100"/>
                    <a:pt x="1009" y="1386"/>
                    <a:pt x="176" y="1731"/>
                  </a:cubicBezTo>
                  <a:cubicBezTo>
                    <a:pt x="1" y="1807"/>
                    <a:pt x="37" y="2095"/>
                    <a:pt x="228" y="2095"/>
                  </a:cubicBezTo>
                  <a:cubicBezTo>
                    <a:pt x="245" y="2095"/>
                    <a:pt x="263" y="2093"/>
                    <a:pt x="283" y="2088"/>
                  </a:cubicBezTo>
                  <a:cubicBezTo>
                    <a:pt x="1200" y="1826"/>
                    <a:pt x="2104" y="1516"/>
                    <a:pt x="3021" y="1219"/>
                  </a:cubicBezTo>
                  <a:cubicBezTo>
                    <a:pt x="3819" y="957"/>
                    <a:pt x="4664" y="754"/>
                    <a:pt x="5414" y="338"/>
                  </a:cubicBezTo>
                  <a:cubicBezTo>
                    <a:pt x="5592" y="227"/>
                    <a:pt x="5490" y="1"/>
                    <a:pt x="530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-4385725" y="5905625"/>
              <a:ext cx="183425" cy="45925"/>
            </a:xfrm>
            <a:custGeom>
              <a:avLst/>
              <a:gdLst/>
              <a:ahLst/>
              <a:cxnLst/>
              <a:rect l="l" t="t" r="r" b="b"/>
              <a:pathLst>
                <a:path w="7337" h="1837" extrusionOk="0">
                  <a:moveTo>
                    <a:pt x="7122" y="0"/>
                  </a:moveTo>
                  <a:cubicBezTo>
                    <a:pt x="5991" y="36"/>
                    <a:pt x="4836" y="393"/>
                    <a:pt x="3741" y="643"/>
                  </a:cubicBezTo>
                  <a:cubicBezTo>
                    <a:pt x="2538" y="917"/>
                    <a:pt x="1324" y="1167"/>
                    <a:pt x="169" y="1536"/>
                  </a:cubicBezTo>
                  <a:cubicBezTo>
                    <a:pt x="1" y="1581"/>
                    <a:pt x="23" y="1837"/>
                    <a:pt x="165" y="1837"/>
                  </a:cubicBezTo>
                  <a:cubicBezTo>
                    <a:pt x="174" y="1837"/>
                    <a:pt x="183" y="1836"/>
                    <a:pt x="193" y="1834"/>
                  </a:cubicBezTo>
                  <a:cubicBezTo>
                    <a:pt x="1324" y="1703"/>
                    <a:pt x="2455" y="1465"/>
                    <a:pt x="3574" y="1238"/>
                  </a:cubicBezTo>
                  <a:cubicBezTo>
                    <a:pt x="4765" y="1000"/>
                    <a:pt x="6051" y="857"/>
                    <a:pt x="7158" y="381"/>
                  </a:cubicBezTo>
                  <a:cubicBezTo>
                    <a:pt x="7337" y="298"/>
                    <a:pt x="7337" y="0"/>
                    <a:pt x="712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-8329250" y="4619450"/>
              <a:ext cx="183600" cy="45875"/>
            </a:xfrm>
            <a:custGeom>
              <a:avLst/>
              <a:gdLst/>
              <a:ahLst/>
              <a:cxnLst/>
              <a:rect l="l" t="t" r="r" b="b"/>
              <a:pathLst>
                <a:path w="7344" h="1835" extrusionOk="0">
                  <a:moveTo>
                    <a:pt x="7117" y="0"/>
                  </a:moveTo>
                  <a:cubicBezTo>
                    <a:pt x="5986" y="36"/>
                    <a:pt x="4843" y="393"/>
                    <a:pt x="3736" y="643"/>
                  </a:cubicBezTo>
                  <a:cubicBezTo>
                    <a:pt x="2533" y="905"/>
                    <a:pt x="1331" y="1167"/>
                    <a:pt x="164" y="1536"/>
                  </a:cubicBezTo>
                  <a:cubicBezTo>
                    <a:pt x="1" y="1571"/>
                    <a:pt x="20" y="1834"/>
                    <a:pt x="189" y="1834"/>
                  </a:cubicBezTo>
                  <a:cubicBezTo>
                    <a:pt x="192" y="1834"/>
                    <a:pt x="196" y="1834"/>
                    <a:pt x="200" y="1834"/>
                  </a:cubicBezTo>
                  <a:cubicBezTo>
                    <a:pt x="1331" y="1691"/>
                    <a:pt x="2462" y="1465"/>
                    <a:pt x="3569" y="1239"/>
                  </a:cubicBezTo>
                  <a:cubicBezTo>
                    <a:pt x="4760" y="1001"/>
                    <a:pt x="6046" y="846"/>
                    <a:pt x="7165" y="369"/>
                  </a:cubicBezTo>
                  <a:cubicBezTo>
                    <a:pt x="7344" y="298"/>
                    <a:pt x="7344" y="0"/>
                    <a:pt x="7117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-8167050" y="4764350"/>
              <a:ext cx="103425" cy="137525"/>
            </a:xfrm>
            <a:custGeom>
              <a:avLst/>
              <a:gdLst/>
              <a:ahLst/>
              <a:cxnLst/>
              <a:rect l="l" t="t" r="r" b="b"/>
              <a:pathLst>
                <a:path w="4137" h="5501" extrusionOk="0">
                  <a:moveTo>
                    <a:pt x="234" y="0"/>
                  </a:moveTo>
                  <a:cubicBezTo>
                    <a:pt x="116" y="0"/>
                    <a:pt x="1" y="139"/>
                    <a:pt x="82" y="265"/>
                  </a:cubicBezTo>
                  <a:cubicBezTo>
                    <a:pt x="641" y="1229"/>
                    <a:pt x="1320" y="2134"/>
                    <a:pt x="1951" y="3063"/>
                  </a:cubicBezTo>
                  <a:cubicBezTo>
                    <a:pt x="2522" y="3860"/>
                    <a:pt x="3034" y="4837"/>
                    <a:pt x="3796" y="5456"/>
                  </a:cubicBezTo>
                  <a:cubicBezTo>
                    <a:pt x="3831" y="5487"/>
                    <a:pt x="3875" y="5501"/>
                    <a:pt x="3920" y="5501"/>
                  </a:cubicBezTo>
                  <a:cubicBezTo>
                    <a:pt x="4028" y="5501"/>
                    <a:pt x="4136" y="5416"/>
                    <a:pt x="4094" y="5289"/>
                  </a:cubicBezTo>
                  <a:cubicBezTo>
                    <a:pt x="3725" y="4325"/>
                    <a:pt x="2939" y="3467"/>
                    <a:pt x="2308" y="2610"/>
                  </a:cubicBezTo>
                  <a:cubicBezTo>
                    <a:pt x="1665" y="1753"/>
                    <a:pt x="1058" y="860"/>
                    <a:pt x="344" y="50"/>
                  </a:cubicBezTo>
                  <a:cubicBezTo>
                    <a:pt x="311" y="15"/>
                    <a:pt x="272" y="0"/>
                    <a:pt x="2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1" name="Google Shape;561;p5"/>
            <p:cNvSpPr/>
            <p:nvPr/>
          </p:nvSpPr>
          <p:spPr>
            <a:xfrm>
              <a:off x="-7954050" y="4654775"/>
              <a:ext cx="140275" cy="52475"/>
            </a:xfrm>
            <a:custGeom>
              <a:avLst/>
              <a:gdLst/>
              <a:ahLst/>
              <a:cxnLst/>
              <a:rect l="l" t="t" r="r" b="b"/>
              <a:pathLst>
                <a:path w="5611" h="2099" extrusionOk="0">
                  <a:moveTo>
                    <a:pt x="5317" y="1"/>
                  </a:moveTo>
                  <a:cubicBezTo>
                    <a:pt x="5304" y="1"/>
                    <a:pt x="5291" y="2"/>
                    <a:pt x="5278" y="4"/>
                  </a:cubicBezTo>
                  <a:cubicBezTo>
                    <a:pt x="4397" y="123"/>
                    <a:pt x="3551" y="528"/>
                    <a:pt x="2718" y="802"/>
                  </a:cubicBezTo>
                  <a:cubicBezTo>
                    <a:pt x="1872" y="1100"/>
                    <a:pt x="1027" y="1385"/>
                    <a:pt x="194" y="1731"/>
                  </a:cubicBezTo>
                  <a:cubicBezTo>
                    <a:pt x="0" y="1827"/>
                    <a:pt x="40" y="2098"/>
                    <a:pt x="224" y="2098"/>
                  </a:cubicBezTo>
                  <a:cubicBezTo>
                    <a:pt x="244" y="2098"/>
                    <a:pt x="266" y="2095"/>
                    <a:pt x="289" y="2088"/>
                  </a:cubicBezTo>
                  <a:cubicBezTo>
                    <a:pt x="1218" y="1838"/>
                    <a:pt x="2123" y="1516"/>
                    <a:pt x="3027" y="1219"/>
                  </a:cubicBezTo>
                  <a:cubicBezTo>
                    <a:pt x="3837" y="957"/>
                    <a:pt x="4682" y="766"/>
                    <a:pt x="5432" y="350"/>
                  </a:cubicBezTo>
                  <a:cubicBezTo>
                    <a:pt x="5611" y="238"/>
                    <a:pt x="5507" y="1"/>
                    <a:pt x="531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2" name="Google Shape;562;p5"/>
            <p:cNvSpPr/>
            <p:nvPr/>
          </p:nvSpPr>
          <p:spPr>
            <a:xfrm>
              <a:off x="-7875675" y="4840475"/>
              <a:ext cx="116750" cy="144825"/>
            </a:xfrm>
            <a:custGeom>
              <a:avLst/>
              <a:gdLst/>
              <a:ahLst/>
              <a:cxnLst/>
              <a:rect l="l" t="t" r="r" b="b"/>
              <a:pathLst>
                <a:path w="4670" h="5793" extrusionOk="0">
                  <a:moveTo>
                    <a:pt x="112" y="1"/>
                  </a:moveTo>
                  <a:cubicBezTo>
                    <a:pt x="53" y="1"/>
                    <a:pt x="1" y="59"/>
                    <a:pt x="35" y="137"/>
                  </a:cubicBezTo>
                  <a:cubicBezTo>
                    <a:pt x="523" y="1149"/>
                    <a:pt x="1250" y="2006"/>
                    <a:pt x="1940" y="2887"/>
                  </a:cubicBezTo>
                  <a:cubicBezTo>
                    <a:pt x="2667" y="3828"/>
                    <a:pt x="3381" y="5006"/>
                    <a:pt x="4322" y="5745"/>
                  </a:cubicBezTo>
                  <a:cubicBezTo>
                    <a:pt x="4361" y="5778"/>
                    <a:pt x="4405" y="5793"/>
                    <a:pt x="4446" y="5793"/>
                  </a:cubicBezTo>
                  <a:cubicBezTo>
                    <a:pt x="4567" y="5793"/>
                    <a:pt x="4669" y="5669"/>
                    <a:pt x="4607" y="5518"/>
                  </a:cubicBezTo>
                  <a:cubicBezTo>
                    <a:pt x="4155" y="4542"/>
                    <a:pt x="3286" y="3661"/>
                    <a:pt x="2619" y="2816"/>
                  </a:cubicBezTo>
                  <a:cubicBezTo>
                    <a:pt x="1845" y="1851"/>
                    <a:pt x="1131" y="815"/>
                    <a:pt x="178" y="30"/>
                  </a:cubicBezTo>
                  <a:cubicBezTo>
                    <a:pt x="158" y="10"/>
                    <a:pt x="135" y="1"/>
                    <a:pt x="11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3" name="Google Shape;563;p5"/>
            <p:cNvSpPr/>
            <p:nvPr/>
          </p:nvSpPr>
          <p:spPr>
            <a:xfrm>
              <a:off x="-7650000" y="47798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6" y="1"/>
                  </a:moveTo>
                  <a:cubicBezTo>
                    <a:pt x="5974" y="25"/>
                    <a:pt x="4831" y="382"/>
                    <a:pt x="3724" y="644"/>
                  </a:cubicBezTo>
                  <a:cubicBezTo>
                    <a:pt x="2522" y="906"/>
                    <a:pt x="1319" y="1156"/>
                    <a:pt x="152" y="1537"/>
                  </a:cubicBezTo>
                  <a:cubicBezTo>
                    <a:pt x="1" y="1572"/>
                    <a:pt x="9" y="1835"/>
                    <a:pt x="177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692"/>
                    <a:pt x="2450" y="1453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2" y="299"/>
                    <a:pt x="7332" y="1"/>
                    <a:pt x="710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4" name="Google Shape;564;p5"/>
            <p:cNvSpPr/>
            <p:nvPr/>
          </p:nvSpPr>
          <p:spPr>
            <a:xfrm>
              <a:off x="-7488075" y="4924775"/>
              <a:ext cx="103400" cy="137425"/>
            </a:xfrm>
            <a:custGeom>
              <a:avLst/>
              <a:gdLst/>
              <a:ahLst/>
              <a:cxnLst/>
              <a:rect l="l" t="t" r="r" b="b"/>
              <a:pathLst>
                <a:path w="4136" h="5497" extrusionOk="0">
                  <a:moveTo>
                    <a:pt x="238" y="1"/>
                  </a:moveTo>
                  <a:cubicBezTo>
                    <a:pt x="115" y="1"/>
                    <a:pt x="0" y="140"/>
                    <a:pt x="81" y="265"/>
                  </a:cubicBezTo>
                  <a:cubicBezTo>
                    <a:pt x="652" y="1230"/>
                    <a:pt x="1319" y="2134"/>
                    <a:pt x="1950" y="3051"/>
                  </a:cubicBezTo>
                  <a:cubicBezTo>
                    <a:pt x="2522" y="3861"/>
                    <a:pt x="3045" y="4825"/>
                    <a:pt x="3796" y="5456"/>
                  </a:cubicBezTo>
                  <a:cubicBezTo>
                    <a:pt x="3833" y="5483"/>
                    <a:pt x="3878" y="5496"/>
                    <a:pt x="3922" y="5496"/>
                  </a:cubicBezTo>
                  <a:cubicBezTo>
                    <a:pt x="4032" y="5496"/>
                    <a:pt x="4136" y="5417"/>
                    <a:pt x="4093" y="5290"/>
                  </a:cubicBezTo>
                  <a:cubicBezTo>
                    <a:pt x="3724" y="4325"/>
                    <a:pt x="2938" y="3456"/>
                    <a:pt x="2307" y="2611"/>
                  </a:cubicBezTo>
                  <a:cubicBezTo>
                    <a:pt x="1676" y="1753"/>
                    <a:pt x="1057" y="860"/>
                    <a:pt x="355" y="51"/>
                  </a:cubicBezTo>
                  <a:cubicBezTo>
                    <a:pt x="319" y="16"/>
                    <a:pt x="278" y="1"/>
                    <a:pt x="23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5" name="Google Shape;565;p5"/>
            <p:cNvSpPr/>
            <p:nvPr/>
          </p:nvSpPr>
          <p:spPr>
            <a:xfrm>
              <a:off x="-7274650" y="4815525"/>
              <a:ext cx="139850" cy="52375"/>
            </a:xfrm>
            <a:custGeom>
              <a:avLst/>
              <a:gdLst/>
              <a:ahLst/>
              <a:cxnLst/>
              <a:rect l="l" t="t" r="r" b="b"/>
              <a:pathLst>
                <a:path w="5594" h="2095" extrusionOk="0">
                  <a:moveTo>
                    <a:pt x="5299" y="0"/>
                  </a:moveTo>
                  <a:cubicBezTo>
                    <a:pt x="5286" y="0"/>
                    <a:pt x="5273" y="1"/>
                    <a:pt x="5260" y="4"/>
                  </a:cubicBezTo>
                  <a:cubicBezTo>
                    <a:pt x="4391" y="123"/>
                    <a:pt x="3533" y="527"/>
                    <a:pt x="2700" y="801"/>
                  </a:cubicBezTo>
                  <a:cubicBezTo>
                    <a:pt x="1855" y="1099"/>
                    <a:pt x="1009" y="1385"/>
                    <a:pt x="176" y="1730"/>
                  </a:cubicBezTo>
                  <a:cubicBezTo>
                    <a:pt x="1" y="1807"/>
                    <a:pt x="47" y="2094"/>
                    <a:pt x="231" y="2094"/>
                  </a:cubicBezTo>
                  <a:cubicBezTo>
                    <a:pt x="247" y="2094"/>
                    <a:pt x="265" y="2092"/>
                    <a:pt x="283" y="2087"/>
                  </a:cubicBezTo>
                  <a:cubicBezTo>
                    <a:pt x="1200" y="1837"/>
                    <a:pt x="2105" y="1516"/>
                    <a:pt x="3021" y="1218"/>
                  </a:cubicBezTo>
                  <a:cubicBezTo>
                    <a:pt x="3819" y="956"/>
                    <a:pt x="4665" y="766"/>
                    <a:pt x="5415" y="349"/>
                  </a:cubicBezTo>
                  <a:cubicBezTo>
                    <a:pt x="5593" y="237"/>
                    <a:pt x="5489" y="0"/>
                    <a:pt x="529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6" name="Google Shape;566;p5"/>
            <p:cNvSpPr/>
            <p:nvPr/>
          </p:nvSpPr>
          <p:spPr>
            <a:xfrm>
              <a:off x="-7196625" y="5001075"/>
              <a:ext cx="116950" cy="144975"/>
            </a:xfrm>
            <a:custGeom>
              <a:avLst/>
              <a:gdLst/>
              <a:ahLst/>
              <a:cxnLst/>
              <a:rect l="l" t="t" r="r" b="b"/>
              <a:pathLst>
                <a:path w="4678" h="5799" extrusionOk="0">
                  <a:moveTo>
                    <a:pt x="116" y="1"/>
                  </a:moveTo>
                  <a:cubicBezTo>
                    <a:pt x="50" y="1"/>
                    <a:pt x="1" y="65"/>
                    <a:pt x="43" y="142"/>
                  </a:cubicBezTo>
                  <a:cubicBezTo>
                    <a:pt x="531" y="1154"/>
                    <a:pt x="1270" y="2011"/>
                    <a:pt x="1948" y="2892"/>
                  </a:cubicBezTo>
                  <a:cubicBezTo>
                    <a:pt x="2675" y="3845"/>
                    <a:pt x="3389" y="5012"/>
                    <a:pt x="4330" y="5750"/>
                  </a:cubicBezTo>
                  <a:cubicBezTo>
                    <a:pt x="4372" y="5783"/>
                    <a:pt x="4417" y="5798"/>
                    <a:pt x="4460" y="5798"/>
                  </a:cubicBezTo>
                  <a:cubicBezTo>
                    <a:pt x="4581" y="5798"/>
                    <a:pt x="4677" y="5674"/>
                    <a:pt x="4615" y="5524"/>
                  </a:cubicBezTo>
                  <a:cubicBezTo>
                    <a:pt x="4163" y="4547"/>
                    <a:pt x="3306" y="3666"/>
                    <a:pt x="2639" y="2821"/>
                  </a:cubicBezTo>
                  <a:cubicBezTo>
                    <a:pt x="1865" y="1857"/>
                    <a:pt x="1151" y="821"/>
                    <a:pt x="198" y="35"/>
                  </a:cubicBezTo>
                  <a:cubicBezTo>
                    <a:pt x="171" y="11"/>
                    <a:pt x="142" y="1"/>
                    <a:pt x="1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7" name="Google Shape;567;p5"/>
            <p:cNvSpPr/>
            <p:nvPr/>
          </p:nvSpPr>
          <p:spPr>
            <a:xfrm>
              <a:off x="-6970725" y="4940325"/>
              <a:ext cx="183275" cy="45575"/>
            </a:xfrm>
            <a:custGeom>
              <a:avLst/>
              <a:gdLst/>
              <a:ahLst/>
              <a:cxnLst/>
              <a:rect l="l" t="t" r="r" b="b"/>
              <a:pathLst>
                <a:path w="7331" h="1823" extrusionOk="0">
                  <a:moveTo>
                    <a:pt x="7116" y="0"/>
                  </a:moveTo>
                  <a:cubicBezTo>
                    <a:pt x="5985" y="24"/>
                    <a:pt x="4830" y="381"/>
                    <a:pt x="3735" y="631"/>
                  </a:cubicBezTo>
                  <a:cubicBezTo>
                    <a:pt x="2533" y="905"/>
                    <a:pt x="1318" y="1155"/>
                    <a:pt x="163" y="1524"/>
                  </a:cubicBezTo>
                  <a:cubicBezTo>
                    <a:pt x="0" y="1571"/>
                    <a:pt x="8" y="1822"/>
                    <a:pt x="175" y="1822"/>
                  </a:cubicBezTo>
                  <a:cubicBezTo>
                    <a:pt x="179" y="1822"/>
                    <a:pt x="183" y="1822"/>
                    <a:pt x="187" y="1822"/>
                  </a:cubicBezTo>
                  <a:cubicBezTo>
                    <a:pt x="1318" y="1691"/>
                    <a:pt x="2449" y="1453"/>
                    <a:pt x="3568" y="1227"/>
                  </a:cubicBezTo>
                  <a:cubicBezTo>
                    <a:pt x="4759" y="989"/>
                    <a:pt x="6045" y="846"/>
                    <a:pt x="7152" y="369"/>
                  </a:cubicBezTo>
                  <a:cubicBezTo>
                    <a:pt x="7331" y="298"/>
                    <a:pt x="7331" y="0"/>
                    <a:pt x="711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8" name="Google Shape;568;p5"/>
            <p:cNvSpPr/>
            <p:nvPr/>
          </p:nvSpPr>
          <p:spPr>
            <a:xfrm>
              <a:off x="-6808675" y="5085075"/>
              <a:ext cx="103250" cy="137550"/>
            </a:xfrm>
            <a:custGeom>
              <a:avLst/>
              <a:gdLst/>
              <a:ahLst/>
              <a:cxnLst/>
              <a:rect l="l" t="t" r="r" b="b"/>
              <a:pathLst>
                <a:path w="4130" h="5502" extrusionOk="0">
                  <a:moveTo>
                    <a:pt x="231" y="1"/>
                  </a:moveTo>
                  <a:cubicBezTo>
                    <a:pt x="118" y="1"/>
                    <a:pt x="1" y="143"/>
                    <a:pt x="63" y="259"/>
                  </a:cubicBezTo>
                  <a:cubicBezTo>
                    <a:pt x="634" y="1235"/>
                    <a:pt x="1301" y="2140"/>
                    <a:pt x="1944" y="3057"/>
                  </a:cubicBezTo>
                  <a:cubicBezTo>
                    <a:pt x="2504" y="3866"/>
                    <a:pt x="3028" y="4831"/>
                    <a:pt x="3790" y="5462"/>
                  </a:cubicBezTo>
                  <a:cubicBezTo>
                    <a:pt x="3824" y="5489"/>
                    <a:pt x="3867" y="5502"/>
                    <a:pt x="3911" y="5502"/>
                  </a:cubicBezTo>
                  <a:cubicBezTo>
                    <a:pt x="4020" y="5502"/>
                    <a:pt x="4130" y="5423"/>
                    <a:pt x="4087" y="5295"/>
                  </a:cubicBezTo>
                  <a:cubicBezTo>
                    <a:pt x="3706" y="4331"/>
                    <a:pt x="2920" y="3461"/>
                    <a:pt x="2301" y="2616"/>
                  </a:cubicBezTo>
                  <a:cubicBezTo>
                    <a:pt x="1658" y="1747"/>
                    <a:pt x="1051" y="854"/>
                    <a:pt x="337" y="56"/>
                  </a:cubicBezTo>
                  <a:cubicBezTo>
                    <a:pt x="307" y="17"/>
                    <a:pt x="269" y="1"/>
                    <a:pt x="23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69" name="Google Shape;569;p5"/>
            <p:cNvSpPr/>
            <p:nvPr/>
          </p:nvSpPr>
          <p:spPr>
            <a:xfrm>
              <a:off x="-6595675" y="4975950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22" y="1"/>
                  </a:moveTo>
                  <a:cubicBezTo>
                    <a:pt x="5309" y="1"/>
                    <a:pt x="5296" y="2"/>
                    <a:pt x="5283" y="4"/>
                  </a:cubicBezTo>
                  <a:cubicBezTo>
                    <a:pt x="4402" y="111"/>
                    <a:pt x="3556" y="516"/>
                    <a:pt x="2723" y="802"/>
                  </a:cubicBezTo>
                  <a:cubicBezTo>
                    <a:pt x="1878" y="1099"/>
                    <a:pt x="1020" y="1385"/>
                    <a:pt x="187" y="1730"/>
                  </a:cubicBezTo>
                  <a:cubicBezTo>
                    <a:pt x="1" y="1807"/>
                    <a:pt x="46" y="2095"/>
                    <a:pt x="239" y="2095"/>
                  </a:cubicBezTo>
                  <a:cubicBezTo>
                    <a:pt x="257" y="2095"/>
                    <a:pt x="275" y="2092"/>
                    <a:pt x="294" y="2088"/>
                  </a:cubicBezTo>
                  <a:cubicBezTo>
                    <a:pt x="1223" y="1826"/>
                    <a:pt x="2128" y="1516"/>
                    <a:pt x="3033" y="1218"/>
                  </a:cubicBezTo>
                  <a:cubicBezTo>
                    <a:pt x="3842" y="957"/>
                    <a:pt x="4687" y="754"/>
                    <a:pt x="5426" y="337"/>
                  </a:cubicBezTo>
                  <a:cubicBezTo>
                    <a:pt x="5615" y="226"/>
                    <a:pt x="5502" y="1"/>
                    <a:pt x="532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0" name="Google Shape;570;p5"/>
            <p:cNvSpPr/>
            <p:nvPr/>
          </p:nvSpPr>
          <p:spPr>
            <a:xfrm>
              <a:off x="-6517225" y="5161375"/>
              <a:ext cx="116750" cy="145075"/>
            </a:xfrm>
            <a:custGeom>
              <a:avLst/>
              <a:gdLst/>
              <a:ahLst/>
              <a:cxnLst/>
              <a:rect l="l" t="t" r="r" b="b"/>
              <a:pathLst>
                <a:path w="4670" h="5803" extrusionOk="0">
                  <a:moveTo>
                    <a:pt x="110" y="1"/>
                  </a:moveTo>
                  <a:cubicBezTo>
                    <a:pt x="52" y="1"/>
                    <a:pt x="0" y="68"/>
                    <a:pt x="25" y="136"/>
                  </a:cubicBezTo>
                  <a:cubicBezTo>
                    <a:pt x="526" y="1148"/>
                    <a:pt x="1252" y="2017"/>
                    <a:pt x="1930" y="2898"/>
                  </a:cubicBezTo>
                  <a:cubicBezTo>
                    <a:pt x="2669" y="3827"/>
                    <a:pt x="3383" y="5005"/>
                    <a:pt x="4312" y="5755"/>
                  </a:cubicBezTo>
                  <a:cubicBezTo>
                    <a:pt x="4353" y="5788"/>
                    <a:pt x="4397" y="5802"/>
                    <a:pt x="4439" y="5802"/>
                  </a:cubicBezTo>
                  <a:cubicBezTo>
                    <a:pt x="4566" y="5802"/>
                    <a:pt x="4669" y="5672"/>
                    <a:pt x="4597" y="5529"/>
                  </a:cubicBezTo>
                  <a:cubicBezTo>
                    <a:pt x="4157" y="4553"/>
                    <a:pt x="3288" y="3672"/>
                    <a:pt x="2621" y="2815"/>
                  </a:cubicBezTo>
                  <a:cubicBezTo>
                    <a:pt x="1847" y="1850"/>
                    <a:pt x="1133" y="826"/>
                    <a:pt x="180" y="40"/>
                  </a:cubicBezTo>
                  <a:cubicBezTo>
                    <a:pt x="159" y="12"/>
                    <a:pt x="134" y="1"/>
                    <a:pt x="1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1" name="Google Shape;571;p5"/>
            <p:cNvSpPr/>
            <p:nvPr/>
          </p:nvSpPr>
          <p:spPr>
            <a:xfrm>
              <a:off x="-6291625" y="5100450"/>
              <a:ext cx="183425" cy="45950"/>
            </a:xfrm>
            <a:custGeom>
              <a:avLst/>
              <a:gdLst/>
              <a:ahLst/>
              <a:cxnLst/>
              <a:rect l="l" t="t" r="r" b="b"/>
              <a:pathLst>
                <a:path w="7337" h="1838" extrusionOk="0">
                  <a:moveTo>
                    <a:pt x="7111" y="1"/>
                  </a:moveTo>
                  <a:cubicBezTo>
                    <a:pt x="5980" y="37"/>
                    <a:pt x="4837" y="394"/>
                    <a:pt x="3729" y="644"/>
                  </a:cubicBezTo>
                  <a:cubicBezTo>
                    <a:pt x="2527" y="906"/>
                    <a:pt x="1324" y="1168"/>
                    <a:pt x="157" y="1537"/>
                  </a:cubicBezTo>
                  <a:cubicBezTo>
                    <a:pt x="0" y="1582"/>
                    <a:pt x="12" y="1838"/>
                    <a:pt x="163" y="1838"/>
                  </a:cubicBezTo>
                  <a:cubicBezTo>
                    <a:pt x="173" y="1838"/>
                    <a:pt x="183" y="1837"/>
                    <a:pt x="193" y="1834"/>
                  </a:cubicBezTo>
                  <a:cubicBezTo>
                    <a:pt x="1324" y="1703"/>
                    <a:pt x="2455" y="1465"/>
                    <a:pt x="3563" y="1239"/>
                  </a:cubicBezTo>
                  <a:cubicBezTo>
                    <a:pt x="4753" y="1001"/>
                    <a:pt x="6039" y="858"/>
                    <a:pt x="7158" y="382"/>
                  </a:cubicBezTo>
                  <a:cubicBezTo>
                    <a:pt x="7337" y="299"/>
                    <a:pt x="7337" y="1"/>
                    <a:pt x="711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2" name="Google Shape;572;p5"/>
            <p:cNvSpPr/>
            <p:nvPr/>
          </p:nvSpPr>
          <p:spPr>
            <a:xfrm>
              <a:off x="-6129575" y="5245350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3" y="1"/>
                  </a:moveTo>
                  <a:cubicBezTo>
                    <a:pt x="115" y="1"/>
                    <a:pt x="0" y="140"/>
                    <a:pt x="81" y="265"/>
                  </a:cubicBezTo>
                  <a:cubicBezTo>
                    <a:pt x="641" y="1230"/>
                    <a:pt x="1307" y="2134"/>
                    <a:pt x="1950" y="3063"/>
                  </a:cubicBezTo>
                  <a:cubicBezTo>
                    <a:pt x="2522" y="3873"/>
                    <a:pt x="3034" y="4837"/>
                    <a:pt x="3796" y="5456"/>
                  </a:cubicBezTo>
                  <a:cubicBezTo>
                    <a:pt x="3831" y="5488"/>
                    <a:pt x="3875" y="5502"/>
                    <a:pt x="3920" y="5502"/>
                  </a:cubicBezTo>
                  <a:cubicBezTo>
                    <a:pt x="4029" y="5502"/>
                    <a:pt x="4135" y="5419"/>
                    <a:pt x="4093" y="5301"/>
                  </a:cubicBezTo>
                  <a:cubicBezTo>
                    <a:pt x="3724" y="4325"/>
                    <a:pt x="2938" y="3468"/>
                    <a:pt x="2307" y="2623"/>
                  </a:cubicBezTo>
                  <a:cubicBezTo>
                    <a:pt x="1664" y="1753"/>
                    <a:pt x="1057" y="860"/>
                    <a:pt x="343" y="51"/>
                  </a:cubicBezTo>
                  <a:cubicBezTo>
                    <a:pt x="311" y="16"/>
                    <a:pt x="272" y="1"/>
                    <a:pt x="23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3" name="Google Shape;573;p5"/>
            <p:cNvSpPr/>
            <p:nvPr/>
          </p:nvSpPr>
          <p:spPr>
            <a:xfrm>
              <a:off x="-5916400" y="5136150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298" y="0"/>
                  </a:moveTo>
                  <a:cubicBezTo>
                    <a:pt x="5289" y="0"/>
                    <a:pt x="5280" y="1"/>
                    <a:pt x="5270" y="2"/>
                  </a:cubicBezTo>
                  <a:cubicBezTo>
                    <a:pt x="4389" y="121"/>
                    <a:pt x="3544" y="525"/>
                    <a:pt x="2710" y="811"/>
                  </a:cubicBezTo>
                  <a:cubicBezTo>
                    <a:pt x="1865" y="1109"/>
                    <a:pt x="1019" y="1395"/>
                    <a:pt x="186" y="1728"/>
                  </a:cubicBezTo>
                  <a:cubicBezTo>
                    <a:pt x="1" y="1815"/>
                    <a:pt x="55" y="2092"/>
                    <a:pt x="230" y="2092"/>
                  </a:cubicBezTo>
                  <a:cubicBezTo>
                    <a:pt x="246" y="2092"/>
                    <a:pt x="263" y="2090"/>
                    <a:pt x="281" y="2085"/>
                  </a:cubicBezTo>
                  <a:cubicBezTo>
                    <a:pt x="1210" y="1835"/>
                    <a:pt x="2115" y="1526"/>
                    <a:pt x="3020" y="1228"/>
                  </a:cubicBezTo>
                  <a:cubicBezTo>
                    <a:pt x="3829" y="954"/>
                    <a:pt x="4675" y="764"/>
                    <a:pt x="5425" y="347"/>
                  </a:cubicBezTo>
                  <a:cubicBezTo>
                    <a:pt x="5607" y="233"/>
                    <a:pt x="5495" y="0"/>
                    <a:pt x="529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4" name="Google Shape;574;p5"/>
            <p:cNvSpPr/>
            <p:nvPr/>
          </p:nvSpPr>
          <p:spPr>
            <a:xfrm>
              <a:off x="-5838100" y="5321825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08" y="0"/>
                  </a:moveTo>
                  <a:cubicBezTo>
                    <a:pt x="48" y="0"/>
                    <a:pt x="0" y="68"/>
                    <a:pt x="42" y="135"/>
                  </a:cubicBezTo>
                  <a:cubicBezTo>
                    <a:pt x="531" y="1147"/>
                    <a:pt x="1257" y="2016"/>
                    <a:pt x="1947" y="2897"/>
                  </a:cubicBezTo>
                  <a:cubicBezTo>
                    <a:pt x="2674" y="3850"/>
                    <a:pt x="3388" y="5005"/>
                    <a:pt x="4329" y="5755"/>
                  </a:cubicBezTo>
                  <a:cubicBezTo>
                    <a:pt x="4370" y="5787"/>
                    <a:pt x="4414" y="5801"/>
                    <a:pt x="4455" y="5801"/>
                  </a:cubicBezTo>
                  <a:cubicBezTo>
                    <a:pt x="4578" y="5801"/>
                    <a:pt x="4677" y="5672"/>
                    <a:pt x="4614" y="5529"/>
                  </a:cubicBezTo>
                  <a:cubicBezTo>
                    <a:pt x="4162" y="4540"/>
                    <a:pt x="3305" y="3671"/>
                    <a:pt x="2626" y="2814"/>
                  </a:cubicBezTo>
                  <a:cubicBezTo>
                    <a:pt x="1852" y="1850"/>
                    <a:pt x="1138" y="826"/>
                    <a:pt x="185" y="40"/>
                  </a:cubicBezTo>
                  <a:cubicBezTo>
                    <a:pt x="161" y="12"/>
                    <a:pt x="133" y="0"/>
                    <a:pt x="10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5" name="Google Shape;575;p5"/>
            <p:cNvSpPr/>
            <p:nvPr/>
          </p:nvSpPr>
          <p:spPr>
            <a:xfrm>
              <a:off x="-5612425" y="5260900"/>
              <a:ext cx="183475" cy="45900"/>
            </a:xfrm>
            <a:custGeom>
              <a:avLst/>
              <a:gdLst/>
              <a:ahLst/>
              <a:cxnLst/>
              <a:rect l="l" t="t" r="r" b="b"/>
              <a:pathLst>
                <a:path w="7339" h="1836" extrusionOk="0">
                  <a:moveTo>
                    <a:pt x="7113" y="0"/>
                  </a:moveTo>
                  <a:cubicBezTo>
                    <a:pt x="5994" y="36"/>
                    <a:pt x="4839" y="393"/>
                    <a:pt x="3743" y="643"/>
                  </a:cubicBezTo>
                  <a:cubicBezTo>
                    <a:pt x="2529" y="905"/>
                    <a:pt x="1326" y="1167"/>
                    <a:pt x="171" y="1536"/>
                  </a:cubicBezTo>
                  <a:cubicBezTo>
                    <a:pt x="0" y="1582"/>
                    <a:pt x="15" y="1835"/>
                    <a:pt x="174" y="1835"/>
                  </a:cubicBezTo>
                  <a:cubicBezTo>
                    <a:pt x="181" y="1835"/>
                    <a:pt x="188" y="1835"/>
                    <a:pt x="195" y="1834"/>
                  </a:cubicBezTo>
                  <a:cubicBezTo>
                    <a:pt x="1326" y="1703"/>
                    <a:pt x="2457" y="1465"/>
                    <a:pt x="3577" y="1239"/>
                  </a:cubicBezTo>
                  <a:cubicBezTo>
                    <a:pt x="4767" y="1000"/>
                    <a:pt x="6041" y="846"/>
                    <a:pt x="7160" y="369"/>
                  </a:cubicBezTo>
                  <a:cubicBezTo>
                    <a:pt x="7339" y="298"/>
                    <a:pt x="7339" y="0"/>
                    <a:pt x="7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6" name="Google Shape;576;p5"/>
            <p:cNvSpPr/>
            <p:nvPr/>
          </p:nvSpPr>
          <p:spPr>
            <a:xfrm>
              <a:off x="-5450350" y="5406025"/>
              <a:ext cx="103125" cy="137600"/>
            </a:xfrm>
            <a:custGeom>
              <a:avLst/>
              <a:gdLst/>
              <a:ahLst/>
              <a:cxnLst/>
              <a:rect l="l" t="t" r="r" b="b"/>
              <a:pathLst>
                <a:path w="4125" h="5504" extrusionOk="0">
                  <a:moveTo>
                    <a:pt x="218" y="1"/>
                  </a:moveTo>
                  <a:cubicBezTo>
                    <a:pt x="108" y="1"/>
                    <a:pt x="1" y="137"/>
                    <a:pt x="70" y="267"/>
                  </a:cubicBezTo>
                  <a:cubicBezTo>
                    <a:pt x="630" y="1232"/>
                    <a:pt x="1308" y="2149"/>
                    <a:pt x="1939" y="3065"/>
                  </a:cubicBezTo>
                  <a:cubicBezTo>
                    <a:pt x="2511" y="3875"/>
                    <a:pt x="3035" y="4839"/>
                    <a:pt x="3785" y="5459"/>
                  </a:cubicBezTo>
                  <a:cubicBezTo>
                    <a:pt x="3820" y="5490"/>
                    <a:pt x="3865" y="5504"/>
                    <a:pt x="3909" y="5504"/>
                  </a:cubicBezTo>
                  <a:cubicBezTo>
                    <a:pt x="4018" y="5504"/>
                    <a:pt x="4125" y="5422"/>
                    <a:pt x="4083" y="5304"/>
                  </a:cubicBezTo>
                  <a:cubicBezTo>
                    <a:pt x="3713" y="4328"/>
                    <a:pt x="2928" y="3470"/>
                    <a:pt x="2297" y="2625"/>
                  </a:cubicBezTo>
                  <a:cubicBezTo>
                    <a:pt x="1666" y="1756"/>
                    <a:pt x="1046" y="863"/>
                    <a:pt x="332" y="65"/>
                  </a:cubicBezTo>
                  <a:cubicBezTo>
                    <a:pt x="300" y="20"/>
                    <a:pt x="259" y="1"/>
                    <a:pt x="21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7" name="Google Shape;577;p5"/>
            <p:cNvSpPr/>
            <p:nvPr/>
          </p:nvSpPr>
          <p:spPr>
            <a:xfrm>
              <a:off x="-5237150" y="5296575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309" y="0"/>
                  </a:moveTo>
                  <a:cubicBezTo>
                    <a:pt x="5300" y="0"/>
                    <a:pt x="5291" y="1"/>
                    <a:pt x="5282" y="2"/>
                  </a:cubicBezTo>
                  <a:cubicBezTo>
                    <a:pt x="4401" y="121"/>
                    <a:pt x="3556" y="526"/>
                    <a:pt x="2722" y="812"/>
                  </a:cubicBezTo>
                  <a:cubicBezTo>
                    <a:pt x="1865" y="1109"/>
                    <a:pt x="1019" y="1383"/>
                    <a:pt x="186" y="1728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4" y="2093"/>
                    <a:pt x="273" y="2091"/>
                    <a:pt x="293" y="2086"/>
                  </a:cubicBezTo>
                  <a:cubicBezTo>
                    <a:pt x="1210" y="1836"/>
                    <a:pt x="2127" y="1526"/>
                    <a:pt x="3032" y="1228"/>
                  </a:cubicBezTo>
                  <a:cubicBezTo>
                    <a:pt x="3841" y="955"/>
                    <a:pt x="4687" y="764"/>
                    <a:pt x="5425" y="347"/>
                  </a:cubicBezTo>
                  <a:cubicBezTo>
                    <a:pt x="5607" y="234"/>
                    <a:pt x="5495" y="0"/>
                    <a:pt x="530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8" name="Google Shape;578;p5"/>
            <p:cNvSpPr/>
            <p:nvPr/>
          </p:nvSpPr>
          <p:spPr>
            <a:xfrm>
              <a:off x="-5158950" y="5482100"/>
              <a:ext cx="116725" cy="145100"/>
            </a:xfrm>
            <a:custGeom>
              <a:avLst/>
              <a:gdLst/>
              <a:ahLst/>
              <a:cxnLst/>
              <a:rect l="l" t="t" r="r" b="b"/>
              <a:pathLst>
                <a:path w="4669" h="5804" extrusionOk="0">
                  <a:moveTo>
                    <a:pt x="114" y="0"/>
                  </a:moveTo>
                  <a:cubicBezTo>
                    <a:pt x="52" y="0"/>
                    <a:pt x="1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32"/>
                    <a:pt x="3380" y="5011"/>
                    <a:pt x="4321" y="5749"/>
                  </a:cubicBezTo>
                  <a:cubicBezTo>
                    <a:pt x="4365" y="5787"/>
                    <a:pt x="4411" y="5803"/>
                    <a:pt x="4454" y="5803"/>
                  </a:cubicBezTo>
                  <a:cubicBezTo>
                    <a:pt x="4574" y="5803"/>
                    <a:pt x="4668" y="5676"/>
                    <a:pt x="4607" y="5535"/>
                  </a:cubicBezTo>
                  <a:cubicBezTo>
                    <a:pt x="4154" y="4547"/>
                    <a:pt x="3297" y="3666"/>
                    <a:pt x="2630" y="2820"/>
                  </a:cubicBezTo>
                  <a:cubicBezTo>
                    <a:pt x="1856" y="1856"/>
                    <a:pt x="1142" y="820"/>
                    <a:pt x="189" y="34"/>
                  </a:cubicBezTo>
                  <a:cubicBezTo>
                    <a:pt x="166" y="11"/>
                    <a:pt x="139" y="0"/>
                    <a:pt x="11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79" name="Google Shape;579;p5"/>
            <p:cNvSpPr/>
            <p:nvPr/>
          </p:nvSpPr>
          <p:spPr>
            <a:xfrm>
              <a:off x="-4933200" y="5421325"/>
              <a:ext cx="183225" cy="45900"/>
            </a:xfrm>
            <a:custGeom>
              <a:avLst/>
              <a:gdLst/>
              <a:ahLst/>
              <a:cxnLst/>
              <a:rect l="l" t="t" r="r" b="b"/>
              <a:pathLst>
                <a:path w="7329" h="1836" extrusionOk="0">
                  <a:moveTo>
                    <a:pt x="7114" y="1"/>
                  </a:moveTo>
                  <a:cubicBezTo>
                    <a:pt x="5983" y="25"/>
                    <a:pt x="4828" y="382"/>
                    <a:pt x="3732" y="644"/>
                  </a:cubicBezTo>
                  <a:cubicBezTo>
                    <a:pt x="2530" y="906"/>
                    <a:pt x="1315" y="1156"/>
                    <a:pt x="161" y="1537"/>
                  </a:cubicBezTo>
                  <a:cubicBezTo>
                    <a:pt x="0" y="1571"/>
                    <a:pt x="5" y="1836"/>
                    <a:pt x="164" y="1836"/>
                  </a:cubicBezTo>
                  <a:cubicBezTo>
                    <a:pt x="170" y="1836"/>
                    <a:pt x="177" y="1835"/>
                    <a:pt x="184" y="1834"/>
                  </a:cubicBezTo>
                  <a:cubicBezTo>
                    <a:pt x="1315" y="1691"/>
                    <a:pt x="2447" y="1453"/>
                    <a:pt x="3566" y="1239"/>
                  </a:cubicBezTo>
                  <a:cubicBezTo>
                    <a:pt x="4756" y="1001"/>
                    <a:pt x="6042" y="846"/>
                    <a:pt x="7149" y="370"/>
                  </a:cubicBezTo>
                  <a:cubicBezTo>
                    <a:pt x="7328" y="298"/>
                    <a:pt x="7328" y="1"/>
                    <a:pt x="711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0" name="Google Shape;580;p5"/>
            <p:cNvSpPr/>
            <p:nvPr/>
          </p:nvSpPr>
          <p:spPr>
            <a:xfrm>
              <a:off x="-4771125" y="5566350"/>
              <a:ext cx="103450" cy="137725"/>
            </a:xfrm>
            <a:custGeom>
              <a:avLst/>
              <a:gdLst/>
              <a:ahLst/>
              <a:cxnLst/>
              <a:rect l="l" t="t" r="r" b="b"/>
              <a:pathLst>
                <a:path w="4138" h="5509" extrusionOk="0">
                  <a:moveTo>
                    <a:pt x="229" y="1"/>
                  </a:moveTo>
                  <a:cubicBezTo>
                    <a:pt x="113" y="1"/>
                    <a:pt x="1" y="140"/>
                    <a:pt x="71" y="272"/>
                  </a:cubicBezTo>
                  <a:cubicBezTo>
                    <a:pt x="643" y="1236"/>
                    <a:pt x="1309" y="2141"/>
                    <a:pt x="1952" y="3070"/>
                  </a:cubicBezTo>
                  <a:cubicBezTo>
                    <a:pt x="2512" y="3868"/>
                    <a:pt x="3036" y="4844"/>
                    <a:pt x="3798" y="5463"/>
                  </a:cubicBezTo>
                  <a:cubicBezTo>
                    <a:pt x="3832" y="5494"/>
                    <a:pt x="3877" y="5508"/>
                    <a:pt x="3921" y="5508"/>
                  </a:cubicBezTo>
                  <a:cubicBezTo>
                    <a:pt x="4030" y="5508"/>
                    <a:pt x="4138" y="5423"/>
                    <a:pt x="4095" y="5296"/>
                  </a:cubicBezTo>
                  <a:cubicBezTo>
                    <a:pt x="3726" y="4332"/>
                    <a:pt x="2929" y="3475"/>
                    <a:pt x="2310" y="2617"/>
                  </a:cubicBezTo>
                  <a:cubicBezTo>
                    <a:pt x="1667" y="1760"/>
                    <a:pt x="1059" y="867"/>
                    <a:pt x="345" y="58"/>
                  </a:cubicBezTo>
                  <a:cubicBezTo>
                    <a:pt x="311" y="18"/>
                    <a:pt x="270" y="1"/>
                    <a:pt x="2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1" name="Google Shape;581;p5"/>
            <p:cNvSpPr/>
            <p:nvPr/>
          </p:nvSpPr>
          <p:spPr>
            <a:xfrm>
              <a:off x="-4558150" y="5456975"/>
              <a:ext cx="140325" cy="52425"/>
            </a:xfrm>
            <a:custGeom>
              <a:avLst/>
              <a:gdLst/>
              <a:ahLst/>
              <a:cxnLst/>
              <a:rect l="l" t="t" r="r" b="b"/>
              <a:pathLst>
                <a:path w="5613" h="2097" extrusionOk="0">
                  <a:moveTo>
                    <a:pt x="5321" y="0"/>
                  </a:moveTo>
                  <a:cubicBezTo>
                    <a:pt x="5308" y="0"/>
                    <a:pt x="5294" y="1"/>
                    <a:pt x="5280" y="4"/>
                  </a:cubicBezTo>
                  <a:cubicBezTo>
                    <a:pt x="4399" y="123"/>
                    <a:pt x="3554" y="515"/>
                    <a:pt x="2720" y="801"/>
                  </a:cubicBezTo>
                  <a:cubicBezTo>
                    <a:pt x="1875" y="1099"/>
                    <a:pt x="1018" y="1385"/>
                    <a:pt x="184" y="1730"/>
                  </a:cubicBezTo>
                  <a:cubicBezTo>
                    <a:pt x="1" y="1806"/>
                    <a:pt x="42" y="2097"/>
                    <a:pt x="230" y="2097"/>
                  </a:cubicBezTo>
                  <a:cubicBezTo>
                    <a:pt x="249" y="2097"/>
                    <a:pt x="269" y="2094"/>
                    <a:pt x="291" y="2087"/>
                  </a:cubicBezTo>
                  <a:cubicBezTo>
                    <a:pt x="1220" y="1825"/>
                    <a:pt x="2125" y="1516"/>
                    <a:pt x="3030" y="1218"/>
                  </a:cubicBezTo>
                  <a:cubicBezTo>
                    <a:pt x="3839" y="956"/>
                    <a:pt x="4685" y="766"/>
                    <a:pt x="5435" y="337"/>
                  </a:cubicBezTo>
                  <a:cubicBezTo>
                    <a:pt x="5613" y="226"/>
                    <a:pt x="5510" y="0"/>
                    <a:pt x="532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2" name="Google Shape;582;p5"/>
            <p:cNvSpPr/>
            <p:nvPr/>
          </p:nvSpPr>
          <p:spPr>
            <a:xfrm>
              <a:off x="-4479600" y="5642400"/>
              <a:ext cx="116850" cy="145100"/>
            </a:xfrm>
            <a:custGeom>
              <a:avLst/>
              <a:gdLst/>
              <a:ahLst/>
              <a:cxnLst/>
              <a:rect l="l" t="t" r="r" b="b"/>
              <a:pathLst>
                <a:path w="4674" h="5804" extrusionOk="0">
                  <a:moveTo>
                    <a:pt x="109" y="1"/>
                  </a:moveTo>
                  <a:cubicBezTo>
                    <a:pt x="48" y="1"/>
                    <a:pt x="0" y="71"/>
                    <a:pt x="43" y="147"/>
                  </a:cubicBezTo>
                  <a:cubicBezTo>
                    <a:pt x="531" y="1159"/>
                    <a:pt x="1257" y="2016"/>
                    <a:pt x="1948" y="2897"/>
                  </a:cubicBezTo>
                  <a:cubicBezTo>
                    <a:pt x="2674" y="3850"/>
                    <a:pt x="3388" y="5017"/>
                    <a:pt x="4329" y="5755"/>
                  </a:cubicBezTo>
                  <a:cubicBezTo>
                    <a:pt x="4369" y="5788"/>
                    <a:pt x="4412" y="5803"/>
                    <a:pt x="4453" y="5803"/>
                  </a:cubicBezTo>
                  <a:cubicBezTo>
                    <a:pt x="4573" y="5803"/>
                    <a:pt x="4673" y="5679"/>
                    <a:pt x="4603" y="5529"/>
                  </a:cubicBezTo>
                  <a:cubicBezTo>
                    <a:pt x="4162" y="4552"/>
                    <a:pt x="3293" y="3671"/>
                    <a:pt x="2626" y="2826"/>
                  </a:cubicBezTo>
                  <a:cubicBezTo>
                    <a:pt x="1852" y="1861"/>
                    <a:pt x="1138" y="826"/>
                    <a:pt x="185" y="40"/>
                  </a:cubicBezTo>
                  <a:cubicBezTo>
                    <a:pt x="161" y="12"/>
                    <a:pt x="134" y="1"/>
                    <a:pt x="1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3" name="Google Shape;583;p5"/>
            <p:cNvSpPr/>
            <p:nvPr/>
          </p:nvSpPr>
          <p:spPr>
            <a:xfrm>
              <a:off x="-4254325" y="5582075"/>
              <a:ext cx="183900" cy="45875"/>
            </a:xfrm>
            <a:custGeom>
              <a:avLst/>
              <a:gdLst/>
              <a:ahLst/>
              <a:cxnLst/>
              <a:rect l="l" t="t" r="r" b="b"/>
              <a:pathLst>
                <a:path w="7356" h="1835" extrusionOk="0">
                  <a:moveTo>
                    <a:pt x="7129" y="0"/>
                  </a:moveTo>
                  <a:cubicBezTo>
                    <a:pt x="5998" y="24"/>
                    <a:pt x="4855" y="381"/>
                    <a:pt x="3747" y="643"/>
                  </a:cubicBezTo>
                  <a:cubicBezTo>
                    <a:pt x="2545" y="905"/>
                    <a:pt x="1342" y="1155"/>
                    <a:pt x="176" y="1536"/>
                  </a:cubicBezTo>
                  <a:cubicBezTo>
                    <a:pt x="1" y="1571"/>
                    <a:pt x="31" y="1834"/>
                    <a:pt x="200" y="1834"/>
                  </a:cubicBezTo>
                  <a:cubicBezTo>
                    <a:pt x="204" y="1834"/>
                    <a:pt x="207" y="1834"/>
                    <a:pt x="211" y="1834"/>
                  </a:cubicBezTo>
                  <a:cubicBezTo>
                    <a:pt x="1342" y="1691"/>
                    <a:pt x="2473" y="1453"/>
                    <a:pt x="3593" y="1238"/>
                  </a:cubicBezTo>
                  <a:cubicBezTo>
                    <a:pt x="4783" y="1000"/>
                    <a:pt x="6057" y="845"/>
                    <a:pt x="7176" y="369"/>
                  </a:cubicBezTo>
                  <a:cubicBezTo>
                    <a:pt x="7355" y="298"/>
                    <a:pt x="7355" y="0"/>
                    <a:pt x="712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4" name="Google Shape;584;p5"/>
            <p:cNvSpPr/>
            <p:nvPr/>
          </p:nvSpPr>
          <p:spPr>
            <a:xfrm>
              <a:off x="-4091900" y="5726950"/>
              <a:ext cx="103175" cy="137550"/>
            </a:xfrm>
            <a:custGeom>
              <a:avLst/>
              <a:gdLst/>
              <a:ahLst/>
              <a:cxnLst/>
              <a:rect l="l" t="t" r="r" b="b"/>
              <a:pathLst>
                <a:path w="4127" h="5502" extrusionOk="0">
                  <a:moveTo>
                    <a:pt x="231" y="1"/>
                  </a:moveTo>
                  <a:cubicBezTo>
                    <a:pt x="118" y="1"/>
                    <a:pt x="0" y="140"/>
                    <a:pt x="72" y="265"/>
                  </a:cubicBezTo>
                  <a:cubicBezTo>
                    <a:pt x="632" y="1230"/>
                    <a:pt x="1299" y="2135"/>
                    <a:pt x="1942" y="3063"/>
                  </a:cubicBezTo>
                  <a:cubicBezTo>
                    <a:pt x="2513" y="3861"/>
                    <a:pt x="3025" y="4825"/>
                    <a:pt x="3787" y="5457"/>
                  </a:cubicBezTo>
                  <a:cubicBezTo>
                    <a:pt x="3821" y="5488"/>
                    <a:pt x="3866" y="5502"/>
                    <a:pt x="3910" y="5502"/>
                  </a:cubicBezTo>
                  <a:cubicBezTo>
                    <a:pt x="4019" y="5502"/>
                    <a:pt x="4127" y="5417"/>
                    <a:pt x="4085" y="5290"/>
                  </a:cubicBezTo>
                  <a:cubicBezTo>
                    <a:pt x="3716" y="4325"/>
                    <a:pt x="2930" y="3456"/>
                    <a:pt x="2299" y="2611"/>
                  </a:cubicBezTo>
                  <a:cubicBezTo>
                    <a:pt x="1668" y="1754"/>
                    <a:pt x="1049" y="861"/>
                    <a:pt x="334" y="51"/>
                  </a:cubicBezTo>
                  <a:cubicBezTo>
                    <a:pt x="305" y="16"/>
                    <a:pt x="268" y="1"/>
                    <a:pt x="23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5" name="Google Shape;585;p5"/>
            <p:cNvSpPr/>
            <p:nvPr/>
          </p:nvSpPr>
          <p:spPr>
            <a:xfrm>
              <a:off x="-3878650" y="5617700"/>
              <a:ext cx="140100" cy="52375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10" y="1"/>
                  </a:moveTo>
                  <a:cubicBezTo>
                    <a:pt x="5297" y="1"/>
                    <a:pt x="5284" y="2"/>
                    <a:pt x="5270" y="4"/>
                  </a:cubicBezTo>
                  <a:cubicBezTo>
                    <a:pt x="4401" y="123"/>
                    <a:pt x="3556" y="528"/>
                    <a:pt x="2710" y="802"/>
                  </a:cubicBezTo>
                  <a:cubicBezTo>
                    <a:pt x="1865" y="1099"/>
                    <a:pt x="1020" y="1385"/>
                    <a:pt x="186" y="1730"/>
                  </a:cubicBezTo>
                  <a:cubicBezTo>
                    <a:pt x="0" y="1807"/>
                    <a:pt x="45" y="2095"/>
                    <a:pt x="239" y="2095"/>
                  </a:cubicBezTo>
                  <a:cubicBezTo>
                    <a:pt x="256" y="2095"/>
                    <a:pt x="274" y="2092"/>
                    <a:pt x="293" y="2087"/>
                  </a:cubicBezTo>
                  <a:cubicBezTo>
                    <a:pt x="1210" y="1826"/>
                    <a:pt x="2115" y="1516"/>
                    <a:pt x="3032" y="1218"/>
                  </a:cubicBezTo>
                  <a:cubicBezTo>
                    <a:pt x="3829" y="956"/>
                    <a:pt x="4675" y="766"/>
                    <a:pt x="5425" y="337"/>
                  </a:cubicBezTo>
                  <a:cubicBezTo>
                    <a:pt x="5603" y="237"/>
                    <a:pt x="5500" y="1"/>
                    <a:pt x="53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6" name="Google Shape;586;p5"/>
            <p:cNvSpPr/>
            <p:nvPr/>
          </p:nvSpPr>
          <p:spPr>
            <a:xfrm>
              <a:off x="-3800475" y="5803150"/>
              <a:ext cx="116775" cy="144725"/>
            </a:xfrm>
            <a:custGeom>
              <a:avLst/>
              <a:gdLst/>
              <a:ahLst/>
              <a:cxnLst/>
              <a:rect l="l" t="t" r="r" b="b"/>
              <a:pathLst>
                <a:path w="4671" h="5789" extrusionOk="0">
                  <a:moveTo>
                    <a:pt x="116" y="0"/>
                  </a:moveTo>
                  <a:cubicBezTo>
                    <a:pt x="56" y="0"/>
                    <a:pt x="1" y="64"/>
                    <a:pt x="36" y="134"/>
                  </a:cubicBezTo>
                  <a:cubicBezTo>
                    <a:pt x="524" y="1146"/>
                    <a:pt x="1250" y="2004"/>
                    <a:pt x="1941" y="2885"/>
                  </a:cubicBezTo>
                  <a:cubicBezTo>
                    <a:pt x="2667" y="3825"/>
                    <a:pt x="3381" y="4992"/>
                    <a:pt x="4322" y="5742"/>
                  </a:cubicBezTo>
                  <a:cubicBezTo>
                    <a:pt x="4363" y="5775"/>
                    <a:pt x="4407" y="5789"/>
                    <a:pt x="4448" y="5789"/>
                  </a:cubicBezTo>
                  <a:cubicBezTo>
                    <a:pt x="4572" y="5789"/>
                    <a:pt x="4670" y="5659"/>
                    <a:pt x="4608" y="5516"/>
                  </a:cubicBezTo>
                  <a:cubicBezTo>
                    <a:pt x="4155" y="4540"/>
                    <a:pt x="3298" y="3659"/>
                    <a:pt x="2619" y="2813"/>
                  </a:cubicBezTo>
                  <a:cubicBezTo>
                    <a:pt x="1845" y="1837"/>
                    <a:pt x="1131" y="813"/>
                    <a:pt x="179" y="27"/>
                  </a:cubicBezTo>
                  <a:cubicBezTo>
                    <a:pt x="160" y="9"/>
                    <a:pt x="138" y="0"/>
                    <a:pt x="11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7" name="Google Shape;587;p5"/>
            <p:cNvSpPr/>
            <p:nvPr/>
          </p:nvSpPr>
          <p:spPr>
            <a:xfrm>
              <a:off x="-8501525" y="4170800"/>
              <a:ext cx="140350" cy="52375"/>
            </a:xfrm>
            <a:custGeom>
              <a:avLst/>
              <a:gdLst/>
              <a:ahLst/>
              <a:cxnLst/>
              <a:rect l="l" t="t" r="r" b="b"/>
              <a:pathLst>
                <a:path w="5614" h="2095" extrusionOk="0">
                  <a:moveTo>
                    <a:pt x="5322" y="0"/>
                  </a:moveTo>
                  <a:cubicBezTo>
                    <a:pt x="5309" y="0"/>
                    <a:pt x="5295" y="1"/>
                    <a:pt x="5281" y="4"/>
                  </a:cubicBezTo>
                  <a:cubicBezTo>
                    <a:pt x="4412" y="123"/>
                    <a:pt x="3555" y="516"/>
                    <a:pt x="2721" y="801"/>
                  </a:cubicBezTo>
                  <a:cubicBezTo>
                    <a:pt x="1876" y="1099"/>
                    <a:pt x="1031" y="1385"/>
                    <a:pt x="197" y="1730"/>
                  </a:cubicBezTo>
                  <a:cubicBezTo>
                    <a:pt x="0" y="1807"/>
                    <a:pt x="55" y="2094"/>
                    <a:pt x="249" y="2094"/>
                  </a:cubicBezTo>
                  <a:cubicBezTo>
                    <a:pt x="267" y="2094"/>
                    <a:pt x="285" y="2092"/>
                    <a:pt x="304" y="2087"/>
                  </a:cubicBezTo>
                  <a:cubicBezTo>
                    <a:pt x="1221" y="1825"/>
                    <a:pt x="2126" y="1516"/>
                    <a:pt x="3043" y="1218"/>
                  </a:cubicBezTo>
                  <a:cubicBezTo>
                    <a:pt x="3840" y="956"/>
                    <a:pt x="4686" y="754"/>
                    <a:pt x="5436" y="337"/>
                  </a:cubicBezTo>
                  <a:cubicBezTo>
                    <a:pt x="5614" y="226"/>
                    <a:pt x="5511" y="0"/>
                    <a:pt x="532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8" name="Google Shape;588;p5"/>
            <p:cNvSpPr/>
            <p:nvPr/>
          </p:nvSpPr>
          <p:spPr>
            <a:xfrm>
              <a:off x="-8423250" y="4356225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09" y="1"/>
                  </a:moveTo>
                  <a:cubicBezTo>
                    <a:pt x="48" y="1"/>
                    <a:pt x="0" y="71"/>
                    <a:pt x="43" y="147"/>
                  </a:cubicBezTo>
                  <a:cubicBezTo>
                    <a:pt x="531" y="1159"/>
                    <a:pt x="1257" y="2016"/>
                    <a:pt x="1948" y="2898"/>
                  </a:cubicBezTo>
                  <a:cubicBezTo>
                    <a:pt x="2674" y="3850"/>
                    <a:pt x="3388" y="5005"/>
                    <a:pt x="4329" y="5755"/>
                  </a:cubicBezTo>
                  <a:cubicBezTo>
                    <a:pt x="4370" y="5788"/>
                    <a:pt x="4414" y="5802"/>
                    <a:pt x="4455" y="5802"/>
                  </a:cubicBezTo>
                  <a:cubicBezTo>
                    <a:pt x="4579" y="5802"/>
                    <a:pt x="4677" y="5672"/>
                    <a:pt x="4615" y="5529"/>
                  </a:cubicBezTo>
                  <a:cubicBezTo>
                    <a:pt x="4162" y="4552"/>
                    <a:pt x="3305" y="3671"/>
                    <a:pt x="2638" y="2826"/>
                  </a:cubicBezTo>
                  <a:cubicBezTo>
                    <a:pt x="1864" y="1850"/>
                    <a:pt x="1150" y="826"/>
                    <a:pt x="186" y="40"/>
                  </a:cubicBezTo>
                  <a:cubicBezTo>
                    <a:pt x="161" y="12"/>
                    <a:pt x="134" y="1"/>
                    <a:pt x="1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89" name="Google Shape;589;p5"/>
            <p:cNvSpPr/>
            <p:nvPr/>
          </p:nvSpPr>
          <p:spPr>
            <a:xfrm>
              <a:off x="-8197375" y="4295300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6"/>
                    <a:pt x="4831" y="393"/>
                    <a:pt x="3735" y="643"/>
                  </a:cubicBezTo>
                  <a:cubicBezTo>
                    <a:pt x="2521" y="917"/>
                    <a:pt x="1318" y="1167"/>
                    <a:pt x="164" y="1536"/>
                  </a:cubicBezTo>
                  <a:cubicBezTo>
                    <a:pt x="1" y="1583"/>
                    <a:pt x="8" y="1834"/>
                    <a:pt x="176" y="1834"/>
                  </a:cubicBezTo>
                  <a:cubicBezTo>
                    <a:pt x="180" y="1834"/>
                    <a:pt x="183" y="1834"/>
                    <a:pt x="187" y="1834"/>
                  </a:cubicBezTo>
                  <a:cubicBezTo>
                    <a:pt x="1318" y="1703"/>
                    <a:pt x="2450" y="1465"/>
                    <a:pt x="3569" y="1239"/>
                  </a:cubicBezTo>
                  <a:cubicBezTo>
                    <a:pt x="4759" y="1001"/>
                    <a:pt x="6033" y="858"/>
                    <a:pt x="7153" y="382"/>
                  </a:cubicBezTo>
                  <a:cubicBezTo>
                    <a:pt x="7331" y="298"/>
                    <a:pt x="7331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0" name="Google Shape;590;p5"/>
            <p:cNvSpPr/>
            <p:nvPr/>
          </p:nvSpPr>
          <p:spPr>
            <a:xfrm>
              <a:off x="-8035525" y="4440325"/>
              <a:ext cx="103450" cy="137475"/>
            </a:xfrm>
            <a:custGeom>
              <a:avLst/>
              <a:gdLst/>
              <a:ahLst/>
              <a:cxnLst/>
              <a:rect l="l" t="t" r="r" b="b"/>
              <a:pathLst>
                <a:path w="4138" h="5499" extrusionOk="0">
                  <a:moveTo>
                    <a:pt x="234" y="0"/>
                  </a:moveTo>
                  <a:cubicBezTo>
                    <a:pt x="119" y="0"/>
                    <a:pt x="1" y="137"/>
                    <a:pt x="71" y="260"/>
                  </a:cubicBezTo>
                  <a:cubicBezTo>
                    <a:pt x="643" y="1224"/>
                    <a:pt x="1310" y="2141"/>
                    <a:pt x="1941" y="3058"/>
                  </a:cubicBezTo>
                  <a:cubicBezTo>
                    <a:pt x="2512" y="3867"/>
                    <a:pt x="3036" y="4832"/>
                    <a:pt x="3798" y="5451"/>
                  </a:cubicBezTo>
                  <a:cubicBezTo>
                    <a:pt x="3834" y="5484"/>
                    <a:pt x="3882" y="5498"/>
                    <a:pt x="3928" y="5498"/>
                  </a:cubicBezTo>
                  <a:cubicBezTo>
                    <a:pt x="4034" y="5498"/>
                    <a:pt x="4137" y="5420"/>
                    <a:pt x="4096" y="5296"/>
                  </a:cubicBezTo>
                  <a:cubicBezTo>
                    <a:pt x="3715" y="4320"/>
                    <a:pt x="2929" y="3463"/>
                    <a:pt x="2310" y="2617"/>
                  </a:cubicBezTo>
                  <a:cubicBezTo>
                    <a:pt x="1667" y="1748"/>
                    <a:pt x="1048" y="855"/>
                    <a:pt x="345" y="57"/>
                  </a:cubicBezTo>
                  <a:cubicBezTo>
                    <a:pt x="314" y="17"/>
                    <a:pt x="274" y="0"/>
                    <a:pt x="2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1" name="Google Shape;591;p5"/>
            <p:cNvSpPr/>
            <p:nvPr/>
          </p:nvSpPr>
          <p:spPr>
            <a:xfrm>
              <a:off x="-7822300" y="4330975"/>
              <a:ext cx="140175" cy="52350"/>
            </a:xfrm>
            <a:custGeom>
              <a:avLst/>
              <a:gdLst/>
              <a:ahLst/>
              <a:cxnLst/>
              <a:rect l="l" t="t" r="r" b="b"/>
              <a:pathLst>
                <a:path w="5607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6" y="526"/>
                    <a:pt x="2722" y="812"/>
                  </a:cubicBezTo>
                  <a:cubicBezTo>
                    <a:pt x="1877" y="1110"/>
                    <a:pt x="1020" y="1395"/>
                    <a:pt x="186" y="1729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5" y="2093"/>
                    <a:pt x="273" y="2091"/>
                    <a:pt x="293" y="2086"/>
                  </a:cubicBezTo>
                  <a:cubicBezTo>
                    <a:pt x="1210" y="1836"/>
                    <a:pt x="2127" y="1526"/>
                    <a:pt x="3032" y="1229"/>
                  </a:cubicBezTo>
                  <a:cubicBezTo>
                    <a:pt x="3830" y="955"/>
                    <a:pt x="4687" y="764"/>
                    <a:pt x="5425" y="348"/>
                  </a:cubicBezTo>
                  <a:cubicBezTo>
                    <a:pt x="5607" y="234"/>
                    <a:pt x="5496" y="1"/>
                    <a:pt x="53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2" name="Google Shape;592;p5"/>
            <p:cNvSpPr/>
            <p:nvPr/>
          </p:nvSpPr>
          <p:spPr>
            <a:xfrm>
              <a:off x="-7744100" y="4516550"/>
              <a:ext cx="116975" cy="145175"/>
            </a:xfrm>
            <a:custGeom>
              <a:avLst/>
              <a:gdLst/>
              <a:ahLst/>
              <a:cxnLst/>
              <a:rect l="l" t="t" r="r" b="b"/>
              <a:pathLst>
                <a:path w="4679" h="5807" extrusionOk="0">
                  <a:moveTo>
                    <a:pt x="118" y="1"/>
                  </a:moveTo>
                  <a:cubicBezTo>
                    <a:pt x="54" y="1"/>
                    <a:pt x="0" y="70"/>
                    <a:pt x="35" y="140"/>
                  </a:cubicBezTo>
                  <a:cubicBezTo>
                    <a:pt x="535" y="1152"/>
                    <a:pt x="1261" y="2021"/>
                    <a:pt x="1940" y="2902"/>
                  </a:cubicBezTo>
                  <a:cubicBezTo>
                    <a:pt x="2678" y="3831"/>
                    <a:pt x="3380" y="5009"/>
                    <a:pt x="4321" y="5759"/>
                  </a:cubicBezTo>
                  <a:cubicBezTo>
                    <a:pt x="4362" y="5792"/>
                    <a:pt x="4407" y="5806"/>
                    <a:pt x="4449" y="5806"/>
                  </a:cubicBezTo>
                  <a:cubicBezTo>
                    <a:pt x="4575" y="5806"/>
                    <a:pt x="4678" y="5676"/>
                    <a:pt x="4607" y="5533"/>
                  </a:cubicBezTo>
                  <a:cubicBezTo>
                    <a:pt x="4166" y="4545"/>
                    <a:pt x="3297" y="3676"/>
                    <a:pt x="2630" y="2819"/>
                  </a:cubicBezTo>
                  <a:cubicBezTo>
                    <a:pt x="1856" y="1854"/>
                    <a:pt x="1142" y="830"/>
                    <a:pt x="190" y="33"/>
                  </a:cubicBezTo>
                  <a:cubicBezTo>
                    <a:pt x="167" y="10"/>
                    <a:pt x="142" y="1"/>
                    <a:pt x="11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3" name="Google Shape;593;p5"/>
            <p:cNvSpPr/>
            <p:nvPr/>
          </p:nvSpPr>
          <p:spPr>
            <a:xfrm>
              <a:off x="-7518350" y="4455725"/>
              <a:ext cx="183225" cy="45900"/>
            </a:xfrm>
            <a:custGeom>
              <a:avLst/>
              <a:gdLst/>
              <a:ahLst/>
              <a:cxnLst/>
              <a:rect l="l" t="t" r="r" b="b"/>
              <a:pathLst>
                <a:path w="7329" h="1836" extrusionOk="0">
                  <a:moveTo>
                    <a:pt x="7114" y="1"/>
                  </a:moveTo>
                  <a:cubicBezTo>
                    <a:pt x="5983" y="37"/>
                    <a:pt x="4828" y="394"/>
                    <a:pt x="3733" y="644"/>
                  </a:cubicBezTo>
                  <a:cubicBezTo>
                    <a:pt x="2530" y="906"/>
                    <a:pt x="1316" y="1168"/>
                    <a:pt x="161" y="1537"/>
                  </a:cubicBezTo>
                  <a:cubicBezTo>
                    <a:pt x="1" y="1583"/>
                    <a:pt x="5" y="1836"/>
                    <a:pt x="163" y="1836"/>
                  </a:cubicBezTo>
                  <a:cubicBezTo>
                    <a:pt x="170" y="1836"/>
                    <a:pt x="177" y="1836"/>
                    <a:pt x="185" y="1835"/>
                  </a:cubicBezTo>
                  <a:cubicBezTo>
                    <a:pt x="1316" y="1704"/>
                    <a:pt x="2447" y="1465"/>
                    <a:pt x="3566" y="1239"/>
                  </a:cubicBezTo>
                  <a:cubicBezTo>
                    <a:pt x="4757" y="1001"/>
                    <a:pt x="6042" y="846"/>
                    <a:pt x="7150" y="370"/>
                  </a:cubicBezTo>
                  <a:cubicBezTo>
                    <a:pt x="7328" y="299"/>
                    <a:pt x="7328" y="1"/>
                    <a:pt x="711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4" name="Google Shape;594;p5"/>
            <p:cNvSpPr/>
            <p:nvPr/>
          </p:nvSpPr>
          <p:spPr>
            <a:xfrm>
              <a:off x="-7356275" y="4600750"/>
              <a:ext cx="103450" cy="137725"/>
            </a:xfrm>
            <a:custGeom>
              <a:avLst/>
              <a:gdLst/>
              <a:ahLst/>
              <a:cxnLst/>
              <a:rect l="l" t="t" r="r" b="b"/>
              <a:pathLst>
                <a:path w="4138" h="5509" extrusionOk="0">
                  <a:moveTo>
                    <a:pt x="230" y="1"/>
                  </a:moveTo>
                  <a:cubicBezTo>
                    <a:pt x="113" y="1"/>
                    <a:pt x="1" y="140"/>
                    <a:pt x="71" y="272"/>
                  </a:cubicBezTo>
                  <a:cubicBezTo>
                    <a:pt x="643" y="1237"/>
                    <a:pt x="1310" y="2153"/>
                    <a:pt x="1953" y="3070"/>
                  </a:cubicBezTo>
                  <a:cubicBezTo>
                    <a:pt x="2512" y="3880"/>
                    <a:pt x="3036" y="4844"/>
                    <a:pt x="3798" y="5463"/>
                  </a:cubicBezTo>
                  <a:cubicBezTo>
                    <a:pt x="3832" y="5494"/>
                    <a:pt x="3877" y="5508"/>
                    <a:pt x="3921" y="5508"/>
                  </a:cubicBezTo>
                  <a:cubicBezTo>
                    <a:pt x="4030" y="5508"/>
                    <a:pt x="4138" y="5424"/>
                    <a:pt x="4096" y="5297"/>
                  </a:cubicBezTo>
                  <a:cubicBezTo>
                    <a:pt x="3727" y="4332"/>
                    <a:pt x="2929" y="3475"/>
                    <a:pt x="2310" y="2618"/>
                  </a:cubicBezTo>
                  <a:cubicBezTo>
                    <a:pt x="1667" y="1760"/>
                    <a:pt x="1060" y="867"/>
                    <a:pt x="345" y="58"/>
                  </a:cubicBezTo>
                  <a:cubicBezTo>
                    <a:pt x="311" y="18"/>
                    <a:pt x="270" y="1"/>
                    <a:pt x="23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5" name="Google Shape;595;p5"/>
            <p:cNvSpPr/>
            <p:nvPr/>
          </p:nvSpPr>
          <p:spPr>
            <a:xfrm>
              <a:off x="-7143075" y="4491425"/>
              <a:ext cx="140200" cy="52325"/>
            </a:xfrm>
            <a:custGeom>
              <a:avLst/>
              <a:gdLst/>
              <a:ahLst/>
              <a:cxnLst/>
              <a:rect l="l" t="t" r="r" b="b"/>
              <a:pathLst>
                <a:path w="5608" h="2093" extrusionOk="0">
                  <a:moveTo>
                    <a:pt x="5298" y="0"/>
                  </a:moveTo>
                  <a:cubicBezTo>
                    <a:pt x="5289" y="0"/>
                    <a:pt x="5280" y="1"/>
                    <a:pt x="5271" y="2"/>
                  </a:cubicBezTo>
                  <a:cubicBezTo>
                    <a:pt x="4390" y="121"/>
                    <a:pt x="3545" y="526"/>
                    <a:pt x="2711" y="811"/>
                  </a:cubicBezTo>
                  <a:cubicBezTo>
                    <a:pt x="1866" y="1109"/>
                    <a:pt x="1009" y="1383"/>
                    <a:pt x="175" y="1728"/>
                  </a:cubicBezTo>
                  <a:cubicBezTo>
                    <a:pt x="1" y="1815"/>
                    <a:pt x="46" y="2093"/>
                    <a:pt x="229" y="2093"/>
                  </a:cubicBezTo>
                  <a:cubicBezTo>
                    <a:pt x="246" y="2093"/>
                    <a:pt x="264" y="2090"/>
                    <a:pt x="283" y="2085"/>
                  </a:cubicBezTo>
                  <a:cubicBezTo>
                    <a:pt x="1211" y="1835"/>
                    <a:pt x="2116" y="1526"/>
                    <a:pt x="3021" y="1228"/>
                  </a:cubicBezTo>
                  <a:cubicBezTo>
                    <a:pt x="3831" y="954"/>
                    <a:pt x="4676" y="764"/>
                    <a:pt x="5414" y="347"/>
                  </a:cubicBezTo>
                  <a:cubicBezTo>
                    <a:pt x="5607" y="233"/>
                    <a:pt x="5486" y="0"/>
                    <a:pt x="529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6" name="Google Shape;596;p5"/>
            <p:cNvSpPr/>
            <p:nvPr/>
          </p:nvSpPr>
          <p:spPr>
            <a:xfrm>
              <a:off x="-7064750" y="4676950"/>
              <a:ext cx="116850" cy="145075"/>
            </a:xfrm>
            <a:custGeom>
              <a:avLst/>
              <a:gdLst/>
              <a:ahLst/>
              <a:cxnLst/>
              <a:rect l="l" t="t" r="r" b="b"/>
              <a:pathLst>
                <a:path w="4674" h="5803" extrusionOk="0">
                  <a:moveTo>
                    <a:pt x="111" y="0"/>
                  </a:moveTo>
                  <a:cubicBezTo>
                    <a:pt x="49" y="0"/>
                    <a:pt x="0" y="65"/>
                    <a:pt x="43" y="141"/>
                  </a:cubicBezTo>
                  <a:cubicBezTo>
                    <a:pt x="531" y="1153"/>
                    <a:pt x="1257" y="2022"/>
                    <a:pt x="1948" y="2892"/>
                  </a:cubicBezTo>
                  <a:cubicBezTo>
                    <a:pt x="2674" y="3844"/>
                    <a:pt x="3388" y="5011"/>
                    <a:pt x="4329" y="5749"/>
                  </a:cubicBezTo>
                  <a:cubicBezTo>
                    <a:pt x="4370" y="5787"/>
                    <a:pt x="4414" y="5803"/>
                    <a:pt x="4457" y="5803"/>
                  </a:cubicBezTo>
                  <a:cubicBezTo>
                    <a:pt x="4575" y="5803"/>
                    <a:pt x="4673" y="5675"/>
                    <a:pt x="4603" y="5535"/>
                  </a:cubicBezTo>
                  <a:cubicBezTo>
                    <a:pt x="4162" y="4546"/>
                    <a:pt x="3293" y="3665"/>
                    <a:pt x="2626" y="2820"/>
                  </a:cubicBezTo>
                  <a:cubicBezTo>
                    <a:pt x="1853" y="1856"/>
                    <a:pt x="1138" y="832"/>
                    <a:pt x="186" y="34"/>
                  </a:cubicBezTo>
                  <a:cubicBezTo>
                    <a:pt x="162" y="10"/>
                    <a:pt x="135" y="0"/>
                    <a:pt x="11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7" name="Google Shape;597;p5"/>
            <p:cNvSpPr/>
            <p:nvPr/>
          </p:nvSpPr>
          <p:spPr>
            <a:xfrm>
              <a:off x="-6838800" y="4616175"/>
              <a:ext cx="183225" cy="45900"/>
            </a:xfrm>
            <a:custGeom>
              <a:avLst/>
              <a:gdLst/>
              <a:ahLst/>
              <a:cxnLst/>
              <a:rect l="l" t="t" r="r" b="b"/>
              <a:pathLst>
                <a:path w="7329" h="1836" extrusionOk="0">
                  <a:moveTo>
                    <a:pt x="7102" y="0"/>
                  </a:moveTo>
                  <a:cubicBezTo>
                    <a:pt x="5971" y="24"/>
                    <a:pt x="4828" y="381"/>
                    <a:pt x="3721" y="643"/>
                  </a:cubicBezTo>
                  <a:cubicBezTo>
                    <a:pt x="2518" y="905"/>
                    <a:pt x="1316" y="1155"/>
                    <a:pt x="149" y="1536"/>
                  </a:cubicBezTo>
                  <a:cubicBezTo>
                    <a:pt x="0" y="1571"/>
                    <a:pt x="5" y="1835"/>
                    <a:pt x="164" y="1835"/>
                  </a:cubicBezTo>
                  <a:cubicBezTo>
                    <a:pt x="171" y="1835"/>
                    <a:pt x="177" y="1835"/>
                    <a:pt x="185" y="1834"/>
                  </a:cubicBezTo>
                  <a:cubicBezTo>
                    <a:pt x="1316" y="1691"/>
                    <a:pt x="2447" y="1453"/>
                    <a:pt x="3566" y="1239"/>
                  </a:cubicBezTo>
                  <a:cubicBezTo>
                    <a:pt x="4757" y="1001"/>
                    <a:pt x="6030" y="846"/>
                    <a:pt x="7150" y="370"/>
                  </a:cubicBezTo>
                  <a:cubicBezTo>
                    <a:pt x="7328" y="298"/>
                    <a:pt x="7328" y="0"/>
                    <a:pt x="710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8" name="Google Shape;598;p5"/>
            <p:cNvSpPr/>
            <p:nvPr/>
          </p:nvSpPr>
          <p:spPr>
            <a:xfrm>
              <a:off x="-6677025" y="4761200"/>
              <a:ext cx="103175" cy="137700"/>
            </a:xfrm>
            <a:custGeom>
              <a:avLst/>
              <a:gdLst/>
              <a:ahLst/>
              <a:cxnLst/>
              <a:rect l="l" t="t" r="r" b="b"/>
              <a:pathLst>
                <a:path w="4127" h="5508" extrusionOk="0">
                  <a:moveTo>
                    <a:pt x="225" y="0"/>
                  </a:moveTo>
                  <a:cubicBezTo>
                    <a:pt x="113" y="0"/>
                    <a:pt x="1" y="139"/>
                    <a:pt x="71" y="272"/>
                  </a:cubicBezTo>
                  <a:cubicBezTo>
                    <a:pt x="631" y="1236"/>
                    <a:pt x="1298" y="2141"/>
                    <a:pt x="1941" y="3070"/>
                  </a:cubicBezTo>
                  <a:cubicBezTo>
                    <a:pt x="2512" y="3867"/>
                    <a:pt x="3024" y="4844"/>
                    <a:pt x="3786" y="5463"/>
                  </a:cubicBezTo>
                  <a:cubicBezTo>
                    <a:pt x="3821" y="5494"/>
                    <a:pt x="3865" y="5508"/>
                    <a:pt x="3909" y="5508"/>
                  </a:cubicBezTo>
                  <a:cubicBezTo>
                    <a:pt x="4018" y="5508"/>
                    <a:pt x="4126" y="5423"/>
                    <a:pt x="4084" y="5296"/>
                  </a:cubicBezTo>
                  <a:cubicBezTo>
                    <a:pt x="3715" y="4332"/>
                    <a:pt x="2929" y="3474"/>
                    <a:pt x="2298" y="2617"/>
                  </a:cubicBezTo>
                  <a:cubicBezTo>
                    <a:pt x="1655" y="1760"/>
                    <a:pt x="1048" y="867"/>
                    <a:pt x="333" y="57"/>
                  </a:cubicBezTo>
                  <a:cubicBezTo>
                    <a:pt x="303" y="17"/>
                    <a:pt x="264" y="0"/>
                    <a:pt x="2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99" name="Google Shape;599;p5"/>
            <p:cNvSpPr/>
            <p:nvPr/>
          </p:nvSpPr>
          <p:spPr>
            <a:xfrm>
              <a:off x="-6464075" y="4651800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21" y="1"/>
                  </a:moveTo>
                  <a:cubicBezTo>
                    <a:pt x="5308" y="1"/>
                    <a:pt x="5295" y="2"/>
                    <a:pt x="5281" y="4"/>
                  </a:cubicBezTo>
                  <a:cubicBezTo>
                    <a:pt x="4412" y="123"/>
                    <a:pt x="3555" y="528"/>
                    <a:pt x="2722" y="802"/>
                  </a:cubicBezTo>
                  <a:cubicBezTo>
                    <a:pt x="1876" y="1100"/>
                    <a:pt x="1031" y="1385"/>
                    <a:pt x="197" y="1731"/>
                  </a:cubicBezTo>
                  <a:cubicBezTo>
                    <a:pt x="0" y="1807"/>
                    <a:pt x="55" y="2095"/>
                    <a:pt x="250" y="2095"/>
                  </a:cubicBezTo>
                  <a:cubicBezTo>
                    <a:pt x="267" y="2095"/>
                    <a:pt x="285" y="2093"/>
                    <a:pt x="305" y="2088"/>
                  </a:cubicBezTo>
                  <a:cubicBezTo>
                    <a:pt x="1221" y="1838"/>
                    <a:pt x="2126" y="1516"/>
                    <a:pt x="3043" y="1219"/>
                  </a:cubicBezTo>
                  <a:cubicBezTo>
                    <a:pt x="3841" y="957"/>
                    <a:pt x="4686" y="766"/>
                    <a:pt x="5436" y="349"/>
                  </a:cubicBezTo>
                  <a:cubicBezTo>
                    <a:pt x="5615" y="238"/>
                    <a:pt x="5511" y="1"/>
                    <a:pt x="532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0" name="Google Shape;600;p5"/>
            <p:cNvSpPr/>
            <p:nvPr/>
          </p:nvSpPr>
          <p:spPr>
            <a:xfrm>
              <a:off x="-6385600" y="4837375"/>
              <a:ext cx="116725" cy="144950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0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49" y="2011"/>
                    <a:pt x="1940" y="2892"/>
                  </a:cubicBezTo>
                  <a:cubicBezTo>
                    <a:pt x="2666" y="3833"/>
                    <a:pt x="3381" y="5011"/>
                    <a:pt x="4321" y="5749"/>
                  </a:cubicBezTo>
                  <a:cubicBezTo>
                    <a:pt x="4364" y="5783"/>
                    <a:pt x="4409" y="5798"/>
                    <a:pt x="4451" y="5798"/>
                  </a:cubicBezTo>
                  <a:cubicBezTo>
                    <a:pt x="4573" y="5798"/>
                    <a:pt x="4669" y="5674"/>
                    <a:pt x="4607" y="5523"/>
                  </a:cubicBezTo>
                  <a:cubicBezTo>
                    <a:pt x="4155" y="4547"/>
                    <a:pt x="3297" y="3666"/>
                    <a:pt x="2619" y="2821"/>
                  </a:cubicBezTo>
                  <a:cubicBezTo>
                    <a:pt x="1845" y="1856"/>
                    <a:pt x="1130" y="820"/>
                    <a:pt x="178" y="34"/>
                  </a:cubicBezTo>
                  <a:cubicBezTo>
                    <a:pt x="157" y="11"/>
                    <a:pt x="133" y="1"/>
                    <a:pt x="1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1" name="Google Shape;601;p5"/>
            <p:cNvSpPr/>
            <p:nvPr/>
          </p:nvSpPr>
          <p:spPr>
            <a:xfrm>
              <a:off x="-6159775" y="4776600"/>
              <a:ext cx="183150" cy="45650"/>
            </a:xfrm>
            <a:custGeom>
              <a:avLst/>
              <a:gdLst/>
              <a:ahLst/>
              <a:cxnLst/>
              <a:rect l="l" t="t" r="r" b="b"/>
              <a:pathLst>
                <a:path w="7326" h="1826" extrusionOk="0">
                  <a:moveTo>
                    <a:pt x="7099" y="1"/>
                  </a:moveTo>
                  <a:cubicBezTo>
                    <a:pt x="5968" y="25"/>
                    <a:pt x="4825" y="382"/>
                    <a:pt x="3730" y="632"/>
                  </a:cubicBezTo>
                  <a:cubicBezTo>
                    <a:pt x="2515" y="906"/>
                    <a:pt x="1313" y="1156"/>
                    <a:pt x="158" y="1525"/>
                  </a:cubicBezTo>
                  <a:cubicBezTo>
                    <a:pt x="1" y="1570"/>
                    <a:pt x="2" y="1826"/>
                    <a:pt x="152" y="1826"/>
                  </a:cubicBezTo>
                  <a:cubicBezTo>
                    <a:pt x="161" y="1826"/>
                    <a:pt x="171" y="1825"/>
                    <a:pt x="182" y="1823"/>
                  </a:cubicBezTo>
                  <a:cubicBezTo>
                    <a:pt x="1313" y="1692"/>
                    <a:pt x="2444" y="1453"/>
                    <a:pt x="3563" y="1227"/>
                  </a:cubicBezTo>
                  <a:cubicBezTo>
                    <a:pt x="4754" y="989"/>
                    <a:pt x="6028" y="846"/>
                    <a:pt x="7147" y="370"/>
                  </a:cubicBezTo>
                  <a:cubicBezTo>
                    <a:pt x="7325" y="299"/>
                    <a:pt x="7325" y="1"/>
                    <a:pt x="709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2" name="Google Shape;602;p5"/>
            <p:cNvSpPr/>
            <p:nvPr/>
          </p:nvSpPr>
          <p:spPr>
            <a:xfrm>
              <a:off x="-5998000" y="4921550"/>
              <a:ext cx="103700" cy="137675"/>
            </a:xfrm>
            <a:custGeom>
              <a:avLst/>
              <a:gdLst/>
              <a:ahLst/>
              <a:cxnLst/>
              <a:rect l="l" t="t" r="r" b="b"/>
              <a:pathLst>
                <a:path w="4148" h="5507" extrusionOk="0">
                  <a:moveTo>
                    <a:pt x="234" y="0"/>
                  </a:moveTo>
                  <a:cubicBezTo>
                    <a:pt x="112" y="0"/>
                    <a:pt x="1" y="151"/>
                    <a:pt x="81" y="275"/>
                  </a:cubicBezTo>
                  <a:cubicBezTo>
                    <a:pt x="652" y="1239"/>
                    <a:pt x="1319" y="2144"/>
                    <a:pt x="1962" y="3073"/>
                  </a:cubicBezTo>
                  <a:cubicBezTo>
                    <a:pt x="2521" y="3871"/>
                    <a:pt x="3045" y="4835"/>
                    <a:pt x="3807" y="5466"/>
                  </a:cubicBezTo>
                  <a:cubicBezTo>
                    <a:pt x="3841" y="5493"/>
                    <a:pt x="3885" y="5506"/>
                    <a:pt x="3929" y="5506"/>
                  </a:cubicBezTo>
                  <a:cubicBezTo>
                    <a:pt x="4038" y="5506"/>
                    <a:pt x="4147" y="5427"/>
                    <a:pt x="4105" y="5299"/>
                  </a:cubicBezTo>
                  <a:cubicBezTo>
                    <a:pt x="3724" y="4335"/>
                    <a:pt x="2938" y="3466"/>
                    <a:pt x="2319" y="2621"/>
                  </a:cubicBezTo>
                  <a:cubicBezTo>
                    <a:pt x="1676" y="1763"/>
                    <a:pt x="1069" y="870"/>
                    <a:pt x="354" y="61"/>
                  </a:cubicBezTo>
                  <a:cubicBezTo>
                    <a:pt x="318" y="18"/>
                    <a:pt x="275" y="0"/>
                    <a:pt x="2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3" name="Google Shape;603;p5"/>
            <p:cNvSpPr/>
            <p:nvPr/>
          </p:nvSpPr>
          <p:spPr>
            <a:xfrm>
              <a:off x="-5784525" y="4812250"/>
              <a:ext cx="139775" cy="52425"/>
            </a:xfrm>
            <a:custGeom>
              <a:avLst/>
              <a:gdLst/>
              <a:ahLst/>
              <a:cxnLst/>
              <a:rect l="l" t="t" r="r" b="b"/>
              <a:pathLst>
                <a:path w="5591" h="2097" extrusionOk="0">
                  <a:moveTo>
                    <a:pt x="5308" y="0"/>
                  </a:moveTo>
                  <a:cubicBezTo>
                    <a:pt x="5296" y="0"/>
                    <a:pt x="5283" y="1"/>
                    <a:pt x="5269" y="4"/>
                  </a:cubicBezTo>
                  <a:cubicBezTo>
                    <a:pt x="4388" y="111"/>
                    <a:pt x="3543" y="516"/>
                    <a:pt x="2710" y="801"/>
                  </a:cubicBezTo>
                  <a:cubicBezTo>
                    <a:pt x="1852" y="1099"/>
                    <a:pt x="1007" y="1385"/>
                    <a:pt x="174" y="1730"/>
                  </a:cubicBezTo>
                  <a:cubicBezTo>
                    <a:pt x="1" y="1806"/>
                    <a:pt x="34" y="2097"/>
                    <a:pt x="219" y="2097"/>
                  </a:cubicBezTo>
                  <a:cubicBezTo>
                    <a:pt x="238" y="2097"/>
                    <a:pt x="259" y="2094"/>
                    <a:pt x="281" y="2087"/>
                  </a:cubicBezTo>
                  <a:cubicBezTo>
                    <a:pt x="1197" y="1825"/>
                    <a:pt x="2114" y="1516"/>
                    <a:pt x="3019" y="1218"/>
                  </a:cubicBezTo>
                  <a:cubicBezTo>
                    <a:pt x="3829" y="956"/>
                    <a:pt x="4674" y="754"/>
                    <a:pt x="5412" y="337"/>
                  </a:cubicBezTo>
                  <a:cubicBezTo>
                    <a:pt x="5590" y="226"/>
                    <a:pt x="5488" y="0"/>
                    <a:pt x="530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4" name="Google Shape;604;p5"/>
            <p:cNvSpPr/>
            <p:nvPr/>
          </p:nvSpPr>
          <p:spPr>
            <a:xfrm>
              <a:off x="-5706550" y="4997925"/>
              <a:ext cx="117175" cy="144800"/>
            </a:xfrm>
            <a:custGeom>
              <a:avLst/>
              <a:gdLst/>
              <a:ahLst/>
              <a:cxnLst/>
              <a:rect l="l" t="t" r="r" b="b"/>
              <a:pathLst>
                <a:path w="4687" h="5792" extrusionOk="0">
                  <a:moveTo>
                    <a:pt x="116" y="1"/>
                  </a:moveTo>
                  <a:cubicBezTo>
                    <a:pt x="49" y="1"/>
                    <a:pt x="0" y="57"/>
                    <a:pt x="43" y="125"/>
                  </a:cubicBezTo>
                  <a:cubicBezTo>
                    <a:pt x="543" y="1137"/>
                    <a:pt x="1269" y="2006"/>
                    <a:pt x="1948" y="2887"/>
                  </a:cubicBezTo>
                  <a:cubicBezTo>
                    <a:pt x="2686" y="3840"/>
                    <a:pt x="3401" y="4995"/>
                    <a:pt x="4329" y="5745"/>
                  </a:cubicBezTo>
                  <a:cubicBezTo>
                    <a:pt x="4371" y="5777"/>
                    <a:pt x="4415" y="5792"/>
                    <a:pt x="4457" y="5792"/>
                  </a:cubicBezTo>
                  <a:cubicBezTo>
                    <a:pt x="4583" y="5792"/>
                    <a:pt x="4687" y="5662"/>
                    <a:pt x="4615" y="5519"/>
                  </a:cubicBezTo>
                  <a:cubicBezTo>
                    <a:pt x="4174" y="4542"/>
                    <a:pt x="3305" y="3661"/>
                    <a:pt x="2639" y="2804"/>
                  </a:cubicBezTo>
                  <a:cubicBezTo>
                    <a:pt x="1865" y="1840"/>
                    <a:pt x="1150" y="816"/>
                    <a:pt x="198" y="30"/>
                  </a:cubicBezTo>
                  <a:cubicBezTo>
                    <a:pt x="171" y="10"/>
                    <a:pt x="142" y="1"/>
                    <a:pt x="1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5" name="Google Shape;605;p5"/>
            <p:cNvSpPr/>
            <p:nvPr/>
          </p:nvSpPr>
          <p:spPr>
            <a:xfrm>
              <a:off x="-5480875" y="4937350"/>
              <a:ext cx="183800" cy="45600"/>
            </a:xfrm>
            <a:custGeom>
              <a:avLst/>
              <a:gdLst/>
              <a:ahLst/>
              <a:cxnLst/>
              <a:rect l="l" t="t" r="r" b="b"/>
              <a:pathLst>
                <a:path w="7352" h="1824" extrusionOk="0">
                  <a:moveTo>
                    <a:pt x="7125" y="0"/>
                  </a:moveTo>
                  <a:cubicBezTo>
                    <a:pt x="5994" y="24"/>
                    <a:pt x="4851" y="381"/>
                    <a:pt x="3744" y="631"/>
                  </a:cubicBezTo>
                  <a:cubicBezTo>
                    <a:pt x="2541" y="905"/>
                    <a:pt x="1339" y="1155"/>
                    <a:pt x="172" y="1524"/>
                  </a:cubicBezTo>
                  <a:cubicBezTo>
                    <a:pt x="1" y="1570"/>
                    <a:pt x="26" y="1823"/>
                    <a:pt x="186" y="1823"/>
                  </a:cubicBezTo>
                  <a:cubicBezTo>
                    <a:pt x="193" y="1823"/>
                    <a:pt x="200" y="1823"/>
                    <a:pt x="208" y="1822"/>
                  </a:cubicBezTo>
                  <a:cubicBezTo>
                    <a:pt x="1339" y="1691"/>
                    <a:pt x="2470" y="1453"/>
                    <a:pt x="3577" y="1227"/>
                  </a:cubicBezTo>
                  <a:cubicBezTo>
                    <a:pt x="4768" y="988"/>
                    <a:pt x="6054" y="846"/>
                    <a:pt x="7173" y="369"/>
                  </a:cubicBezTo>
                  <a:cubicBezTo>
                    <a:pt x="7351" y="298"/>
                    <a:pt x="7351" y="0"/>
                    <a:pt x="71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6" name="Google Shape;606;p5"/>
            <p:cNvSpPr/>
            <p:nvPr/>
          </p:nvSpPr>
          <p:spPr>
            <a:xfrm>
              <a:off x="-5318600" y="5082100"/>
              <a:ext cx="103225" cy="137450"/>
            </a:xfrm>
            <a:custGeom>
              <a:avLst/>
              <a:gdLst/>
              <a:ahLst/>
              <a:cxnLst/>
              <a:rect l="l" t="t" r="r" b="b"/>
              <a:pathLst>
                <a:path w="4129" h="5498" extrusionOk="0">
                  <a:moveTo>
                    <a:pt x="230" y="1"/>
                  </a:moveTo>
                  <a:cubicBezTo>
                    <a:pt x="118" y="1"/>
                    <a:pt x="0" y="143"/>
                    <a:pt x="63" y="259"/>
                  </a:cubicBezTo>
                  <a:cubicBezTo>
                    <a:pt x="634" y="1223"/>
                    <a:pt x="1301" y="2140"/>
                    <a:pt x="1944" y="3057"/>
                  </a:cubicBezTo>
                  <a:cubicBezTo>
                    <a:pt x="2503" y="3866"/>
                    <a:pt x="3027" y="4831"/>
                    <a:pt x="3789" y="5450"/>
                  </a:cubicBezTo>
                  <a:cubicBezTo>
                    <a:pt x="3826" y="5482"/>
                    <a:pt x="3873" y="5497"/>
                    <a:pt x="3919" y="5497"/>
                  </a:cubicBezTo>
                  <a:cubicBezTo>
                    <a:pt x="4026" y="5497"/>
                    <a:pt x="4128" y="5419"/>
                    <a:pt x="4087" y="5295"/>
                  </a:cubicBezTo>
                  <a:cubicBezTo>
                    <a:pt x="3718" y="4319"/>
                    <a:pt x="2920" y="3461"/>
                    <a:pt x="2301" y="2616"/>
                  </a:cubicBezTo>
                  <a:cubicBezTo>
                    <a:pt x="1658" y="1747"/>
                    <a:pt x="1051" y="854"/>
                    <a:pt x="337" y="56"/>
                  </a:cubicBezTo>
                  <a:cubicBezTo>
                    <a:pt x="306" y="17"/>
                    <a:pt x="269" y="1"/>
                    <a:pt x="23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7" name="Google Shape;607;p5"/>
            <p:cNvSpPr/>
            <p:nvPr/>
          </p:nvSpPr>
          <p:spPr>
            <a:xfrm>
              <a:off x="-5105575" y="4972975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23" y="1"/>
                  </a:moveTo>
                  <a:cubicBezTo>
                    <a:pt x="5309" y="1"/>
                    <a:pt x="5296" y="2"/>
                    <a:pt x="5281" y="4"/>
                  </a:cubicBezTo>
                  <a:cubicBezTo>
                    <a:pt x="4400" y="123"/>
                    <a:pt x="3555" y="516"/>
                    <a:pt x="2722" y="802"/>
                  </a:cubicBezTo>
                  <a:cubicBezTo>
                    <a:pt x="1876" y="1099"/>
                    <a:pt x="1031" y="1385"/>
                    <a:pt x="198" y="1730"/>
                  </a:cubicBezTo>
                  <a:cubicBezTo>
                    <a:pt x="1" y="1807"/>
                    <a:pt x="45" y="2095"/>
                    <a:pt x="238" y="2095"/>
                  </a:cubicBezTo>
                  <a:cubicBezTo>
                    <a:pt x="255" y="2095"/>
                    <a:pt x="273" y="2092"/>
                    <a:pt x="293" y="2088"/>
                  </a:cubicBezTo>
                  <a:cubicBezTo>
                    <a:pt x="1221" y="1826"/>
                    <a:pt x="2126" y="1516"/>
                    <a:pt x="3031" y="1218"/>
                  </a:cubicBezTo>
                  <a:cubicBezTo>
                    <a:pt x="3841" y="956"/>
                    <a:pt x="4686" y="754"/>
                    <a:pt x="5436" y="337"/>
                  </a:cubicBezTo>
                  <a:cubicBezTo>
                    <a:pt x="5614" y="226"/>
                    <a:pt x="5512" y="1"/>
                    <a:pt x="532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8" name="Google Shape;608;p5"/>
            <p:cNvSpPr/>
            <p:nvPr/>
          </p:nvSpPr>
          <p:spPr>
            <a:xfrm>
              <a:off x="-5027100" y="5158300"/>
              <a:ext cx="116675" cy="144875"/>
            </a:xfrm>
            <a:custGeom>
              <a:avLst/>
              <a:gdLst/>
              <a:ahLst/>
              <a:cxnLst/>
              <a:rect l="l" t="t" r="r" b="b"/>
              <a:pathLst>
                <a:path w="4667" h="5795" extrusionOk="0">
                  <a:moveTo>
                    <a:pt x="113" y="0"/>
                  </a:moveTo>
                  <a:cubicBezTo>
                    <a:pt x="54" y="0"/>
                    <a:pt x="0" y="67"/>
                    <a:pt x="35" y="128"/>
                  </a:cubicBezTo>
                  <a:cubicBezTo>
                    <a:pt x="523" y="1140"/>
                    <a:pt x="1250" y="2009"/>
                    <a:pt x="1940" y="2890"/>
                  </a:cubicBezTo>
                  <a:cubicBezTo>
                    <a:pt x="2666" y="3819"/>
                    <a:pt x="3381" y="4997"/>
                    <a:pt x="4321" y="5747"/>
                  </a:cubicBezTo>
                  <a:cubicBezTo>
                    <a:pt x="4360" y="5780"/>
                    <a:pt x="4402" y="5794"/>
                    <a:pt x="4442" y="5794"/>
                  </a:cubicBezTo>
                  <a:cubicBezTo>
                    <a:pt x="4563" y="5794"/>
                    <a:pt x="4667" y="5664"/>
                    <a:pt x="4595" y="5521"/>
                  </a:cubicBezTo>
                  <a:cubicBezTo>
                    <a:pt x="4155" y="4533"/>
                    <a:pt x="3285" y="3664"/>
                    <a:pt x="2619" y="2807"/>
                  </a:cubicBezTo>
                  <a:cubicBezTo>
                    <a:pt x="1845" y="1842"/>
                    <a:pt x="1130" y="818"/>
                    <a:pt x="178" y="32"/>
                  </a:cubicBezTo>
                  <a:cubicBezTo>
                    <a:pt x="158" y="10"/>
                    <a:pt x="135" y="0"/>
                    <a:pt x="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09" name="Google Shape;609;p5"/>
            <p:cNvSpPr/>
            <p:nvPr/>
          </p:nvSpPr>
          <p:spPr>
            <a:xfrm>
              <a:off x="-4801425" y="50974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06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58"/>
                    <a:pt x="7153" y="382"/>
                  </a:cubicBezTo>
                  <a:cubicBezTo>
                    <a:pt x="7332" y="298"/>
                    <a:pt x="7332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0" name="Google Shape;610;p5"/>
            <p:cNvSpPr/>
            <p:nvPr/>
          </p:nvSpPr>
          <p:spPr>
            <a:xfrm>
              <a:off x="-4639475" y="5242500"/>
              <a:ext cx="103375" cy="137425"/>
            </a:xfrm>
            <a:custGeom>
              <a:avLst/>
              <a:gdLst/>
              <a:ahLst/>
              <a:cxnLst/>
              <a:rect l="l" t="t" r="r" b="b"/>
              <a:pathLst>
                <a:path w="4135" h="5497" extrusionOk="0">
                  <a:moveTo>
                    <a:pt x="225" y="0"/>
                  </a:moveTo>
                  <a:cubicBezTo>
                    <a:pt x="110" y="0"/>
                    <a:pt x="0" y="137"/>
                    <a:pt x="80" y="260"/>
                  </a:cubicBezTo>
                  <a:cubicBezTo>
                    <a:pt x="639" y="1224"/>
                    <a:pt x="1318" y="2141"/>
                    <a:pt x="1949" y="3058"/>
                  </a:cubicBezTo>
                  <a:cubicBezTo>
                    <a:pt x="2520" y="3868"/>
                    <a:pt x="3044" y="4832"/>
                    <a:pt x="3794" y="5451"/>
                  </a:cubicBezTo>
                  <a:cubicBezTo>
                    <a:pt x="3829" y="5483"/>
                    <a:pt x="3874" y="5497"/>
                    <a:pt x="3919" y="5497"/>
                  </a:cubicBezTo>
                  <a:cubicBezTo>
                    <a:pt x="4027" y="5497"/>
                    <a:pt x="4134" y="5414"/>
                    <a:pt x="4092" y="5296"/>
                  </a:cubicBezTo>
                  <a:cubicBezTo>
                    <a:pt x="3723" y="4320"/>
                    <a:pt x="2937" y="3463"/>
                    <a:pt x="2306" y="2618"/>
                  </a:cubicBezTo>
                  <a:cubicBezTo>
                    <a:pt x="1675" y="1748"/>
                    <a:pt x="1056" y="855"/>
                    <a:pt x="342" y="58"/>
                  </a:cubicBezTo>
                  <a:cubicBezTo>
                    <a:pt x="307" y="17"/>
                    <a:pt x="266" y="0"/>
                    <a:pt x="2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1" name="Google Shape;611;p5"/>
            <p:cNvSpPr/>
            <p:nvPr/>
          </p:nvSpPr>
          <p:spPr>
            <a:xfrm>
              <a:off x="-4426600" y="5133150"/>
              <a:ext cx="140450" cy="52350"/>
            </a:xfrm>
            <a:custGeom>
              <a:avLst/>
              <a:gdLst/>
              <a:ahLst/>
              <a:cxnLst/>
              <a:rect l="l" t="t" r="r" b="b"/>
              <a:pathLst>
                <a:path w="5618" h="2094" extrusionOk="0">
                  <a:moveTo>
                    <a:pt x="5309" y="1"/>
                  </a:moveTo>
                  <a:cubicBezTo>
                    <a:pt x="5300" y="1"/>
                    <a:pt x="5290" y="1"/>
                    <a:pt x="5281" y="3"/>
                  </a:cubicBezTo>
                  <a:cubicBezTo>
                    <a:pt x="4411" y="122"/>
                    <a:pt x="3554" y="526"/>
                    <a:pt x="2721" y="812"/>
                  </a:cubicBezTo>
                  <a:cubicBezTo>
                    <a:pt x="1875" y="1110"/>
                    <a:pt x="1030" y="1396"/>
                    <a:pt x="197" y="1729"/>
                  </a:cubicBezTo>
                  <a:cubicBezTo>
                    <a:pt x="0" y="1816"/>
                    <a:pt x="54" y="2093"/>
                    <a:pt x="247" y="2093"/>
                  </a:cubicBezTo>
                  <a:cubicBezTo>
                    <a:pt x="265" y="2093"/>
                    <a:pt x="284" y="2091"/>
                    <a:pt x="304" y="2086"/>
                  </a:cubicBezTo>
                  <a:cubicBezTo>
                    <a:pt x="1221" y="1836"/>
                    <a:pt x="2125" y="1527"/>
                    <a:pt x="3042" y="1229"/>
                  </a:cubicBezTo>
                  <a:cubicBezTo>
                    <a:pt x="3840" y="955"/>
                    <a:pt x="4685" y="765"/>
                    <a:pt x="5435" y="348"/>
                  </a:cubicBezTo>
                  <a:cubicBezTo>
                    <a:pt x="5617" y="234"/>
                    <a:pt x="5506" y="1"/>
                    <a:pt x="53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2" name="Google Shape;612;p5"/>
            <p:cNvSpPr/>
            <p:nvPr/>
          </p:nvSpPr>
          <p:spPr>
            <a:xfrm>
              <a:off x="-4348025" y="5318850"/>
              <a:ext cx="116925" cy="145050"/>
            </a:xfrm>
            <a:custGeom>
              <a:avLst/>
              <a:gdLst/>
              <a:ahLst/>
              <a:cxnLst/>
              <a:rect l="l" t="t" r="r" b="b"/>
              <a:pathLst>
                <a:path w="4677" h="5802" extrusionOk="0">
                  <a:moveTo>
                    <a:pt x="112" y="0"/>
                  </a:moveTo>
                  <a:cubicBezTo>
                    <a:pt x="47" y="0"/>
                    <a:pt x="0" y="68"/>
                    <a:pt x="42" y="135"/>
                  </a:cubicBezTo>
                  <a:cubicBezTo>
                    <a:pt x="530" y="1147"/>
                    <a:pt x="1268" y="2016"/>
                    <a:pt x="1947" y="2897"/>
                  </a:cubicBezTo>
                  <a:cubicBezTo>
                    <a:pt x="2685" y="3850"/>
                    <a:pt x="3388" y="5005"/>
                    <a:pt x="4328" y="5755"/>
                  </a:cubicBezTo>
                  <a:cubicBezTo>
                    <a:pt x="4370" y="5787"/>
                    <a:pt x="4413" y="5801"/>
                    <a:pt x="4454" y="5801"/>
                  </a:cubicBezTo>
                  <a:cubicBezTo>
                    <a:pt x="4578" y="5801"/>
                    <a:pt x="4677" y="5672"/>
                    <a:pt x="4614" y="5529"/>
                  </a:cubicBezTo>
                  <a:cubicBezTo>
                    <a:pt x="4174" y="4540"/>
                    <a:pt x="3304" y="3671"/>
                    <a:pt x="2638" y="2814"/>
                  </a:cubicBezTo>
                  <a:cubicBezTo>
                    <a:pt x="1864" y="1849"/>
                    <a:pt x="1149" y="826"/>
                    <a:pt x="197" y="40"/>
                  </a:cubicBezTo>
                  <a:cubicBezTo>
                    <a:pt x="169" y="12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3" name="Google Shape;613;p5"/>
            <p:cNvSpPr/>
            <p:nvPr/>
          </p:nvSpPr>
          <p:spPr>
            <a:xfrm>
              <a:off x="-3960100" y="5402800"/>
              <a:ext cx="103250" cy="137550"/>
            </a:xfrm>
            <a:custGeom>
              <a:avLst/>
              <a:gdLst/>
              <a:ahLst/>
              <a:cxnLst/>
              <a:rect l="l" t="t" r="r" b="b"/>
              <a:pathLst>
                <a:path w="4130" h="5502" extrusionOk="0">
                  <a:moveTo>
                    <a:pt x="233" y="1"/>
                  </a:moveTo>
                  <a:cubicBezTo>
                    <a:pt x="120" y="1"/>
                    <a:pt x="0" y="140"/>
                    <a:pt x="63" y="266"/>
                  </a:cubicBezTo>
                  <a:cubicBezTo>
                    <a:pt x="634" y="1230"/>
                    <a:pt x="1301" y="2135"/>
                    <a:pt x="1944" y="3063"/>
                  </a:cubicBezTo>
                  <a:cubicBezTo>
                    <a:pt x="2504" y="3861"/>
                    <a:pt x="3027" y="4838"/>
                    <a:pt x="3789" y="5457"/>
                  </a:cubicBezTo>
                  <a:cubicBezTo>
                    <a:pt x="3824" y="5488"/>
                    <a:pt x="3868" y="5502"/>
                    <a:pt x="3913" y="5502"/>
                  </a:cubicBezTo>
                  <a:cubicBezTo>
                    <a:pt x="4021" y="5502"/>
                    <a:pt x="4129" y="5417"/>
                    <a:pt x="4087" y="5290"/>
                  </a:cubicBezTo>
                  <a:cubicBezTo>
                    <a:pt x="3706" y="4326"/>
                    <a:pt x="2920" y="3468"/>
                    <a:pt x="2301" y="2611"/>
                  </a:cubicBezTo>
                  <a:cubicBezTo>
                    <a:pt x="1658" y="1754"/>
                    <a:pt x="1051" y="861"/>
                    <a:pt x="337" y="51"/>
                  </a:cubicBezTo>
                  <a:cubicBezTo>
                    <a:pt x="307" y="16"/>
                    <a:pt x="271" y="1"/>
                    <a:pt x="23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4" name="Google Shape;614;p5"/>
            <p:cNvSpPr/>
            <p:nvPr/>
          </p:nvSpPr>
          <p:spPr>
            <a:xfrm>
              <a:off x="-8291600" y="4032225"/>
              <a:ext cx="117075" cy="144950"/>
            </a:xfrm>
            <a:custGeom>
              <a:avLst/>
              <a:gdLst/>
              <a:ahLst/>
              <a:cxnLst/>
              <a:rect l="l" t="t" r="r" b="b"/>
              <a:pathLst>
                <a:path w="4683" h="5798" extrusionOk="0">
                  <a:moveTo>
                    <a:pt x="112" y="0"/>
                  </a:moveTo>
                  <a:cubicBezTo>
                    <a:pt x="46" y="0"/>
                    <a:pt x="0" y="65"/>
                    <a:pt x="51" y="141"/>
                  </a:cubicBezTo>
                  <a:cubicBezTo>
                    <a:pt x="539" y="1153"/>
                    <a:pt x="1266" y="2011"/>
                    <a:pt x="1956" y="2892"/>
                  </a:cubicBezTo>
                  <a:cubicBezTo>
                    <a:pt x="2682" y="3844"/>
                    <a:pt x="3397" y="5011"/>
                    <a:pt x="4337" y="5749"/>
                  </a:cubicBezTo>
                  <a:cubicBezTo>
                    <a:pt x="4377" y="5783"/>
                    <a:pt x="4421" y="5798"/>
                    <a:pt x="4462" y="5798"/>
                  </a:cubicBezTo>
                  <a:cubicBezTo>
                    <a:pt x="4582" y="5798"/>
                    <a:pt x="4682" y="5673"/>
                    <a:pt x="4611" y="5523"/>
                  </a:cubicBezTo>
                  <a:cubicBezTo>
                    <a:pt x="4171" y="4547"/>
                    <a:pt x="3302" y="3666"/>
                    <a:pt x="2635" y="2820"/>
                  </a:cubicBezTo>
                  <a:cubicBezTo>
                    <a:pt x="1861" y="1856"/>
                    <a:pt x="1147" y="820"/>
                    <a:pt x="194" y="34"/>
                  </a:cubicBezTo>
                  <a:cubicBezTo>
                    <a:pt x="167" y="10"/>
                    <a:pt x="138" y="0"/>
                    <a:pt x="11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5" name="Google Shape;615;p5"/>
            <p:cNvSpPr/>
            <p:nvPr/>
          </p:nvSpPr>
          <p:spPr>
            <a:xfrm>
              <a:off x="-7903725" y="4116350"/>
              <a:ext cx="103225" cy="137825"/>
            </a:xfrm>
            <a:custGeom>
              <a:avLst/>
              <a:gdLst/>
              <a:ahLst/>
              <a:cxnLst/>
              <a:rect l="l" t="t" r="r" b="b"/>
              <a:pathLst>
                <a:path w="4129" h="5513" extrusionOk="0">
                  <a:moveTo>
                    <a:pt x="225" y="0"/>
                  </a:moveTo>
                  <a:cubicBezTo>
                    <a:pt x="114" y="0"/>
                    <a:pt x="0" y="145"/>
                    <a:pt x="62" y="277"/>
                  </a:cubicBezTo>
                  <a:cubicBezTo>
                    <a:pt x="633" y="1241"/>
                    <a:pt x="1300" y="2146"/>
                    <a:pt x="1943" y="3075"/>
                  </a:cubicBezTo>
                  <a:cubicBezTo>
                    <a:pt x="2503" y="3872"/>
                    <a:pt x="3027" y="4837"/>
                    <a:pt x="3789" y="5468"/>
                  </a:cubicBezTo>
                  <a:cubicBezTo>
                    <a:pt x="3823" y="5499"/>
                    <a:pt x="3867" y="5513"/>
                    <a:pt x="3912" y="5513"/>
                  </a:cubicBezTo>
                  <a:cubicBezTo>
                    <a:pt x="4020" y="5513"/>
                    <a:pt x="4129" y="5428"/>
                    <a:pt x="4086" y="5301"/>
                  </a:cubicBezTo>
                  <a:cubicBezTo>
                    <a:pt x="3717" y="4337"/>
                    <a:pt x="2919" y="3468"/>
                    <a:pt x="2300" y="2622"/>
                  </a:cubicBezTo>
                  <a:cubicBezTo>
                    <a:pt x="1657" y="1765"/>
                    <a:pt x="1050" y="872"/>
                    <a:pt x="336" y="62"/>
                  </a:cubicBezTo>
                  <a:cubicBezTo>
                    <a:pt x="304" y="19"/>
                    <a:pt x="265" y="0"/>
                    <a:pt x="2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6" name="Google Shape;616;p5"/>
            <p:cNvSpPr/>
            <p:nvPr/>
          </p:nvSpPr>
          <p:spPr>
            <a:xfrm>
              <a:off x="-7612225" y="4192525"/>
              <a:ext cx="116725" cy="145050"/>
            </a:xfrm>
            <a:custGeom>
              <a:avLst/>
              <a:gdLst/>
              <a:ahLst/>
              <a:cxnLst/>
              <a:rect l="l" t="t" r="r" b="b"/>
              <a:pathLst>
                <a:path w="4669" h="5802" extrusionOk="0">
                  <a:moveTo>
                    <a:pt x="108" y="0"/>
                  </a:moveTo>
                  <a:cubicBezTo>
                    <a:pt x="51" y="0"/>
                    <a:pt x="0" y="71"/>
                    <a:pt x="34" y="147"/>
                  </a:cubicBezTo>
                  <a:cubicBezTo>
                    <a:pt x="522" y="1159"/>
                    <a:pt x="1249" y="2016"/>
                    <a:pt x="1939" y="2897"/>
                  </a:cubicBezTo>
                  <a:cubicBezTo>
                    <a:pt x="2666" y="3838"/>
                    <a:pt x="3380" y="5004"/>
                    <a:pt x="4321" y="5755"/>
                  </a:cubicBezTo>
                  <a:cubicBezTo>
                    <a:pt x="4362" y="5787"/>
                    <a:pt x="4406" y="5801"/>
                    <a:pt x="4446" y="5801"/>
                  </a:cubicBezTo>
                  <a:cubicBezTo>
                    <a:pt x="4570" y="5801"/>
                    <a:pt x="4669" y="5672"/>
                    <a:pt x="4606" y="5528"/>
                  </a:cubicBezTo>
                  <a:cubicBezTo>
                    <a:pt x="4154" y="4552"/>
                    <a:pt x="3297" y="3671"/>
                    <a:pt x="2618" y="2826"/>
                  </a:cubicBezTo>
                  <a:cubicBezTo>
                    <a:pt x="1844" y="1849"/>
                    <a:pt x="1130" y="825"/>
                    <a:pt x="177" y="40"/>
                  </a:cubicBezTo>
                  <a:cubicBezTo>
                    <a:pt x="157" y="12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7" name="Google Shape;617;p5"/>
            <p:cNvSpPr/>
            <p:nvPr/>
          </p:nvSpPr>
          <p:spPr>
            <a:xfrm>
              <a:off x="-7386475" y="4132175"/>
              <a:ext cx="183200" cy="45600"/>
            </a:xfrm>
            <a:custGeom>
              <a:avLst/>
              <a:gdLst/>
              <a:ahLst/>
              <a:cxnLst/>
              <a:rect l="l" t="t" r="r" b="b"/>
              <a:pathLst>
                <a:path w="7328" h="1824" extrusionOk="0">
                  <a:moveTo>
                    <a:pt x="7102" y="1"/>
                  </a:moveTo>
                  <a:cubicBezTo>
                    <a:pt x="5970" y="25"/>
                    <a:pt x="4827" y="382"/>
                    <a:pt x="3720" y="632"/>
                  </a:cubicBezTo>
                  <a:cubicBezTo>
                    <a:pt x="2518" y="906"/>
                    <a:pt x="1315" y="1156"/>
                    <a:pt x="160" y="1525"/>
                  </a:cubicBezTo>
                  <a:cubicBezTo>
                    <a:pt x="0" y="1559"/>
                    <a:pt x="5" y="1824"/>
                    <a:pt x="163" y="1824"/>
                  </a:cubicBezTo>
                  <a:cubicBezTo>
                    <a:pt x="170" y="1824"/>
                    <a:pt x="177" y="1824"/>
                    <a:pt x="184" y="1823"/>
                  </a:cubicBezTo>
                  <a:cubicBezTo>
                    <a:pt x="1315" y="1692"/>
                    <a:pt x="2446" y="1453"/>
                    <a:pt x="3565" y="1227"/>
                  </a:cubicBezTo>
                  <a:cubicBezTo>
                    <a:pt x="4756" y="989"/>
                    <a:pt x="6030" y="846"/>
                    <a:pt x="7149" y="370"/>
                  </a:cubicBezTo>
                  <a:cubicBezTo>
                    <a:pt x="7328" y="299"/>
                    <a:pt x="7328" y="1"/>
                    <a:pt x="710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8" name="Google Shape;618;p5"/>
            <p:cNvSpPr/>
            <p:nvPr/>
          </p:nvSpPr>
          <p:spPr>
            <a:xfrm>
              <a:off x="-7224625" y="4276825"/>
              <a:ext cx="103375" cy="137675"/>
            </a:xfrm>
            <a:custGeom>
              <a:avLst/>
              <a:gdLst/>
              <a:ahLst/>
              <a:cxnLst/>
              <a:rect l="l" t="t" r="r" b="b"/>
              <a:pathLst>
                <a:path w="4135" h="5507" extrusionOk="0">
                  <a:moveTo>
                    <a:pt x="227" y="0"/>
                  </a:moveTo>
                  <a:cubicBezTo>
                    <a:pt x="111" y="0"/>
                    <a:pt x="0" y="148"/>
                    <a:pt x="80" y="263"/>
                  </a:cubicBezTo>
                  <a:cubicBezTo>
                    <a:pt x="639" y="1240"/>
                    <a:pt x="1318" y="2144"/>
                    <a:pt x="1949" y="3061"/>
                  </a:cubicBezTo>
                  <a:cubicBezTo>
                    <a:pt x="2521" y="3871"/>
                    <a:pt x="3045" y="4835"/>
                    <a:pt x="3795" y="5466"/>
                  </a:cubicBezTo>
                  <a:cubicBezTo>
                    <a:pt x="3829" y="5494"/>
                    <a:pt x="3872" y="5506"/>
                    <a:pt x="3916" y="5506"/>
                  </a:cubicBezTo>
                  <a:cubicBezTo>
                    <a:pt x="4025" y="5506"/>
                    <a:pt x="4135" y="5427"/>
                    <a:pt x="4092" y="5300"/>
                  </a:cubicBezTo>
                  <a:cubicBezTo>
                    <a:pt x="3723" y="4335"/>
                    <a:pt x="2937" y="3466"/>
                    <a:pt x="2306" y="2621"/>
                  </a:cubicBezTo>
                  <a:cubicBezTo>
                    <a:pt x="1675" y="1752"/>
                    <a:pt x="1056" y="859"/>
                    <a:pt x="342" y="61"/>
                  </a:cubicBezTo>
                  <a:cubicBezTo>
                    <a:pt x="308" y="18"/>
                    <a:pt x="267" y="0"/>
                    <a:pt x="227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9" name="Google Shape;619;p5"/>
            <p:cNvSpPr/>
            <p:nvPr/>
          </p:nvSpPr>
          <p:spPr>
            <a:xfrm>
              <a:off x="-7011100" y="4167275"/>
              <a:ext cx="139800" cy="52475"/>
            </a:xfrm>
            <a:custGeom>
              <a:avLst/>
              <a:gdLst/>
              <a:ahLst/>
              <a:cxnLst/>
              <a:rect l="l" t="t" r="r" b="b"/>
              <a:pathLst>
                <a:path w="5592" h="2099" extrusionOk="0">
                  <a:moveTo>
                    <a:pt x="5283" y="0"/>
                  </a:moveTo>
                  <a:cubicBezTo>
                    <a:pt x="5274" y="0"/>
                    <a:pt x="5264" y="1"/>
                    <a:pt x="5255" y="2"/>
                  </a:cubicBezTo>
                  <a:cubicBezTo>
                    <a:pt x="4386" y="121"/>
                    <a:pt x="3528" y="526"/>
                    <a:pt x="2695" y="811"/>
                  </a:cubicBezTo>
                  <a:cubicBezTo>
                    <a:pt x="1850" y="1109"/>
                    <a:pt x="1004" y="1395"/>
                    <a:pt x="171" y="1728"/>
                  </a:cubicBezTo>
                  <a:cubicBezTo>
                    <a:pt x="1" y="1813"/>
                    <a:pt x="40" y="2098"/>
                    <a:pt x="211" y="2098"/>
                  </a:cubicBezTo>
                  <a:cubicBezTo>
                    <a:pt x="232" y="2098"/>
                    <a:pt x="254" y="2094"/>
                    <a:pt x="278" y="2085"/>
                  </a:cubicBezTo>
                  <a:cubicBezTo>
                    <a:pt x="1195" y="1835"/>
                    <a:pt x="2100" y="1526"/>
                    <a:pt x="3016" y="1228"/>
                  </a:cubicBezTo>
                  <a:cubicBezTo>
                    <a:pt x="3814" y="954"/>
                    <a:pt x="4660" y="764"/>
                    <a:pt x="5410" y="347"/>
                  </a:cubicBezTo>
                  <a:cubicBezTo>
                    <a:pt x="5592" y="233"/>
                    <a:pt x="5480" y="0"/>
                    <a:pt x="528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0" name="Google Shape;620;p5"/>
            <p:cNvSpPr/>
            <p:nvPr/>
          </p:nvSpPr>
          <p:spPr>
            <a:xfrm>
              <a:off x="-6933225" y="4352975"/>
              <a:ext cx="116975" cy="145025"/>
            </a:xfrm>
            <a:custGeom>
              <a:avLst/>
              <a:gdLst/>
              <a:ahLst/>
              <a:cxnLst/>
              <a:rect l="l" t="t" r="r" b="b"/>
              <a:pathLst>
                <a:path w="4679" h="5801" extrusionOk="0">
                  <a:moveTo>
                    <a:pt x="123" y="0"/>
                  </a:moveTo>
                  <a:cubicBezTo>
                    <a:pt x="54" y="0"/>
                    <a:pt x="0" y="64"/>
                    <a:pt x="44" y="134"/>
                  </a:cubicBezTo>
                  <a:cubicBezTo>
                    <a:pt x="533" y="1146"/>
                    <a:pt x="1271" y="2015"/>
                    <a:pt x="1949" y="2897"/>
                  </a:cubicBezTo>
                  <a:cubicBezTo>
                    <a:pt x="2676" y="3849"/>
                    <a:pt x="3390" y="5004"/>
                    <a:pt x="4331" y="5754"/>
                  </a:cubicBezTo>
                  <a:cubicBezTo>
                    <a:pt x="4372" y="5787"/>
                    <a:pt x="4416" y="5801"/>
                    <a:pt x="4456" y="5801"/>
                  </a:cubicBezTo>
                  <a:cubicBezTo>
                    <a:pt x="4580" y="5801"/>
                    <a:pt x="4679" y="5671"/>
                    <a:pt x="4616" y="5528"/>
                  </a:cubicBezTo>
                  <a:cubicBezTo>
                    <a:pt x="4164" y="4540"/>
                    <a:pt x="3307" y="3670"/>
                    <a:pt x="2640" y="2813"/>
                  </a:cubicBezTo>
                  <a:cubicBezTo>
                    <a:pt x="1866" y="1849"/>
                    <a:pt x="1152" y="825"/>
                    <a:pt x="199" y="27"/>
                  </a:cubicBezTo>
                  <a:cubicBezTo>
                    <a:pt x="174" y="8"/>
                    <a:pt x="147" y="0"/>
                    <a:pt x="12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1" name="Google Shape;621;p5"/>
            <p:cNvSpPr/>
            <p:nvPr/>
          </p:nvSpPr>
          <p:spPr>
            <a:xfrm>
              <a:off x="-6707600" y="4292325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29" y="0"/>
                  </a:moveTo>
                  <a:cubicBezTo>
                    <a:pt x="5997" y="36"/>
                    <a:pt x="4843" y="393"/>
                    <a:pt x="3747" y="643"/>
                  </a:cubicBezTo>
                  <a:cubicBezTo>
                    <a:pt x="2545" y="917"/>
                    <a:pt x="1330" y="1167"/>
                    <a:pt x="175" y="1536"/>
                  </a:cubicBezTo>
                  <a:cubicBezTo>
                    <a:pt x="1" y="1583"/>
                    <a:pt x="20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703"/>
                    <a:pt x="2461" y="1465"/>
                    <a:pt x="3580" y="1239"/>
                  </a:cubicBezTo>
                  <a:cubicBezTo>
                    <a:pt x="4771" y="1001"/>
                    <a:pt x="6057" y="858"/>
                    <a:pt x="7164" y="381"/>
                  </a:cubicBezTo>
                  <a:cubicBezTo>
                    <a:pt x="7343" y="298"/>
                    <a:pt x="7343" y="0"/>
                    <a:pt x="712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2" name="Google Shape;622;p5"/>
            <p:cNvSpPr/>
            <p:nvPr/>
          </p:nvSpPr>
          <p:spPr>
            <a:xfrm>
              <a:off x="-6545250" y="4437225"/>
              <a:ext cx="103225" cy="137600"/>
            </a:xfrm>
            <a:custGeom>
              <a:avLst/>
              <a:gdLst/>
              <a:ahLst/>
              <a:cxnLst/>
              <a:rect l="l" t="t" r="r" b="b"/>
              <a:pathLst>
                <a:path w="4129" h="5504" extrusionOk="0">
                  <a:moveTo>
                    <a:pt x="233" y="0"/>
                  </a:moveTo>
                  <a:cubicBezTo>
                    <a:pt x="120" y="0"/>
                    <a:pt x="0" y="139"/>
                    <a:pt x="63" y="265"/>
                  </a:cubicBezTo>
                  <a:cubicBezTo>
                    <a:pt x="635" y="1229"/>
                    <a:pt x="1301" y="2146"/>
                    <a:pt x="1944" y="3063"/>
                  </a:cubicBezTo>
                  <a:cubicBezTo>
                    <a:pt x="2504" y="3860"/>
                    <a:pt x="3028" y="4837"/>
                    <a:pt x="3790" y="5456"/>
                  </a:cubicBezTo>
                  <a:cubicBezTo>
                    <a:pt x="3826" y="5488"/>
                    <a:pt x="3872" y="5503"/>
                    <a:pt x="3918" y="5503"/>
                  </a:cubicBezTo>
                  <a:cubicBezTo>
                    <a:pt x="4025" y="5503"/>
                    <a:pt x="4129" y="5422"/>
                    <a:pt x="4087" y="5289"/>
                  </a:cubicBezTo>
                  <a:cubicBezTo>
                    <a:pt x="3706" y="4325"/>
                    <a:pt x="2921" y="3468"/>
                    <a:pt x="2301" y="2610"/>
                  </a:cubicBezTo>
                  <a:cubicBezTo>
                    <a:pt x="1658" y="1753"/>
                    <a:pt x="1051" y="860"/>
                    <a:pt x="337" y="50"/>
                  </a:cubicBezTo>
                  <a:cubicBezTo>
                    <a:pt x="307" y="15"/>
                    <a:pt x="271" y="0"/>
                    <a:pt x="23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3" name="Google Shape;623;p5"/>
            <p:cNvSpPr/>
            <p:nvPr/>
          </p:nvSpPr>
          <p:spPr>
            <a:xfrm>
              <a:off x="-6332225" y="4328000"/>
              <a:ext cx="140450" cy="52350"/>
            </a:xfrm>
            <a:custGeom>
              <a:avLst/>
              <a:gdLst/>
              <a:ahLst/>
              <a:cxnLst/>
              <a:rect l="l" t="t" r="r" b="b"/>
              <a:pathLst>
                <a:path w="5618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5" y="526"/>
                    <a:pt x="2722" y="812"/>
                  </a:cubicBezTo>
                  <a:cubicBezTo>
                    <a:pt x="1877" y="1109"/>
                    <a:pt x="1019" y="1395"/>
                    <a:pt x="186" y="1729"/>
                  </a:cubicBezTo>
                  <a:cubicBezTo>
                    <a:pt x="0" y="1816"/>
                    <a:pt x="45" y="2093"/>
                    <a:pt x="237" y="2093"/>
                  </a:cubicBezTo>
                  <a:cubicBezTo>
                    <a:pt x="254" y="2093"/>
                    <a:pt x="273" y="2091"/>
                    <a:pt x="293" y="2086"/>
                  </a:cubicBezTo>
                  <a:cubicBezTo>
                    <a:pt x="1222" y="1836"/>
                    <a:pt x="2127" y="1526"/>
                    <a:pt x="3032" y="1229"/>
                  </a:cubicBezTo>
                  <a:cubicBezTo>
                    <a:pt x="3841" y="955"/>
                    <a:pt x="4687" y="764"/>
                    <a:pt x="5425" y="347"/>
                  </a:cubicBezTo>
                  <a:cubicBezTo>
                    <a:pt x="5618" y="234"/>
                    <a:pt x="5496" y="1"/>
                    <a:pt x="53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4" name="Google Shape;624;p5"/>
            <p:cNvSpPr/>
            <p:nvPr/>
          </p:nvSpPr>
          <p:spPr>
            <a:xfrm>
              <a:off x="-6253800" y="4513675"/>
              <a:ext cx="116750" cy="145075"/>
            </a:xfrm>
            <a:custGeom>
              <a:avLst/>
              <a:gdLst/>
              <a:ahLst/>
              <a:cxnLst/>
              <a:rect l="l" t="t" r="r" b="b"/>
              <a:pathLst>
                <a:path w="4670" h="5803" extrusionOk="0">
                  <a:moveTo>
                    <a:pt x="110" y="1"/>
                  </a:moveTo>
                  <a:cubicBezTo>
                    <a:pt x="52" y="1"/>
                    <a:pt x="0" y="68"/>
                    <a:pt x="26" y="136"/>
                  </a:cubicBezTo>
                  <a:cubicBezTo>
                    <a:pt x="526" y="1148"/>
                    <a:pt x="1252" y="2017"/>
                    <a:pt x="1931" y="2898"/>
                  </a:cubicBezTo>
                  <a:cubicBezTo>
                    <a:pt x="2669" y="3827"/>
                    <a:pt x="3383" y="5005"/>
                    <a:pt x="4312" y="5755"/>
                  </a:cubicBezTo>
                  <a:cubicBezTo>
                    <a:pt x="4353" y="5788"/>
                    <a:pt x="4397" y="5802"/>
                    <a:pt x="4439" y="5802"/>
                  </a:cubicBezTo>
                  <a:cubicBezTo>
                    <a:pt x="4566" y="5802"/>
                    <a:pt x="4669" y="5672"/>
                    <a:pt x="4598" y="5529"/>
                  </a:cubicBezTo>
                  <a:cubicBezTo>
                    <a:pt x="4157" y="4541"/>
                    <a:pt x="3288" y="3672"/>
                    <a:pt x="2621" y="2815"/>
                  </a:cubicBezTo>
                  <a:cubicBezTo>
                    <a:pt x="1847" y="1850"/>
                    <a:pt x="1133" y="826"/>
                    <a:pt x="180" y="40"/>
                  </a:cubicBezTo>
                  <a:cubicBezTo>
                    <a:pt x="159" y="13"/>
                    <a:pt x="134" y="1"/>
                    <a:pt x="1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5" name="Google Shape;625;p5"/>
            <p:cNvSpPr/>
            <p:nvPr/>
          </p:nvSpPr>
          <p:spPr>
            <a:xfrm>
              <a:off x="-6028350" y="4452750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7" y="1"/>
                  </a:moveTo>
                  <a:cubicBezTo>
                    <a:pt x="5986" y="37"/>
                    <a:pt x="4843" y="394"/>
                    <a:pt x="3735" y="644"/>
                  </a:cubicBezTo>
                  <a:cubicBezTo>
                    <a:pt x="2533" y="906"/>
                    <a:pt x="1330" y="1168"/>
                    <a:pt x="163" y="1537"/>
                  </a:cubicBezTo>
                  <a:cubicBezTo>
                    <a:pt x="0" y="1583"/>
                    <a:pt x="20" y="1835"/>
                    <a:pt x="187" y="1835"/>
                  </a:cubicBezTo>
                  <a:cubicBezTo>
                    <a:pt x="191" y="1835"/>
                    <a:pt x="195" y="1835"/>
                    <a:pt x="199" y="1834"/>
                  </a:cubicBezTo>
                  <a:cubicBezTo>
                    <a:pt x="1330" y="1704"/>
                    <a:pt x="2461" y="1465"/>
                    <a:pt x="3569" y="1239"/>
                  </a:cubicBezTo>
                  <a:cubicBezTo>
                    <a:pt x="4759" y="1001"/>
                    <a:pt x="6045" y="846"/>
                    <a:pt x="7164" y="370"/>
                  </a:cubicBezTo>
                  <a:cubicBezTo>
                    <a:pt x="7343" y="299"/>
                    <a:pt x="7343" y="1"/>
                    <a:pt x="711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6" name="Google Shape;626;p5"/>
            <p:cNvSpPr/>
            <p:nvPr/>
          </p:nvSpPr>
          <p:spPr>
            <a:xfrm>
              <a:off x="-5866150" y="4597650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3" y="1"/>
                  </a:moveTo>
                  <a:cubicBezTo>
                    <a:pt x="115" y="1"/>
                    <a:pt x="0" y="140"/>
                    <a:pt x="81" y="265"/>
                  </a:cubicBezTo>
                  <a:cubicBezTo>
                    <a:pt x="641" y="1230"/>
                    <a:pt x="1307" y="2134"/>
                    <a:pt x="1950" y="3063"/>
                  </a:cubicBezTo>
                  <a:cubicBezTo>
                    <a:pt x="2522" y="3861"/>
                    <a:pt x="3034" y="4837"/>
                    <a:pt x="3796" y="5456"/>
                  </a:cubicBezTo>
                  <a:cubicBezTo>
                    <a:pt x="3830" y="5487"/>
                    <a:pt x="3875" y="5501"/>
                    <a:pt x="3919" y="5501"/>
                  </a:cubicBezTo>
                  <a:cubicBezTo>
                    <a:pt x="4028" y="5501"/>
                    <a:pt x="4136" y="5417"/>
                    <a:pt x="4093" y="5290"/>
                  </a:cubicBezTo>
                  <a:cubicBezTo>
                    <a:pt x="3724" y="4325"/>
                    <a:pt x="2938" y="3468"/>
                    <a:pt x="2307" y="2611"/>
                  </a:cubicBezTo>
                  <a:cubicBezTo>
                    <a:pt x="1665" y="1753"/>
                    <a:pt x="1057" y="860"/>
                    <a:pt x="343" y="51"/>
                  </a:cubicBezTo>
                  <a:cubicBezTo>
                    <a:pt x="311" y="16"/>
                    <a:pt x="272" y="1"/>
                    <a:pt x="23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7" name="Google Shape;627;p5"/>
            <p:cNvSpPr/>
            <p:nvPr/>
          </p:nvSpPr>
          <p:spPr>
            <a:xfrm>
              <a:off x="-5653250" y="4488450"/>
              <a:ext cx="140450" cy="52325"/>
            </a:xfrm>
            <a:custGeom>
              <a:avLst/>
              <a:gdLst/>
              <a:ahLst/>
              <a:cxnLst/>
              <a:rect l="l" t="t" r="r" b="b"/>
              <a:pathLst>
                <a:path w="5618" h="2093" extrusionOk="0">
                  <a:moveTo>
                    <a:pt x="5309" y="0"/>
                  </a:moveTo>
                  <a:cubicBezTo>
                    <a:pt x="5300" y="0"/>
                    <a:pt x="5291" y="1"/>
                    <a:pt x="5281" y="2"/>
                  </a:cubicBezTo>
                  <a:cubicBezTo>
                    <a:pt x="4400" y="121"/>
                    <a:pt x="3555" y="526"/>
                    <a:pt x="2721" y="811"/>
                  </a:cubicBezTo>
                  <a:cubicBezTo>
                    <a:pt x="1876" y="1109"/>
                    <a:pt x="1030" y="1383"/>
                    <a:pt x="197" y="1728"/>
                  </a:cubicBezTo>
                  <a:cubicBezTo>
                    <a:pt x="1" y="1815"/>
                    <a:pt x="44" y="2093"/>
                    <a:pt x="236" y="2093"/>
                  </a:cubicBezTo>
                  <a:cubicBezTo>
                    <a:pt x="254" y="2093"/>
                    <a:pt x="272" y="2090"/>
                    <a:pt x="292" y="2085"/>
                  </a:cubicBezTo>
                  <a:cubicBezTo>
                    <a:pt x="1221" y="1835"/>
                    <a:pt x="2126" y="1526"/>
                    <a:pt x="3031" y="1228"/>
                  </a:cubicBezTo>
                  <a:cubicBezTo>
                    <a:pt x="3840" y="954"/>
                    <a:pt x="4686" y="764"/>
                    <a:pt x="5436" y="347"/>
                  </a:cubicBezTo>
                  <a:cubicBezTo>
                    <a:pt x="5618" y="233"/>
                    <a:pt x="5506" y="0"/>
                    <a:pt x="530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8" name="Google Shape;628;p5"/>
            <p:cNvSpPr/>
            <p:nvPr/>
          </p:nvSpPr>
          <p:spPr>
            <a:xfrm>
              <a:off x="-5574700" y="4673975"/>
              <a:ext cx="116925" cy="145075"/>
            </a:xfrm>
            <a:custGeom>
              <a:avLst/>
              <a:gdLst/>
              <a:ahLst/>
              <a:cxnLst/>
              <a:rect l="l" t="t" r="r" b="b"/>
              <a:pathLst>
                <a:path w="4677" h="5803" extrusionOk="0">
                  <a:moveTo>
                    <a:pt x="111" y="0"/>
                  </a:moveTo>
                  <a:cubicBezTo>
                    <a:pt x="50" y="0"/>
                    <a:pt x="1" y="64"/>
                    <a:pt x="43" y="141"/>
                  </a:cubicBezTo>
                  <a:cubicBezTo>
                    <a:pt x="532" y="1153"/>
                    <a:pt x="1258" y="2010"/>
                    <a:pt x="1948" y="2891"/>
                  </a:cubicBezTo>
                  <a:cubicBezTo>
                    <a:pt x="2675" y="3844"/>
                    <a:pt x="3389" y="5011"/>
                    <a:pt x="4330" y="5749"/>
                  </a:cubicBezTo>
                  <a:cubicBezTo>
                    <a:pt x="4373" y="5786"/>
                    <a:pt x="4420" y="5803"/>
                    <a:pt x="4463" y="5803"/>
                  </a:cubicBezTo>
                  <a:cubicBezTo>
                    <a:pt x="4583" y="5803"/>
                    <a:pt x="4677" y="5675"/>
                    <a:pt x="4615" y="5535"/>
                  </a:cubicBezTo>
                  <a:cubicBezTo>
                    <a:pt x="4163" y="4546"/>
                    <a:pt x="3306" y="3665"/>
                    <a:pt x="2627" y="2820"/>
                  </a:cubicBezTo>
                  <a:cubicBezTo>
                    <a:pt x="1853" y="1856"/>
                    <a:pt x="1139" y="820"/>
                    <a:pt x="186" y="34"/>
                  </a:cubicBezTo>
                  <a:cubicBezTo>
                    <a:pt x="163" y="10"/>
                    <a:pt x="136" y="0"/>
                    <a:pt x="11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9" name="Google Shape;629;p5"/>
            <p:cNvSpPr/>
            <p:nvPr/>
          </p:nvSpPr>
          <p:spPr>
            <a:xfrm>
              <a:off x="-5348925" y="4613200"/>
              <a:ext cx="183400" cy="45650"/>
            </a:xfrm>
            <a:custGeom>
              <a:avLst/>
              <a:gdLst/>
              <a:ahLst/>
              <a:cxnLst/>
              <a:rect l="l" t="t" r="r" b="b"/>
              <a:pathLst>
                <a:path w="7336" h="1826" extrusionOk="0">
                  <a:moveTo>
                    <a:pt x="7110" y="0"/>
                  </a:moveTo>
                  <a:cubicBezTo>
                    <a:pt x="5979" y="24"/>
                    <a:pt x="4836" y="381"/>
                    <a:pt x="3740" y="631"/>
                  </a:cubicBezTo>
                  <a:cubicBezTo>
                    <a:pt x="2526" y="905"/>
                    <a:pt x="1323" y="1155"/>
                    <a:pt x="168" y="1524"/>
                  </a:cubicBezTo>
                  <a:cubicBezTo>
                    <a:pt x="0" y="1569"/>
                    <a:pt x="12" y="1825"/>
                    <a:pt x="162" y="1825"/>
                  </a:cubicBezTo>
                  <a:cubicBezTo>
                    <a:pt x="172" y="1825"/>
                    <a:pt x="182" y="1824"/>
                    <a:pt x="192" y="1822"/>
                  </a:cubicBezTo>
                  <a:cubicBezTo>
                    <a:pt x="1323" y="1691"/>
                    <a:pt x="2454" y="1453"/>
                    <a:pt x="3574" y="1227"/>
                  </a:cubicBezTo>
                  <a:cubicBezTo>
                    <a:pt x="4764" y="989"/>
                    <a:pt x="6038" y="846"/>
                    <a:pt x="7157" y="369"/>
                  </a:cubicBezTo>
                  <a:cubicBezTo>
                    <a:pt x="7336" y="298"/>
                    <a:pt x="7336" y="0"/>
                    <a:pt x="711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30" name="Google Shape;630;p5"/>
            <p:cNvSpPr/>
            <p:nvPr/>
          </p:nvSpPr>
          <p:spPr>
            <a:xfrm>
              <a:off x="-5186975" y="4757975"/>
              <a:ext cx="103400" cy="137525"/>
            </a:xfrm>
            <a:custGeom>
              <a:avLst/>
              <a:gdLst/>
              <a:ahLst/>
              <a:cxnLst/>
              <a:rect l="l" t="t" r="r" b="b"/>
              <a:pathLst>
                <a:path w="4136" h="5501" extrusionOk="0">
                  <a:moveTo>
                    <a:pt x="229" y="0"/>
                  </a:moveTo>
                  <a:cubicBezTo>
                    <a:pt x="116" y="0"/>
                    <a:pt x="1" y="145"/>
                    <a:pt x="72" y="270"/>
                  </a:cubicBezTo>
                  <a:cubicBezTo>
                    <a:pt x="632" y="1234"/>
                    <a:pt x="1310" y="2139"/>
                    <a:pt x="1941" y="3068"/>
                  </a:cubicBezTo>
                  <a:cubicBezTo>
                    <a:pt x="2513" y="3865"/>
                    <a:pt x="3037" y="4830"/>
                    <a:pt x="3787" y="5461"/>
                  </a:cubicBezTo>
                  <a:cubicBezTo>
                    <a:pt x="3821" y="5488"/>
                    <a:pt x="3866" y="5501"/>
                    <a:pt x="3910" y="5501"/>
                  </a:cubicBezTo>
                  <a:cubicBezTo>
                    <a:pt x="4023" y="5501"/>
                    <a:pt x="4136" y="5422"/>
                    <a:pt x="4085" y="5294"/>
                  </a:cubicBezTo>
                  <a:cubicBezTo>
                    <a:pt x="3715" y="4330"/>
                    <a:pt x="2930" y="3461"/>
                    <a:pt x="2299" y="2615"/>
                  </a:cubicBezTo>
                  <a:cubicBezTo>
                    <a:pt x="1668" y="1758"/>
                    <a:pt x="1048" y="865"/>
                    <a:pt x="334" y="55"/>
                  </a:cubicBezTo>
                  <a:cubicBezTo>
                    <a:pt x="304" y="16"/>
                    <a:pt x="267" y="0"/>
                    <a:pt x="22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31" name="Google Shape;631;p5"/>
            <p:cNvSpPr/>
            <p:nvPr/>
          </p:nvSpPr>
          <p:spPr>
            <a:xfrm>
              <a:off x="-4895525" y="4834400"/>
              <a:ext cx="116725" cy="144950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4" y="0"/>
                  </a:moveTo>
                  <a:cubicBezTo>
                    <a:pt x="52" y="0"/>
                    <a:pt x="1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33"/>
                    <a:pt x="3380" y="5011"/>
                    <a:pt x="4321" y="5749"/>
                  </a:cubicBezTo>
                  <a:cubicBezTo>
                    <a:pt x="4364" y="5783"/>
                    <a:pt x="4409" y="5798"/>
                    <a:pt x="4451" y="5798"/>
                  </a:cubicBezTo>
                  <a:cubicBezTo>
                    <a:pt x="4573" y="5798"/>
                    <a:pt x="4669" y="5674"/>
                    <a:pt x="4607" y="5523"/>
                  </a:cubicBezTo>
                  <a:cubicBezTo>
                    <a:pt x="4154" y="4547"/>
                    <a:pt x="3297" y="3666"/>
                    <a:pt x="2630" y="2820"/>
                  </a:cubicBezTo>
                  <a:cubicBezTo>
                    <a:pt x="1856" y="1856"/>
                    <a:pt x="1142" y="820"/>
                    <a:pt x="189" y="34"/>
                  </a:cubicBezTo>
                  <a:cubicBezTo>
                    <a:pt x="166" y="11"/>
                    <a:pt x="139" y="0"/>
                    <a:pt x="11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632" name="Google Shape;632;p5"/>
          <p:cNvSpPr/>
          <p:nvPr/>
        </p:nvSpPr>
        <p:spPr>
          <a:xfrm rot="-3969926">
            <a:off x="-1119423" y="-16497"/>
            <a:ext cx="4308984" cy="1591737"/>
          </a:xfrm>
          <a:custGeom>
            <a:avLst/>
            <a:gdLst/>
            <a:ahLst/>
            <a:cxnLst/>
            <a:rect l="l" t="t" r="r" b="b"/>
            <a:pathLst>
              <a:path w="130398" h="48169" extrusionOk="0">
                <a:moveTo>
                  <a:pt x="0" y="0"/>
                </a:moveTo>
                <a:cubicBezTo>
                  <a:pt x="5156" y="6513"/>
                  <a:pt x="13645" y="12109"/>
                  <a:pt x="20122" y="17109"/>
                </a:cubicBezTo>
                <a:cubicBezTo>
                  <a:pt x="24789" y="20729"/>
                  <a:pt x="29349" y="24539"/>
                  <a:pt x="34123" y="27992"/>
                </a:cubicBezTo>
                <a:cubicBezTo>
                  <a:pt x="43887" y="35028"/>
                  <a:pt x="54614" y="42553"/>
                  <a:pt x="66223" y="46208"/>
                </a:cubicBezTo>
                <a:cubicBezTo>
                  <a:pt x="70410" y="47536"/>
                  <a:pt x="74387" y="48168"/>
                  <a:pt x="78358" y="48168"/>
                </a:cubicBezTo>
                <a:cubicBezTo>
                  <a:pt x="82009" y="48168"/>
                  <a:pt x="85654" y="47634"/>
                  <a:pt x="89452" y="46613"/>
                </a:cubicBezTo>
                <a:cubicBezTo>
                  <a:pt x="91904" y="45958"/>
                  <a:pt x="94262" y="45125"/>
                  <a:pt x="96572" y="44136"/>
                </a:cubicBezTo>
                <a:cubicBezTo>
                  <a:pt x="101870" y="41874"/>
                  <a:pt x="106799" y="38838"/>
                  <a:pt x="111431" y="35362"/>
                </a:cubicBezTo>
                <a:cubicBezTo>
                  <a:pt x="112633" y="34433"/>
                  <a:pt x="113824" y="33504"/>
                  <a:pt x="115003" y="32528"/>
                </a:cubicBezTo>
                <a:cubicBezTo>
                  <a:pt x="120968" y="27599"/>
                  <a:pt x="125909" y="21276"/>
                  <a:pt x="128576" y="13907"/>
                </a:cubicBezTo>
                <a:cubicBezTo>
                  <a:pt x="130159" y="9525"/>
                  <a:pt x="130397" y="4763"/>
                  <a:pt x="13036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33" name="Google Shape;633;p5"/>
          <p:cNvSpPr/>
          <p:nvPr/>
        </p:nvSpPr>
        <p:spPr>
          <a:xfrm rot="1429448" flipH="1">
            <a:off x="-659893" y="-882579"/>
            <a:ext cx="1557352" cy="4558917"/>
          </a:xfrm>
          <a:custGeom>
            <a:avLst/>
            <a:gdLst/>
            <a:ahLst/>
            <a:cxnLst/>
            <a:rect l="l" t="t" r="r" b="b"/>
            <a:pathLst>
              <a:path w="44805" h="131160" extrusionOk="0">
                <a:moveTo>
                  <a:pt x="24040" y="0"/>
                </a:moveTo>
                <a:cubicBezTo>
                  <a:pt x="21837" y="2417"/>
                  <a:pt x="19682" y="4858"/>
                  <a:pt x="17670" y="7442"/>
                </a:cubicBezTo>
                <a:cubicBezTo>
                  <a:pt x="17217" y="8025"/>
                  <a:pt x="16777" y="8608"/>
                  <a:pt x="16348" y="9204"/>
                </a:cubicBezTo>
                <a:cubicBezTo>
                  <a:pt x="11526" y="15812"/>
                  <a:pt x="8252" y="22551"/>
                  <a:pt x="4918" y="30004"/>
                </a:cubicBezTo>
                <a:cubicBezTo>
                  <a:pt x="2751" y="34874"/>
                  <a:pt x="1370" y="39410"/>
                  <a:pt x="668" y="44160"/>
                </a:cubicBezTo>
                <a:cubicBezTo>
                  <a:pt x="168" y="47554"/>
                  <a:pt x="1" y="51042"/>
                  <a:pt x="156" y="54805"/>
                </a:cubicBezTo>
                <a:cubicBezTo>
                  <a:pt x="322" y="59317"/>
                  <a:pt x="1203" y="63687"/>
                  <a:pt x="1561" y="68187"/>
                </a:cubicBezTo>
                <a:cubicBezTo>
                  <a:pt x="1799" y="71199"/>
                  <a:pt x="1953" y="74105"/>
                  <a:pt x="2561" y="77081"/>
                </a:cubicBezTo>
                <a:cubicBezTo>
                  <a:pt x="4513" y="86606"/>
                  <a:pt x="7680" y="97250"/>
                  <a:pt x="13634" y="105180"/>
                </a:cubicBezTo>
                <a:cubicBezTo>
                  <a:pt x="21456" y="115633"/>
                  <a:pt x="33065" y="123373"/>
                  <a:pt x="43804" y="130504"/>
                </a:cubicBezTo>
                <a:cubicBezTo>
                  <a:pt x="44125" y="130719"/>
                  <a:pt x="44471" y="130945"/>
                  <a:pt x="44792" y="131159"/>
                </a:cubicBezTo>
                <a:lnTo>
                  <a:pt x="44804" y="131159"/>
                </a:lnTo>
                <a:lnTo>
                  <a:pt x="4480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34" name="Google Shape;634;p5"/>
          <p:cNvSpPr/>
          <p:nvPr/>
        </p:nvSpPr>
        <p:spPr>
          <a:xfrm rot="1429448" flipH="1">
            <a:off x="-693307" y="1400325"/>
            <a:ext cx="245291" cy="143379"/>
          </a:xfrm>
          <a:custGeom>
            <a:avLst/>
            <a:gdLst/>
            <a:ahLst/>
            <a:cxnLst/>
            <a:rect l="l" t="t" r="r" b="b"/>
            <a:pathLst>
              <a:path w="7057" h="4125" extrusionOk="0">
                <a:moveTo>
                  <a:pt x="6648" y="0"/>
                </a:moveTo>
                <a:cubicBezTo>
                  <a:pt x="6635" y="0"/>
                  <a:pt x="6623" y="1"/>
                  <a:pt x="6610" y="2"/>
                </a:cubicBezTo>
                <a:cubicBezTo>
                  <a:pt x="5431" y="157"/>
                  <a:pt x="4384" y="979"/>
                  <a:pt x="3372" y="1550"/>
                </a:cubicBezTo>
                <a:cubicBezTo>
                  <a:pt x="2276" y="2181"/>
                  <a:pt x="1169" y="2788"/>
                  <a:pt x="193" y="3598"/>
                </a:cubicBezTo>
                <a:cubicBezTo>
                  <a:pt x="0" y="3780"/>
                  <a:pt x="182" y="4124"/>
                  <a:pt x="428" y="4124"/>
                </a:cubicBezTo>
                <a:cubicBezTo>
                  <a:pt x="456" y="4124"/>
                  <a:pt x="485" y="4120"/>
                  <a:pt x="514" y="4110"/>
                </a:cubicBezTo>
                <a:cubicBezTo>
                  <a:pt x="1657" y="3741"/>
                  <a:pt x="2729" y="3134"/>
                  <a:pt x="3800" y="2562"/>
                </a:cubicBezTo>
                <a:cubicBezTo>
                  <a:pt x="4812" y="2026"/>
                  <a:pt x="6146" y="1538"/>
                  <a:pt x="6884" y="645"/>
                </a:cubicBezTo>
                <a:cubicBezTo>
                  <a:pt x="7056" y="450"/>
                  <a:pt x="6974" y="0"/>
                  <a:pt x="6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35" name="Google Shape;635;p5"/>
          <p:cNvSpPr/>
          <p:nvPr/>
        </p:nvSpPr>
        <p:spPr>
          <a:xfrm rot="1429448" flipH="1">
            <a:off x="-54237" y="1112422"/>
            <a:ext cx="186167" cy="134932"/>
          </a:xfrm>
          <a:custGeom>
            <a:avLst/>
            <a:gdLst/>
            <a:ahLst/>
            <a:cxnLst/>
            <a:rect l="l" t="t" r="r" b="b"/>
            <a:pathLst>
              <a:path w="5356" h="3882" extrusionOk="0">
                <a:moveTo>
                  <a:pt x="4863" y="0"/>
                </a:moveTo>
                <a:cubicBezTo>
                  <a:pt x="4838" y="0"/>
                  <a:pt x="4812" y="3"/>
                  <a:pt x="4785" y="8"/>
                </a:cubicBezTo>
                <a:cubicBezTo>
                  <a:pt x="3928" y="174"/>
                  <a:pt x="3154" y="996"/>
                  <a:pt x="2452" y="1520"/>
                </a:cubicBezTo>
                <a:cubicBezTo>
                  <a:pt x="1714" y="2067"/>
                  <a:pt x="940" y="2603"/>
                  <a:pt x="273" y="3258"/>
                </a:cubicBezTo>
                <a:cubicBezTo>
                  <a:pt x="1" y="3510"/>
                  <a:pt x="249" y="3881"/>
                  <a:pt x="548" y="3881"/>
                </a:cubicBezTo>
                <a:cubicBezTo>
                  <a:pt x="603" y="3881"/>
                  <a:pt x="659" y="3869"/>
                  <a:pt x="714" y="3841"/>
                </a:cubicBezTo>
                <a:cubicBezTo>
                  <a:pt x="1606" y="3377"/>
                  <a:pt x="2404" y="2746"/>
                  <a:pt x="3226" y="2186"/>
                </a:cubicBezTo>
                <a:cubicBezTo>
                  <a:pt x="3892" y="1722"/>
                  <a:pt x="4809" y="1293"/>
                  <a:pt x="5202" y="567"/>
                </a:cubicBezTo>
                <a:cubicBezTo>
                  <a:pt x="5355" y="294"/>
                  <a:pt x="5147" y="0"/>
                  <a:pt x="48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36" name="Google Shape;636;p5"/>
          <p:cNvSpPr/>
          <p:nvPr/>
        </p:nvSpPr>
        <p:spPr>
          <a:xfrm rot="1429448" flipH="1">
            <a:off x="-356771" y="1284779"/>
            <a:ext cx="223913" cy="159124"/>
          </a:xfrm>
          <a:custGeom>
            <a:avLst/>
            <a:gdLst/>
            <a:ahLst/>
            <a:cxnLst/>
            <a:rect l="l" t="t" r="r" b="b"/>
            <a:pathLst>
              <a:path w="6442" h="4578" extrusionOk="0">
                <a:moveTo>
                  <a:pt x="284" y="1"/>
                </a:moveTo>
                <a:cubicBezTo>
                  <a:pt x="130" y="1"/>
                  <a:pt x="1" y="155"/>
                  <a:pt x="90" y="289"/>
                </a:cubicBezTo>
                <a:cubicBezTo>
                  <a:pt x="709" y="1360"/>
                  <a:pt x="1840" y="2015"/>
                  <a:pt x="2828" y="2718"/>
                </a:cubicBezTo>
                <a:cubicBezTo>
                  <a:pt x="3781" y="3385"/>
                  <a:pt x="4817" y="4456"/>
                  <a:pt x="6007" y="4575"/>
                </a:cubicBezTo>
                <a:cubicBezTo>
                  <a:pt x="6021" y="4577"/>
                  <a:pt x="6035" y="4578"/>
                  <a:pt x="6048" y="4578"/>
                </a:cubicBezTo>
                <a:cubicBezTo>
                  <a:pt x="6318" y="4578"/>
                  <a:pt x="6442" y="4243"/>
                  <a:pt x="6317" y="4027"/>
                </a:cubicBezTo>
                <a:cubicBezTo>
                  <a:pt x="5829" y="3015"/>
                  <a:pt x="4507" y="2420"/>
                  <a:pt x="3614" y="1813"/>
                </a:cubicBezTo>
                <a:cubicBezTo>
                  <a:pt x="2590" y="1110"/>
                  <a:pt x="1554" y="229"/>
                  <a:pt x="316" y="3"/>
                </a:cubicBezTo>
                <a:cubicBezTo>
                  <a:pt x="305" y="2"/>
                  <a:pt x="294" y="1"/>
                  <a:pt x="2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37" name="Google Shape;637;p5"/>
          <p:cNvSpPr/>
          <p:nvPr/>
        </p:nvSpPr>
        <p:spPr>
          <a:xfrm rot="1429448" flipH="1">
            <a:off x="-538265" y="939564"/>
            <a:ext cx="245568" cy="143448"/>
          </a:xfrm>
          <a:custGeom>
            <a:avLst/>
            <a:gdLst/>
            <a:ahLst/>
            <a:cxnLst/>
            <a:rect l="l" t="t" r="r" b="b"/>
            <a:pathLst>
              <a:path w="7065" h="4127" extrusionOk="0">
                <a:moveTo>
                  <a:pt x="6667" y="0"/>
                </a:moveTo>
                <a:cubicBezTo>
                  <a:pt x="6655" y="0"/>
                  <a:pt x="6643" y="1"/>
                  <a:pt x="6630" y="2"/>
                </a:cubicBezTo>
                <a:cubicBezTo>
                  <a:pt x="5451" y="157"/>
                  <a:pt x="4392" y="978"/>
                  <a:pt x="3380" y="1550"/>
                </a:cubicBezTo>
                <a:cubicBezTo>
                  <a:pt x="2296" y="2181"/>
                  <a:pt x="1177" y="2788"/>
                  <a:pt x="213" y="3598"/>
                </a:cubicBezTo>
                <a:cubicBezTo>
                  <a:pt x="1" y="3778"/>
                  <a:pt x="175" y="4127"/>
                  <a:pt x="425" y="4127"/>
                </a:cubicBezTo>
                <a:cubicBezTo>
                  <a:pt x="457" y="4127"/>
                  <a:pt x="489" y="4122"/>
                  <a:pt x="522" y="4110"/>
                </a:cubicBezTo>
                <a:cubicBezTo>
                  <a:pt x="1665" y="3741"/>
                  <a:pt x="2737" y="3133"/>
                  <a:pt x="3808" y="2562"/>
                </a:cubicBezTo>
                <a:cubicBezTo>
                  <a:pt x="4820" y="2026"/>
                  <a:pt x="6166" y="1538"/>
                  <a:pt x="6892" y="645"/>
                </a:cubicBezTo>
                <a:cubicBezTo>
                  <a:pt x="7064" y="450"/>
                  <a:pt x="6993" y="0"/>
                  <a:pt x="66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38" name="Google Shape;638;p5"/>
          <p:cNvSpPr/>
          <p:nvPr/>
        </p:nvSpPr>
        <p:spPr>
          <a:xfrm rot="1429448" flipH="1">
            <a:off x="195207" y="1010178"/>
            <a:ext cx="206639" cy="158047"/>
          </a:xfrm>
          <a:custGeom>
            <a:avLst/>
            <a:gdLst/>
            <a:ahLst/>
            <a:cxnLst/>
            <a:rect l="l" t="t" r="r" b="b"/>
            <a:pathLst>
              <a:path w="5945" h="4547" extrusionOk="0">
                <a:moveTo>
                  <a:pt x="454" y="0"/>
                </a:moveTo>
                <a:cubicBezTo>
                  <a:pt x="185" y="0"/>
                  <a:pt x="0" y="324"/>
                  <a:pt x="204" y="577"/>
                </a:cubicBezTo>
                <a:cubicBezTo>
                  <a:pt x="978" y="1458"/>
                  <a:pt x="1978" y="2173"/>
                  <a:pt x="2907" y="2911"/>
                </a:cubicBezTo>
                <a:cubicBezTo>
                  <a:pt x="3633" y="3471"/>
                  <a:pt x="4467" y="4411"/>
                  <a:pt x="5407" y="4542"/>
                </a:cubicBezTo>
                <a:cubicBezTo>
                  <a:pt x="5426" y="4545"/>
                  <a:pt x="5445" y="4547"/>
                  <a:pt x="5464" y="4547"/>
                </a:cubicBezTo>
                <a:cubicBezTo>
                  <a:pt x="5675" y="4547"/>
                  <a:pt x="5945" y="4375"/>
                  <a:pt x="5836" y="4113"/>
                </a:cubicBezTo>
                <a:cubicBezTo>
                  <a:pt x="5467" y="3220"/>
                  <a:pt x="4479" y="2732"/>
                  <a:pt x="3741" y="2161"/>
                </a:cubicBezTo>
                <a:cubicBezTo>
                  <a:pt x="2752" y="1423"/>
                  <a:pt x="1752" y="601"/>
                  <a:pt x="645" y="53"/>
                </a:cubicBezTo>
                <a:cubicBezTo>
                  <a:pt x="579" y="16"/>
                  <a:pt x="515" y="0"/>
                  <a:pt x="4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39" name="Google Shape;639;p5"/>
          <p:cNvSpPr/>
          <p:nvPr/>
        </p:nvSpPr>
        <p:spPr>
          <a:xfrm rot="1429448" flipH="1">
            <a:off x="101214" y="651783"/>
            <a:ext cx="186236" cy="134759"/>
          </a:xfrm>
          <a:custGeom>
            <a:avLst/>
            <a:gdLst/>
            <a:ahLst/>
            <a:cxnLst/>
            <a:rect l="l" t="t" r="r" b="b"/>
            <a:pathLst>
              <a:path w="5358" h="3877" extrusionOk="0">
                <a:moveTo>
                  <a:pt x="4873" y="0"/>
                </a:moveTo>
                <a:cubicBezTo>
                  <a:pt x="4849" y="0"/>
                  <a:pt x="4824" y="2"/>
                  <a:pt x="4798" y="7"/>
                </a:cubicBezTo>
                <a:cubicBezTo>
                  <a:pt x="3929" y="174"/>
                  <a:pt x="3155" y="996"/>
                  <a:pt x="2453" y="1519"/>
                </a:cubicBezTo>
                <a:cubicBezTo>
                  <a:pt x="1715" y="2067"/>
                  <a:pt x="941" y="2603"/>
                  <a:pt x="274" y="3258"/>
                </a:cubicBezTo>
                <a:cubicBezTo>
                  <a:pt x="0" y="3511"/>
                  <a:pt x="253" y="3877"/>
                  <a:pt x="555" y="3877"/>
                </a:cubicBezTo>
                <a:cubicBezTo>
                  <a:pt x="608" y="3877"/>
                  <a:pt x="662" y="3866"/>
                  <a:pt x="715" y="3841"/>
                </a:cubicBezTo>
                <a:cubicBezTo>
                  <a:pt x="1608" y="3377"/>
                  <a:pt x="2417" y="2746"/>
                  <a:pt x="3227" y="2186"/>
                </a:cubicBezTo>
                <a:cubicBezTo>
                  <a:pt x="3905" y="1722"/>
                  <a:pt x="4810" y="1293"/>
                  <a:pt x="5215" y="567"/>
                </a:cubicBezTo>
                <a:cubicBezTo>
                  <a:pt x="5357" y="294"/>
                  <a:pt x="5148" y="0"/>
                  <a:pt x="48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0" name="Google Shape;640;p5"/>
          <p:cNvSpPr/>
          <p:nvPr/>
        </p:nvSpPr>
        <p:spPr>
          <a:xfrm rot="1429448" flipH="1">
            <a:off x="-201356" y="824126"/>
            <a:ext cx="223949" cy="159124"/>
          </a:xfrm>
          <a:custGeom>
            <a:avLst/>
            <a:gdLst/>
            <a:ahLst/>
            <a:cxnLst/>
            <a:rect l="l" t="t" r="r" b="b"/>
            <a:pathLst>
              <a:path w="6443" h="4578" extrusionOk="0">
                <a:moveTo>
                  <a:pt x="284" y="1"/>
                </a:moveTo>
                <a:cubicBezTo>
                  <a:pt x="130" y="1"/>
                  <a:pt x="1" y="155"/>
                  <a:pt x="90" y="289"/>
                </a:cubicBezTo>
                <a:cubicBezTo>
                  <a:pt x="709" y="1360"/>
                  <a:pt x="1840" y="2015"/>
                  <a:pt x="2828" y="2718"/>
                </a:cubicBezTo>
                <a:cubicBezTo>
                  <a:pt x="3781" y="3384"/>
                  <a:pt x="4817" y="4456"/>
                  <a:pt x="6007" y="4575"/>
                </a:cubicBezTo>
                <a:cubicBezTo>
                  <a:pt x="6021" y="4577"/>
                  <a:pt x="6035" y="4577"/>
                  <a:pt x="6048" y="4577"/>
                </a:cubicBezTo>
                <a:cubicBezTo>
                  <a:pt x="6318" y="4577"/>
                  <a:pt x="6442" y="4243"/>
                  <a:pt x="6329" y="4027"/>
                </a:cubicBezTo>
                <a:cubicBezTo>
                  <a:pt x="5829" y="3015"/>
                  <a:pt x="4507" y="2420"/>
                  <a:pt x="3614" y="1813"/>
                </a:cubicBezTo>
                <a:cubicBezTo>
                  <a:pt x="2590" y="1110"/>
                  <a:pt x="1566" y="229"/>
                  <a:pt x="316" y="3"/>
                </a:cubicBezTo>
                <a:cubicBezTo>
                  <a:pt x="305" y="1"/>
                  <a:pt x="295" y="1"/>
                  <a:pt x="2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1" name="Google Shape;641;p5"/>
          <p:cNvSpPr/>
          <p:nvPr/>
        </p:nvSpPr>
        <p:spPr>
          <a:xfrm rot="1429448" flipH="1">
            <a:off x="-382792" y="478808"/>
            <a:ext cx="245187" cy="143483"/>
          </a:xfrm>
          <a:custGeom>
            <a:avLst/>
            <a:gdLst/>
            <a:ahLst/>
            <a:cxnLst/>
            <a:rect l="l" t="t" r="r" b="b"/>
            <a:pathLst>
              <a:path w="7054" h="4128" extrusionOk="0">
                <a:moveTo>
                  <a:pt x="6657" y="1"/>
                </a:moveTo>
                <a:cubicBezTo>
                  <a:pt x="6644" y="1"/>
                  <a:pt x="6632" y="1"/>
                  <a:pt x="6619" y="3"/>
                </a:cubicBezTo>
                <a:cubicBezTo>
                  <a:pt x="5440" y="157"/>
                  <a:pt x="4381" y="979"/>
                  <a:pt x="3369" y="1551"/>
                </a:cubicBezTo>
                <a:cubicBezTo>
                  <a:pt x="2285" y="2182"/>
                  <a:pt x="1166" y="2789"/>
                  <a:pt x="202" y="3586"/>
                </a:cubicBezTo>
                <a:cubicBezTo>
                  <a:pt x="1" y="3777"/>
                  <a:pt x="185" y="4128"/>
                  <a:pt x="421" y="4128"/>
                </a:cubicBezTo>
                <a:cubicBezTo>
                  <a:pt x="451" y="4128"/>
                  <a:pt x="481" y="4122"/>
                  <a:pt x="511" y="4110"/>
                </a:cubicBezTo>
                <a:cubicBezTo>
                  <a:pt x="1666" y="3741"/>
                  <a:pt x="2738" y="3134"/>
                  <a:pt x="3809" y="2563"/>
                </a:cubicBezTo>
                <a:cubicBezTo>
                  <a:pt x="4821" y="2027"/>
                  <a:pt x="6155" y="1539"/>
                  <a:pt x="6881" y="646"/>
                </a:cubicBezTo>
                <a:cubicBezTo>
                  <a:pt x="7053" y="450"/>
                  <a:pt x="6982" y="1"/>
                  <a:pt x="66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2" name="Google Shape;642;p5"/>
          <p:cNvSpPr/>
          <p:nvPr/>
        </p:nvSpPr>
        <p:spPr>
          <a:xfrm rot="1429448" flipH="1">
            <a:off x="633329" y="465556"/>
            <a:ext cx="245151" cy="143517"/>
          </a:xfrm>
          <a:custGeom>
            <a:avLst/>
            <a:gdLst/>
            <a:ahLst/>
            <a:cxnLst/>
            <a:rect l="l" t="t" r="r" b="b"/>
            <a:pathLst>
              <a:path w="7053" h="4129" extrusionOk="0">
                <a:moveTo>
                  <a:pt x="6657" y="0"/>
                </a:moveTo>
                <a:cubicBezTo>
                  <a:pt x="6642" y="0"/>
                  <a:pt x="6625" y="1"/>
                  <a:pt x="6609" y="3"/>
                </a:cubicBezTo>
                <a:cubicBezTo>
                  <a:pt x="5430" y="146"/>
                  <a:pt x="4382" y="968"/>
                  <a:pt x="3370" y="1551"/>
                </a:cubicBezTo>
                <a:cubicBezTo>
                  <a:pt x="2275" y="2170"/>
                  <a:pt x="1167" y="2789"/>
                  <a:pt x="191" y="3587"/>
                </a:cubicBezTo>
                <a:cubicBezTo>
                  <a:pt x="1" y="3778"/>
                  <a:pt x="177" y="4128"/>
                  <a:pt x="420" y="4128"/>
                </a:cubicBezTo>
                <a:cubicBezTo>
                  <a:pt x="450" y="4128"/>
                  <a:pt x="481" y="4123"/>
                  <a:pt x="513" y="4111"/>
                </a:cubicBezTo>
                <a:cubicBezTo>
                  <a:pt x="1656" y="3742"/>
                  <a:pt x="2727" y="3135"/>
                  <a:pt x="3799" y="2563"/>
                </a:cubicBezTo>
                <a:cubicBezTo>
                  <a:pt x="4811" y="2028"/>
                  <a:pt x="6144" y="1539"/>
                  <a:pt x="6882" y="646"/>
                </a:cubicBezTo>
                <a:cubicBezTo>
                  <a:pt x="7053" y="442"/>
                  <a:pt x="6974" y="0"/>
                  <a:pt x="66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3" name="Google Shape;643;p5"/>
          <p:cNvSpPr/>
          <p:nvPr/>
        </p:nvSpPr>
        <p:spPr>
          <a:xfrm rot="1429448" flipH="1">
            <a:off x="350271" y="549386"/>
            <a:ext cx="206917" cy="158081"/>
          </a:xfrm>
          <a:custGeom>
            <a:avLst/>
            <a:gdLst/>
            <a:ahLst/>
            <a:cxnLst/>
            <a:rect l="l" t="t" r="r" b="b"/>
            <a:pathLst>
              <a:path w="5953" h="4548" extrusionOk="0">
                <a:moveTo>
                  <a:pt x="458" y="1"/>
                </a:moveTo>
                <a:cubicBezTo>
                  <a:pt x="182" y="1"/>
                  <a:pt x="0" y="327"/>
                  <a:pt x="224" y="590"/>
                </a:cubicBezTo>
                <a:cubicBezTo>
                  <a:pt x="998" y="1459"/>
                  <a:pt x="1998" y="2173"/>
                  <a:pt x="2915" y="2912"/>
                </a:cubicBezTo>
                <a:cubicBezTo>
                  <a:pt x="3641" y="3471"/>
                  <a:pt x="4475" y="4412"/>
                  <a:pt x="5415" y="4543"/>
                </a:cubicBezTo>
                <a:cubicBezTo>
                  <a:pt x="5435" y="4546"/>
                  <a:pt x="5455" y="4547"/>
                  <a:pt x="5475" y="4547"/>
                </a:cubicBezTo>
                <a:cubicBezTo>
                  <a:pt x="5693" y="4547"/>
                  <a:pt x="5953" y="4376"/>
                  <a:pt x="5844" y="4114"/>
                </a:cubicBezTo>
                <a:cubicBezTo>
                  <a:pt x="5475" y="3221"/>
                  <a:pt x="4499" y="2733"/>
                  <a:pt x="3748" y="2162"/>
                </a:cubicBezTo>
                <a:cubicBezTo>
                  <a:pt x="2772" y="1423"/>
                  <a:pt x="1772" y="602"/>
                  <a:pt x="653" y="54"/>
                </a:cubicBezTo>
                <a:cubicBezTo>
                  <a:pt x="585" y="17"/>
                  <a:pt x="519" y="1"/>
                  <a:pt x="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4" name="Google Shape;644;p5"/>
          <p:cNvSpPr/>
          <p:nvPr/>
        </p:nvSpPr>
        <p:spPr>
          <a:xfrm rot="1429448" flipH="1">
            <a:off x="256294" y="190937"/>
            <a:ext cx="186201" cy="134932"/>
          </a:xfrm>
          <a:custGeom>
            <a:avLst/>
            <a:gdLst/>
            <a:ahLst/>
            <a:cxnLst/>
            <a:rect l="l" t="t" r="r" b="b"/>
            <a:pathLst>
              <a:path w="5357" h="3882" extrusionOk="0">
                <a:moveTo>
                  <a:pt x="4861" y="1"/>
                </a:moveTo>
                <a:cubicBezTo>
                  <a:pt x="4837" y="1"/>
                  <a:pt x="4812" y="3"/>
                  <a:pt x="4786" y="8"/>
                </a:cubicBezTo>
                <a:cubicBezTo>
                  <a:pt x="3917" y="175"/>
                  <a:pt x="3143" y="996"/>
                  <a:pt x="2453" y="1520"/>
                </a:cubicBezTo>
                <a:cubicBezTo>
                  <a:pt x="1703" y="2068"/>
                  <a:pt x="929" y="2604"/>
                  <a:pt x="262" y="3258"/>
                </a:cubicBezTo>
                <a:cubicBezTo>
                  <a:pt x="0" y="3510"/>
                  <a:pt x="241" y="3882"/>
                  <a:pt x="538" y="3882"/>
                </a:cubicBezTo>
                <a:cubicBezTo>
                  <a:pt x="592" y="3882"/>
                  <a:pt x="648" y="3869"/>
                  <a:pt x="703" y="3842"/>
                </a:cubicBezTo>
                <a:cubicBezTo>
                  <a:pt x="1596" y="3378"/>
                  <a:pt x="2405" y="2746"/>
                  <a:pt x="3227" y="2187"/>
                </a:cubicBezTo>
                <a:cubicBezTo>
                  <a:pt x="3894" y="1723"/>
                  <a:pt x="4798" y="1294"/>
                  <a:pt x="5203" y="568"/>
                </a:cubicBezTo>
                <a:cubicBezTo>
                  <a:pt x="5356" y="294"/>
                  <a:pt x="5138" y="1"/>
                  <a:pt x="48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5" name="Google Shape;645;p5"/>
          <p:cNvSpPr/>
          <p:nvPr/>
        </p:nvSpPr>
        <p:spPr>
          <a:xfrm rot="1429448" flipH="1">
            <a:off x="-45889" y="363403"/>
            <a:ext cx="223567" cy="159124"/>
          </a:xfrm>
          <a:custGeom>
            <a:avLst/>
            <a:gdLst/>
            <a:ahLst/>
            <a:cxnLst/>
            <a:rect l="l" t="t" r="r" b="b"/>
            <a:pathLst>
              <a:path w="6432" h="4578" extrusionOk="0">
                <a:moveTo>
                  <a:pt x="273" y="0"/>
                </a:moveTo>
                <a:cubicBezTo>
                  <a:pt x="121" y="0"/>
                  <a:pt x="1" y="155"/>
                  <a:pt x="79" y="288"/>
                </a:cubicBezTo>
                <a:cubicBezTo>
                  <a:pt x="710" y="1360"/>
                  <a:pt x="1841" y="2015"/>
                  <a:pt x="2817" y="2717"/>
                </a:cubicBezTo>
                <a:cubicBezTo>
                  <a:pt x="3770" y="3384"/>
                  <a:pt x="4818" y="4456"/>
                  <a:pt x="6008" y="4575"/>
                </a:cubicBezTo>
                <a:cubicBezTo>
                  <a:pt x="6022" y="4576"/>
                  <a:pt x="6036" y="4577"/>
                  <a:pt x="6049" y="4577"/>
                </a:cubicBezTo>
                <a:cubicBezTo>
                  <a:pt x="6318" y="4577"/>
                  <a:pt x="6431" y="4243"/>
                  <a:pt x="6318" y="4027"/>
                </a:cubicBezTo>
                <a:cubicBezTo>
                  <a:pt x="5830" y="3015"/>
                  <a:pt x="4508" y="2420"/>
                  <a:pt x="3615" y="1812"/>
                </a:cubicBezTo>
                <a:cubicBezTo>
                  <a:pt x="2579" y="1110"/>
                  <a:pt x="1555" y="229"/>
                  <a:pt x="305" y="3"/>
                </a:cubicBezTo>
                <a:cubicBezTo>
                  <a:pt x="294" y="1"/>
                  <a:pt x="284" y="0"/>
                  <a:pt x="2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6" name="Google Shape;646;p5"/>
          <p:cNvSpPr/>
          <p:nvPr/>
        </p:nvSpPr>
        <p:spPr>
          <a:xfrm rot="1429448" flipH="1">
            <a:off x="-227725" y="18000"/>
            <a:ext cx="245221" cy="143483"/>
          </a:xfrm>
          <a:custGeom>
            <a:avLst/>
            <a:gdLst/>
            <a:ahLst/>
            <a:cxnLst/>
            <a:rect l="l" t="t" r="r" b="b"/>
            <a:pathLst>
              <a:path w="7055" h="4128" extrusionOk="0">
                <a:moveTo>
                  <a:pt x="6646" y="1"/>
                </a:moveTo>
                <a:cubicBezTo>
                  <a:pt x="6633" y="1"/>
                  <a:pt x="6621" y="1"/>
                  <a:pt x="6608" y="2"/>
                </a:cubicBezTo>
                <a:cubicBezTo>
                  <a:pt x="5429" y="157"/>
                  <a:pt x="4382" y="979"/>
                  <a:pt x="3370" y="1550"/>
                </a:cubicBezTo>
                <a:cubicBezTo>
                  <a:pt x="2274" y="2181"/>
                  <a:pt x="1167" y="2788"/>
                  <a:pt x="191" y="3598"/>
                </a:cubicBezTo>
                <a:cubicBezTo>
                  <a:pt x="0" y="3778"/>
                  <a:pt x="177" y="4127"/>
                  <a:pt x="419" y="4127"/>
                </a:cubicBezTo>
                <a:cubicBezTo>
                  <a:pt x="449" y="4127"/>
                  <a:pt x="481" y="4122"/>
                  <a:pt x="512" y="4110"/>
                </a:cubicBezTo>
                <a:cubicBezTo>
                  <a:pt x="1655" y="3741"/>
                  <a:pt x="2727" y="3134"/>
                  <a:pt x="3798" y="2562"/>
                </a:cubicBezTo>
                <a:cubicBezTo>
                  <a:pt x="4810" y="2026"/>
                  <a:pt x="6144" y="1538"/>
                  <a:pt x="6882" y="645"/>
                </a:cubicBezTo>
                <a:cubicBezTo>
                  <a:pt x="7054" y="450"/>
                  <a:pt x="6972" y="1"/>
                  <a:pt x="66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7" name="Google Shape;647;p5"/>
          <p:cNvSpPr/>
          <p:nvPr/>
        </p:nvSpPr>
        <p:spPr>
          <a:xfrm rot="1429448" flipH="1">
            <a:off x="788563" y="5324"/>
            <a:ext cx="245256" cy="143344"/>
          </a:xfrm>
          <a:custGeom>
            <a:avLst/>
            <a:gdLst/>
            <a:ahLst/>
            <a:cxnLst/>
            <a:rect l="l" t="t" r="r" b="b"/>
            <a:pathLst>
              <a:path w="7056" h="4124" extrusionOk="0">
                <a:moveTo>
                  <a:pt x="6648" y="0"/>
                </a:moveTo>
                <a:cubicBezTo>
                  <a:pt x="6636" y="0"/>
                  <a:pt x="6623" y="1"/>
                  <a:pt x="6610" y="2"/>
                </a:cubicBezTo>
                <a:cubicBezTo>
                  <a:pt x="5443" y="157"/>
                  <a:pt x="4383" y="978"/>
                  <a:pt x="3371" y="1550"/>
                </a:cubicBezTo>
                <a:cubicBezTo>
                  <a:pt x="2288" y="2181"/>
                  <a:pt x="1168" y="2788"/>
                  <a:pt x="204" y="3598"/>
                </a:cubicBezTo>
                <a:cubicBezTo>
                  <a:pt x="1" y="3769"/>
                  <a:pt x="183" y="4124"/>
                  <a:pt x="429" y="4124"/>
                </a:cubicBezTo>
                <a:cubicBezTo>
                  <a:pt x="457" y="4124"/>
                  <a:pt x="485" y="4119"/>
                  <a:pt x="514" y="4110"/>
                </a:cubicBezTo>
                <a:cubicBezTo>
                  <a:pt x="1657" y="3741"/>
                  <a:pt x="2728" y="3133"/>
                  <a:pt x="3800" y="2562"/>
                </a:cubicBezTo>
                <a:cubicBezTo>
                  <a:pt x="4812" y="2026"/>
                  <a:pt x="6157" y="1538"/>
                  <a:pt x="6883" y="645"/>
                </a:cubicBezTo>
                <a:cubicBezTo>
                  <a:pt x="7056" y="439"/>
                  <a:pt x="6973" y="0"/>
                  <a:pt x="6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8" name="Google Shape;648;p5"/>
          <p:cNvSpPr/>
          <p:nvPr/>
        </p:nvSpPr>
        <p:spPr>
          <a:xfrm rot="1429448" flipH="1">
            <a:off x="505248" y="88609"/>
            <a:ext cx="207125" cy="157943"/>
          </a:xfrm>
          <a:custGeom>
            <a:avLst/>
            <a:gdLst/>
            <a:ahLst/>
            <a:cxnLst/>
            <a:rect l="l" t="t" r="r" b="b"/>
            <a:pathLst>
              <a:path w="5959" h="4544" extrusionOk="0">
                <a:moveTo>
                  <a:pt x="452" y="0"/>
                </a:moveTo>
                <a:cubicBezTo>
                  <a:pt x="178" y="0"/>
                  <a:pt x="0" y="333"/>
                  <a:pt x="215" y="577"/>
                </a:cubicBezTo>
                <a:cubicBezTo>
                  <a:pt x="989" y="1458"/>
                  <a:pt x="1989" y="2172"/>
                  <a:pt x="2906" y="2898"/>
                </a:cubicBezTo>
                <a:cubicBezTo>
                  <a:pt x="3644" y="3470"/>
                  <a:pt x="4478" y="4411"/>
                  <a:pt x="5406" y="4542"/>
                </a:cubicBezTo>
                <a:cubicBezTo>
                  <a:pt x="5420" y="4543"/>
                  <a:pt x="5434" y="4544"/>
                  <a:pt x="5448" y="4544"/>
                </a:cubicBezTo>
                <a:cubicBezTo>
                  <a:pt x="5671" y="4544"/>
                  <a:pt x="5959" y="4370"/>
                  <a:pt x="5847" y="4113"/>
                </a:cubicBezTo>
                <a:cubicBezTo>
                  <a:pt x="5466" y="3220"/>
                  <a:pt x="4490" y="2720"/>
                  <a:pt x="3751" y="2160"/>
                </a:cubicBezTo>
                <a:cubicBezTo>
                  <a:pt x="2763" y="1410"/>
                  <a:pt x="1763" y="601"/>
                  <a:pt x="644" y="53"/>
                </a:cubicBezTo>
                <a:cubicBezTo>
                  <a:pt x="578" y="16"/>
                  <a:pt x="513" y="0"/>
                  <a:pt x="4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9" name="Google Shape;649;p5"/>
          <p:cNvSpPr/>
          <p:nvPr/>
        </p:nvSpPr>
        <p:spPr>
          <a:xfrm rot="1429448" flipH="1">
            <a:off x="411759" y="-269781"/>
            <a:ext cx="185853" cy="134932"/>
          </a:xfrm>
          <a:custGeom>
            <a:avLst/>
            <a:gdLst/>
            <a:ahLst/>
            <a:cxnLst/>
            <a:rect l="l" t="t" r="r" b="b"/>
            <a:pathLst>
              <a:path w="5347" h="3882" extrusionOk="0">
                <a:moveTo>
                  <a:pt x="4854" y="1"/>
                </a:moveTo>
                <a:cubicBezTo>
                  <a:pt x="4829" y="1"/>
                  <a:pt x="4803" y="3"/>
                  <a:pt x="4777" y="8"/>
                </a:cubicBezTo>
                <a:cubicBezTo>
                  <a:pt x="3919" y="174"/>
                  <a:pt x="3145" y="996"/>
                  <a:pt x="2443" y="1520"/>
                </a:cubicBezTo>
                <a:cubicBezTo>
                  <a:pt x="1693" y="2068"/>
                  <a:pt x="931" y="2603"/>
                  <a:pt x="252" y="3258"/>
                </a:cubicBezTo>
                <a:cubicBezTo>
                  <a:pt x="0" y="3510"/>
                  <a:pt x="243" y="3881"/>
                  <a:pt x="540" y="3881"/>
                </a:cubicBezTo>
                <a:cubicBezTo>
                  <a:pt x="594" y="3881"/>
                  <a:pt x="650" y="3869"/>
                  <a:pt x="705" y="3842"/>
                </a:cubicBezTo>
                <a:cubicBezTo>
                  <a:pt x="1598" y="3377"/>
                  <a:pt x="2395" y="2746"/>
                  <a:pt x="3217" y="2187"/>
                </a:cubicBezTo>
                <a:cubicBezTo>
                  <a:pt x="3884" y="1722"/>
                  <a:pt x="4788" y="1294"/>
                  <a:pt x="5193" y="567"/>
                </a:cubicBezTo>
                <a:cubicBezTo>
                  <a:pt x="5346" y="294"/>
                  <a:pt x="5138" y="1"/>
                  <a:pt x="485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0" name="Google Shape;650;p5"/>
          <p:cNvSpPr/>
          <p:nvPr/>
        </p:nvSpPr>
        <p:spPr>
          <a:xfrm rot="1429448" flipH="1">
            <a:off x="109172" y="-97339"/>
            <a:ext cx="223913" cy="159089"/>
          </a:xfrm>
          <a:custGeom>
            <a:avLst/>
            <a:gdLst/>
            <a:ahLst/>
            <a:cxnLst/>
            <a:rect l="l" t="t" r="r" b="b"/>
            <a:pathLst>
              <a:path w="6442" h="4577" extrusionOk="0">
                <a:moveTo>
                  <a:pt x="295" y="0"/>
                </a:moveTo>
                <a:cubicBezTo>
                  <a:pt x="140" y="0"/>
                  <a:pt x="1" y="154"/>
                  <a:pt x="101" y="288"/>
                </a:cubicBezTo>
                <a:cubicBezTo>
                  <a:pt x="720" y="1360"/>
                  <a:pt x="1851" y="2014"/>
                  <a:pt x="2839" y="2717"/>
                </a:cubicBezTo>
                <a:cubicBezTo>
                  <a:pt x="3792" y="3384"/>
                  <a:pt x="4828" y="4455"/>
                  <a:pt x="6018" y="4574"/>
                </a:cubicBezTo>
                <a:cubicBezTo>
                  <a:pt x="6032" y="4576"/>
                  <a:pt x="6046" y="4577"/>
                  <a:pt x="6059" y="4577"/>
                </a:cubicBezTo>
                <a:cubicBezTo>
                  <a:pt x="6328" y="4577"/>
                  <a:pt x="6441" y="4242"/>
                  <a:pt x="6328" y="4027"/>
                </a:cubicBezTo>
                <a:cubicBezTo>
                  <a:pt x="5840" y="3015"/>
                  <a:pt x="4518" y="2419"/>
                  <a:pt x="3625" y="1812"/>
                </a:cubicBezTo>
                <a:cubicBezTo>
                  <a:pt x="2601" y="1110"/>
                  <a:pt x="1565" y="229"/>
                  <a:pt x="327" y="2"/>
                </a:cubicBezTo>
                <a:cubicBezTo>
                  <a:pt x="316" y="1"/>
                  <a:pt x="305" y="0"/>
                  <a:pt x="2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1" name="Google Shape;651;p5"/>
          <p:cNvSpPr/>
          <p:nvPr/>
        </p:nvSpPr>
        <p:spPr>
          <a:xfrm rot="1429448" flipH="1">
            <a:off x="660775" y="-371978"/>
            <a:ext cx="207056" cy="157977"/>
          </a:xfrm>
          <a:custGeom>
            <a:avLst/>
            <a:gdLst/>
            <a:ahLst/>
            <a:cxnLst/>
            <a:rect l="l" t="t" r="r" b="b"/>
            <a:pathLst>
              <a:path w="5957" h="4545" extrusionOk="0">
                <a:moveTo>
                  <a:pt x="464" y="0"/>
                </a:moveTo>
                <a:cubicBezTo>
                  <a:pt x="181" y="0"/>
                  <a:pt x="1" y="342"/>
                  <a:pt x="216" y="587"/>
                </a:cubicBezTo>
                <a:cubicBezTo>
                  <a:pt x="990" y="1457"/>
                  <a:pt x="1990" y="2171"/>
                  <a:pt x="2919" y="2909"/>
                </a:cubicBezTo>
                <a:cubicBezTo>
                  <a:pt x="3645" y="3469"/>
                  <a:pt x="4479" y="4409"/>
                  <a:pt x="5419" y="4540"/>
                </a:cubicBezTo>
                <a:cubicBezTo>
                  <a:pt x="5438" y="4543"/>
                  <a:pt x="5457" y="4545"/>
                  <a:pt x="5476" y="4545"/>
                </a:cubicBezTo>
                <a:cubicBezTo>
                  <a:pt x="5687" y="4545"/>
                  <a:pt x="5957" y="4373"/>
                  <a:pt x="5848" y="4112"/>
                </a:cubicBezTo>
                <a:cubicBezTo>
                  <a:pt x="5479" y="3219"/>
                  <a:pt x="4491" y="2730"/>
                  <a:pt x="3753" y="2159"/>
                </a:cubicBezTo>
                <a:cubicBezTo>
                  <a:pt x="2764" y="1421"/>
                  <a:pt x="1764" y="599"/>
                  <a:pt x="657" y="52"/>
                </a:cubicBezTo>
                <a:cubicBezTo>
                  <a:pt x="590" y="16"/>
                  <a:pt x="524" y="0"/>
                  <a:pt x="4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2" name="Google Shape;652;p5"/>
          <p:cNvSpPr/>
          <p:nvPr/>
        </p:nvSpPr>
        <p:spPr>
          <a:xfrm rot="1429448" flipH="1">
            <a:off x="567225" y="-730445"/>
            <a:ext cx="185715" cy="135036"/>
          </a:xfrm>
          <a:custGeom>
            <a:avLst/>
            <a:gdLst/>
            <a:ahLst/>
            <a:cxnLst/>
            <a:rect l="l" t="t" r="r" b="b"/>
            <a:pathLst>
              <a:path w="5343" h="3885" extrusionOk="0">
                <a:moveTo>
                  <a:pt x="4853" y="0"/>
                </a:moveTo>
                <a:cubicBezTo>
                  <a:pt x="4827" y="0"/>
                  <a:pt x="4801" y="2"/>
                  <a:pt x="4774" y="7"/>
                </a:cubicBezTo>
                <a:cubicBezTo>
                  <a:pt x="3916" y="174"/>
                  <a:pt x="3142" y="996"/>
                  <a:pt x="2440" y="1508"/>
                </a:cubicBezTo>
                <a:cubicBezTo>
                  <a:pt x="1702" y="2067"/>
                  <a:pt x="928" y="2603"/>
                  <a:pt x="261" y="3258"/>
                </a:cubicBezTo>
                <a:cubicBezTo>
                  <a:pt x="1" y="3508"/>
                  <a:pt x="237" y="3885"/>
                  <a:pt x="532" y="3885"/>
                </a:cubicBezTo>
                <a:cubicBezTo>
                  <a:pt x="587" y="3885"/>
                  <a:pt x="645" y="3872"/>
                  <a:pt x="702" y="3841"/>
                </a:cubicBezTo>
                <a:cubicBezTo>
                  <a:pt x="1595" y="3377"/>
                  <a:pt x="2392" y="2746"/>
                  <a:pt x="3214" y="2186"/>
                </a:cubicBezTo>
                <a:cubicBezTo>
                  <a:pt x="3881" y="1722"/>
                  <a:pt x="4797" y="1293"/>
                  <a:pt x="5190" y="555"/>
                </a:cubicBezTo>
                <a:cubicBezTo>
                  <a:pt x="5343" y="283"/>
                  <a:pt x="5136" y="0"/>
                  <a:pt x="485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3" name="Google Shape;653;p5"/>
          <p:cNvSpPr/>
          <p:nvPr/>
        </p:nvSpPr>
        <p:spPr>
          <a:xfrm rot="1429448" flipH="1">
            <a:off x="264228" y="-558103"/>
            <a:ext cx="224331" cy="159124"/>
          </a:xfrm>
          <a:custGeom>
            <a:avLst/>
            <a:gdLst/>
            <a:ahLst/>
            <a:cxnLst/>
            <a:rect l="l" t="t" r="r" b="b"/>
            <a:pathLst>
              <a:path w="6454" h="4578" extrusionOk="0">
                <a:moveTo>
                  <a:pt x="295" y="1"/>
                </a:moveTo>
                <a:cubicBezTo>
                  <a:pt x="140" y="1"/>
                  <a:pt x="1" y="155"/>
                  <a:pt x="101" y="289"/>
                </a:cubicBezTo>
                <a:cubicBezTo>
                  <a:pt x="720" y="1360"/>
                  <a:pt x="1851" y="2015"/>
                  <a:pt x="2839" y="2718"/>
                </a:cubicBezTo>
                <a:cubicBezTo>
                  <a:pt x="3792" y="3384"/>
                  <a:pt x="4828" y="4456"/>
                  <a:pt x="6018" y="4575"/>
                </a:cubicBezTo>
                <a:cubicBezTo>
                  <a:pt x="6032" y="4577"/>
                  <a:pt x="6045" y="4577"/>
                  <a:pt x="6058" y="4577"/>
                </a:cubicBezTo>
                <a:cubicBezTo>
                  <a:pt x="6328" y="4577"/>
                  <a:pt x="6453" y="4232"/>
                  <a:pt x="6340" y="4027"/>
                </a:cubicBezTo>
                <a:cubicBezTo>
                  <a:pt x="5840" y="3015"/>
                  <a:pt x="4518" y="2420"/>
                  <a:pt x="3625" y="1813"/>
                </a:cubicBezTo>
                <a:cubicBezTo>
                  <a:pt x="2601" y="1110"/>
                  <a:pt x="1577" y="229"/>
                  <a:pt x="327" y="3"/>
                </a:cubicBezTo>
                <a:cubicBezTo>
                  <a:pt x="316" y="2"/>
                  <a:pt x="305" y="1"/>
                  <a:pt x="2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4" name="Google Shape;654;p5"/>
          <p:cNvSpPr/>
          <p:nvPr/>
        </p:nvSpPr>
        <p:spPr>
          <a:xfrm rot="1429448" flipH="1">
            <a:off x="816157" y="-832730"/>
            <a:ext cx="207056" cy="157977"/>
          </a:xfrm>
          <a:custGeom>
            <a:avLst/>
            <a:gdLst/>
            <a:ahLst/>
            <a:cxnLst/>
            <a:rect l="l" t="t" r="r" b="b"/>
            <a:pathLst>
              <a:path w="5957" h="4545" extrusionOk="0">
                <a:moveTo>
                  <a:pt x="462" y="1"/>
                </a:moveTo>
                <a:cubicBezTo>
                  <a:pt x="185" y="1"/>
                  <a:pt x="1" y="333"/>
                  <a:pt x="225" y="577"/>
                </a:cubicBezTo>
                <a:cubicBezTo>
                  <a:pt x="999" y="1458"/>
                  <a:pt x="1987" y="2173"/>
                  <a:pt x="2916" y="2899"/>
                </a:cubicBezTo>
                <a:cubicBezTo>
                  <a:pt x="3642" y="3470"/>
                  <a:pt x="4476" y="4411"/>
                  <a:pt x="5416" y="4542"/>
                </a:cubicBezTo>
                <a:cubicBezTo>
                  <a:pt x="5430" y="4543"/>
                  <a:pt x="5444" y="4544"/>
                  <a:pt x="5458" y="4544"/>
                </a:cubicBezTo>
                <a:cubicBezTo>
                  <a:pt x="5680" y="4544"/>
                  <a:pt x="5957" y="4371"/>
                  <a:pt x="5845" y="4113"/>
                </a:cubicBezTo>
                <a:cubicBezTo>
                  <a:pt x="5476" y="3220"/>
                  <a:pt x="4500" y="2732"/>
                  <a:pt x="3750" y="2161"/>
                </a:cubicBezTo>
                <a:cubicBezTo>
                  <a:pt x="2773" y="1411"/>
                  <a:pt x="1773" y="601"/>
                  <a:pt x="654" y="53"/>
                </a:cubicBezTo>
                <a:cubicBezTo>
                  <a:pt x="588" y="17"/>
                  <a:pt x="522" y="1"/>
                  <a:pt x="4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5" name="Google Shape;655;p5"/>
          <p:cNvSpPr/>
          <p:nvPr/>
        </p:nvSpPr>
        <p:spPr>
          <a:xfrm rot="1429448" flipH="1">
            <a:off x="419694" y="-1018915"/>
            <a:ext cx="223567" cy="159055"/>
          </a:xfrm>
          <a:custGeom>
            <a:avLst/>
            <a:gdLst/>
            <a:ahLst/>
            <a:cxnLst/>
            <a:rect l="l" t="t" r="r" b="b"/>
            <a:pathLst>
              <a:path w="6432" h="4576" extrusionOk="0">
                <a:moveTo>
                  <a:pt x="270" y="0"/>
                </a:moveTo>
                <a:cubicBezTo>
                  <a:pt x="119" y="0"/>
                  <a:pt x="0" y="144"/>
                  <a:pt x="78" y="289"/>
                </a:cubicBezTo>
                <a:cubicBezTo>
                  <a:pt x="709" y="1360"/>
                  <a:pt x="1840" y="2015"/>
                  <a:pt x="2816" y="2717"/>
                </a:cubicBezTo>
                <a:cubicBezTo>
                  <a:pt x="3769" y="3384"/>
                  <a:pt x="4817" y="4456"/>
                  <a:pt x="6007" y="4575"/>
                </a:cubicBezTo>
                <a:cubicBezTo>
                  <a:pt x="6017" y="4576"/>
                  <a:pt x="6027" y="4576"/>
                  <a:pt x="6036" y="4576"/>
                </a:cubicBezTo>
                <a:cubicBezTo>
                  <a:pt x="6313" y="4576"/>
                  <a:pt x="6432" y="4246"/>
                  <a:pt x="6317" y="4027"/>
                </a:cubicBezTo>
                <a:cubicBezTo>
                  <a:pt x="5829" y="3015"/>
                  <a:pt x="4495" y="2420"/>
                  <a:pt x="3602" y="1801"/>
                </a:cubicBezTo>
                <a:cubicBezTo>
                  <a:pt x="2578" y="1110"/>
                  <a:pt x="1554" y="229"/>
                  <a:pt x="304" y="3"/>
                </a:cubicBezTo>
                <a:cubicBezTo>
                  <a:pt x="293" y="1"/>
                  <a:pt x="281" y="0"/>
                  <a:pt x="2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6" name="Google Shape;656;p5"/>
          <p:cNvSpPr/>
          <p:nvPr/>
        </p:nvSpPr>
        <p:spPr>
          <a:xfrm rot="1429593" flipH="1">
            <a:off x="451569" y="-2951183"/>
            <a:ext cx="2910727" cy="6258643"/>
          </a:xfrm>
          <a:custGeom>
            <a:avLst/>
            <a:gdLst/>
            <a:ahLst/>
            <a:cxnLst/>
            <a:rect l="l" t="t" r="r" b="b"/>
            <a:pathLst>
              <a:path w="98096" h="210926" extrusionOk="0">
                <a:moveTo>
                  <a:pt x="35350" y="0"/>
                </a:moveTo>
                <a:cubicBezTo>
                  <a:pt x="28182" y="4989"/>
                  <a:pt x="22443" y="10085"/>
                  <a:pt x="17717" y="18764"/>
                </a:cubicBezTo>
                <a:cubicBezTo>
                  <a:pt x="11406" y="30373"/>
                  <a:pt x="8061" y="42672"/>
                  <a:pt x="5834" y="52078"/>
                </a:cubicBezTo>
                <a:cubicBezTo>
                  <a:pt x="2965" y="64294"/>
                  <a:pt x="0" y="76938"/>
                  <a:pt x="4524" y="89321"/>
                </a:cubicBezTo>
                <a:cubicBezTo>
                  <a:pt x="5286" y="91392"/>
                  <a:pt x="5953" y="93571"/>
                  <a:pt x="6608" y="95655"/>
                </a:cubicBezTo>
                <a:cubicBezTo>
                  <a:pt x="7608" y="98822"/>
                  <a:pt x="8632" y="102108"/>
                  <a:pt x="9977" y="105180"/>
                </a:cubicBezTo>
                <a:cubicBezTo>
                  <a:pt x="12168" y="110204"/>
                  <a:pt x="15823" y="113990"/>
                  <a:pt x="19348" y="117646"/>
                </a:cubicBezTo>
                <a:lnTo>
                  <a:pt x="20562" y="118896"/>
                </a:lnTo>
                <a:cubicBezTo>
                  <a:pt x="22479" y="120908"/>
                  <a:pt x="24372" y="123039"/>
                  <a:pt x="26218" y="125075"/>
                </a:cubicBezTo>
                <a:cubicBezTo>
                  <a:pt x="27944" y="126992"/>
                  <a:pt x="29742" y="128992"/>
                  <a:pt x="31540" y="130897"/>
                </a:cubicBezTo>
                <a:cubicBezTo>
                  <a:pt x="31885" y="131254"/>
                  <a:pt x="32230" y="131624"/>
                  <a:pt x="32564" y="131981"/>
                </a:cubicBezTo>
                <a:cubicBezTo>
                  <a:pt x="35659" y="135231"/>
                  <a:pt x="38862" y="138589"/>
                  <a:pt x="41243" y="142422"/>
                </a:cubicBezTo>
                <a:cubicBezTo>
                  <a:pt x="43196" y="145578"/>
                  <a:pt x="44946" y="149114"/>
                  <a:pt x="46649" y="152531"/>
                </a:cubicBezTo>
                <a:cubicBezTo>
                  <a:pt x="47268" y="153793"/>
                  <a:pt x="47923" y="155103"/>
                  <a:pt x="48566" y="156353"/>
                </a:cubicBezTo>
                <a:cubicBezTo>
                  <a:pt x="51280" y="161639"/>
                  <a:pt x="53519" y="166854"/>
                  <a:pt x="55400" y="172248"/>
                </a:cubicBezTo>
                <a:cubicBezTo>
                  <a:pt x="57710" y="178879"/>
                  <a:pt x="61734" y="188416"/>
                  <a:pt x="67830" y="196203"/>
                </a:cubicBezTo>
                <a:cubicBezTo>
                  <a:pt x="70687" y="199846"/>
                  <a:pt x="74795" y="203537"/>
                  <a:pt x="77688" y="205764"/>
                </a:cubicBezTo>
                <a:cubicBezTo>
                  <a:pt x="81129" y="208419"/>
                  <a:pt x="84808" y="209204"/>
                  <a:pt x="88690" y="210038"/>
                </a:cubicBezTo>
                <a:lnTo>
                  <a:pt x="89356" y="210193"/>
                </a:lnTo>
                <a:cubicBezTo>
                  <a:pt x="91144" y="210576"/>
                  <a:pt x="93083" y="210926"/>
                  <a:pt x="94868" y="210926"/>
                </a:cubicBezTo>
                <a:cubicBezTo>
                  <a:pt x="95914" y="210926"/>
                  <a:pt x="96907" y="210806"/>
                  <a:pt x="97786" y="210502"/>
                </a:cubicBezTo>
                <a:lnTo>
                  <a:pt x="97929" y="210455"/>
                </a:lnTo>
                <a:lnTo>
                  <a:pt x="98096" y="209585"/>
                </a:lnTo>
                <a:lnTo>
                  <a:pt x="97619" y="209478"/>
                </a:lnTo>
                <a:lnTo>
                  <a:pt x="97512" y="210014"/>
                </a:lnTo>
                <a:cubicBezTo>
                  <a:pt x="96730" y="210264"/>
                  <a:pt x="95847" y="210364"/>
                  <a:pt x="94912" y="210364"/>
                </a:cubicBezTo>
                <a:cubicBezTo>
                  <a:pt x="93170" y="210364"/>
                  <a:pt x="91250" y="210017"/>
                  <a:pt x="89476" y="209645"/>
                </a:cubicBezTo>
                <a:lnTo>
                  <a:pt x="88809" y="209490"/>
                </a:lnTo>
                <a:cubicBezTo>
                  <a:pt x="84975" y="208669"/>
                  <a:pt x="81355" y="207883"/>
                  <a:pt x="78010" y="205311"/>
                </a:cubicBezTo>
                <a:cubicBezTo>
                  <a:pt x="75128" y="203085"/>
                  <a:pt x="71057" y="199441"/>
                  <a:pt x="68223" y="195822"/>
                </a:cubicBezTo>
                <a:cubicBezTo>
                  <a:pt x="62186" y="188107"/>
                  <a:pt x="58186" y="178641"/>
                  <a:pt x="55888" y="172045"/>
                </a:cubicBezTo>
                <a:cubicBezTo>
                  <a:pt x="53995" y="166616"/>
                  <a:pt x="51757" y="161377"/>
                  <a:pt x="49030" y="156055"/>
                </a:cubicBezTo>
                <a:cubicBezTo>
                  <a:pt x="48387" y="154805"/>
                  <a:pt x="47732" y="153495"/>
                  <a:pt x="47113" y="152233"/>
                </a:cubicBezTo>
                <a:cubicBezTo>
                  <a:pt x="45410" y="148816"/>
                  <a:pt x="43636" y="145268"/>
                  <a:pt x="41672" y="142089"/>
                </a:cubicBezTo>
                <a:cubicBezTo>
                  <a:pt x="39267" y="138196"/>
                  <a:pt x="36040" y="134826"/>
                  <a:pt x="32921" y="131552"/>
                </a:cubicBezTo>
                <a:cubicBezTo>
                  <a:pt x="32587" y="131171"/>
                  <a:pt x="32242" y="130814"/>
                  <a:pt x="31897" y="130457"/>
                </a:cubicBezTo>
                <a:cubicBezTo>
                  <a:pt x="30099" y="128576"/>
                  <a:pt x="28313" y="126575"/>
                  <a:pt x="26587" y="124658"/>
                </a:cubicBezTo>
                <a:cubicBezTo>
                  <a:pt x="24753" y="122599"/>
                  <a:pt x="22848" y="120491"/>
                  <a:pt x="20919" y="118467"/>
                </a:cubicBezTo>
                <a:cubicBezTo>
                  <a:pt x="20515" y="118038"/>
                  <a:pt x="20110" y="117622"/>
                  <a:pt x="19705" y="117205"/>
                </a:cubicBezTo>
                <a:cubicBezTo>
                  <a:pt x="16216" y="113586"/>
                  <a:pt x="12597" y="109835"/>
                  <a:pt x="10442" y="104906"/>
                </a:cubicBezTo>
                <a:cubicBezTo>
                  <a:pt x="9108" y="101870"/>
                  <a:pt x="8084" y="98596"/>
                  <a:pt x="7108" y="95440"/>
                </a:cubicBezTo>
                <a:cubicBezTo>
                  <a:pt x="6453" y="93345"/>
                  <a:pt x="5763" y="91166"/>
                  <a:pt x="5001" y="89083"/>
                </a:cubicBezTo>
                <a:cubicBezTo>
                  <a:pt x="536" y="76902"/>
                  <a:pt x="3489" y="64353"/>
                  <a:pt x="6346" y="52209"/>
                </a:cubicBezTo>
                <a:cubicBezTo>
                  <a:pt x="8549" y="42827"/>
                  <a:pt x="11882" y="30599"/>
                  <a:pt x="18157" y="19062"/>
                </a:cubicBezTo>
                <a:cubicBezTo>
                  <a:pt x="22836" y="10490"/>
                  <a:pt x="28516" y="5429"/>
                  <a:pt x="35624" y="488"/>
                </a:cubicBezTo>
                <a:lnTo>
                  <a:pt x="35350" y="0"/>
                </a:ln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6979408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accent2"/>
        </a:solidFill>
        <a:effectLst/>
      </p:bgPr>
    </p:bg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6"/>
          <p:cNvSpPr/>
          <p:nvPr/>
        </p:nvSpPr>
        <p:spPr>
          <a:xfrm flipH="1">
            <a:off x="-112783" y="-132200"/>
            <a:ext cx="2145533" cy="585800"/>
          </a:xfrm>
          <a:custGeom>
            <a:avLst/>
            <a:gdLst/>
            <a:ahLst/>
            <a:cxnLst/>
            <a:rect l="l" t="t" r="r" b="b"/>
            <a:pathLst>
              <a:path w="64366" h="17574" extrusionOk="0">
                <a:moveTo>
                  <a:pt x="0" y="0"/>
                </a:moveTo>
                <a:cubicBezTo>
                  <a:pt x="3334" y="1989"/>
                  <a:pt x="6858" y="3679"/>
                  <a:pt x="10371" y="5406"/>
                </a:cubicBezTo>
                <a:cubicBezTo>
                  <a:pt x="16110" y="8216"/>
                  <a:pt x="21205" y="10514"/>
                  <a:pt x="27456" y="12121"/>
                </a:cubicBezTo>
                <a:cubicBezTo>
                  <a:pt x="38100" y="14836"/>
                  <a:pt x="48864" y="16240"/>
                  <a:pt x="59770" y="17300"/>
                </a:cubicBezTo>
                <a:cubicBezTo>
                  <a:pt x="61318" y="17443"/>
                  <a:pt x="62853" y="17538"/>
                  <a:pt x="64366" y="17574"/>
                </a:cubicBezTo>
                <a:lnTo>
                  <a:pt x="6436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9" name="Google Shape;659;p6"/>
          <p:cNvSpPr txBox="1">
            <a:spLocks noGrp="1"/>
          </p:cNvSpPr>
          <p:nvPr>
            <p:ph type="title"/>
          </p:nvPr>
        </p:nvSpPr>
        <p:spPr>
          <a:xfrm>
            <a:off x="3107000" y="694967"/>
            <a:ext cx="597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60" name="Google Shape;660;p6"/>
          <p:cNvGrpSpPr/>
          <p:nvPr/>
        </p:nvGrpSpPr>
        <p:grpSpPr>
          <a:xfrm rot="-3759818">
            <a:off x="-896976" y="-1725470"/>
            <a:ext cx="3235239" cy="2930115"/>
            <a:chOff x="-3645100" y="3639825"/>
            <a:chExt cx="2426500" cy="2197650"/>
          </a:xfrm>
        </p:grpSpPr>
        <p:sp>
          <p:nvSpPr>
            <p:cNvPr id="661" name="Google Shape;661;p6"/>
            <p:cNvSpPr/>
            <p:nvPr/>
          </p:nvSpPr>
          <p:spPr>
            <a:xfrm>
              <a:off x="-363142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62" name="Google Shape;662;p6"/>
            <p:cNvSpPr/>
            <p:nvPr/>
          </p:nvSpPr>
          <p:spPr>
            <a:xfrm>
              <a:off x="-36451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63" name="Google Shape;663;p6"/>
            <p:cNvSpPr/>
            <p:nvPr/>
          </p:nvSpPr>
          <p:spPr>
            <a:xfrm>
              <a:off x="-315665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64" name="Google Shape;664;p6"/>
            <p:cNvSpPr/>
            <p:nvPr/>
          </p:nvSpPr>
          <p:spPr>
            <a:xfrm>
              <a:off x="-3170350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65" name="Google Shape;665;p6"/>
            <p:cNvSpPr/>
            <p:nvPr/>
          </p:nvSpPr>
          <p:spPr>
            <a:xfrm>
              <a:off x="-3422475" y="44375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9" y="609"/>
                  </a:cubicBezTo>
                  <a:lnTo>
                    <a:pt x="49" y="657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1" y="1716"/>
                    <a:pt x="1299" y="1621"/>
                    <a:pt x="1454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4"/>
                    <a:pt x="1704" y="799"/>
                    <a:pt x="1656" y="657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3" y="418"/>
                  </a:cubicBezTo>
                  <a:cubicBezTo>
                    <a:pt x="1513" y="323"/>
                    <a:pt x="1454" y="240"/>
                    <a:pt x="1358" y="180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66" name="Google Shape;666;p6"/>
            <p:cNvSpPr/>
            <p:nvPr/>
          </p:nvSpPr>
          <p:spPr>
            <a:xfrm>
              <a:off x="-343050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67" name="Google Shape;667;p6"/>
            <p:cNvSpPr/>
            <p:nvPr/>
          </p:nvSpPr>
          <p:spPr>
            <a:xfrm>
              <a:off x="-315665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68" name="Google Shape;668;p6"/>
            <p:cNvSpPr/>
            <p:nvPr/>
          </p:nvSpPr>
          <p:spPr>
            <a:xfrm>
              <a:off x="-3170350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69" name="Google Shape;669;p6"/>
            <p:cNvSpPr/>
            <p:nvPr/>
          </p:nvSpPr>
          <p:spPr>
            <a:xfrm>
              <a:off x="-3422475" y="36398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5" y="193"/>
                    <a:pt x="84" y="419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5"/>
                    <a:pt x="49" y="1097"/>
                  </a:cubicBezTo>
                  <a:cubicBezTo>
                    <a:pt x="96" y="1252"/>
                    <a:pt x="156" y="1371"/>
                    <a:pt x="263" y="1466"/>
                  </a:cubicBezTo>
                  <a:cubicBezTo>
                    <a:pt x="418" y="1621"/>
                    <a:pt x="632" y="1717"/>
                    <a:pt x="858" y="1717"/>
                  </a:cubicBezTo>
                  <a:cubicBezTo>
                    <a:pt x="1061" y="1717"/>
                    <a:pt x="1299" y="1621"/>
                    <a:pt x="1454" y="1466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5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73" y="419"/>
                  </a:cubicBezTo>
                  <a:cubicBezTo>
                    <a:pt x="1513" y="323"/>
                    <a:pt x="1454" y="240"/>
                    <a:pt x="1358" y="181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0" name="Google Shape;670;p6"/>
            <p:cNvSpPr/>
            <p:nvPr/>
          </p:nvSpPr>
          <p:spPr>
            <a:xfrm>
              <a:off x="-2695575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7" y="1264"/>
                    <a:pt x="655" y="1264"/>
                  </a:cubicBezTo>
                  <a:cubicBezTo>
                    <a:pt x="982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1" name="Google Shape;671;p6"/>
            <p:cNvSpPr/>
            <p:nvPr/>
          </p:nvSpPr>
          <p:spPr>
            <a:xfrm>
              <a:off x="-2947700" y="5235275"/>
              <a:ext cx="42575" cy="42600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1" y="0"/>
                    <a:pt x="869" y="1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2" name="Google Shape;672;p6"/>
            <p:cNvSpPr/>
            <p:nvPr/>
          </p:nvSpPr>
          <p:spPr>
            <a:xfrm>
              <a:off x="-2955750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21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3" name="Google Shape;673;p6"/>
            <p:cNvSpPr/>
            <p:nvPr/>
          </p:nvSpPr>
          <p:spPr>
            <a:xfrm>
              <a:off x="-268190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4" name="Google Shape;674;p6"/>
            <p:cNvSpPr/>
            <p:nvPr/>
          </p:nvSpPr>
          <p:spPr>
            <a:xfrm>
              <a:off x="-2695575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7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5" name="Google Shape;675;p6"/>
            <p:cNvSpPr/>
            <p:nvPr/>
          </p:nvSpPr>
          <p:spPr>
            <a:xfrm>
              <a:off x="-2947700" y="4437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7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16"/>
                    <a:pt x="858" y="1716"/>
                  </a:cubicBezTo>
                  <a:cubicBezTo>
                    <a:pt x="1060" y="1716"/>
                    <a:pt x="1298" y="1621"/>
                    <a:pt x="1453" y="1478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7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6" name="Google Shape;676;p6"/>
            <p:cNvSpPr/>
            <p:nvPr/>
          </p:nvSpPr>
          <p:spPr>
            <a:xfrm>
              <a:off x="-2955750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7" name="Google Shape;677;p6"/>
            <p:cNvSpPr/>
            <p:nvPr/>
          </p:nvSpPr>
          <p:spPr>
            <a:xfrm>
              <a:off x="-268190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8" name="Google Shape;678;p6"/>
            <p:cNvSpPr/>
            <p:nvPr/>
          </p:nvSpPr>
          <p:spPr>
            <a:xfrm>
              <a:off x="-2695575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79" name="Google Shape;679;p6"/>
            <p:cNvSpPr/>
            <p:nvPr/>
          </p:nvSpPr>
          <p:spPr>
            <a:xfrm>
              <a:off x="-2947700" y="3639825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4" y="193"/>
                    <a:pt x="84" y="419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5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17"/>
                    <a:pt x="858" y="1717"/>
                  </a:cubicBezTo>
                  <a:cubicBezTo>
                    <a:pt x="1060" y="1717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5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13" y="323"/>
                    <a:pt x="1453" y="240"/>
                    <a:pt x="1358" y="181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0" name="Google Shape;680;p6"/>
            <p:cNvSpPr/>
            <p:nvPr/>
          </p:nvSpPr>
          <p:spPr>
            <a:xfrm>
              <a:off x="-2480975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89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1" name="Google Shape;681;p6"/>
            <p:cNvSpPr/>
            <p:nvPr/>
          </p:nvSpPr>
          <p:spPr>
            <a:xfrm>
              <a:off x="-2207125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51"/>
                    <a:pt x="393" y="1501"/>
                    <a:pt x="779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2" name="Google Shape;682;p6"/>
            <p:cNvSpPr/>
            <p:nvPr/>
          </p:nvSpPr>
          <p:spPr>
            <a:xfrm>
              <a:off x="-222052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-2472650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1" y="0"/>
                  </a:moveTo>
                  <a:cubicBezTo>
                    <a:pt x="869" y="0"/>
                    <a:pt x="858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6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04"/>
                    <a:pt x="846" y="1704"/>
                  </a:cubicBezTo>
                  <a:cubicBezTo>
                    <a:pt x="1049" y="1704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4" name="Google Shape;684;p6"/>
            <p:cNvSpPr/>
            <p:nvPr/>
          </p:nvSpPr>
          <p:spPr>
            <a:xfrm>
              <a:off x="-2480975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5" name="Google Shape;685;p6"/>
            <p:cNvSpPr/>
            <p:nvPr/>
          </p:nvSpPr>
          <p:spPr>
            <a:xfrm>
              <a:off x="-2207125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6" name="Google Shape;686;p6"/>
            <p:cNvSpPr/>
            <p:nvPr/>
          </p:nvSpPr>
          <p:spPr>
            <a:xfrm>
              <a:off x="-222052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7" name="Google Shape;687;p6"/>
            <p:cNvSpPr/>
            <p:nvPr/>
          </p:nvSpPr>
          <p:spPr>
            <a:xfrm>
              <a:off x="-2472650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7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06" y="1621"/>
                    <a:pt x="620" y="1716"/>
                    <a:pt x="846" y="1716"/>
                  </a:cubicBezTo>
                  <a:cubicBezTo>
                    <a:pt x="1049" y="1716"/>
                    <a:pt x="1287" y="1621"/>
                    <a:pt x="1441" y="1478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8" name="Google Shape;688;p6"/>
            <p:cNvSpPr/>
            <p:nvPr/>
          </p:nvSpPr>
          <p:spPr>
            <a:xfrm>
              <a:off x="-2480975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89" name="Google Shape;689;p6"/>
            <p:cNvSpPr/>
            <p:nvPr/>
          </p:nvSpPr>
          <p:spPr>
            <a:xfrm>
              <a:off x="-2207125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6" y="1250"/>
                    <a:pt x="393" y="1500"/>
                    <a:pt x="779" y="1500"/>
                  </a:cubicBezTo>
                  <a:cubicBezTo>
                    <a:pt x="1164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0" name="Google Shape;690;p6"/>
            <p:cNvSpPr/>
            <p:nvPr/>
          </p:nvSpPr>
          <p:spPr>
            <a:xfrm>
              <a:off x="-222052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1" name="Google Shape;691;p6"/>
            <p:cNvSpPr/>
            <p:nvPr/>
          </p:nvSpPr>
          <p:spPr>
            <a:xfrm>
              <a:off x="-2472650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7" y="609"/>
                  </a:cubicBezTo>
                  <a:lnTo>
                    <a:pt x="37" y="657"/>
                  </a:lnTo>
                  <a:cubicBezTo>
                    <a:pt x="1" y="800"/>
                    <a:pt x="1" y="955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17"/>
                    <a:pt x="846" y="1717"/>
                  </a:cubicBezTo>
                  <a:cubicBezTo>
                    <a:pt x="1049" y="1717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1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2" name="Google Shape;692;p6"/>
            <p:cNvSpPr/>
            <p:nvPr/>
          </p:nvSpPr>
          <p:spPr>
            <a:xfrm>
              <a:off x="-2005925" y="5598425"/>
              <a:ext cx="37250" cy="3725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13"/>
                    <a:pt x="1" y="322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89"/>
                    <a:pt x="751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3" name="Google Shape;693;p6"/>
            <p:cNvSpPr/>
            <p:nvPr/>
          </p:nvSpPr>
          <p:spPr>
            <a:xfrm>
              <a:off x="-1732075" y="5799950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4" name="Google Shape;694;p6"/>
            <p:cNvSpPr/>
            <p:nvPr/>
          </p:nvSpPr>
          <p:spPr>
            <a:xfrm>
              <a:off x="-174577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3"/>
                    <a:pt x="328" y="1264"/>
                    <a:pt x="656" y="1264"/>
                  </a:cubicBezTo>
                  <a:cubicBezTo>
                    <a:pt x="983" y="1264"/>
                    <a:pt x="1311" y="1053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5" name="Google Shape;695;p6"/>
            <p:cNvSpPr/>
            <p:nvPr/>
          </p:nvSpPr>
          <p:spPr>
            <a:xfrm>
              <a:off x="-1997575" y="5235275"/>
              <a:ext cx="42275" cy="42600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48" y="1704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6" name="Google Shape;696;p6"/>
            <p:cNvSpPr/>
            <p:nvPr/>
          </p:nvSpPr>
          <p:spPr>
            <a:xfrm>
              <a:off x="-2005925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69" y="0"/>
                  </a:moveTo>
                  <a:cubicBezTo>
                    <a:pt x="763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5" y="1489"/>
                    <a:pt x="751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7" name="Google Shape;697;p6"/>
            <p:cNvSpPr/>
            <p:nvPr/>
          </p:nvSpPr>
          <p:spPr>
            <a:xfrm>
              <a:off x="-1732075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8" name="Google Shape;698;p6"/>
            <p:cNvSpPr/>
            <p:nvPr/>
          </p:nvSpPr>
          <p:spPr>
            <a:xfrm>
              <a:off x="-174577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1" y="1047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99" name="Google Shape;699;p6"/>
            <p:cNvSpPr/>
            <p:nvPr/>
          </p:nvSpPr>
          <p:spPr>
            <a:xfrm>
              <a:off x="-1997575" y="4437550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16"/>
                    <a:pt x="846" y="1716"/>
                  </a:cubicBezTo>
                  <a:cubicBezTo>
                    <a:pt x="1048" y="1716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7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0" name="Google Shape;700;p6"/>
            <p:cNvSpPr/>
            <p:nvPr/>
          </p:nvSpPr>
          <p:spPr>
            <a:xfrm>
              <a:off x="-2005925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1" name="Google Shape;701;p6"/>
            <p:cNvSpPr/>
            <p:nvPr/>
          </p:nvSpPr>
          <p:spPr>
            <a:xfrm>
              <a:off x="-173207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0"/>
                    <a:pt x="1" y="750"/>
                  </a:cubicBezTo>
                  <a:cubicBezTo>
                    <a:pt x="1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-174577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6" y="1256"/>
                  </a:cubicBezTo>
                  <a:cubicBezTo>
                    <a:pt x="983" y="1256"/>
                    <a:pt x="1311" y="1047"/>
                    <a:pt x="1311" y="631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3" name="Google Shape;703;p6"/>
            <p:cNvSpPr/>
            <p:nvPr/>
          </p:nvSpPr>
          <p:spPr>
            <a:xfrm>
              <a:off x="-1997575" y="3639825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2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0" y="800"/>
                    <a:pt x="0" y="955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17"/>
                    <a:pt x="846" y="1717"/>
                  </a:cubicBezTo>
                  <a:cubicBezTo>
                    <a:pt x="1048" y="1717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5"/>
                    <a:pt x="1691" y="800"/>
                    <a:pt x="1643" y="657"/>
                  </a:cubicBezTo>
                  <a:lnTo>
                    <a:pt x="1643" y="609"/>
                  </a:lnTo>
                  <a:cubicBezTo>
                    <a:pt x="1619" y="550"/>
                    <a:pt x="1584" y="478"/>
                    <a:pt x="1560" y="419"/>
                  </a:cubicBezTo>
                  <a:cubicBezTo>
                    <a:pt x="1500" y="323"/>
                    <a:pt x="1441" y="240"/>
                    <a:pt x="1346" y="181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4" name="Google Shape;704;p6"/>
            <p:cNvSpPr/>
            <p:nvPr/>
          </p:nvSpPr>
          <p:spPr>
            <a:xfrm>
              <a:off x="-1531150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89"/>
                    <a:pt x="750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5" name="Google Shape;705;p6"/>
            <p:cNvSpPr/>
            <p:nvPr/>
          </p:nvSpPr>
          <p:spPr>
            <a:xfrm>
              <a:off x="-1257300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6" name="Google Shape;706;p6"/>
            <p:cNvSpPr/>
            <p:nvPr/>
          </p:nvSpPr>
          <p:spPr>
            <a:xfrm>
              <a:off x="-1271000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7" name="Google Shape;707;p6"/>
            <p:cNvSpPr/>
            <p:nvPr/>
          </p:nvSpPr>
          <p:spPr>
            <a:xfrm>
              <a:off x="-1522825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48" y="1704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8" name="Google Shape;708;p6"/>
            <p:cNvSpPr/>
            <p:nvPr/>
          </p:nvSpPr>
          <p:spPr>
            <a:xfrm>
              <a:off x="-1531150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09" name="Google Shape;709;p6"/>
            <p:cNvSpPr/>
            <p:nvPr/>
          </p:nvSpPr>
          <p:spPr>
            <a:xfrm>
              <a:off x="-1257300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10" name="Google Shape;710;p6"/>
            <p:cNvSpPr/>
            <p:nvPr/>
          </p:nvSpPr>
          <p:spPr>
            <a:xfrm>
              <a:off x="-1271000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11" name="Google Shape;711;p6"/>
            <p:cNvSpPr/>
            <p:nvPr/>
          </p:nvSpPr>
          <p:spPr>
            <a:xfrm>
              <a:off x="-1522825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87" y="1621"/>
                    <a:pt x="1441" y="1478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12" name="Google Shape;712;p6"/>
            <p:cNvSpPr/>
            <p:nvPr/>
          </p:nvSpPr>
          <p:spPr>
            <a:xfrm>
              <a:off x="-153115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13" name="Google Shape;713;p6"/>
            <p:cNvSpPr/>
            <p:nvPr/>
          </p:nvSpPr>
          <p:spPr>
            <a:xfrm>
              <a:off x="-1257300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14" name="Google Shape;714;p6"/>
            <p:cNvSpPr/>
            <p:nvPr/>
          </p:nvSpPr>
          <p:spPr>
            <a:xfrm>
              <a:off x="-12710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15" name="Google Shape;715;p6"/>
            <p:cNvSpPr/>
            <p:nvPr/>
          </p:nvSpPr>
          <p:spPr>
            <a:xfrm>
              <a:off x="-1522825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1" y="800"/>
                    <a:pt x="1" y="955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17"/>
                    <a:pt x="846" y="1717"/>
                  </a:cubicBezTo>
                  <a:cubicBezTo>
                    <a:pt x="1048" y="1717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0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716" name="Google Shape;716;p6"/>
          <p:cNvSpPr/>
          <p:nvPr/>
        </p:nvSpPr>
        <p:spPr>
          <a:xfrm rot="-4500040">
            <a:off x="10737624" y="-1442866"/>
            <a:ext cx="1586685" cy="2710219"/>
          </a:xfrm>
          <a:custGeom>
            <a:avLst/>
            <a:gdLst/>
            <a:ahLst/>
            <a:cxnLst/>
            <a:rect l="l" t="t" r="r" b="b"/>
            <a:pathLst>
              <a:path w="47602" h="81309" extrusionOk="0">
                <a:moveTo>
                  <a:pt x="47601" y="0"/>
                </a:moveTo>
                <a:cubicBezTo>
                  <a:pt x="38076" y="381"/>
                  <a:pt x="28266" y="2048"/>
                  <a:pt x="19562" y="5942"/>
                </a:cubicBezTo>
                <a:cubicBezTo>
                  <a:pt x="8132" y="11073"/>
                  <a:pt x="0" y="25242"/>
                  <a:pt x="2084" y="37743"/>
                </a:cubicBezTo>
                <a:cubicBezTo>
                  <a:pt x="2953" y="42982"/>
                  <a:pt x="6751" y="48197"/>
                  <a:pt x="9394" y="52674"/>
                </a:cubicBezTo>
                <a:cubicBezTo>
                  <a:pt x="13037" y="58841"/>
                  <a:pt x="19443" y="64104"/>
                  <a:pt x="25384" y="68211"/>
                </a:cubicBezTo>
                <a:cubicBezTo>
                  <a:pt x="31635" y="72545"/>
                  <a:pt x="38255" y="76379"/>
                  <a:pt x="44934" y="79986"/>
                </a:cubicBezTo>
                <a:cubicBezTo>
                  <a:pt x="45839" y="80463"/>
                  <a:pt x="46720" y="80903"/>
                  <a:pt x="47601" y="81308"/>
                </a:cubicBezTo>
                <a:lnTo>
                  <a:pt x="4760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7" name="Google Shape;717;p6"/>
          <p:cNvSpPr/>
          <p:nvPr/>
        </p:nvSpPr>
        <p:spPr>
          <a:xfrm rot="-3199357">
            <a:off x="9923340" y="-2127466"/>
            <a:ext cx="3501216" cy="2825427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8" name="Google Shape;718;p6"/>
          <p:cNvSpPr/>
          <p:nvPr/>
        </p:nvSpPr>
        <p:spPr>
          <a:xfrm rot="5400000">
            <a:off x="7995318" y="5579651"/>
            <a:ext cx="5472133" cy="5162167"/>
          </a:xfrm>
          <a:custGeom>
            <a:avLst/>
            <a:gdLst/>
            <a:ahLst/>
            <a:cxnLst/>
            <a:rect l="l" t="t" r="r" b="b"/>
            <a:pathLst>
              <a:path w="164164" h="154865" extrusionOk="0">
                <a:moveTo>
                  <a:pt x="2763" y="0"/>
                </a:moveTo>
                <a:cubicBezTo>
                  <a:pt x="2358" y="4346"/>
                  <a:pt x="2179" y="8704"/>
                  <a:pt x="1953" y="13085"/>
                </a:cubicBezTo>
                <a:cubicBezTo>
                  <a:pt x="1465" y="22825"/>
                  <a:pt x="0" y="33005"/>
                  <a:pt x="1334" y="42756"/>
                </a:cubicBezTo>
                <a:cubicBezTo>
                  <a:pt x="2358" y="50292"/>
                  <a:pt x="2108" y="57948"/>
                  <a:pt x="3572" y="65449"/>
                </a:cubicBezTo>
                <a:cubicBezTo>
                  <a:pt x="6001" y="77712"/>
                  <a:pt x="11907" y="90131"/>
                  <a:pt x="20229" y="100322"/>
                </a:cubicBezTo>
                <a:cubicBezTo>
                  <a:pt x="26551" y="108073"/>
                  <a:pt x="34279" y="114550"/>
                  <a:pt x="42922" y="118694"/>
                </a:cubicBezTo>
                <a:cubicBezTo>
                  <a:pt x="49340" y="121754"/>
                  <a:pt x="56127" y="123730"/>
                  <a:pt x="63020" y="125444"/>
                </a:cubicBezTo>
                <a:cubicBezTo>
                  <a:pt x="72057" y="127683"/>
                  <a:pt x="80832" y="130659"/>
                  <a:pt x="89702" y="133457"/>
                </a:cubicBezTo>
                <a:cubicBezTo>
                  <a:pt x="95953" y="135422"/>
                  <a:pt x="101489" y="138660"/>
                  <a:pt x="107776" y="140542"/>
                </a:cubicBezTo>
                <a:cubicBezTo>
                  <a:pt x="112681" y="142006"/>
                  <a:pt x="117694" y="143316"/>
                  <a:pt x="122671" y="144625"/>
                </a:cubicBezTo>
                <a:cubicBezTo>
                  <a:pt x="130779" y="146769"/>
                  <a:pt x="138827" y="149316"/>
                  <a:pt x="146995" y="151293"/>
                </a:cubicBezTo>
                <a:cubicBezTo>
                  <a:pt x="152448" y="152626"/>
                  <a:pt x="158389" y="154115"/>
                  <a:pt x="164164" y="154865"/>
                </a:cubicBezTo>
                <a:lnTo>
                  <a:pt x="16416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719" name="Google Shape;719;p6"/>
          <p:cNvGrpSpPr/>
          <p:nvPr/>
        </p:nvGrpSpPr>
        <p:grpSpPr>
          <a:xfrm>
            <a:off x="8076067" y="6128051"/>
            <a:ext cx="4471700" cy="1567100"/>
            <a:chOff x="6057050" y="4596038"/>
            <a:chExt cx="3353775" cy="1175325"/>
          </a:xfrm>
        </p:grpSpPr>
        <p:sp>
          <p:nvSpPr>
            <p:cNvPr id="720" name="Google Shape;720;p6"/>
            <p:cNvSpPr/>
            <p:nvPr/>
          </p:nvSpPr>
          <p:spPr>
            <a:xfrm rot="5400000">
              <a:off x="7136488" y="3516600"/>
              <a:ext cx="1120125" cy="3279000"/>
            </a:xfrm>
            <a:custGeom>
              <a:avLst/>
              <a:gdLst/>
              <a:ahLst/>
              <a:cxnLst/>
              <a:rect l="l" t="t" r="r" b="b"/>
              <a:pathLst>
                <a:path w="44805" h="131160" extrusionOk="0">
                  <a:moveTo>
                    <a:pt x="24040" y="0"/>
                  </a:moveTo>
                  <a:cubicBezTo>
                    <a:pt x="21837" y="2417"/>
                    <a:pt x="19682" y="4858"/>
                    <a:pt x="17670" y="7442"/>
                  </a:cubicBezTo>
                  <a:cubicBezTo>
                    <a:pt x="17217" y="8025"/>
                    <a:pt x="16777" y="8608"/>
                    <a:pt x="16348" y="9204"/>
                  </a:cubicBezTo>
                  <a:cubicBezTo>
                    <a:pt x="11526" y="15812"/>
                    <a:pt x="8252" y="22551"/>
                    <a:pt x="4918" y="30004"/>
                  </a:cubicBezTo>
                  <a:cubicBezTo>
                    <a:pt x="2751" y="34874"/>
                    <a:pt x="1370" y="39410"/>
                    <a:pt x="668" y="44160"/>
                  </a:cubicBezTo>
                  <a:cubicBezTo>
                    <a:pt x="168" y="47554"/>
                    <a:pt x="1" y="51042"/>
                    <a:pt x="156" y="54805"/>
                  </a:cubicBezTo>
                  <a:cubicBezTo>
                    <a:pt x="322" y="59317"/>
                    <a:pt x="1203" y="63687"/>
                    <a:pt x="1561" y="68187"/>
                  </a:cubicBezTo>
                  <a:cubicBezTo>
                    <a:pt x="1799" y="71199"/>
                    <a:pt x="1953" y="74105"/>
                    <a:pt x="2561" y="77081"/>
                  </a:cubicBezTo>
                  <a:cubicBezTo>
                    <a:pt x="4513" y="86606"/>
                    <a:pt x="7680" y="97250"/>
                    <a:pt x="13634" y="105180"/>
                  </a:cubicBezTo>
                  <a:cubicBezTo>
                    <a:pt x="21456" y="115633"/>
                    <a:pt x="33065" y="123373"/>
                    <a:pt x="43804" y="130504"/>
                  </a:cubicBezTo>
                  <a:cubicBezTo>
                    <a:pt x="44125" y="130719"/>
                    <a:pt x="44471" y="130945"/>
                    <a:pt x="44792" y="131159"/>
                  </a:cubicBezTo>
                  <a:lnTo>
                    <a:pt x="44804" y="131159"/>
                  </a:lnTo>
                  <a:lnTo>
                    <a:pt x="448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1" name="Google Shape;721;p6"/>
            <p:cNvSpPr/>
            <p:nvPr/>
          </p:nvSpPr>
          <p:spPr>
            <a:xfrm rot="5400000">
              <a:off x="7358600" y="5536338"/>
              <a:ext cx="176425" cy="103125"/>
            </a:xfrm>
            <a:custGeom>
              <a:avLst/>
              <a:gdLst/>
              <a:ahLst/>
              <a:cxnLst/>
              <a:rect l="l" t="t" r="r" b="b"/>
              <a:pathLst>
                <a:path w="7057" h="4125" extrusionOk="0">
                  <a:moveTo>
                    <a:pt x="6648" y="0"/>
                  </a:moveTo>
                  <a:cubicBezTo>
                    <a:pt x="6635" y="0"/>
                    <a:pt x="6623" y="1"/>
                    <a:pt x="6610" y="2"/>
                  </a:cubicBezTo>
                  <a:cubicBezTo>
                    <a:pt x="5431" y="157"/>
                    <a:pt x="4384" y="979"/>
                    <a:pt x="3372" y="1550"/>
                  </a:cubicBezTo>
                  <a:cubicBezTo>
                    <a:pt x="2276" y="2181"/>
                    <a:pt x="1169" y="2788"/>
                    <a:pt x="193" y="3598"/>
                  </a:cubicBezTo>
                  <a:cubicBezTo>
                    <a:pt x="0" y="3780"/>
                    <a:pt x="182" y="4124"/>
                    <a:pt x="428" y="4124"/>
                  </a:cubicBezTo>
                  <a:cubicBezTo>
                    <a:pt x="456" y="4124"/>
                    <a:pt x="485" y="4120"/>
                    <a:pt x="514" y="4110"/>
                  </a:cubicBezTo>
                  <a:cubicBezTo>
                    <a:pt x="1657" y="3741"/>
                    <a:pt x="2729" y="3134"/>
                    <a:pt x="3800" y="2562"/>
                  </a:cubicBezTo>
                  <a:cubicBezTo>
                    <a:pt x="4812" y="2026"/>
                    <a:pt x="6146" y="1538"/>
                    <a:pt x="6884" y="645"/>
                  </a:cubicBezTo>
                  <a:cubicBezTo>
                    <a:pt x="7056" y="450"/>
                    <a:pt x="697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2" name="Google Shape;722;p6"/>
            <p:cNvSpPr/>
            <p:nvPr/>
          </p:nvSpPr>
          <p:spPr>
            <a:xfrm rot="5400000">
              <a:off x="7749150" y="5223213"/>
              <a:ext cx="133900" cy="97050"/>
            </a:xfrm>
            <a:custGeom>
              <a:avLst/>
              <a:gdLst/>
              <a:ahLst/>
              <a:cxnLst/>
              <a:rect l="l" t="t" r="r" b="b"/>
              <a:pathLst>
                <a:path w="5356" h="3882" extrusionOk="0">
                  <a:moveTo>
                    <a:pt x="4863" y="0"/>
                  </a:moveTo>
                  <a:cubicBezTo>
                    <a:pt x="4838" y="0"/>
                    <a:pt x="4812" y="3"/>
                    <a:pt x="4785" y="8"/>
                  </a:cubicBezTo>
                  <a:cubicBezTo>
                    <a:pt x="3928" y="174"/>
                    <a:pt x="3154" y="996"/>
                    <a:pt x="2452" y="1520"/>
                  </a:cubicBezTo>
                  <a:cubicBezTo>
                    <a:pt x="1714" y="2067"/>
                    <a:pt x="940" y="2603"/>
                    <a:pt x="273" y="3258"/>
                  </a:cubicBezTo>
                  <a:cubicBezTo>
                    <a:pt x="1" y="3510"/>
                    <a:pt x="249" y="3881"/>
                    <a:pt x="548" y="3881"/>
                  </a:cubicBezTo>
                  <a:cubicBezTo>
                    <a:pt x="603" y="3881"/>
                    <a:pt x="659" y="3869"/>
                    <a:pt x="714" y="3841"/>
                  </a:cubicBezTo>
                  <a:cubicBezTo>
                    <a:pt x="1606" y="3377"/>
                    <a:pt x="2404" y="2746"/>
                    <a:pt x="3226" y="2186"/>
                  </a:cubicBezTo>
                  <a:cubicBezTo>
                    <a:pt x="3892" y="1722"/>
                    <a:pt x="4809" y="1293"/>
                    <a:pt x="5202" y="567"/>
                  </a:cubicBezTo>
                  <a:cubicBezTo>
                    <a:pt x="5355" y="294"/>
                    <a:pt x="5147" y="0"/>
                    <a:pt x="48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3" name="Google Shape;723;p6"/>
            <p:cNvSpPr/>
            <p:nvPr/>
          </p:nvSpPr>
          <p:spPr>
            <a:xfrm rot="5400000">
              <a:off x="7531800" y="5347563"/>
              <a:ext cx="161050" cy="114450"/>
            </a:xfrm>
            <a:custGeom>
              <a:avLst/>
              <a:gdLst/>
              <a:ahLst/>
              <a:cxnLst/>
              <a:rect l="l" t="t" r="r" b="b"/>
              <a:pathLst>
                <a:path w="6442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5"/>
                    <a:pt x="4817" y="4456"/>
                    <a:pt x="6007" y="4575"/>
                  </a:cubicBezTo>
                  <a:cubicBezTo>
                    <a:pt x="6021" y="4577"/>
                    <a:pt x="6035" y="4578"/>
                    <a:pt x="6048" y="4578"/>
                  </a:cubicBezTo>
                  <a:cubicBezTo>
                    <a:pt x="6318" y="4578"/>
                    <a:pt x="6442" y="4243"/>
                    <a:pt x="6317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54" y="229"/>
                    <a:pt x="316" y="3"/>
                  </a:cubicBezTo>
                  <a:cubicBezTo>
                    <a:pt x="305" y="2"/>
                    <a:pt x="294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4" name="Google Shape;724;p6"/>
            <p:cNvSpPr/>
            <p:nvPr/>
          </p:nvSpPr>
          <p:spPr>
            <a:xfrm rot="5400000">
              <a:off x="7706725" y="5568063"/>
              <a:ext cx="176625" cy="103175"/>
            </a:xfrm>
            <a:custGeom>
              <a:avLst/>
              <a:gdLst/>
              <a:ahLst/>
              <a:cxnLst/>
              <a:rect l="l" t="t" r="r" b="b"/>
              <a:pathLst>
                <a:path w="7065" h="4127" extrusionOk="0">
                  <a:moveTo>
                    <a:pt x="6667" y="0"/>
                  </a:moveTo>
                  <a:cubicBezTo>
                    <a:pt x="6655" y="0"/>
                    <a:pt x="6643" y="1"/>
                    <a:pt x="6630" y="2"/>
                  </a:cubicBezTo>
                  <a:cubicBezTo>
                    <a:pt x="5451" y="157"/>
                    <a:pt x="4392" y="978"/>
                    <a:pt x="3380" y="1550"/>
                  </a:cubicBezTo>
                  <a:cubicBezTo>
                    <a:pt x="2296" y="2181"/>
                    <a:pt x="1177" y="2788"/>
                    <a:pt x="213" y="3598"/>
                  </a:cubicBezTo>
                  <a:cubicBezTo>
                    <a:pt x="1" y="3778"/>
                    <a:pt x="175" y="4127"/>
                    <a:pt x="425" y="4127"/>
                  </a:cubicBezTo>
                  <a:cubicBezTo>
                    <a:pt x="457" y="4127"/>
                    <a:pt x="489" y="4122"/>
                    <a:pt x="522" y="4110"/>
                  </a:cubicBezTo>
                  <a:cubicBezTo>
                    <a:pt x="1665" y="3741"/>
                    <a:pt x="2737" y="3133"/>
                    <a:pt x="3808" y="2562"/>
                  </a:cubicBezTo>
                  <a:cubicBezTo>
                    <a:pt x="4820" y="2026"/>
                    <a:pt x="6166" y="1538"/>
                    <a:pt x="6892" y="645"/>
                  </a:cubicBezTo>
                  <a:cubicBezTo>
                    <a:pt x="7064" y="450"/>
                    <a:pt x="6993" y="0"/>
                    <a:pt x="6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5" name="Google Shape;725;p6"/>
            <p:cNvSpPr/>
            <p:nvPr/>
          </p:nvSpPr>
          <p:spPr>
            <a:xfrm rot="5400000">
              <a:off x="7876900" y="5070388"/>
              <a:ext cx="148625" cy="113675"/>
            </a:xfrm>
            <a:custGeom>
              <a:avLst/>
              <a:gdLst/>
              <a:ahLst/>
              <a:cxnLst/>
              <a:rect l="l" t="t" r="r" b="b"/>
              <a:pathLst>
                <a:path w="5945" h="4547" extrusionOk="0">
                  <a:moveTo>
                    <a:pt x="454" y="0"/>
                  </a:moveTo>
                  <a:cubicBezTo>
                    <a:pt x="185" y="0"/>
                    <a:pt x="0" y="324"/>
                    <a:pt x="204" y="577"/>
                  </a:cubicBezTo>
                  <a:cubicBezTo>
                    <a:pt x="978" y="1458"/>
                    <a:pt x="1978" y="2173"/>
                    <a:pt x="2907" y="2911"/>
                  </a:cubicBezTo>
                  <a:cubicBezTo>
                    <a:pt x="3633" y="3471"/>
                    <a:pt x="4467" y="4411"/>
                    <a:pt x="5407" y="4542"/>
                  </a:cubicBezTo>
                  <a:cubicBezTo>
                    <a:pt x="5426" y="4545"/>
                    <a:pt x="5445" y="4547"/>
                    <a:pt x="5464" y="4547"/>
                  </a:cubicBezTo>
                  <a:cubicBezTo>
                    <a:pt x="5675" y="4547"/>
                    <a:pt x="5945" y="4375"/>
                    <a:pt x="5836" y="4113"/>
                  </a:cubicBezTo>
                  <a:cubicBezTo>
                    <a:pt x="5467" y="3220"/>
                    <a:pt x="4479" y="2732"/>
                    <a:pt x="3741" y="2161"/>
                  </a:cubicBezTo>
                  <a:cubicBezTo>
                    <a:pt x="2752" y="1423"/>
                    <a:pt x="1752" y="601"/>
                    <a:pt x="645" y="53"/>
                  </a:cubicBezTo>
                  <a:cubicBezTo>
                    <a:pt x="579" y="16"/>
                    <a:pt x="5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6" name="Google Shape;726;p6"/>
            <p:cNvSpPr/>
            <p:nvPr/>
          </p:nvSpPr>
          <p:spPr>
            <a:xfrm rot="5400000">
              <a:off x="8097438" y="5254825"/>
              <a:ext cx="133950" cy="96925"/>
            </a:xfrm>
            <a:custGeom>
              <a:avLst/>
              <a:gdLst/>
              <a:ahLst/>
              <a:cxnLst/>
              <a:rect l="l" t="t" r="r" b="b"/>
              <a:pathLst>
                <a:path w="5358" h="3877" extrusionOk="0">
                  <a:moveTo>
                    <a:pt x="4873" y="0"/>
                  </a:moveTo>
                  <a:cubicBezTo>
                    <a:pt x="4849" y="0"/>
                    <a:pt x="4824" y="2"/>
                    <a:pt x="4798" y="7"/>
                  </a:cubicBezTo>
                  <a:cubicBezTo>
                    <a:pt x="3929" y="174"/>
                    <a:pt x="3155" y="996"/>
                    <a:pt x="2453" y="1519"/>
                  </a:cubicBezTo>
                  <a:cubicBezTo>
                    <a:pt x="1715" y="2067"/>
                    <a:pt x="941" y="2603"/>
                    <a:pt x="274" y="3258"/>
                  </a:cubicBezTo>
                  <a:cubicBezTo>
                    <a:pt x="0" y="3511"/>
                    <a:pt x="253" y="3877"/>
                    <a:pt x="555" y="3877"/>
                  </a:cubicBezTo>
                  <a:cubicBezTo>
                    <a:pt x="608" y="3877"/>
                    <a:pt x="662" y="3866"/>
                    <a:pt x="715" y="3841"/>
                  </a:cubicBezTo>
                  <a:cubicBezTo>
                    <a:pt x="1608" y="3377"/>
                    <a:pt x="2417" y="2746"/>
                    <a:pt x="3227" y="2186"/>
                  </a:cubicBezTo>
                  <a:cubicBezTo>
                    <a:pt x="3905" y="1722"/>
                    <a:pt x="4810" y="1293"/>
                    <a:pt x="5215" y="567"/>
                  </a:cubicBezTo>
                  <a:cubicBezTo>
                    <a:pt x="5357" y="294"/>
                    <a:pt x="5148" y="0"/>
                    <a:pt x="48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7" name="Google Shape;727;p6"/>
            <p:cNvSpPr/>
            <p:nvPr/>
          </p:nvSpPr>
          <p:spPr>
            <a:xfrm rot="5400000">
              <a:off x="7880038" y="5379125"/>
              <a:ext cx="161075" cy="114450"/>
            </a:xfrm>
            <a:custGeom>
              <a:avLst/>
              <a:gdLst/>
              <a:ahLst/>
              <a:cxnLst/>
              <a:rect l="l" t="t" r="r" b="b"/>
              <a:pathLst>
                <a:path w="6443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4"/>
                    <a:pt x="4817" y="4456"/>
                    <a:pt x="6007" y="4575"/>
                  </a:cubicBezTo>
                  <a:cubicBezTo>
                    <a:pt x="6021" y="4577"/>
                    <a:pt x="6035" y="4577"/>
                    <a:pt x="6048" y="4577"/>
                  </a:cubicBezTo>
                  <a:cubicBezTo>
                    <a:pt x="6318" y="4577"/>
                    <a:pt x="6442" y="4243"/>
                    <a:pt x="6329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66" y="229"/>
                    <a:pt x="316" y="3"/>
                  </a:cubicBezTo>
                  <a:cubicBezTo>
                    <a:pt x="305" y="1"/>
                    <a:pt x="295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8" name="Google Shape;728;p6"/>
            <p:cNvSpPr/>
            <p:nvPr/>
          </p:nvSpPr>
          <p:spPr>
            <a:xfrm rot="5400000">
              <a:off x="8055125" y="5599738"/>
              <a:ext cx="176350" cy="103200"/>
            </a:xfrm>
            <a:custGeom>
              <a:avLst/>
              <a:gdLst/>
              <a:ahLst/>
              <a:cxnLst/>
              <a:rect l="l" t="t" r="r" b="b"/>
              <a:pathLst>
                <a:path w="7054" h="4128" extrusionOk="0">
                  <a:moveTo>
                    <a:pt x="6657" y="1"/>
                  </a:moveTo>
                  <a:cubicBezTo>
                    <a:pt x="6644" y="1"/>
                    <a:pt x="6632" y="1"/>
                    <a:pt x="6619" y="3"/>
                  </a:cubicBezTo>
                  <a:cubicBezTo>
                    <a:pt x="5440" y="157"/>
                    <a:pt x="4381" y="979"/>
                    <a:pt x="3369" y="1551"/>
                  </a:cubicBezTo>
                  <a:cubicBezTo>
                    <a:pt x="2285" y="2182"/>
                    <a:pt x="1166" y="2789"/>
                    <a:pt x="202" y="3586"/>
                  </a:cubicBezTo>
                  <a:cubicBezTo>
                    <a:pt x="1" y="3777"/>
                    <a:pt x="185" y="4128"/>
                    <a:pt x="421" y="4128"/>
                  </a:cubicBezTo>
                  <a:cubicBezTo>
                    <a:pt x="451" y="4128"/>
                    <a:pt x="481" y="4122"/>
                    <a:pt x="511" y="4110"/>
                  </a:cubicBezTo>
                  <a:cubicBezTo>
                    <a:pt x="1666" y="3741"/>
                    <a:pt x="2738" y="3134"/>
                    <a:pt x="3809" y="2563"/>
                  </a:cubicBezTo>
                  <a:cubicBezTo>
                    <a:pt x="4821" y="2027"/>
                    <a:pt x="6155" y="1539"/>
                    <a:pt x="6881" y="646"/>
                  </a:cubicBezTo>
                  <a:cubicBezTo>
                    <a:pt x="7053" y="450"/>
                    <a:pt x="6982" y="1"/>
                    <a:pt x="6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9" name="Google Shape;729;p6"/>
            <p:cNvSpPr/>
            <p:nvPr/>
          </p:nvSpPr>
          <p:spPr>
            <a:xfrm rot="5400000">
              <a:off x="8359050" y="4935013"/>
              <a:ext cx="176325" cy="103225"/>
            </a:xfrm>
            <a:custGeom>
              <a:avLst/>
              <a:gdLst/>
              <a:ahLst/>
              <a:cxnLst/>
              <a:rect l="l" t="t" r="r" b="b"/>
              <a:pathLst>
                <a:path w="7053" h="4129" extrusionOk="0">
                  <a:moveTo>
                    <a:pt x="6657" y="0"/>
                  </a:moveTo>
                  <a:cubicBezTo>
                    <a:pt x="6642" y="0"/>
                    <a:pt x="6625" y="1"/>
                    <a:pt x="6609" y="3"/>
                  </a:cubicBezTo>
                  <a:cubicBezTo>
                    <a:pt x="5430" y="146"/>
                    <a:pt x="4382" y="968"/>
                    <a:pt x="3370" y="1551"/>
                  </a:cubicBezTo>
                  <a:cubicBezTo>
                    <a:pt x="2275" y="2170"/>
                    <a:pt x="1167" y="2789"/>
                    <a:pt x="191" y="3587"/>
                  </a:cubicBezTo>
                  <a:cubicBezTo>
                    <a:pt x="1" y="3778"/>
                    <a:pt x="177" y="4128"/>
                    <a:pt x="420" y="4128"/>
                  </a:cubicBezTo>
                  <a:cubicBezTo>
                    <a:pt x="450" y="4128"/>
                    <a:pt x="481" y="4123"/>
                    <a:pt x="513" y="4111"/>
                  </a:cubicBezTo>
                  <a:cubicBezTo>
                    <a:pt x="1656" y="3742"/>
                    <a:pt x="2727" y="3135"/>
                    <a:pt x="3799" y="2563"/>
                  </a:cubicBezTo>
                  <a:cubicBezTo>
                    <a:pt x="4811" y="2028"/>
                    <a:pt x="6144" y="1539"/>
                    <a:pt x="6882" y="646"/>
                  </a:cubicBezTo>
                  <a:cubicBezTo>
                    <a:pt x="7053" y="442"/>
                    <a:pt x="6974" y="0"/>
                    <a:pt x="6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0" name="Google Shape;730;p6"/>
            <p:cNvSpPr/>
            <p:nvPr/>
          </p:nvSpPr>
          <p:spPr>
            <a:xfrm rot="5400000">
              <a:off x="8225063" y="5102125"/>
              <a:ext cx="148825" cy="113700"/>
            </a:xfrm>
            <a:custGeom>
              <a:avLst/>
              <a:gdLst/>
              <a:ahLst/>
              <a:cxnLst/>
              <a:rect l="l" t="t" r="r" b="b"/>
              <a:pathLst>
                <a:path w="5953" h="4548" extrusionOk="0">
                  <a:moveTo>
                    <a:pt x="458" y="1"/>
                  </a:moveTo>
                  <a:cubicBezTo>
                    <a:pt x="182" y="1"/>
                    <a:pt x="0" y="327"/>
                    <a:pt x="224" y="590"/>
                  </a:cubicBezTo>
                  <a:cubicBezTo>
                    <a:pt x="998" y="1459"/>
                    <a:pt x="1998" y="2173"/>
                    <a:pt x="2915" y="2912"/>
                  </a:cubicBezTo>
                  <a:cubicBezTo>
                    <a:pt x="3641" y="3471"/>
                    <a:pt x="4475" y="4412"/>
                    <a:pt x="5415" y="4543"/>
                  </a:cubicBezTo>
                  <a:cubicBezTo>
                    <a:pt x="5435" y="4546"/>
                    <a:pt x="5455" y="4547"/>
                    <a:pt x="5475" y="4547"/>
                  </a:cubicBezTo>
                  <a:cubicBezTo>
                    <a:pt x="5693" y="4547"/>
                    <a:pt x="5953" y="4376"/>
                    <a:pt x="5844" y="4114"/>
                  </a:cubicBezTo>
                  <a:cubicBezTo>
                    <a:pt x="5475" y="3221"/>
                    <a:pt x="4499" y="2733"/>
                    <a:pt x="3748" y="2162"/>
                  </a:cubicBezTo>
                  <a:cubicBezTo>
                    <a:pt x="2772" y="1423"/>
                    <a:pt x="1772" y="602"/>
                    <a:pt x="653" y="54"/>
                  </a:cubicBezTo>
                  <a:cubicBezTo>
                    <a:pt x="585" y="17"/>
                    <a:pt x="519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1" name="Google Shape;731;p6"/>
            <p:cNvSpPr/>
            <p:nvPr/>
          </p:nvSpPr>
          <p:spPr>
            <a:xfrm rot="5400000">
              <a:off x="8445663" y="5286600"/>
              <a:ext cx="133925" cy="97050"/>
            </a:xfrm>
            <a:custGeom>
              <a:avLst/>
              <a:gdLst/>
              <a:ahLst/>
              <a:cxnLst/>
              <a:rect l="l" t="t" r="r" b="b"/>
              <a:pathLst>
                <a:path w="5357" h="3882" extrusionOk="0">
                  <a:moveTo>
                    <a:pt x="4861" y="1"/>
                  </a:moveTo>
                  <a:cubicBezTo>
                    <a:pt x="4837" y="1"/>
                    <a:pt x="4812" y="3"/>
                    <a:pt x="4786" y="8"/>
                  </a:cubicBezTo>
                  <a:cubicBezTo>
                    <a:pt x="3917" y="175"/>
                    <a:pt x="3143" y="996"/>
                    <a:pt x="2453" y="1520"/>
                  </a:cubicBezTo>
                  <a:cubicBezTo>
                    <a:pt x="1703" y="2068"/>
                    <a:pt x="929" y="2604"/>
                    <a:pt x="262" y="3258"/>
                  </a:cubicBezTo>
                  <a:cubicBezTo>
                    <a:pt x="0" y="3510"/>
                    <a:pt x="241" y="3882"/>
                    <a:pt x="538" y="3882"/>
                  </a:cubicBezTo>
                  <a:cubicBezTo>
                    <a:pt x="592" y="3882"/>
                    <a:pt x="648" y="3869"/>
                    <a:pt x="703" y="3842"/>
                  </a:cubicBezTo>
                  <a:cubicBezTo>
                    <a:pt x="1596" y="3378"/>
                    <a:pt x="2405" y="2746"/>
                    <a:pt x="3227" y="2187"/>
                  </a:cubicBezTo>
                  <a:cubicBezTo>
                    <a:pt x="3894" y="1723"/>
                    <a:pt x="4798" y="1294"/>
                    <a:pt x="5203" y="568"/>
                  </a:cubicBezTo>
                  <a:cubicBezTo>
                    <a:pt x="5356" y="294"/>
                    <a:pt x="5138" y="1"/>
                    <a:pt x="48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2" name="Google Shape;732;p6"/>
            <p:cNvSpPr/>
            <p:nvPr/>
          </p:nvSpPr>
          <p:spPr>
            <a:xfrm rot="5400000">
              <a:off x="8228425" y="5410813"/>
              <a:ext cx="160800" cy="114450"/>
            </a:xfrm>
            <a:custGeom>
              <a:avLst/>
              <a:gdLst/>
              <a:ahLst/>
              <a:cxnLst/>
              <a:rect l="l" t="t" r="r" b="b"/>
              <a:pathLst>
                <a:path w="6432" h="4578" extrusionOk="0">
                  <a:moveTo>
                    <a:pt x="273" y="0"/>
                  </a:moveTo>
                  <a:cubicBezTo>
                    <a:pt x="121" y="0"/>
                    <a:pt x="1" y="155"/>
                    <a:pt x="79" y="288"/>
                  </a:cubicBezTo>
                  <a:cubicBezTo>
                    <a:pt x="710" y="1360"/>
                    <a:pt x="1841" y="2015"/>
                    <a:pt x="2817" y="2717"/>
                  </a:cubicBezTo>
                  <a:cubicBezTo>
                    <a:pt x="3770" y="3384"/>
                    <a:pt x="4818" y="4456"/>
                    <a:pt x="6008" y="4575"/>
                  </a:cubicBezTo>
                  <a:cubicBezTo>
                    <a:pt x="6022" y="4576"/>
                    <a:pt x="6036" y="4577"/>
                    <a:pt x="6049" y="4577"/>
                  </a:cubicBezTo>
                  <a:cubicBezTo>
                    <a:pt x="6318" y="4577"/>
                    <a:pt x="6431" y="4243"/>
                    <a:pt x="6318" y="4027"/>
                  </a:cubicBezTo>
                  <a:cubicBezTo>
                    <a:pt x="5830" y="3015"/>
                    <a:pt x="4508" y="2420"/>
                    <a:pt x="3615" y="1812"/>
                  </a:cubicBezTo>
                  <a:cubicBezTo>
                    <a:pt x="2579" y="1110"/>
                    <a:pt x="1555" y="229"/>
                    <a:pt x="305" y="3"/>
                  </a:cubicBezTo>
                  <a:cubicBezTo>
                    <a:pt x="294" y="1"/>
                    <a:pt x="284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3" name="Google Shape;733;p6"/>
            <p:cNvSpPr/>
            <p:nvPr/>
          </p:nvSpPr>
          <p:spPr>
            <a:xfrm rot="5400000">
              <a:off x="8403363" y="5631575"/>
              <a:ext cx="176375" cy="103200"/>
            </a:xfrm>
            <a:custGeom>
              <a:avLst/>
              <a:gdLst/>
              <a:ahLst/>
              <a:cxnLst/>
              <a:rect l="l" t="t" r="r" b="b"/>
              <a:pathLst>
                <a:path w="7055" h="4128" extrusionOk="0">
                  <a:moveTo>
                    <a:pt x="6646" y="1"/>
                  </a:moveTo>
                  <a:cubicBezTo>
                    <a:pt x="6633" y="1"/>
                    <a:pt x="6621" y="1"/>
                    <a:pt x="6608" y="2"/>
                  </a:cubicBezTo>
                  <a:cubicBezTo>
                    <a:pt x="5429" y="157"/>
                    <a:pt x="4382" y="979"/>
                    <a:pt x="3370" y="1550"/>
                  </a:cubicBezTo>
                  <a:cubicBezTo>
                    <a:pt x="2274" y="2181"/>
                    <a:pt x="1167" y="2788"/>
                    <a:pt x="191" y="3598"/>
                  </a:cubicBezTo>
                  <a:cubicBezTo>
                    <a:pt x="0" y="3778"/>
                    <a:pt x="177" y="4127"/>
                    <a:pt x="419" y="4127"/>
                  </a:cubicBezTo>
                  <a:cubicBezTo>
                    <a:pt x="449" y="4127"/>
                    <a:pt x="481" y="4122"/>
                    <a:pt x="512" y="4110"/>
                  </a:cubicBezTo>
                  <a:cubicBezTo>
                    <a:pt x="1655" y="3741"/>
                    <a:pt x="2727" y="3134"/>
                    <a:pt x="3798" y="2562"/>
                  </a:cubicBezTo>
                  <a:cubicBezTo>
                    <a:pt x="4810" y="2026"/>
                    <a:pt x="6144" y="1538"/>
                    <a:pt x="6882" y="645"/>
                  </a:cubicBezTo>
                  <a:cubicBezTo>
                    <a:pt x="7054" y="450"/>
                    <a:pt x="6972" y="1"/>
                    <a:pt x="6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4" name="Google Shape;734;p6"/>
            <p:cNvSpPr/>
            <p:nvPr/>
          </p:nvSpPr>
          <p:spPr>
            <a:xfrm rot="5400000">
              <a:off x="8707000" y="4966638"/>
              <a:ext cx="176400" cy="103100"/>
            </a:xfrm>
            <a:custGeom>
              <a:avLst/>
              <a:gdLst/>
              <a:ahLst/>
              <a:cxnLst/>
              <a:rect l="l" t="t" r="r" b="b"/>
              <a:pathLst>
                <a:path w="7056" h="4124" extrusionOk="0">
                  <a:moveTo>
                    <a:pt x="6648" y="0"/>
                  </a:moveTo>
                  <a:cubicBezTo>
                    <a:pt x="6636" y="0"/>
                    <a:pt x="6623" y="1"/>
                    <a:pt x="6610" y="2"/>
                  </a:cubicBezTo>
                  <a:cubicBezTo>
                    <a:pt x="5443" y="157"/>
                    <a:pt x="4383" y="978"/>
                    <a:pt x="3371" y="1550"/>
                  </a:cubicBezTo>
                  <a:cubicBezTo>
                    <a:pt x="2288" y="2181"/>
                    <a:pt x="1168" y="2788"/>
                    <a:pt x="204" y="3598"/>
                  </a:cubicBezTo>
                  <a:cubicBezTo>
                    <a:pt x="1" y="3769"/>
                    <a:pt x="183" y="4124"/>
                    <a:pt x="429" y="4124"/>
                  </a:cubicBezTo>
                  <a:cubicBezTo>
                    <a:pt x="457" y="4124"/>
                    <a:pt x="485" y="4119"/>
                    <a:pt x="514" y="4110"/>
                  </a:cubicBezTo>
                  <a:cubicBezTo>
                    <a:pt x="1657" y="3741"/>
                    <a:pt x="2728" y="3133"/>
                    <a:pt x="3800" y="2562"/>
                  </a:cubicBezTo>
                  <a:cubicBezTo>
                    <a:pt x="4812" y="2026"/>
                    <a:pt x="6157" y="1538"/>
                    <a:pt x="6883" y="645"/>
                  </a:cubicBezTo>
                  <a:cubicBezTo>
                    <a:pt x="7056" y="439"/>
                    <a:pt x="6973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5" name="Google Shape;735;p6"/>
            <p:cNvSpPr/>
            <p:nvPr/>
          </p:nvSpPr>
          <p:spPr>
            <a:xfrm rot="5400000">
              <a:off x="8573263" y="5134025"/>
              <a:ext cx="148975" cy="113600"/>
            </a:xfrm>
            <a:custGeom>
              <a:avLst/>
              <a:gdLst/>
              <a:ahLst/>
              <a:cxnLst/>
              <a:rect l="l" t="t" r="r" b="b"/>
              <a:pathLst>
                <a:path w="5959" h="4544" extrusionOk="0">
                  <a:moveTo>
                    <a:pt x="452" y="0"/>
                  </a:moveTo>
                  <a:cubicBezTo>
                    <a:pt x="178" y="0"/>
                    <a:pt x="0" y="333"/>
                    <a:pt x="215" y="577"/>
                  </a:cubicBezTo>
                  <a:cubicBezTo>
                    <a:pt x="989" y="1458"/>
                    <a:pt x="1989" y="2172"/>
                    <a:pt x="2906" y="2898"/>
                  </a:cubicBezTo>
                  <a:cubicBezTo>
                    <a:pt x="3644" y="3470"/>
                    <a:pt x="4478" y="4411"/>
                    <a:pt x="5406" y="4542"/>
                  </a:cubicBezTo>
                  <a:cubicBezTo>
                    <a:pt x="5420" y="4543"/>
                    <a:pt x="5434" y="4544"/>
                    <a:pt x="5448" y="4544"/>
                  </a:cubicBezTo>
                  <a:cubicBezTo>
                    <a:pt x="5671" y="4544"/>
                    <a:pt x="5959" y="4370"/>
                    <a:pt x="5847" y="4113"/>
                  </a:cubicBezTo>
                  <a:cubicBezTo>
                    <a:pt x="5466" y="3220"/>
                    <a:pt x="4490" y="2720"/>
                    <a:pt x="3751" y="2160"/>
                  </a:cubicBezTo>
                  <a:cubicBezTo>
                    <a:pt x="2763" y="1410"/>
                    <a:pt x="1763" y="601"/>
                    <a:pt x="644" y="53"/>
                  </a:cubicBezTo>
                  <a:cubicBezTo>
                    <a:pt x="578" y="16"/>
                    <a:pt x="513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6" name="Google Shape;736;p6"/>
            <p:cNvSpPr/>
            <p:nvPr/>
          </p:nvSpPr>
          <p:spPr>
            <a:xfrm rot="5400000">
              <a:off x="8794038" y="5318275"/>
              <a:ext cx="133675" cy="97050"/>
            </a:xfrm>
            <a:custGeom>
              <a:avLst/>
              <a:gdLst/>
              <a:ahLst/>
              <a:cxnLst/>
              <a:rect l="l" t="t" r="r" b="b"/>
              <a:pathLst>
                <a:path w="5347" h="3882" extrusionOk="0">
                  <a:moveTo>
                    <a:pt x="4854" y="1"/>
                  </a:moveTo>
                  <a:cubicBezTo>
                    <a:pt x="4829" y="1"/>
                    <a:pt x="4803" y="3"/>
                    <a:pt x="4777" y="8"/>
                  </a:cubicBezTo>
                  <a:cubicBezTo>
                    <a:pt x="3919" y="174"/>
                    <a:pt x="3145" y="996"/>
                    <a:pt x="2443" y="1520"/>
                  </a:cubicBezTo>
                  <a:cubicBezTo>
                    <a:pt x="1693" y="2068"/>
                    <a:pt x="931" y="2603"/>
                    <a:pt x="252" y="3258"/>
                  </a:cubicBezTo>
                  <a:cubicBezTo>
                    <a:pt x="0" y="3510"/>
                    <a:pt x="243" y="3881"/>
                    <a:pt x="540" y="3881"/>
                  </a:cubicBezTo>
                  <a:cubicBezTo>
                    <a:pt x="594" y="3881"/>
                    <a:pt x="650" y="3869"/>
                    <a:pt x="705" y="3842"/>
                  </a:cubicBezTo>
                  <a:cubicBezTo>
                    <a:pt x="1598" y="3377"/>
                    <a:pt x="2395" y="2746"/>
                    <a:pt x="3217" y="2187"/>
                  </a:cubicBezTo>
                  <a:cubicBezTo>
                    <a:pt x="3884" y="1722"/>
                    <a:pt x="4788" y="1294"/>
                    <a:pt x="5193" y="567"/>
                  </a:cubicBezTo>
                  <a:cubicBezTo>
                    <a:pt x="5346" y="294"/>
                    <a:pt x="5138" y="1"/>
                    <a:pt x="4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7" name="Google Shape;737;p6"/>
            <p:cNvSpPr/>
            <p:nvPr/>
          </p:nvSpPr>
          <p:spPr>
            <a:xfrm rot="5400000">
              <a:off x="8576563" y="5442550"/>
              <a:ext cx="161050" cy="114425"/>
            </a:xfrm>
            <a:custGeom>
              <a:avLst/>
              <a:gdLst/>
              <a:ahLst/>
              <a:cxnLst/>
              <a:rect l="l" t="t" r="r" b="b"/>
              <a:pathLst>
                <a:path w="6442" h="4577" extrusionOk="0">
                  <a:moveTo>
                    <a:pt x="295" y="0"/>
                  </a:moveTo>
                  <a:cubicBezTo>
                    <a:pt x="140" y="0"/>
                    <a:pt x="1" y="154"/>
                    <a:pt x="101" y="288"/>
                  </a:cubicBezTo>
                  <a:cubicBezTo>
                    <a:pt x="720" y="1360"/>
                    <a:pt x="1851" y="2014"/>
                    <a:pt x="2839" y="2717"/>
                  </a:cubicBezTo>
                  <a:cubicBezTo>
                    <a:pt x="3792" y="3384"/>
                    <a:pt x="4828" y="4455"/>
                    <a:pt x="6018" y="4574"/>
                  </a:cubicBezTo>
                  <a:cubicBezTo>
                    <a:pt x="6032" y="4576"/>
                    <a:pt x="6046" y="4577"/>
                    <a:pt x="6059" y="4577"/>
                  </a:cubicBezTo>
                  <a:cubicBezTo>
                    <a:pt x="6328" y="4577"/>
                    <a:pt x="6441" y="4242"/>
                    <a:pt x="6328" y="4027"/>
                  </a:cubicBezTo>
                  <a:cubicBezTo>
                    <a:pt x="5840" y="3015"/>
                    <a:pt x="4518" y="2419"/>
                    <a:pt x="3625" y="1812"/>
                  </a:cubicBezTo>
                  <a:cubicBezTo>
                    <a:pt x="2601" y="1110"/>
                    <a:pt x="1565" y="229"/>
                    <a:pt x="327" y="2"/>
                  </a:cubicBezTo>
                  <a:cubicBezTo>
                    <a:pt x="316" y="1"/>
                    <a:pt x="305" y="0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8" name="Google Shape;738;p6"/>
            <p:cNvSpPr/>
            <p:nvPr/>
          </p:nvSpPr>
          <p:spPr>
            <a:xfrm rot="5400000">
              <a:off x="8921500" y="5165513"/>
              <a:ext cx="148925" cy="113625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4" y="0"/>
                  </a:moveTo>
                  <a:cubicBezTo>
                    <a:pt x="181" y="0"/>
                    <a:pt x="1" y="342"/>
                    <a:pt x="216" y="587"/>
                  </a:cubicBezTo>
                  <a:cubicBezTo>
                    <a:pt x="990" y="1457"/>
                    <a:pt x="1990" y="2171"/>
                    <a:pt x="2919" y="2909"/>
                  </a:cubicBezTo>
                  <a:cubicBezTo>
                    <a:pt x="3645" y="3469"/>
                    <a:pt x="4479" y="4409"/>
                    <a:pt x="5419" y="4540"/>
                  </a:cubicBezTo>
                  <a:cubicBezTo>
                    <a:pt x="5438" y="4543"/>
                    <a:pt x="5457" y="4545"/>
                    <a:pt x="5476" y="4545"/>
                  </a:cubicBezTo>
                  <a:cubicBezTo>
                    <a:pt x="5687" y="4545"/>
                    <a:pt x="5957" y="4373"/>
                    <a:pt x="5848" y="4112"/>
                  </a:cubicBezTo>
                  <a:cubicBezTo>
                    <a:pt x="5479" y="3219"/>
                    <a:pt x="4491" y="2730"/>
                    <a:pt x="3753" y="2159"/>
                  </a:cubicBezTo>
                  <a:cubicBezTo>
                    <a:pt x="2764" y="1421"/>
                    <a:pt x="1764" y="599"/>
                    <a:pt x="657" y="52"/>
                  </a:cubicBezTo>
                  <a:cubicBezTo>
                    <a:pt x="590" y="16"/>
                    <a:pt x="524" y="0"/>
                    <a:pt x="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9" name="Google Shape;739;p6"/>
            <p:cNvSpPr/>
            <p:nvPr/>
          </p:nvSpPr>
          <p:spPr>
            <a:xfrm rot="5400000">
              <a:off x="9142300" y="5349813"/>
              <a:ext cx="133575" cy="97125"/>
            </a:xfrm>
            <a:custGeom>
              <a:avLst/>
              <a:gdLst/>
              <a:ahLst/>
              <a:cxnLst/>
              <a:rect l="l" t="t" r="r" b="b"/>
              <a:pathLst>
                <a:path w="5343" h="3885" extrusionOk="0">
                  <a:moveTo>
                    <a:pt x="4853" y="0"/>
                  </a:moveTo>
                  <a:cubicBezTo>
                    <a:pt x="4827" y="0"/>
                    <a:pt x="4801" y="2"/>
                    <a:pt x="4774" y="7"/>
                  </a:cubicBezTo>
                  <a:cubicBezTo>
                    <a:pt x="3916" y="174"/>
                    <a:pt x="3142" y="996"/>
                    <a:pt x="2440" y="1508"/>
                  </a:cubicBezTo>
                  <a:cubicBezTo>
                    <a:pt x="1702" y="2067"/>
                    <a:pt x="928" y="2603"/>
                    <a:pt x="261" y="3258"/>
                  </a:cubicBezTo>
                  <a:cubicBezTo>
                    <a:pt x="1" y="3508"/>
                    <a:pt x="237" y="3885"/>
                    <a:pt x="532" y="3885"/>
                  </a:cubicBezTo>
                  <a:cubicBezTo>
                    <a:pt x="587" y="3885"/>
                    <a:pt x="645" y="3872"/>
                    <a:pt x="702" y="3841"/>
                  </a:cubicBezTo>
                  <a:cubicBezTo>
                    <a:pt x="1595" y="3377"/>
                    <a:pt x="2392" y="2746"/>
                    <a:pt x="3214" y="2186"/>
                  </a:cubicBezTo>
                  <a:cubicBezTo>
                    <a:pt x="3881" y="1722"/>
                    <a:pt x="4797" y="1293"/>
                    <a:pt x="5190" y="555"/>
                  </a:cubicBezTo>
                  <a:cubicBezTo>
                    <a:pt x="5343" y="283"/>
                    <a:pt x="5136" y="0"/>
                    <a:pt x="4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40" name="Google Shape;740;p6"/>
            <p:cNvSpPr/>
            <p:nvPr/>
          </p:nvSpPr>
          <p:spPr>
            <a:xfrm rot="5400000">
              <a:off x="8924675" y="5474238"/>
              <a:ext cx="161350" cy="114450"/>
            </a:xfrm>
            <a:custGeom>
              <a:avLst/>
              <a:gdLst/>
              <a:ahLst/>
              <a:cxnLst/>
              <a:rect l="l" t="t" r="r" b="b"/>
              <a:pathLst>
                <a:path w="6454" h="4578" extrusionOk="0">
                  <a:moveTo>
                    <a:pt x="295" y="1"/>
                  </a:moveTo>
                  <a:cubicBezTo>
                    <a:pt x="140" y="1"/>
                    <a:pt x="1" y="155"/>
                    <a:pt x="101" y="289"/>
                  </a:cubicBezTo>
                  <a:cubicBezTo>
                    <a:pt x="720" y="1360"/>
                    <a:pt x="1851" y="2015"/>
                    <a:pt x="2839" y="2718"/>
                  </a:cubicBezTo>
                  <a:cubicBezTo>
                    <a:pt x="3792" y="3384"/>
                    <a:pt x="4828" y="4456"/>
                    <a:pt x="6018" y="4575"/>
                  </a:cubicBezTo>
                  <a:cubicBezTo>
                    <a:pt x="6032" y="4577"/>
                    <a:pt x="6045" y="4577"/>
                    <a:pt x="6058" y="4577"/>
                  </a:cubicBezTo>
                  <a:cubicBezTo>
                    <a:pt x="6328" y="4577"/>
                    <a:pt x="6453" y="4232"/>
                    <a:pt x="6340" y="4027"/>
                  </a:cubicBezTo>
                  <a:cubicBezTo>
                    <a:pt x="5840" y="3015"/>
                    <a:pt x="4518" y="2420"/>
                    <a:pt x="3625" y="1813"/>
                  </a:cubicBezTo>
                  <a:cubicBezTo>
                    <a:pt x="2601" y="1110"/>
                    <a:pt x="1577" y="229"/>
                    <a:pt x="327" y="3"/>
                  </a:cubicBezTo>
                  <a:cubicBezTo>
                    <a:pt x="316" y="2"/>
                    <a:pt x="305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41" name="Google Shape;741;p6"/>
            <p:cNvSpPr/>
            <p:nvPr/>
          </p:nvSpPr>
          <p:spPr>
            <a:xfrm rot="5400000">
              <a:off x="9269800" y="5197138"/>
              <a:ext cx="148925" cy="113625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2" y="1"/>
                  </a:moveTo>
                  <a:cubicBezTo>
                    <a:pt x="185" y="1"/>
                    <a:pt x="1" y="333"/>
                    <a:pt x="225" y="577"/>
                  </a:cubicBezTo>
                  <a:cubicBezTo>
                    <a:pt x="999" y="1458"/>
                    <a:pt x="1987" y="2173"/>
                    <a:pt x="2916" y="2899"/>
                  </a:cubicBezTo>
                  <a:cubicBezTo>
                    <a:pt x="3642" y="3470"/>
                    <a:pt x="4476" y="4411"/>
                    <a:pt x="5416" y="4542"/>
                  </a:cubicBezTo>
                  <a:cubicBezTo>
                    <a:pt x="5430" y="4543"/>
                    <a:pt x="5444" y="4544"/>
                    <a:pt x="5458" y="4544"/>
                  </a:cubicBezTo>
                  <a:cubicBezTo>
                    <a:pt x="5680" y="4544"/>
                    <a:pt x="5957" y="4371"/>
                    <a:pt x="5845" y="4113"/>
                  </a:cubicBezTo>
                  <a:cubicBezTo>
                    <a:pt x="5476" y="3220"/>
                    <a:pt x="4500" y="2732"/>
                    <a:pt x="3750" y="2161"/>
                  </a:cubicBezTo>
                  <a:cubicBezTo>
                    <a:pt x="2773" y="1411"/>
                    <a:pt x="1773" y="601"/>
                    <a:pt x="654" y="53"/>
                  </a:cubicBezTo>
                  <a:cubicBezTo>
                    <a:pt x="588" y="17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42" name="Google Shape;742;p6"/>
            <p:cNvSpPr/>
            <p:nvPr/>
          </p:nvSpPr>
          <p:spPr>
            <a:xfrm rot="5400000">
              <a:off x="9273225" y="5506113"/>
              <a:ext cx="160800" cy="114400"/>
            </a:xfrm>
            <a:custGeom>
              <a:avLst/>
              <a:gdLst/>
              <a:ahLst/>
              <a:cxnLst/>
              <a:rect l="l" t="t" r="r" b="b"/>
              <a:pathLst>
                <a:path w="6432" h="4576" extrusionOk="0">
                  <a:moveTo>
                    <a:pt x="270" y="0"/>
                  </a:moveTo>
                  <a:cubicBezTo>
                    <a:pt x="119" y="0"/>
                    <a:pt x="0" y="144"/>
                    <a:pt x="78" y="289"/>
                  </a:cubicBezTo>
                  <a:cubicBezTo>
                    <a:pt x="709" y="1360"/>
                    <a:pt x="1840" y="2015"/>
                    <a:pt x="2816" y="2717"/>
                  </a:cubicBezTo>
                  <a:cubicBezTo>
                    <a:pt x="3769" y="3384"/>
                    <a:pt x="4817" y="4456"/>
                    <a:pt x="6007" y="4575"/>
                  </a:cubicBezTo>
                  <a:cubicBezTo>
                    <a:pt x="6017" y="4576"/>
                    <a:pt x="6027" y="4576"/>
                    <a:pt x="6036" y="4576"/>
                  </a:cubicBezTo>
                  <a:cubicBezTo>
                    <a:pt x="6313" y="4576"/>
                    <a:pt x="6432" y="4246"/>
                    <a:pt x="6317" y="4027"/>
                  </a:cubicBezTo>
                  <a:cubicBezTo>
                    <a:pt x="5829" y="3015"/>
                    <a:pt x="4495" y="2420"/>
                    <a:pt x="3602" y="1801"/>
                  </a:cubicBezTo>
                  <a:cubicBezTo>
                    <a:pt x="2578" y="1110"/>
                    <a:pt x="1554" y="229"/>
                    <a:pt x="304" y="3"/>
                  </a:cubicBezTo>
                  <a:cubicBezTo>
                    <a:pt x="293" y="1"/>
                    <a:pt x="281" y="0"/>
                    <a:pt x="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743" name="Google Shape;743;p6"/>
          <p:cNvSpPr/>
          <p:nvPr/>
        </p:nvSpPr>
        <p:spPr>
          <a:xfrm rot="5400000">
            <a:off x="9896033" y="3497784"/>
            <a:ext cx="3269867" cy="7030867"/>
          </a:xfrm>
          <a:custGeom>
            <a:avLst/>
            <a:gdLst/>
            <a:ahLst/>
            <a:cxnLst/>
            <a:rect l="l" t="t" r="r" b="b"/>
            <a:pathLst>
              <a:path w="98096" h="210926" extrusionOk="0">
                <a:moveTo>
                  <a:pt x="35350" y="0"/>
                </a:moveTo>
                <a:cubicBezTo>
                  <a:pt x="28182" y="4989"/>
                  <a:pt x="22443" y="10085"/>
                  <a:pt x="17717" y="18764"/>
                </a:cubicBezTo>
                <a:cubicBezTo>
                  <a:pt x="11406" y="30373"/>
                  <a:pt x="8061" y="42672"/>
                  <a:pt x="5834" y="52078"/>
                </a:cubicBezTo>
                <a:cubicBezTo>
                  <a:pt x="2965" y="64294"/>
                  <a:pt x="0" y="76938"/>
                  <a:pt x="4524" y="89321"/>
                </a:cubicBezTo>
                <a:cubicBezTo>
                  <a:pt x="5286" y="91392"/>
                  <a:pt x="5953" y="93571"/>
                  <a:pt x="6608" y="95655"/>
                </a:cubicBezTo>
                <a:cubicBezTo>
                  <a:pt x="7608" y="98822"/>
                  <a:pt x="8632" y="102108"/>
                  <a:pt x="9977" y="105180"/>
                </a:cubicBezTo>
                <a:cubicBezTo>
                  <a:pt x="12168" y="110204"/>
                  <a:pt x="15823" y="113990"/>
                  <a:pt x="19348" y="117646"/>
                </a:cubicBezTo>
                <a:lnTo>
                  <a:pt x="20562" y="118896"/>
                </a:lnTo>
                <a:cubicBezTo>
                  <a:pt x="22479" y="120908"/>
                  <a:pt x="24372" y="123039"/>
                  <a:pt x="26218" y="125075"/>
                </a:cubicBezTo>
                <a:cubicBezTo>
                  <a:pt x="27944" y="126992"/>
                  <a:pt x="29742" y="128992"/>
                  <a:pt x="31540" y="130897"/>
                </a:cubicBezTo>
                <a:cubicBezTo>
                  <a:pt x="31885" y="131254"/>
                  <a:pt x="32230" y="131624"/>
                  <a:pt x="32564" y="131981"/>
                </a:cubicBezTo>
                <a:cubicBezTo>
                  <a:pt x="35659" y="135231"/>
                  <a:pt x="38862" y="138589"/>
                  <a:pt x="41243" y="142422"/>
                </a:cubicBezTo>
                <a:cubicBezTo>
                  <a:pt x="43196" y="145578"/>
                  <a:pt x="44946" y="149114"/>
                  <a:pt x="46649" y="152531"/>
                </a:cubicBezTo>
                <a:cubicBezTo>
                  <a:pt x="47268" y="153793"/>
                  <a:pt x="47923" y="155103"/>
                  <a:pt x="48566" y="156353"/>
                </a:cubicBezTo>
                <a:cubicBezTo>
                  <a:pt x="51280" y="161639"/>
                  <a:pt x="53519" y="166854"/>
                  <a:pt x="55400" y="172248"/>
                </a:cubicBezTo>
                <a:cubicBezTo>
                  <a:pt x="57710" y="178879"/>
                  <a:pt x="61734" y="188416"/>
                  <a:pt x="67830" y="196203"/>
                </a:cubicBezTo>
                <a:cubicBezTo>
                  <a:pt x="70687" y="199846"/>
                  <a:pt x="74795" y="203537"/>
                  <a:pt x="77688" y="205764"/>
                </a:cubicBezTo>
                <a:cubicBezTo>
                  <a:pt x="81129" y="208419"/>
                  <a:pt x="84808" y="209204"/>
                  <a:pt x="88690" y="210038"/>
                </a:cubicBezTo>
                <a:lnTo>
                  <a:pt x="89356" y="210193"/>
                </a:lnTo>
                <a:cubicBezTo>
                  <a:pt x="91144" y="210576"/>
                  <a:pt x="93083" y="210926"/>
                  <a:pt x="94868" y="210926"/>
                </a:cubicBezTo>
                <a:cubicBezTo>
                  <a:pt x="95914" y="210926"/>
                  <a:pt x="96907" y="210806"/>
                  <a:pt x="97786" y="210502"/>
                </a:cubicBezTo>
                <a:lnTo>
                  <a:pt x="97929" y="210455"/>
                </a:lnTo>
                <a:lnTo>
                  <a:pt x="98096" y="209585"/>
                </a:lnTo>
                <a:lnTo>
                  <a:pt x="97619" y="209478"/>
                </a:lnTo>
                <a:lnTo>
                  <a:pt x="97512" y="210014"/>
                </a:lnTo>
                <a:cubicBezTo>
                  <a:pt x="96730" y="210264"/>
                  <a:pt x="95847" y="210364"/>
                  <a:pt x="94912" y="210364"/>
                </a:cubicBezTo>
                <a:cubicBezTo>
                  <a:pt x="93170" y="210364"/>
                  <a:pt x="91250" y="210017"/>
                  <a:pt x="89476" y="209645"/>
                </a:cubicBezTo>
                <a:lnTo>
                  <a:pt x="88809" y="209490"/>
                </a:lnTo>
                <a:cubicBezTo>
                  <a:pt x="84975" y="208669"/>
                  <a:pt x="81355" y="207883"/>
                  <a:pt x="78010" y="205311"/>
                </a:cubicBezTo>
                <a:cubicBezTo>
                  <a:pt x="75128" y="203085"/>
                  <a:pt x="71057" y="199441"/>
                  <a:pt x="68223" y="195822"/>
                </a:cubicBezTo>
                <a:cubicBezTo>
                  <a:pt x="62186" y="188107"/>
                  <a:pt x="58186" y="178641"/>
                  <a:pt x="55888" y="172045"/>
                </a:cubicBezTo>
                <a:cubicBezTo>
                  <a:pt x="53995" y="166616"/>
                  <a:pt x="51757" y="161377"/>
                  <a:pt x="49030" y="156055"/>
                </a:cubicBezTo>
                <a:cubicBezTo>
                  <a:pt x="48387" y="154805"/>
                  <a:pt x="47732" y="153495"/>
                  <a:pt x="47113" y="152233"/>
                </a:cubicBezTo>
                <a:cubicBezTo>
                  <a:pt x="45410" y="148816"/>
                  <a:pt x="43636" y="145268"/>
                  <a:pt x="41672" y="142089"/>
                </a:cubicBezTo>
                <a:cubicBezTo>
                  <a:pt x="39267" y="138196"/>
                  <a:pt x="36040" y="134826"/>
                  <a:pt x="32921" y="131552"/>
                </a:cubicBezTo>
                <a:cubicBezTo>
                  <a:pt x="32587" y="131171"/>
                  <a:pt x="32242" y="130814"/>
                  <a:pt x="31897" y="130457"/>
                </a:cubicBezTo>
                <a:cubicBezTo>
                  <a:pt x="30099" y="128576"/>
                  <a:pt x="28313" y="126575"/>
                  <a:pt x="26587" y="124658"/>
                </a:cubicBezTo>
                <a:cubicBezTo>
                  <a:pt x="24753" y="122599"/>
                  <a:pt x="22848" y="120491"/>
                  <a:pt x="20919" y="118467"/>
                </a:cubicBezTo>
                <a:cubicBezTo>
                  <a:pt x="20515" y="118038"/>
                  <a:pt x="20110" y="117622"/>
                  <a:pt x="19705" y="117205"/>
                </a:cubicBezTo>
                <a:cubicBezTo>
                  <a:pt x="16216" y="113586"/>
                  <a:pt x="12597" y="109835"/>
                  <a:pt x="10442" y="104906"/>
                </a:cubicBezTo>
                <a:cubicBezTo>
                  <a:pt x="9108" y="101870"/>
                  <a:pt x="8084" y="98596"/>
                  <a:pt x="7108" y="95440"/>
                </a:cubicBezTo>
                <a:cubicBezTo>
                  <a:pt x="6453" y="93345"/>
                  <a:pt x="5763" y="91166"/>
                  <a:pt x="5001" y="89083"/>
                </a:cubicBezTo>
                <a:cubicBezTo>
                  <a:pt x="536" y="76902"/>
                  <a:pt x="3489" y="64353"/>
                  <a:pt x="6346" y="52209"/>
                </a:cubicBezTo>
                <a:cubicBezTo>
                  <a:pt x="8549" y="42827"/>
                  <a:pt x="11882" y="30599"/>
                  <a:pt x="18157" y="19062"/>
                </a:cubicBezTo>
                <a:cubicBezTo>
                  <a:pt x="22836" y="10490"/>
                  <a:pt x="28516" y="5429"/>
                  <a:pt x="35624" y="488"/>
                </a:cubicBezTo>
                <a:lnTo>
                  <a:pt x="353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44" name="Google Shape;744;p6"/>
          <p:cNvSpPr/>
          <p:nvPr/>
        </p:nvSpPr>
        <p:spPr>
          <a:xfrm>
            <a:off x="-15" y="5560785"/>
            <a:ext cx="4545033" cy="4793500"/>
          </a:xfrm>
          <a:custGeom>
            <a:avLst/>
            <a:gdLst/>
            <a:ahLst/>
            <a:cxnLst/>
            <a:rect l="l" t="t" r="r" b="b"/>
            <a:pathLst>
              <a:path w="136351" h="143805" extrusionOk="0">
                <a:moveTo>
                  <a:pt x="0" y="1"/>
                </a:moveTo>
                <a:lnTo>
                  <a:pt x="0" y="143804"/>
                </a:lnTo>
                <a:lnTo>
                  <a:pt x="134279" y="143804"/>
                </a:lnTo>
                <a:cubicBezTo>
                  <a:pt x="135053" y="138756"/>
                  <a:pt x="136232" y="133815"/>
                  <a:pt x="136267" y="128564"/>
                </a:cubicBezTo>
                <a:cubicBezTo>
                  <a:pt x="136327" y="116706"/>
                  <a:pt x="136351" y="104871"/>
                  <a:pt x="133624" y="93334"/>
                </a:cubicBezTo>
                <a:cubicBezTo>
                  <a:pt x="133315" y="91988"/>
                  <a:pt x="132969" y="90655"/>
                  <a:pt x="132577" y="89309"/>
                </a:cubicBezTo>
                <a:cubicBezTo>
                  <a:pt x="129457" y="78772"/>
                  <a:pt x="122968" y="65533"/>
                  <a:pt x="114967" y="57543"/>
                </a:cubicBezTo>
                <a:cubicBezTo>
                  <a:pt x="105430" y="48030"/>
                  <a:pt x="95203" y="40541"/>
                  <a:pt x="83559" y="33683"/>
                </a:cubicBezTo>
                <a:cubicBezTo>
                  <a:pt x="74605" y="28397"/>
                  <a:pt x="66461" y="22527"/>
                  <a:pt x="57639" y="17015"/>
                </a:cubicBezTo>
                <a:cubicBezTo>
                  <a:pt x="48697" y="11407"/>
                  <a:pt x="38398" y="9085"/>
                  <a:pt x="28659" y="5156"/>
                </a:cubicBezTo>
                <a:cubicBezTo>
                  <a:pt x="28540" y="5097"/>
                  <a:pt x="28421" y="5049"/>
                  <a:pt x="28290" y="5001"/>
                </a:cubicBezTo>
                <a:cubicBezTo>
                  <a:pt x="22515" y="2739"/>
                  <a:pt x="15360" y="1608"/>
                  <a:pt x="9228" y="667"/>
                </a:cubicBezTo>
                <a:cubicBezTo>
                  <a:pt x="6882" y="310"/>
                  <a:pt x="4346" y="108"/>
                  <a:pt x="1763" y="36"/>
                </a:cubicBezTo>
                <a:cubicBezTo>
                  <a:pt x="1191" y="13"/>
                  <a:pt x="608" y="1"/>
                  <a:pt x="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745" name="Google Shape;745;p6"/>
          <p:cNvGrpSpPr/>
          <p:nvPr/>
        </p:nvGrpSpPr>
        <p:grpSpPr>
          <a:xfrm flipH="1">
            <a:off x="-75591" y="5693705"/>
            <a:ext cx="7020237" cy="1841513"/>
            <a:chOff x="4106673" y="5356128"/>
            <a:chExt cx="5265178" cy="1381135"/>
          </a:xfrm>
        </p:grpSpPr>
        <p:sp>
          <p:nvSpPr>
            <p:cNvPr id="746" name="Google Shape;746;p6"/>
            <p:cNvSpPr/>
            <p:nvPr/>
          </p:nvSpPr>
          <p:spPr>
            <a:xfrm>
              <a:off x="4228461" y="6473605"/>
              <a:ext cx="237546" cy="59330"/>
            </a:xfrm>
            <a:custGeom>
              <a:avLst/>
              <a:gdLst/>
              <a:ahLst/>
              <a:cxnLst/>
              <a:rect l="l" t="t" r="r" b="b"/>
              <a:pathLst>
                <a:path w="7343" h="1834" extrusionOk="0">
                  <a:moveTo>
                    <a:pt x="7117" y="0"/>
                  </a:moveTo>
                  <a:cubicBezTo>
                    <a:pt x="5985" y="36"/>
                    <a:pt x="4842" y="393"/>
                    <a:pt x="3747" y="643"/>
                  </a:cubicBezTo>
                  <a:cubicBezTo>
                    <a:pt x="2533" y="905"/>
                    <a:pt x="1330" y="1167"/>
                    <a:pt x="175" y="1536"/>
                  </a:cubicBezTo>
                  <a:cubicBezTo>
                    <a:pt x="1" y="1582"/>
                    <a:pt x="8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703"/>
                    <a:pt x="2461" y="1464"/>
                    <a:pt x="3580" y="1238"/>
                  </a:cubicBezTo>
                  <a:cubicBezTo>
                    <a:pt x="4771" y="1000"/>
                    <a:pt x="6045" y="857"/>
                    <a:pt x="7164" y="381"/>
                  </a:cubicBezTo>
                  <a:cubicBezTo>
                    <a:pt x="7343" y="298"/>
                    <a:pt x="7343" y="0"/>
                    <a:pt x="7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47" name="Google Shape;747;p6"/>
            <p:cNvSpPr/>
            <p:nvPr/>
          </p:nvSpPr>
          <p:spPr>
            <a:xfrm>
              <a:off x="4106673" y="6133180"/>
              <a:ext cx="151042" cy="187565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5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45"/>
                    <a:pt x="3381" y="5011"/>
                    <a:pt x="4321" y="5750"/>
                  </a:cubicBezTo>
                  <a:cubicBezTo>
                    <a:pt x="4364" y="5783"/>
                    <a:pt x="4409" y="5798"/>
                    <a:pt x="4451" y="5798"/>
                  </a:cubicBezTo>
                  <a:cubicBezTo>
                    <a:pt x="4573" y="5798"/>
                    <a:pt x="4669" y="5674"/>
                    <a:pt x="4607" y="5523"/>
                  </a:cubicBezTo>
                  <a:cubicBezTo>
                    <a:pt x="4155" y="4547"/>
                    <a:pt x="3297" y="3666"/>
                    <a:pt x="2631" y="2821"/>
                  </a:cubicBezTo>
                  <a:cubicBezTo>
                    <a:pt x="1857" y="1856"/>
                    <a:pt x="1142" y="820"/>
                    <a:pt x="190" y="35"/>
                  </a:cubicBezTo>
                  <a:cubicBezTo>
                    <a:pt x="166" y="11"/>
                    <a:pt x="13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48" name="Google Shape;748;p6"/>
            <p:cNvSpPr/>
            <p:nvPr/>
          </p:nvSpPr>
          <p:spPr>
            <a:xfrm>
              <a:off x="4398867" y="6054575"/>
              <a:ext cx="236996" cy="59039"/>
            </a:xfrm>
            <a:custGeom>
              <a:avLst/>
              <a:gdLst/>
              <a:ahLst/>
              <a:cxnLst/>
              <a:rect l="l" t="t" r="r" b="b"/>
              <a:pathLst>
                <a:path w="7326" h="1825" extrusionOk="0">
                  <a:moveTo>
                    <a:pt x="7111" y="0"/>
                  </a:moveTo>
                  <a:cubicBezTo>
                    <a:pt x="5980" y="24"/>
                    <a:pt x="4825" y="381"/>
                    <a:pt x="3730" y="631"/>
                  </a:cubicBezTo>
                  <a:cubicBezTo>
                    <a:pt x="2527" y="905"/>
                    <a:pt x="1313" y="1155"/>
                    <a:pt x="158" y="1524"/>
                  </a:cubicBezTo>
                  <a:cubicBezTo>
                    <a:pt x="1" y="1569"/>
                    <a:pt x="2" y="1825"/>
                    <a:pt x="152" y="1825"/>
                  </a:cubicBezTo>
                  <a:cubicBezTo>
                    <a:pt x="161" y="1825"/>
                    <a:pt x="171" y="1824"/>
                    <a:pt x="182" y="1822"/>
                  </a:cubicBezTo>
                  <a:cubicBezTo>
                    <a:pt x="1313" y="1691"/>
                    <a:pt x="2444" y="1453"/>
                    <a:pt x="3563" y="1226"/>
                  </a:cubicBezTo>
                  <a:cubicBezTo>
                    <a:pt x="4754" y="988"/>
                    <a:pt x="6040" y="845"/>
                    <a:pt x="7147" y="369"/>
                  </a:cubicBezTo>
                  <a:cubicBezTo>
                    <a:pt x="7325" y="298"/>
                    <a:pt x="7325" y="0"/>
                    <a:pt x="7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749" name="Google Shape;749;p6"/>
            <p:cNvGrpSpPr/>
            <p:nvPr/>
          </p:nvGrpSpPr>
          <p:grpSpPr>
            <a:xfrm>
              <a:off x="4609186" y="5356128"/>
              <a:ext cx="4762664" cy="1381135"/>
              <a:chOff x="3765600" y="4769263"/>
              <a:chExt cx="3680575" cy="1067338"/>
            </a:xfrm>
          </p:grpSpPr>
          <p:sp>
            <p:nvSpPr>
              <p:cNvPr id="750" name="Google Shape;750;p6"/>
              <p:cNvSpPr/>
              <p:nvPr/>
            </p:nvSpPr>
            <p:spPr>
              <a:xfrm>
                <a:off x="3847025" y="5668950"/>
                <a:ext cx="140175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2093" extrusionOk="0">
                    <a:moveTo>
                      <a:pt x="5309" y="0"/>
                    </a:moveTo>
                    <a:cubicBezTo>
                      <a:pt x="5300" y="0"/>
                      <a:pt x="5291" y="1"/>
                      <a:pt x="5282" y="2"/>
                    </a:cubicBezTo>
                    <a:cubicBezTo>
                      <a:pt x="4401" y="121"/>
                      <a:pt x="3555" y="526"/>
                      <a:pt x="2722" y="811"/>
                    </a:cubicBezTo>
                    <a:cubicBezTo>
                      <a:pt x="1865" y="1109"/>
                      <a:pt x="1019" y="1395"/>
                      <a:pt x="186" y="1728"/>
                    </a:cubicBezTo>
                    <a:cubicBezTo>
                      <a:pt x="0" y="1815"/>
                      <a:pt x="45" y="2093"/>
                      <a:pt x="237" y="2093"/>
                    </a:cubicBezTo>
                    <a:cubicBezTo>
                      <a:pt x="254" y="2093"/>
                      <a:pt x="273" y="2090"/>
                      <a:pt x="293" y="2085"/>
                    </a:cubicBezTo>
                    <a:cubicBezTo>
                      <a:pt x="1210" y="1835"/>
                      <a:pt x="2127" y="1526"/>
                      <a:pt x="3031" y="1228"/>
                    </a:cubicBezTo>
                    <a:cubicBezTo>
                      <a:pt x="3829" y="954"/>
                      <a:pt x="4686" y="764"/>
                      <a:pt x="5425" y="347"/>
                    </a:cubicBezTo>
                    <a:cubicBezTo>
                      <a:pt x="5607" y="233"/>
                      <a:pt x="5495" y="0"/>
                      <a:pt x="53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6"/>
              <p:cNvSpPr/>
              <p:nvPr/>
            </p:nvSpPr>
            <p:spPr>
              <a:xfrm>
                <a:off x="3765600" y="5454300"/>
                <a:ext cx="10322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5514" extrusionOk="0">
                    <a:moveTo>
                      <a:pt x="225" y="1"/>
                    </a:moveTo>
                    <a:cubicBezTo>
                      <a:pt x="113" y="1"/>
                      <a:pt x="0" y="145"/>
                      <a:pt x="62" y="277"/>
                    </a:cubicBezTo>
                    <a:cubicBezTo>
                      <a:pt x="633" y="1242"/>
                      <a:pt x="1300" y="2146"/>
                      <a:pt x="1943" y="3075"/>
                    </a:cubicBezTo>
                    <a:cubicBezTo>
                      <a:pt x="2502" y="3873"/>
                      <a:pt x="3026" y="4837"/>
                      <a:pt x="3788" y="5468"/>
                    </a:cubicBezTo>
                    <a:cubicBezTo>
                      <a:pt x="3823" y="5499"/>
                      <a:pt x="3867" y="5513"/>
                      <a:pt x="3911" y="5513"/>
                    </a:cubicBezTo>
                    <a:cubicBezTo>
                      <a:pt x="4020" y="5513"/>
                      <a:pt x="4128" y="5429"/>
                      <a:pt x="4086" y="5302"/>
                    </a:cubicBezTo>
                    <a:cubicBezTo>
                      <a:pt x="3717" y="4337"/>
                      <a:pt x="2919" y="3468"/>
                      <a:pt x="2300" y="2623"/>
                    </a:cubicBezTo>
                    <a:cubicBezTo>
                      <a:pt x="1657" y="1765"/>
                      <a:pt x="1050" y="873"/>
                      <a:pt x="335" y="63"/>
                    </a:cubicBezTo>
                    <a:cubicBezTo>
                      <a:pt x="304" y="19"/>
                      <a:pt x="26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6"/>
              <p:cNvSpPr/>
              <p:nvPr/>
            </p:nvSpPr>
            <p:spPr>
              <a:xfrm>
                <a:off x="3978625" y="5345050"/>
                <a:ext cx="140350" cy="52450"/>
              </a:xfrm>
              <a:custGeom>
                <a:avLst/>
                <a:gdLst/>
                <a:ahLst/>
                <a:cxnLst/>
                <a:rect l="l" t="t" r="r" b="b"/>
                <a:pathLst>
                  <a:path w="5614" h="2098" extrusionOk="0">
                    <a:moveTo>
                      <a:pt x="5321" y="0"/>
                    </a:moveTo>
                    <a:cubicBezTo>
                      <a:pt x="5308" y="0"/>
                      <a:pt x="5294" y="1"/>
                      <a:pt x="5280" y="4"/>
                    </a:cubicBezTo>
                    <a:cubicBezTo>
                      <a:pt x="4399" y="123"/>
                      <a:pt x="3554" y="516"/>
                      <a:pt x="2720" y="801"/>
                    </a:cubicBezTo>
                    <a:cubicBezTo>
                      <a:pt x="1875" y="1099"/>
                      <a:pt x="1030" y="1385"/>
                      <a:pt x="184" y="1730"/>
                    </a:cubicBezTo>
                    <a:cubicBezTo>
                      <a:pt x="1" y="1806"/>
                      <a:pt x="43" y="2097"/>
                      <a:pt x="230" y="2097"/>
                    </a:cubicBezTo>
                    <a:cubicBezTo>
                      <a:pt x="249" y="2097"/>
                      <a:pt x="270" y="2094"/>
                      <a:pt x="292" y="2087"/>
                    </a:cubicBezTo>
                    <a:cubicBezTo>
                      <a:pt x="1220" y="1825"/>
                      <a:pt x="2125" y="1516"/>
                      <a:pt x="3030" y="1218"/>
                    </a:cubicBezTo>
                    <a:cubicBezTo>
                      <a:pt x="3840" y="956"/>
                      <a:pt x="4685" y="754"/>
                      <a:pt x="5435" y="337"/>
                    </a:cubicBezTo>
                    <a:cubicBezTo>
                      <a:pt x="5613" y="226"/>
                      <a:pt x="5510" y="0"/>
                      <a:pt x="53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6"/>
              <p:cNvSpPr/>
              <p:nvPr/>
            </p:nvSpPr>
            <p:spPr>
              <a:xfrm>
                <a:off x="4056800" y="5530475"/>
                <a:ext cx="116950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5802" extrusionOk="0">
                    <a:moveTo>
                      <a:pt x="112" y="1"/>
                    </a:moveTo>
                    <a:cubicBezTo>
                      <a:pt x="51" y="1"/>
                      <a:pt x="0" y="71"/>
                      <a:pt x="34" y="147"/>
                    </a:cubicBezTo>
                    <a:cubicBezTo>
                      <a:pt x="534" y="1147"/>
                      <a:pt x="1260" y="2017"/>
                      <a:pt x="1939" y="2898"/>
                    </a:cubicBezTo>
                    <a:cubicBezTo>
                      <a:pt x="2677" y="3826"/>
                      <a:pt x="3392" y="5005"/>
                      <a:pt x="4320" y="5755"/>
                    </a:cubicBezTo>
                    <a:cubicBezTo>
                      <a:pt x="4362" y="5788"/>
                      <a:pt x="4406" y="5802"/>
                      <a:pt x="4448" y="5802"/>
                    </a:cubicBezTo>
                    <a:cubicBezTo>
                      <a:pt x="4574" y="5802"/>
                      <a:pt x="4678" y="5672"/>
                      <a:pt x="4606" y="5529"/>
                    </a:cubicBezTo>
                    <a:cubicBezTo>
                      <a:pt x="4165" y="4553"/>
                      <a:pt x="3296" y="3671"/>
                      <a:pt x="2630" y="2826"/>
                    </a:cubicBezTo>
                    <a:cubicBezTo>
                      <a:pt x="1856" y="1850"/>
                      <a:pt x="1141" y="826"/>
                      <a:pt x="189" y="40"/>
                    </a:cubicBezTo>
                    <a:cubicBezTo>
                      <a:pt x="165" y="13"/>
                      <a:pt x="138" y="1"/>
                      <a:pt x="1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6"/>
              <p:cNvSpPr/>
              <p:nvPr/>
            </p:nvSpPr>
            <p:spPr>
              <a:xfrm>
                <a:off x="4282825" y="5470150"/>
                <a:ext cx="183225" cy="45600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24" extrusionOk="0">
                    <a:moveTo>
                      <a:pt x="7102" y="0"/>
                    </a:moveTo>
                    <a:cubicBezTo>
                      <a:pt x="5971" y="24"/>
                      <a:pt x="4828" y="381"/>
                      <a:pt x="3721" y="631"/>
                    </a:cubicBezTo>
                    <a:cubicBezTo>
                      <a:pt x="2518" y="905"/>
                      <a:pt x="1316" y="1155"/>
                      <a:pt x="149" y="1524"/>
                    </a:cubicBezTo>
                    <a:cubicBezTo>
                      <a:pt x="1" y="1570"/>
                      <a:pt x="5" y="1824"/>
                      <a:pt x="163" y="1824"/>
                    </a:cubicBezTo>
                    <a:cubicBezTo>
                      <a:pt x="170" y="1824"/>
                      <a:pt x="177" y="1823"/>
                      <a:pt x="185" y="1822"/>
                    </a:cubicBezTo>
                    <a:cubicBezTo>
                      <a:pt x="1316" y="1691"/>
                      <a:pt x="2447" y="1453"/>
                      <a:pt x="3566" y="1227"/>
                    </a:cubicBezTo>
                    <a:cubicBezTo>
                      <a:pt x="4757" y="989"/>
                      <a:pt x="6031" y="846"/>
                      <a:pt x="7150" y="369"/>
                    </a:cubicBezTo>
                    <a:cubicBezTo>
                      <a:pt x="7328" y="298"/>
                      <a:pt x="7328" y="0"/>
                      <a:pt x="71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6"/>
              <p:cNvSpPr/>
              <p:nvPr/>
            </p:nvSpPr>
            <p:spPr>
              <a:xfrm>
                <a:off x="4444675" y="5614900"/>
                <a:ext cx="103375" cy="137450"/>
              </a:xfrm>
              <a:custGeom>
                <a:avLst/>
                <a:gdLst/>
                <a:ahLst/>
                <a:cxnLst/>
                <a:rect l="l" t="t" r="r" b="b"/>
                <a:pathLst>
                  <a:path w="4135" h="5498" extrusionOk="0">
                    <a:moveTo>
                      <a:pt x="230" y="1"/>
                    </a:moveTo>
                    <a:cubicBezTo>
                      <a:pt x="113" y="1"/>
                      <a:pt x="0" y="143"/>
                      <a:pt x="80" y="259"/>
                    </a:cubicBezTo>
                    <a:cubicBezTo>
                      <a:pt x="640" y="1235"/>
                      <a:pt x="1307" y="2140"/>
                      <a:pt x="1950" y="3057"/>
                    </a:cubicBezTo>
                    <a:cubicBezTo>
                      <a:pt x="2521" y="3866"/>
                      <a:pt x="3033" y="4831"/>
                      <a:pt x="3795" y="5450"/>
                    </a:cubicBezTo>
                    <a:cubicBezTo>
                      <a:pt x="3831" y="5482"/>
                      <a:pt x="3879" y="5497"/>
                      <a:pt x="3925" y="5497"/>
                    </a:cubicBezTo>
                    <a:cubicBezTo>
                      <a:pt x="4032" y="5497"/>
                      <a:pt x="4134" y="5419"/>
                      <a:pt x="4093" y="5295"/>
                    </a:cubicBezTo>
                    <a:cubicBezTo>
                      <a:pt x="3724" y="4319"/>
                      <a:pt x="2938" y="3462"/>
                      <a:pt x="2307" y="2616"/>
                    </a:cubicBezTo>
                    <a:cubicBezTo>
                      <a:pt x="1676" y="1747"/>
                      <a:pt x="1057" y="854"/>
                      <a:pt x="342" y="56"/>
                    </a:cubicBezTo>
                    <a:cubicBezTo>
                      <a:pt x="309" y="17"/>
                      <a:pt x="269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56" name="Google Shape;756;p6"/>
              <p:cNvSpPr/>
              <p:nvPr/>
            </p:nvSpPr>
            <p:spPr>
              <a:xfrm>
                <a:off x="4657650" y="5505225"/>
                <a:ext cx="14037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5615" h="2097" extrusionOk="0">
                    <a:moveTo>
                      <a:pt x="5306" y="1"/>
                    </a:moveTo>
                    <a:cubicBezTo>
                      <a:pt x="5297" y="1"/>
                      <a:pt x="5287" y="1"/>
                      <a:pt x="5277" y="2"/>
                    </a:cubicBezTo>
                    <a:cubicBezTo>
                      <a:pt x="4396" y="121"/>
                      <a:pt x="3551" y="526"/>
                      <a:pt x="2718" y="812"/>
                    </a:cubicBezTo>
                    <a:cubicBezTo>
                      <a:pt x="1872" y="1110"/>
                      <a:pt x="1027" y="1395"/>
                      <a:pt x="194" y="1729"/>
                    </a:cubicBezTo>
                    <a:cubicBezTo>
                      <a:pt x="0" y="1825"/>
                      <a:pt x="49" y="2096"/>
                      <a:pt x="235" y="2096"/>
                    </a:cubicBezTo>
                    <a:cubicBezTo>
                      <a:pt x="255" y="2096"/>
                      <a:pt x="277" y="2093"/>
                      <a:pt x="301" y="2086"/>
                    </a:cubicBezTo>
                    <a:cubicBezTo>
                      <a:pt x="1217" y="1836"/>
                      <a:pt x="2122" y="1526"/>
                      <a:pt x="3039" y="1229"/>
                    </a:cubicBezTo>
                    <a:cubicBezTo>
                      <a:pt x="3837" y="955"/>
                      <a:pt x="4682" y="764"/>
                      <a:pt x="5432" y="348"/>
                    </a:cubicBezTo>
                    <a:cubicBezTo>
                      <a:pt x="5614" y="234"/>
                      <a:pt x="5503" y="1"/>
                      <a:pt x="5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57" name="Google Shape;757;p6"/>
              <p:cNvSpPr/>
              <p:nvPr/>
            </p:nvSpPr>
            <p:spPr>
              <a:xfrm>
                <a:off x="4736050" y="5691050"/>
                <a:ext cx="116725" cy="144925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5797" extrusionOk="0">
                    <a:moveTo>
                      <a:pt x="108" y="0"/>
                    </a:moveTo>
                    <a:cubicBezTo>
                      <a:pt x="51" y="0"/>
                      <a:pt x="0" y="62"/>
                      <a:pt x="34" y="130"/>
                    </a:cubicBezTo>
                    <a:cubicBezTo>
                      <a:pt x="522" y="1142"/>
                      <a:pt x="1249" y="2011"/>
                      <a:pt x="1939" y="2892"/>
                    </a:cubicBezTo>
                    <a:cubicBezTo>
                      <a:pt x="2665" y="3845"/>
                      <a:pt x="3380" y="4999"/>
                      <a:pt x="4320" y="5750"/>
                    </a:cubicBezTo>
                    <a:cubicBezTo>
                      <a:pt x="4359" y="5782"/>
                      <a:pt x="4401" y="5796"/>
                      <a:pt x="4441" y="5796"/>
                    </a:cubicBezTo>
                    <a:cubicBezTo>
                      <a:pt x="4563" y="5796"/>
                      <a:pt x="4669" y="5666"/>
                      <a:pt x="4606" y="5523"/>
                    </a:cubicBezTo>
                    <a:cubicBezTo>
                      <a:pt x="4154" y="4535"/>
                      <a:pt x="3296" y="3666"/>
                      <a:pt x="2618" y="2809"/>
                    </a:cubicBezTo>
                    <a:cubicBezTo>
                      <a:pt x="1844" y="1844"/>
                      <a:pt x="1129" y="820"/>
                      <a:pt x="177" y="35"/>
                    </a:cubicBezTo>
                    <a:cubicBezTo>
                      <a:pt x="156" y="10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58" name="Google Shape;758;p6"/>
              <p:cNvSpPr/>
              <p:nvPr/>
            </p:nvSpPr>
            <p:spPr>
              <a:xfrm>
                <a:off x="4961700" y="5630275"/>
                <a:ext cx="183300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1835" extrusionOk="0">
                    <a:moveTo>
                      <a:pt x="7105" y="1"/>
                    </a:moveTo>
                    <a:cubicBezTo>
                      <a:pt x="5974" y="37"/>
                      <a:pt x="4831" y="394"/>
                      <a:pt x="3724" y="644"/>
                    </a:cubicBezTo>
                    <a:cubicBezTo>
                      <a:pt x="2521" y="918"/>
                      <a:pt x="1319" y="1168"/>
                      <a:pt x="152" y="1537"/>
                    </a:cubicBezTo>
                    <a:cubicBezTo>
                      <a:pt x="1" y="1583"/>
                      <a:pt x="9" y="1835"/>
                      <a:pt x="176" y="1835"/>
                    </a:cubicBezTo>
                    <a:cubicBezTo>
                      <a:pt x="180" y="1835"/>
                      <a:pt x="184" y="1835"/>
                      <a:pt x="188" y="1835"/>
                    </a:cubicBezTo>
                    <a:cubicBezTo>
                      <a:pt x="1319" y="1704"/>
                      <a:pt x="2450" y="1465"/>
                      <a:pt x="3569" y="1239"/>
                    </a:cubicBezTo>
                    <a:cubicBezTo>
                      <a:pt x="4760" y="1001"/>
                      <a:pt x="6034" y="858"/>
                      <a:pt x="7153" y="382"/>
                    </a:cubicBezTo>
                    <a:cubicBezTo>
                      <a:pt x="7332" y="299"/>
                      <a:pt x="7332" y="1"/>
                      <a:pt x="7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6"/>
              <p:cNvSpPr/>
              <p:nvPr/>
            </p:nvSpPr>
            <p:spPr>
              <a:xfrm>
                <a:off x="5337075" y="5665975"/>
                <a:ext cx="13990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2093" extrusionOk="0">
                    <a:moveTo>
                      <a:pt x="5297" y="0"/>
                    </a:moveTo>
                    <a:cubicBezTo>
                      <a:pt x="5289" y="0"/>
                      <a:pt x="5280" y="1"/>
                      <a:pt x="5271" y="2"/>
                    </a:cubicBezTo>
                    <a:cubicBezTo>
                      <a:pt x="4389" y="121"/>
                      <a:pt x="3544" y="526"/>
                      <a:pt x="2711" y="811"/>
                    </a:cubicBezTo>
                    <a:cubicBezTo>
                      <a:pt x="1853" y="1109"/>
                      <a:pt x="1008" y="1395"/>
                      <a:pt x="175" y="1728"/>
                    </a:cubicBezTo>
                    <a:cubicBezTo>
                      <a:pt x="0" y="1815"/>
                      <a:pt x="45" y="2093"/>
                      <a:pt x="228" y="2093"/>
                    </a:cubicBezTo>
                    <a:cubicBezTo>
                      <a:pt x="245" y="2093"/>
                      <a:pt x="263" y="2090"/>
                      <a:pt x="282" y="2085"/>
                    </a:cubicBezTo>
                    <a:cubicBezTo>
                      <a:pt x="1199" y="1835"/>
                      <a:pt x="2115" y="1526"/>
                      <a:pt x="3020" y="1228"/>
                    </a:cubicBezTo>
                    <a:cubicBezTo>
                      <a:pt x="3818" y="954"/>
                      <a:pt x="4675" y="764"/>
                      <a:pt x="5413" y="347"/>
                    </a:cubicBezTo>
                    <a:cubicBezTo>
                      <a:pt x="5595" y="233"/>
                      <a:pt x="5484" y="0"/>
                      <a:pt x="52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60" name="Google Shape;760;p6"/>
              <p:cNvSpPr/>
              <p:nvPr/>
            </p:nvSpPr>
            <p:spPr>
              <a:xfrm>
                <a:off x="5640975" y="5790725"/>
                <a:ext cx="1835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43" h="1835" extrusionOk="0">
                    <a:moveTo>
                      <a:pt x="7116" y="0"/>
                    </a:moveTo>
                    <a:cubicBezTo>
                      <a:pt x="5985" y="36"/>
                      <a:pt x="4842" y="393"/>
                      <a:pt x="3735" y="643"/>
                    </a:cubicBezTo>
                    <a:cubicBezTo>
                      <a:pt x="2532" y="905"/>
                      <a:pt x="1330" y="1167"/>
                      <a:pt x="163" y="1536"/>
                    </a:cubicBezTo>
                    <a:cubicBezTo>
                      <a:pt x="0" y="1583"/>
                      <a:pt x="19" y="1834"/>
                      <a:pt x="187" y="1834"/>
                    </a:cubicBezTo>
                    <a:cubicBezTo>
                      <a:pt x="191" y="1834"/>
                      <a:pt x="195" y="1834"/>
                      <a:pt x="199" y="1834"/>
                    </a:cubicBezTo>
                    <a:cubicBezTo>
                      <a:pt x="1330" y="1691"/>
                      <a:pt x="2461" y="1465"/>
                      <a:pt x="3568" y="1239"/>
                    </a:cubicBezTo>
                    <a:cubicBezTo>
                      <a:pt x="4759" y="1001"/>
                      <a:pt x="6045" y="846"/>
                      <a:pt x="7164" y="369"/>
                    </a:cubicBezTo>
                    <a:cubicBezTo>
                      <a:pt x="7343" y="298"/>
                      <a:pt x="7343" y="0"/>
                      <a:pt x="7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61" name="Google Shape;761;p6"/>
              <p:cNvSpPr/>
              <p:nvPr/>
            </p:nvSpPr>
            <p:spPr>
              <a:xfrm>
                <a:off x="3896975" y="5130450"/>
                <a:ext cx="10340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136" h="5502" extrusionOk="0">
                    <a:moveTo>
                      <a:pt x="238" y="1"/>
                    </a:moveTo>
                    <a:cubicBezTo>
                      <a:pt x="122" y="1"/>
                      <a:pt x="0" y="140"/>
                      <a:pt x="81" y="265"/>
                    </a:cubicBezTo>
                    <a:cubicBezTo>
                      <a:pt x="641" y="1230"/>
                      <a:pt x="1319" y="2135"/>
                      <a:pt x="1950" y="3063"/>
                    </a:cubicBezTo>
                    <a:cubicBezTo>
                      <a:pt x="2522" y="3861"/>
                      <a:pt x="3046" y="4837"/>
                      <a:pt x="3796" y="5456"/>
                    </a:cubicBezTo>
                    <a:cubicBezTo>
                      <a:pt x="3830" y="5487"/>
                      <a:pt x="3875" y="5502"/>
                      <a:pt x="3919" y="5502"/>
                    </a:cubicBezTo>
                    <a:cubicBezTo>
                      <a:pt x="4028" y="5502"/>
                      <a:pt x="4136" y="5417"/>
                      <a:pt x="4093" y="5290"/>
                    </a:cubicBezTo>
                    <a:cubicBezTo>
                      <a:pt x="3724" y="4325"/>
                      <a:pt x="2938" y="3456"/>
                      <a:pt x="2307" y="2611"/>
                    </a:cubicBezTo>
                    <a:cubicBezTo>
                      <a:pt x="1676" y="1754"/>
                      <a:pt x="1057" y="861"/>
                      <a:pt x="343" y="51"/>
                    </a:cubicBezTo>
                    <a:cubicBezTo>
                      <a:pt x="314" y="16"/>
                      <a:pt x="276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62" name="Google Shape;762;p6"/>
              <p:cNvSpPr/>
              <p:nvPr/>
            </p:nvSpPr>
            <p:spPr>
              <a:xfrm>
                <a:off x="4188425" y="5206775"/>
                <a:ext cx="116925" cy="145075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803" extrusionOk="0">
                    <a:moveTo>
                      <a:pt x="116" y="0"/>
                    </a:moveTo>
                    <a:cubicBezTo>
                      <a:pt x="50" y="0"/>
                      <a:pt x="1" y="65"/>
                      <a:pt x="43" y="141"/>
                    </a:cubicBezTo>
                    <a:cubicBezTo>
                      <a:pt x="532" y="1153"/>
                      <a:pt x="1270" y="2011"/>
                      <a:pt x="1948" y="2892"/>
                    </a:cubicBezTo>
                    <a:cubicBezTo>
                      <a:pt x="2675" y="3832"/>
                      <a:pt x="3389" y="5011"/>
                      <a:pt x="4330" y="5749"/>
                    </a:cubicBezTo>
                    <a:cubicBezTo>
                      <a:pt x="4373" y="5787"/>
                      <a:pt x="4420" y="5803"/>
                      <a:pt x="4463" y="5803"/>
                    </a:cubicBezTo>
                    <a:cubicBezTo>
                      <a:pt x="4583" y="5803"/>
                      <a:pt x="4677" y="5675"/>
                      <a:pt x="4615" y="5535"/>
                    </a:cubicBezTo>
                    <a:cubicBezTo>
                      <a:pt x="4163" y="4547"/>
                      <a:pt x="3306" y="3666"/>
                      <a:pt x="2639" y="2820"/>
                    </a:cubicBezTo>
                    <a:cubicBezTo>
                      <a:pt x="1865" y="1856"/>
                      <a:pt x="1151" y="820"/>
                      <a:pt x="198" y="34"/>
                    </a:cubicBezTo>
                    <a:cubicBezTo>
                      <a:pt x="171" y="10"/>
                      <a:pt x="142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63" name="Google Shape;763;p6"/>
              <p:cNvSpPr/>
              <p:nvPr/>
            </p:nvSpPr>
            <p:spPr>
              <a:xfrm>
                <a:off x="4414325" y="5146000"/>
                <a:ext cx="1832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31" h="1835" extrusionOk="0">
                    <a:moveTo>
                      <a:pt x="7117" y="1"/>
                    </a:moveTo>
                    <a:cubicBezTo>
                      <a:pt x="5986" y="24"/>
                      <a:pt x="4831" y="382"/>
                      <a:pt x="3735" y="643"/>
                    </a:cubicBezTo>
                    <a:cubicBezTo>
                      <a:pt x="2533" y="905"/>
                      <a:pt x="1318" y="1155"/>
                      <a:pt x="163" y="1536"/>
                    </a:cubicBezTo>
                    <a:cubicBezTo>
                      <a:pt x="0" y="1571"/>
                      <a:pt x="8" y="1834"/>
                      <a:pt x="176" y="1834"/>
                    </a:cubicBezTo>
                    <a:cubicBezTo>
                      <a:pt x="180" y="1834"/>
                      <a:pt x="183" y="1834"/>
                      <a:pt x="187" y="1834"/>
                    </a:cubicBezTo>
                    <a:cubicBezTo>
                      <a:pt x="1318" y="1691"/>
                      <a:pt x="2449" y="1453"/>
                      <a:pt x="3569" y="1239"/>
                    </a:cubicBezTo>
                    <a:cubicBezTo>
                      <a:pt x="4759" y="1001"/>
                      <a:pt x="6045" y="846"/>
                      <a:pt x="7152" y="370"/>
                    </a:cubicBezTo>
                    <a:cubicBezTo>
                      <a:pt x="7331" y="298"/>
                      <a:pt x="7331" y="1"/>
                      <a:pt x="7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64" name="Google Shape;764;p6"/>
              <p:cNvSpPr/>
              <p:nvPr/>
            </p:nvSpPr>
            <p:spPr>
              <a:xfrm>
                <a:off x="4576375" y="5290900"/>
                <a:ext cx="103250" cy="137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5501" extrusionOk="0">
                    <a:moveTo>
                      <a:pt x="234" y="0"/>
                    </a:moveTo>
                    <a:cubicBezTo>
                      <a:pt x="120" y="0"/>
                      <a:pt x="0" y="139"/>
                      <a:pt x="63" y="265"/>
                    </a:cubicBezTo>
                    <a:cubicBezTo>
                      <a:pt x="635" y="1229"/>
                      <a:pt x="1301" y="2134"/>
                      <a:pt x="1944" y="3063"/>
                    </a:cubicBezTo>
                    <a:cubicBezTo>
                      <a:pt x="2504" y="3860"/>
                      <a:pt x="3028" y="4825"/>
                      <a:pt x="3790" y="5456"/>
                    </a:cubicBezTo>
                    <a:cubicBezTo>
                      <a:pt x="3824" y="5487"/>
                      <a:pt x="3869" y="5501"/>
                      <a:pt x="3913" y="5501"/>
                    </a:cubicBezTo>
                    <a:cubicBezTo>
                      <a:pt x="4022" y="5501"/>
                      <a:pt x="4130" y="5416"/>
                      <a:pt x="4087" y="5289"/>
                    </a:cubicBezTo>
                    <a:cubicBezTo>
                      <a:pt x="3706" y="4325"/>
                      <a:pt x="2921" y="3456"/>
                      <a:pt x="2302" y="2610"/>
                    </a:cubicBezTo>
                    <a:cubicBezTo>
                      <a:pt x="1659" y="1753"/>
                      <a:pt x="1051" y="860"/>
                      <a:pt x="337" y="50"/>
                    </a:cubicBezTo>
                    <a:cubicBezTo>
                      <a:pt x="308" y="15"/>
                      <a:pt x="271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6"/>
              <p:cNvSpPr/>
              <p:nvPr/>
            </p:nvSpPr>
            <p:spPr>
              <a:xfrm>
                <a:off x="4789400" y="5181625"/>
                <a:ext cx="140350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614" h="2095" extrusionOk="0">
                    <a:moveTo>
                      <a:pt x="5321" y="1"/>
                    </a:moveTo>
                    <a:cubicBezTo>
                      <a:pt x="5308" y="1"/>
                      <a:pt x="5295" y="2"/>
                      <a:pt x="5282" y="4"/>
                    </a:cubicBezTo>
                    <a:cubicBezTo>
                      <a:pt x="4401" y="123"/>
                      <a:pt x="3556" y="516"/>
                      <a:pt x="2722" y="802"/>
                    </a:cubicBezTo>
                    <a:cubicBezTo>
                      <a:pt x="1877" y="1100"/>
                      <a:pt x="1020" y="1385"/>
                      <a:pt x="186" y="1731"/>
                    </a:cubicBezTo>
                    <a:cubicBezTo>
                      <a:pt x="0" y="1807"/>
                      <a:pt x="45" y="2095"/>
                      <a:pt x="239" y="2095"/>
                    </a:cubicBezTo>
                    <a:cubicBezTo>
                      <a:pt x="256" y="2095"/>
                      <a:pt x="274" y="2093"/>
                      <a:pt x="293" y="2088"/>
                    </a:cubicBezTo>
                    <a:cubicBezTo>
                      <a:pt x="1222" y="1826"/>
                      <a:pt x="2127" y="1516"/>
                      <a:pt x="3032" y="1219"/>
                    </a:cubicBezTo>
                    <a:cubicBezTo>
                      <a:pt x="3841" y="957"/>
                      <a:pt x="4687" y="766"/>
                      <a:pt x="5425" y="338"/>
                    </a:cubicBezTo>
                    <a:cubicBezTo>
                      <a:pt x="5614" y="226"/>
                      <a:pt x="5502" y="1"/>
                      <a:pt x="5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6"/>
              <p:cNvSpPr/>
              <p:nvPr/>
            </p:nvSpPr>
            <p:spPr>
              <a:xfrm>
                <a:off x="4867825" y="5367075"/>
                <a:ext cx="116725" cy="145075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5803" extrusionOk="0">
                    <a:moveTo>
                      <a:pt x="111" y="0"/>
                    </a:moveTo>
                    <a:cubicBezTo>
                      <a:pt x="53" y="0"/>
                      <a:pt x="0" y="71"/>
                      <a:pt x="26" y="147"/>
                    </a:cubicBezTo>
                    <a:cubicBezTo>
                      <a:pt x="526" y="1159"/>
                      <a:pt x="1252" y="2016"/>
                      <a:pt x="1931" y="2897"/>
                    </a:cubicBezTo>
                    <a:cubicBezTo>
                      <a:pt x="2669" y="3850"/>
                      <a:pt x="3383" y="5016"/>
                      <a:pt x="4312" y="5755"/>
                    </a:cubicBezTo>
                    <a:cubicBezTo>
                      <a:pt x="4355" y="5788"/>
                      <a:pt x="4401" y="5803"/>
                      <a:pt x="4444" y="5803"/>
                    </a:cubicBezTo>
                    <a:cubicBezTo>
                      <a:pt x="4568" y="5803"/>
                      <a:pt x="4668" y="5679"/>
                      <a:pt x="4598" y="5528"/>
                    </a:cubicBezTo>
                    <a:cubicBezTo>
                      <a:pt x="4157" y="4552"/>
                      <a:pt x="3288" y="3671"/>
                      <a:pt x="2621" y="2826"/>
                    </a:cubicBezTo>
                    <a:cubicBezTo>
                      <a:pt x="1847" y="1861"/>
                      <a:pt x="1133" y="825"/>
                      <a:pt x="180" y="40"/>
                    </a:cubicBezTo>
                    <a:cubicBezTo>
                      <a:pt x="160" y="12"/>
                      <a:pt x="135" y="0"/>
                      <a:pt x="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6"/>
              <p:cNvSpPr/>
              <p:nvPr/>
            </p:nvSpPr>
            <p:spPr>
              <a:xfrm>
                <a:off x="5093425" y="5306425"/>
                <a:ext cx="1834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7337" h="1826" extrusionOk="0">
                    <a:moveTo>
                      <a:pt x="7111" y="1"/>
                    </a:moveTo>
                    <a:cubicBezTo>
                      <a:pt x="5980" y="25"/>
                      <a:pt x="4837" y="382"/>
                      <a:pt x="3729" y="632"/>
                    </a:cubicBezTo>
                    <a:cubicBezTo>
                      <a:pt x="2527" y="906"/>
                      <a:pt x="1324" y="1156"/>
                      <a:pt x="158" y="1525"/>
                    </a:cubicBezTo>
                    <a:cubicBezTo>
                      <a:pt x="1" y="1570"/>
                      <a:pt x="13" y="1826"/>
                      <a:pt x="163" y="1826"/>
                    </a:cubicBezTo>
                    <a:cubicBezTo>
                      <a:pt x="173" y="1826"/>
                      <a:pt x="183" y="1825"/>
                      <a:pt x="193" y="1823"/>
                    </a:cubicBezTo>
                    <a:cubicBezTo>
                      <a:pt x="1324" y="1692"/>
                      <a:pt x="2455" y="1454"/>
                      <a:pt x="3563" y="1227"/>
                    </a:cubicBezTo>
                    <a:cubicBezTo>
                      <a:pt x="4753" y="989"/>
                      <a:pt x="6039" y="846"/>
                      <a:pt x="7158" y="370"/>
                    </a:cubicBezTo>
                    <a:cubicBezTo>
                      <a:pt x="7337" y="299"/>
                      <a:pt x="7337" y="1"/>
                      <a:pt x="71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6"/>
              <p:cNvSpPr/>
              <p:nvPr/>
            </p:nvSpPr>
            <p:spPr>
              <a:xfrm>
                <a:off x="5255525" y="5451325"/>
                <a:ext cx="103350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134" h="5514" extrusionOk="0">
                    <a:moveTo>
                      <a:pt x="224" y="1"/>
                    </a:moveTo>
                    <a:cubicBezTo>
                      <a:pt x="109" y="1"/>
                      <a:pt x="0" y="145"/>
                      <a:pt x="79" y="277"/>
                    </a:cubicBezTo>
                    <a:cubicBezTo>
                      <a:pt x="639" y="1242"/>
                      <a:pt x="1305" y="2146"/>
                      <a:pt x="1948" y="3075"/>
                    </a:cubicBezTo>
                    <a:cubicBezTo>
                      <a:pt x="2520" y="3873"/>
                      <a:pt x="3032" y="4837"/>
                      <a:pt x="3794" y="5468"/>
                    </a:cubicBezTo>
                    <a:cubicBezTo>
                      <a:pt x="3828" y="5499"/>
                      <a:pt x="3873" y="5513"/>
                      <a:pt x="3917" y="5513"/>
                    </a:cubicBezTo>
                    <a:cubicBezTo>
                      <a:pt x="4026" y="5513"/>
                      <a:pt x="4134" y="5428"/>
                      <a:pt x="4092" y="5302"/>
                    </a:cubicBezTo>
                    <a:cubicBezTo>
                      <a:pt x="3722" y="4337"/>
                      <a:pt x="2937" y="3468"/>
                      <a:pt x="2306" y="2623"/>
                    </a:cubicBezTo>
                    <a:cubicBezTo>
                      <a:pt x="1663" y="1765"/>
                      <a:pt x="1055" y="872"/>
                      <a:pt x="341" y="63"/>
                    </a:cubicBezTo>
                    <a:cubicBezTo>
                      <a:pt x="307" y="19"/>
                      <a:pt x="265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6"/>
              <p:cNvSpPr/>
              <p:nvPr/>
            </p:nvSpPr>
            <p:spPr>
              <a:xfrm>
                <a:off x="5468575" y="5342075"/>
                <a:ext cx="14015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5606" h="2093" extrusionOk="0">
                    <a:moveTo>
                      <a:pt x="5314" y="0"/>
                    </a:moveTo>
                    <a:cubicBezTo>
                      <a:pt x="5301" y="0"/>
                      <a:pt x="5287" y="1"/>
                      <a:pt x="5273" y="4"/>
                    </a:cubicBezTo>
                    <a:cubicBezTo>
                      <a:pt x="4392" y="123"/>
                      <a:pt x="3547" y="516"/>
                      <a:pt x="2713" y="801"/>
                    </a:cubicBezTo>
                    <a:cubicBezTo>
                      <a:pt x="1868" y="1099"/>
                      <a:pt x="1023" y="1385"/>
                      <a:pt x="189" y="1730"/>
                    </a:cubicBezTo>
                    <a:cubicBezTo>
                      <a:pt x="1" y="1808"/>
                      <a:pt x="60" y="2092"/>
                      <a:pt x="242" y="2092"/>
                    </a:cubicBezTo>
                    <a:cubicBezTo>
                      <a:pt x="256" y="2092"/>
                      <a:pt x="270" y="2091"/>
                      <a:pt x="284" y="2087"/>
                    </a:cubicBezTo>
                    <a:cubicBezTo>
                      <a:pt x="1213" y="1825"/>
                      <a:pt x="2118" y="1516"/>
                      <a:pt x="3023" y="1218"/>
                    </a:cubicBezTo>
                    <a:cubicBezTo>
                      <a:pt x="3832" y="956"/>
                      <a:pt x="4678" y="754"/>
                      <a:pt x="5428" y="337"/>
                    </a:cubicBezTo>
                    <a:cubicBezTo>
                      <a:pt x="5606" y="226"/>
                      <a:pt x="5503" y="0"/>
                      <a:pt x="5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6"/>
              <p:cNvSpPr/>
              <p:nvPr/>
            </p:nvSpPr>
            <p:spPr>
              <a:xfrm>
                <a:off x="5546950" y="5527500"/>
                <a:ext cx="116950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5802" extrusionOk="0">
                    <a:moveTo>
                      <a:pt x="109" y="1"/>
                    </a:moveTo>
                    <a:cubicBezTo>
                      <a:pt x="48" y="1"/>
                      <a:pt x="0" y="71"/>
                      <a:pt x="43" y="147"/>
                    </a:cubicBezTo>
                    <a:cubicBezTo>
                      <a:pt x="531" y="1159"/>
                      <a:pt x="1257" y="2016"/>
                      <a:pt x="1948" y="2898"/>
                    </a:cubicBezTo>
                    <a:cubicBezTo>
                      <a:pt x="2674" y="3838"/>
                      <a:pt x="3388" y="5005"/>
                      <a:pt x="4329" y="5755"/>
                    </a:cubicBezTo>
                    <a:cubicBezTo>
                      <a:pt x="4367" y="5788"/>
                      <a:pt x="4409" y="5802"/>
                      <a:pt x="4450" y="5802"/>
                    </a:cubicBezTo>
                    <a:cubicBezTo>
                      <a:pt x="4572" y="5802"/>
                      <a:pt x="4677" y="5672"/>
                      <a:pt x="4615" y="5529"/>
                    </a:cubicBezTo>
                    <a:cubicBezTo>
                      <a:pt x="4162" y="4552"/>
                      <a:pt x="3305" y="3671"/>
                      <a:pt x="2626" y="2826"/>
                    </a:cubicBezTo>
                    <a:cubicBezTo>
                      <a:pt x="1852" y="1850"/>
                      <a:pt x="1138" y="826"/>
                      <a:pt x="185" y="40"/>
                    </a:cubicBezTo>
                    <a:cubicBezTo>
                      <a:pt x="161" y="12"/>
                      <a:pt x="134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6"/>
              <p:cNvSpPr/>
              <p:nvPr/>
            </p:nvSpPr>
            <p:spPr>
              <a:xfrm>
                <a:off x="5772975" y="5466575"/>
                <a:ext cx="183150" cy="45950"/>
              </a:xfrm>
              <a:custGeom>
                <a:avLst/>
                <a:gdLst/>
                <a:ahLst/>
                <a:cxnLst/>
                <a:rect l="l" t="t" r="r" b="b"/>
                <a:pathLst>
                  <a:path w="7326" h="1838" extrusionOk="0">
                    <a:moveTo>
                      <a:pt x="7099" y="1"/>
                    </a:moveTo>
                    <a:cubicBezTo>
                      <a:pt x="5968" y="36"/>
                      <a:pt x="4825" y="393"/>
                      <a:pt x="3729" y="643"/>
                    </a:cubicBezTo>
                    <a:cubicBezTo>
                      <a:pt x="2515" y="917"/>
                      <a:pt x="1312" y="1167"/>
                      <a:pt x="158" y="1536"/>
                    </a:cubicBezTo>
                    <a:cubicBezTo>
                      <a:pt x="1" y="1581"/>
                      <a:pt x="2" y="1837"/>
                      <a:pt x="152" y="1837"/>
                    </a:cubicBezTo>
                    <a:cubicBezTo>
                      <a:pt x="161" y="1837"/>
                      <a:pt x="171" y="1836"/>
                      <a:pt x="181" y="1834"/>
                    </a:cubicBezTo>
                    <a:cubicBezTo>
                      <a:pt x="1312" y="1703"/>
                      <a:pt x="2444" y="1465"/>
                      <a:pt x="3563" y="1239"/>
                    </a:cubicBezTo>
                    <a:cubicBezTo>
                      <a:pt x="4753" y="1001"/>
                      <a:pt x="6027" y="858"/>
                      <a:pt x="7146" y="382"/>
                    </a:cubicBezTo>
                    <a:cubicBezTo>
                      <a:pt x="7325" y="298"/>
                      <a:pt x="7325" y="1"/>
                      <a:pt x="70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6"/>
              <p:cNvSpPr/>
              <p:nvPr/>
            </p:nvSpPr>
            <p:spPr>
              <a:xfrm>
                <a:off x="5934700" y="5611725"/>
                <a:ext cx="103150" cy="137750"/>
              </a:xfrm>
              <a:custGeom>
                <a:avLst/>
                <a:gdLst/>
                <a:ahLst/>
                <a:cxnLst/>
                <a:rect l="l" t="t" r="r" b="b"/>
                <a:pathLst>
                  <a:path w="4126" h="5510" extrusionOk="0">
                    <a:moveTo>
                      <a:pt x="218" y="0"/>
                    </a:moveTo>
                    <a:cubicBezTo>
                      <a:pt x="108" y="0"/>
                      <a:pt x="1" y="137"/>
                      <a:pt x="70" y="267"/>
                    </a:cubicBezTo>
                    <a:cubicBezTo>
                      <a:pt x="630" y="1243"/>
                      <a:pt x="1309" y="2148"/>
                      <a:pt x="1940" y="3065"/>
                    </a:cubicBezTo>
                    <a:cubicBezTo>
                      <a:pt x="2511" y="3874"/>
                      <a:pt x="3035" y="4839"/>
                      <a:pt x="3785" y="5470"/>
                    </a:cubicBezTo>
                    <a:cubicBezTo>
                      <a:pt x="3819" y="5497"/>
                      <a:pt x="3863" y="5510"/>
                      <a:pt x="3907" y="5510"/>
                    </a:cubicBezTo>
                    <a:cubicBezTo>
                      <a:pt x="4016" y="5510"/>
                      <a:pt x="4125" y="5431"/>
                      <a:pt x="4083" y="5303"/>
                    </a:cubicBezTo>
                    <a:cubicBezTo>
                      <a:pt x="3714" y="4339"/>
                      <a:pt x="2928" y="3469"/>
                      <a:pt x="2297" y="2624"/>
                    </a:cubicBezTo>
                    <a:cubicBezTo>
                      <a:pt x="1666" y="1755"/>
                      <a:pt x="1047" y="862"/>
                      <a:pt x="332" y="64"/>
                    </a:cubicBezTo>
                    <a:cubicBezTo>
                      <a:pt x="300" y="19"/>
                      <a:pt x="259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6"/>
              <p:cNvSpPr/>
              <p:nvPr/>
            </p:nvSpPr>
            <p:spPr>
              <a:xfrm>
                <a:off x="6147900" y="5502250"/>
                <a:ext cx="140175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2094" extrusionOk="0">
                    <a:moveTo>
                      <a:pt x="5309" y="1"/>
                    </a:moveTo>
                    <a:cubicBezTo>
                      <a:pt x="5300" y="1"/>
                      <a:pt x="5291" y="1"/>
                      <a:pt x="5282" y="2"/>
                    </a:cubicBezTo>
                    <a:cubicBezTo>
                      <a:pt x="4401" y="121"/>
                      <a:pt x="3556" y="526"/>
                      <a:pt x="2722" y="812"/>
                    </a:cubicBezTo>
                    <a:cubicBezTo>
                      <a:pt x="1865" y="1110"/>
                      <a:pt x="1020" y="1395"/>
                      <a:pt x="186" y="1729"/>
                    </a:cubicBezTo>
                    <a:cubicBezTo>
                      <a:pt x="1" y="1816"/>
                      <a:pt x="45" y="2093"/>
                      <a:pt x="237" y="2093"/>
                    </a:cubicBezTo>
                    <a:cubicBezTo>
                      <a:pt x="255" y="2093"/>
                      <a:pt x="273" y="2091"/>
                      <a:pt x="293" y="2086"/>
                    </a:cubicBezTo>
                    <a:cubicBezTo>
                      <a:pt x="1210" y="1836"/>
                      <a:pt x="2127" y="1526"/>
                      <a:pt x="3032" y="1229"/>
                    </a:cubicBezTo>
                    <a:cubicBezTo>
                      <a:pt x="3830" y="955"/>
                      <a:pt x="4687" y="764"/>
                      <a:pt x="5425" y="348"/>
                    </a:cubicBezTo>
                    <a:cubicBezTo>
                      <a:pt x="5607" y="234"/>
                      <a:pt x="5496" y="1"/>
                      <a:pt x="5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74" name="Google Shape;774;p6"/>
              <p:cNvSpPr/>
              <p:nvPr/>
            </p:nvSpPr>
            <p:spPr>
              <a:xfrm>
                <a:off x="6226075" y="5687825"/>
                <a:ext cx="116775" cy="145175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5807" extrusionOk="0">
                    <a:moveTo>
                      <a:pt x="119" y="1"/>
                    </a:moveTo>
                    <a:cubicBezTo>
                      <a:pt x="55" y="1"/>
                      <a:pt x="1" y="70"/>
                      <a:pt x="36" y="140"/>
                    </a:cubicBezTo>
                    <a:cubicBezTo>
                      <a:pt x="524" y="1152"/>
                      <a:pt x="1262" y="2021"/>
                      <a:pt x="1941" y="2902"/>
                    </a:cubicBezTo>
                    <a:cubicBezTo>
                      <a:pt x="2667" y="3854"/>
                      <a:pt x="3381" y="5009"/>
                      <a:pt x="4322" y="5759"/>
                    </a:cubicBezTo>
                    <a:cubicBezTo>
                      <a:pt x="4363" y="5792"/>
                      <a:pt x="4407" y="5806"/>
                      <a:pt x="4448" y="5806"/>
                    </a:cubicBezTo>
                    <a:cubicBezTo>
                      <a:pt x="4572" y="5806"/>
                      <a:pt x="4670" y="5676"/>
                      <a:pt x="4608" y="5533"/>
                    </a:cubicBezTo>
                    <a:cubicBezTo>
                      <a:pt x="4155" y="4545"/>
                      <a:pt x="3298" y="3676"/>
                      <a:pt x="2631" y="2819"/>
                    </a:cubicBezTo>
                    <a:cubicBezTo>
                      <a:pt x="1857" y="1854"/>
                      <a:pt x="1143" y="830"/>
                      <a:pt x="191" y="33"/>
                    </a:cubicBezTo>
                    <a:cubicBezTo>
                      <a:pt x="168" y="10"/>
                      <a:pt x="143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75" name="Google Shape;775;p6"/>
              <p:cNvSpPr/>
              <p:nvPr/>
            </p:nvSpPr>
            <p:spPr>
              <a:xfrm>
                <a:off x="6451850" y="5627000"/>
                <a:ext cx="1832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36" extrusionOk="0">
                    <a:moveTo>
                      <a:pt x="7114" y="1"/>
                    </a:moveTo>
                    <a:cubicBezTo>
                      <a:pt x="5983" y="37"/>
                      <a:pt x="4828" y="382"/>
                      <a:pt x="3733" y="644"/>
                    </a:cubicBezTo>
                    <a:cubicBezTo>
                      <a:pt x="2530" y="906"/>
                      <a:pt x="1316" y="1156"/>
                      <a:pt x="161" y="1537"/>
                    </a:cubicBezTo>
                    <a:cubicBezTo>
                      <a:pt x="1" y="1583"/>
                      <a:pt x="5" y="1836"/>
                      <a:pt x="163" y="1836"/>
                    </a:cubicBezTo>
                    <a:cubicBezTo>
                      <a:pt x="170" y="1836"/>
                      <a:pt x="177" y="1836"/>
                      <a:pt x="184" y="1835"/>
                    </a:cubicBezTo>
                    <a:cubicBezTo>
                      <a:pt x="1316" y="1692"/>
                      <a:pt x="2447" y="1454"/>
                      <a:pt x="3566" y="1239"/>
                    </a:cubicBezTo>
                    <a:cubicBezTo>
                      <a:pt x="4756" y="1001"/>
                      <a:pt x="6042" y="846"/>
                      <a:pt x="7150" y="370"/>
                    </a:cubicBezTo>
                    <a:cubicBezTo>
                      <a:pt x="7328" y="299"/>
                      <a:pt x="7328" y="1"/>
                      <a:pt x="7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76" name="Google Shape;776;p6"/>
              <p:cNvSpPr/>
              <p:nvPr/>
            </p:nvSpPr>
            <p:spPr>
              <a:xfrm>
                <a:off x="6827175" y="5662700"/>
                <a:ext cx="140150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606" h="2095" extrusionOk="0">
                    <a:moveTo>
                      <a:pt x="5296" y="0"/>
                    </a:moveTo>
                    <a:cubicBezTo>
                      <a:pt x="5287" y="0"/>
                      <a:pt x="5278" y="1"/>
                      <a:pt x="5269" y="2"/>
                    </a:cubicBezTo>
                    <a:cubicBezTo>
                      <a:pt x="4388" y="121"/>
                      <a:pt x="3543" y="526"/>
                      <a:pt x="2709" y="811"/>
                    </a:cubicBezTo>
                    <a:cubicBezTo>
                      <a:pt x="1864" y="1109"/>
                      <a:pt x="1007" y="1383"/>
                      <a:pt x="173" y="1728"/>
                    </a:cubicBezTo>
                    <a:cubicBezTo>
                      <a:pt x="1" y="1804"/>
                      <a:pt x="34" y="2095"/>
                      <a:pt x="219" y="2095"/>
                    </a:cubicBezTo>
                    <a:cubicBezTo>
                      <a:pt x="238" y="2095"/>
                      <a:pt x="258" y="2092"/>
                      <a:pt x="281" y="2085"/>
                    </a:cubicBezTo>
                    <a:cubicBezTo>
                      <a:pt x="1209" y="1835"/>
                      <a:pt x="2114" y="1526"/>
                      <a:pt x="3019" y="1228"/>
                    </a:cubicBezTo>
                    <a:cubicBezTo>
                      <a:pt x="3829" y="954"/>
                      <a:pt x="4674" y="764"/>
                      <a:pt x="5412" y="347"/>
                    </a:cubicBezTo>
                    <a:cubicBezTo>
                      <a:pt x="5605" y="233"/>
                      <a:pt x="5484" y="0"/>
                      <a:pt x="5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77" name="Google Shape;777;p6"/>
              <p:cNvSpPr/>
              <p:nvPr/>
            </p:nvSpPr>
            <p:spPr>
              <a:xfrm>
                <a:off x="7130750" y="5787750"/>
                <a:ext cx="183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55" h="1835" extrusionOk="0">
                    <a:moveTo>
                      <a:pt x="7128" y="0"/>
                    </a:moveTo>
                    <a:cubicBezTo>
                      <a:pt x="5997" y="36"/>
                      <a:pt x="4854" y="393"/>
                      <a:pt x="3747" y="643"/>
                    </a:cubicBezTo>
                    <a:cubicBezTo>
                      <a:pt x="2544" y="905"/>
                      <a:pt x="1342" y="1167"/>
                      <a:pt x="175" y="1536"/>
                    </a:cubicBezTo>
                    <a:cubicBezTo>
                      <a:pt x="0" y="1583"/>
                      <a:pt x="30" y="1834"/>
                      <a:pt x="199" y="1834"/>
                    </a:cubicBezTo>
                    <a:cubicBezTo>
                      <a:pt x="203" y="1834"/>
                      <a:pt x="206" y="1834"/>
                      <a:pt x="210" y="1834"/>
                    </a:cubicBezTo>
                    <a:cubicBezTo>
                      <a:pt x="1342" y="1703"/>
                      <a:pt x="2473" y="1465"/>
                      <a:pt x="3592" y="1239"/>
                    </a:cubicBezTo>
                    <a:cubicBezTo>
                      <a:pt x="4782" y="1000"/>
                      <a:pt x="6056" y="846"/>
                      <a:pt x="7176" y="369"/>
                    </a:cubicBezTo>
                    <a:cubicBezTo>
                      <a:pt x="7354" y="298"/>
                      <a:pt x="7354" y="0"/>
                      <a:pt x="7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78" name="Google Shape;778;p6"/>
              <p:cNvSpPr/>
              <p:nvPr/>
            </p:nvSpPr>
            <p:spPr>
              <a:xfrm>
                <a:off x="4999475" y="5043050"/>
                <a:ext cx="1167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5804" extrusionOk="0">
                    <a:moveTo>
                      <a:pt x="109" y="1"/>
                    </a:moveTo>
                    <a:cubicBezTo>
                      <a:pt x="51" y="1"/>
                      <a:pt x="0" y="65"/>
                      <a:pt x="34" y="142"/>
                    </a:cubicBezTo>
                    <a:cubicBezTo>
                      <a:pt x="522" y="1154"/>
                      <a:pt x="1249" y="2011"/>
                      <a:pt x="1939" y="2892"/>
                    </a:cubicBezTo>
                    <a:cubicBezTo>
                      <a:pt x="2665" y="3833"/>
                      <a:pt x="3380" y="5011"/>
                      <a:pt x="4320" y="5750"/>
                    </a:cubicBezTo>
                    <a:cubicBezTo>
                      <a:pt x="4364" y="5787"/>
                      <a:pt x="4410" y="5803"/>
                      <a:pt x="4453" y="5803"/>
                    </a:cubicBezTo>
                    <a:cubicBezTo>
                      <a:pt x="4574" y="5803"/>
                      <a:pt x="4668" y="5676"/>
                      <a:pt x="4606" y="5535"/>
                    </a:cubicBezTo>
                    <a:cubicBezTo>
                      <a:pt x="4154" y="4547"/>
                      <a:pt x="3296" y="3666"/>
                      <a:pt x="2618" y="2821"/>
                    </a:cubicBezTo>
                    <a:cubicBezTo>
                      <a:pt x="1844" y="1856"/>
                      <a:pt x="1129" y="820"/>
                      <a:pt x="177" y="35"/>
                    </a:cubicBezTo>
                    <a:cubicBezTo>
                      <a:pt x="157" y="11"/>
                      <a:pt x="132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6"/>
              <p:cNvSpPr/>
              <p:nvPr/>
            </p:nvSpPr>
            <p:spPr>
              <a:xfrm>
                <a:off x="5387050" y="5127350"/>
                <a:ext cx="103700" cy="137675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507" extrusionOk="0">
                    <a:moveTo>
                      <a:pt x="236" y="1"/>
                    </a:moveTo>
                    <a:cubicBezTo>
                      <a:pt x="114" y="1"/>
                      <a:pt x="0" y="145"/>
                      <a:pt x="81" y="270"/>
                    </a:cubicBezTo>
                    <a:cubicBezTo>
                      <a:pt x="652" y="1235"/>
                      <a:pt x="1319" y="2140"/>
                      <a:pt x="1962" y="3068"/>
                    </a:cubicBezTo>
                    <a:cubicBezTo>
                      <a:pt x="2521" y="3866"/>
                      <a:pt x="3045" y="4842"/>
                      <a:pt x="3807" y="5461"/>
                    </a:cubicBezTo>
                    <a:cubicBezTo>
                      <a:pt x="3842" y="5492"/>
                      <a:pt x="3886" y="5506"/>
                      <a:pt x="3930" y="5506"/>
                    </a:cubicBezTo>
                    <a:cubicBezTo>
                      <a:pt x="4039" y="5506"/>
                      <a:pt x="4147" y="5422"/>
                      <a:pt x="4105" y="5295"/>
                    </a:cubicBezTo>
                    <a:cubicBezTo>
                      <a:pt x="3724" y="4330"/>
                      <a:pt x="2938" y="3473"/>
                      <a:pt x="2319" y="2616"/>
                    </a:cubicBezTo>
                    <a:cubicBezTo>
                      <a:pt x="1676" y="1759"/>
                      <a:pt x="1069" y="866"/>
                      <a:pt x="355" y="56"/>
                    </a:cubicBezTo>
                    <a:cubicBezTo>
                      <a:pt x="319" y="17"/>
                      <a:pt x="277" y="1"/>
                      <a:pt x="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80" name="Google Shape;780;p6"/>
              <p:cNvSpPr/>
              <p:nvPr/>
            </p:nvSpPr>
            <p:spPr>
              <a:xfrm>
                <a:off x="5678500" y="5203625"/>
                <a:ext cx="117150" cy="144825"/>
              </a:xfrm>
              <a:custGeom>
                <a:avLst/>
                <a:gdLst/>
                <a:ahLst/>
                <a:cxnLst/>
                <a:rect l="l" t="t" r="r" b="b"/>
                <a:pathLst>
                  <a:path w="4686" h="5793" extrusionOk="0">
                    <a:moveTo>
                      <a:pt x="117" y="0"/>
                    </a:moveTo>
                    <a:cubicBezTo>
                      <a:pt x="50" y="0"/>
                      <a:pt x="0" y="59"/>
                      <a:pt x="43" y="136"/>
                    </a:cubicBezTo>
                    <a:cubicBezTo>
                      <a:pt x="543" y="1148"/>
                      <a:pt x="1270" y="2006"/>
                      <a:pt x="1948" y="2887"/>
                    </a:cubicBezTo>
                    <a:cubicBezTo>
                      <a:pt x="2686" y="3827"/>
                      <a:pt x="3401" y="5006"/>
                      <a:pt x="4329" y="5744"/>
                    </a:cubicBezTo>
                    <a:cubicBezTo>
                      <a:pt x="4372" y="5778"/>
                      <a:pt x="4418" y="5793"/>
                      <a:pt x="4461" y="5793"/>
                    </a:cubicBezTo>
                    <a:cubicBezTo>
                      <a:pt x="4586" y="5793"/>
                      <a:pt x="4686" y="5668"/>
                      <a:pt x="4615" y="5518"/>
                    </a:cubicBezTo>
                    <a:cubicBezTo>
                      <a:pt x="4175" y="4542"/>
                      <a:pt x="3305" y="3661"/>
                      <a:pt x="2639" y="2815"/>
                    </a:cubicBezTo>
                    <a:cubicBezTo>
                      <a:pt x="1865" y="1851"/>
                      <a:pt x="1150" y="815"/>
                      <a:pt x="198" y="29"/>
                    </a:cubicBezTo>
                    <a:cubicBezTo>
                      <a:pt x="171" y="9"/>
                      <a:pt x="143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81" name="Google Shape;781;p6"/>
              <p:cNvSpPr/>
              <p:nvPr/>
            </p:nvSpPr>
            <p:spPr>
              <a:xfrm>
                <a:off x="5904100" y="5143025"/>
                <a:ext cx="183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55" h="1835" extrusionOk="0">
                    <a:moveTo>
                      <a:pt x="7128" y="0"/>
                    </a:moveTo>
                    <a:cubicBezTo>
                      <a:pt x="5997" y="24"/>
                      <a:pt x="4854" y="381"/>
                      <a:pt x="3747" y="643"/>
                    </a:cubicBezTo>
                    <a:cubicBezTo>
                      <a:pt x="2544" y="905"/>
                      <a:pt x="1342" y="1155"/>
                      <a:pt x="175" y="1536"/>
                    </a:cubicBezTo>
                    <a:cubicBezTo>
                      <a:pt x="0" y="1571"/>
                      <a:pt x="31" y="1834"/>
                      <a:pt x="200" y="1834"/>
                    </a:cubicBezTo>
                    <a:cubicBezTo>
                      <a:pt x="203" y="1834"/>
                      <a:pt x="207" y="1834"/>
                      <a:pt x="211" y="1834"/>
                    </a:cubicBezTo>
                    <a:cubicBezTo>
                      <a:pt x="1342" y="1691"/>
                      <a:pt x="2473" y="1453"/>
                      <a:pt x="3580" y="1239"/>
                    </a:cubicBezTo>
                    <a:cubicBezTo>
                      <a:pt x="4771" y="1001"/>
                      <a:pt x="6057" y="846"/>
                      <a:pt x="7176" y="370"/>
                    </a:cubicBezTo>
                    <a:cubicBezTo>
                      <a:pt x="7355" y="298"/>
                      <a:pt x="7355" y="0"/>
                      <a:pt x="7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82" name="Google Shape;782;p6"/>
              <p:cNvSpPr/>
              <p:nvPr/>
            </p:nvSpPr>
            <p:spPr>
              <a:xfrm>
                <a:off x="6066450" y="5287925"/>
                <a:ext cx="103250" cy="137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5501" extrusionOk="0">
                    <a:moveTo>
                      <a:pt x="233" y="0"/>
                    </a:moveTo>
                    <a:cubicBezTo>
                      <a:pt x="120" y="0"/>
                      <a:pt x="0" y="139"/>
                      <a:pt x="63" y="265"/>
                    </a:cubicBezTo>
                    <a:cubicBezTo>
                      <a:pt x="634" y="1229"/>
                      <a:pt x="1301" y="2134"/>
                      <a:pt x="1944" y="3063"/>
                    </a:cubicBezTo>
                    <a:cubicBezTo>
                      <a:pt x="2504" y="3860"/>
                      <a:pt x="3027" y="4825"/>
                      <a:pt x="3789" y="5456"/>
                    </a:cubicBezTo>
                    <a:cubicBezTo>
                      <a:pt x="3824" y="5487"/>
                      <a:pt x="3868" y="5501"/>
                      <a:pt x="3913" y="5501"/>
                    </a:cubicBezTo>
                    <a:cubicBezTo>
                      <a:pt x="4021" y="5501"/>
                      <a:pt x="4129" y="5416"/>
                      <a:pt x="4087" y="5289"/>
                    </a:cubicBezTo>
                    <a:cubicBezTo>
                      <a:pt x="3718" y="4325"/>
                      <a:pt x="2920" y="3456"/>
                      <a:pt x="2301" y="2610"/>
                    </a:cubicBezTo>
                    <a:cubicBezTo>
                      <a:pt x="1658" y="1753"/>
                      <a:pt x="1051" y="860"/>
                      <a:pt x="337" y="50"/>
                    </a:cubicBezTo>
                    <a:cubicBezTo>
                      <a:pt x="307" y="15"/>
                      <a:pt x="271" y="0"/>
                      <a:pt x="2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6"/>
              <p:cNvSpPr/>
              <p:nvPr/>
            </p:nvSpPr>
            <p:spPr>
              <a:xfrm>
                <a:off x="6279475" y="5178650"/>
                <a:ext cx="14037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615" h="2095" extrusionOk="0">
                    <a:moveTo>
                      <a:pt x="5321" y="1"/>
                    </a:moveTo>
                    <a:cubicBezTo>
                      <a:pt x="5308" y="1"/>
                      <a:pt x="5295" y="2"/>
                      <a:pt x="5282" y="4"/>
                    </a:cubicBezTo>
                    <a:cubicBezTo>
                      <a:pt x="4401" y="123"/>
                      <a:pt x="3555" y="528"/>
                      <a:pt x="2722" y="802"/>
                    </a:cubicBezTo>
                    <a:cubicBezTo>
                      <a:pt x="1876" y="1100"/>
                      <a:pt x="1031" y="1385"/>
                      <a:pt x="198" y="1731"/>
                    </a:cubicBezTo>
                    <a:cubicBezTo>
                      <a:pt x="1" y="1807"/>
                      <a:pt x="45" y="2095"/>
                      <a:pt x="238" y="2095"/>
                    </a:cubicBezTo>
                    <a:cubicBezTo>
                      <a:pt x="255" y="2095"/>
                      <a:pt x="274" y="2093"/>
                      <a:pt x="293" y="2088"/>
                    </a:cubicBezTo>
                    <a:cubicBezTo>
                      <a:pt x="1222" y="1826"/>
                      <a:pt x="2126" y="1516"/>
                      <a:pt x="3031" y="1219"/>
                    </a:cubicBezTo>
                    <a:cubicBezTo>
                      <a:pt x="3841" y="957"/>
                      <a:pt x="4686" y="766"/>
                      <a:pt x="5436" y="338"/>
                    </a:cubicBezTo>
                    <a:cubicBezTo>
                      <a:pt x="5615" y="237"/>
                      <a:pt x="5511" y="1"/>
                      <a:pt x="5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6"/>
              <p:cNvSpPr/>
              <p:nvPr/>
            </p:nvSpPr>
            <p:spPr>
              <a:xfrm>
                <a:off x="6357975" y="5364225"/>
                <a:ext cx="116650" cy="144925"/>
              </a:xfrm>
              <a:custGeom>
                <a:avLst/>
                <a:gdLst/>
                <a:ahLst/>
                <a:cxnLst/>
                <a:rect l="l" t="t" r="r" b="b"/>
                <a:pathLst>
                  <a:path w="4666" h="5797" extrusionOk="0">
                    <a:moveTo>
                      <a:pt x="109" y="1"/>
                    </a:moveTo>
                    <a:cubicBezTo>
                      <a:pt x="51" y="1"/>
                      <a:pt x="0" y="65"/>
                      <a:pt x="34" y="142"/>
                    </a:cubicBezTo>
                    <a:cubicBezTo>
                      <a:pt x="522" y="1154"/>
                      <a:pt x="1249" y="2011"/>
                      <a:pt x="1939" y="2892"/>
                    </a:cubicBezTo>
                    <a:cubicBezTo>
                      <a:pt x="2666" y="3833"/>
                      <a:pt x="3380" y="5011"/>
                      <a:pt x="4320" y="5749"/>
                    </a:cubicBezTo>
                    <a:cubicBezTo>
                      <a:pt x="4359" y="5782"/>
                      <a:pt x="4401" y="5796"/>
                      <a:pt x="4441" y="5796"/>
                    </a:cubicBezTo>
                    <a:cubicBezTo>
                      <a:pt x="4563" y="5796"/>
                      <a:pt x="4666" y="5666"/>
                      <a:pt x="4594" y="5523"/>
                    </a:cubicBezTo>
                    <a:cubicBezTo>
                      <a:pt x="4154" y="4547"/>
                      <a:pt x="3285" y="3666"/>
                      <a:pt x="2618" y="2821"/>
                    </a:cubicBezTo>
                    <a:cubicBezTo>
                      <a:pt x="1844" y="1844"/>
                      <a:pt x="1130" y="820"/>
                      <a:pt x="177" y="34"/>
                    </a:cubicBezTo>
                    <a:cubicBezTo>
                      <a:pt x="157" y="11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6"/>
              <p:cNvSpPr/>
              <p:nvPr/>
            </p:nvSpPr>
            <p:spPr>
              <a:xfrm>
                <a:off x="6583700" y="5303450"/>
                <a:ext cx="1832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25" extrusionOk="0">
                    <a:moveTo>
                      <a:pt x="7102" y="1"/>
                    </a:moveTo>
                    <a:cubicBezTo>
                      <a:pt x="5971" y="25"/>
                      <a:pt x="4828" y="382"/>
                      <a:pt x="3721" y="632"/>
                    </a:cubicBezTo>
                    <a:cubicBezTo>
                      <a:pt x="2519" y="906"/>
                      <a:pt x="1316" y="1156"/>
                      <a:pt x="149" y="1525"/>
                    </a:cubicBezTo>
                    <a:cubicBezTo>
                      <a:pt x="1" y="1571"/>
                      <a:pt x="6" y="1824"/>
                      <a:pt x="164" y="1824"/>
                    </a:cubicBezTo>
                    <a:cubicBezTo>
                      <a:pt x="170" y="1824"/>
                      <a:pt x="178" y="1824"/>
                      <a:pt x="185" y="1823"/>
                    </a:cubicBezTo>
                    <a:cubicBezTo>
                      <a:pt x="1316" y="1692"/>
                      <a:pt x="2447" y="1453"/>
                      <a:pt x="3566" y="1227"/>
                    </a:cubicBezTo>
                    <a:cubicBezTo>
                      <a:pt x="4757" y="989"/>
                      <a:pt x="6031" y="846"/>
                      <a:pt x="7150" y="370"/>
                    </a:cubicBezTo>
                    <a:cubicBezTo>
                      <a:pt x="7329" y="299"/>
                      <a:pt x="7329" y="1"/>
                      <a:pt x="7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86" name="Google Shape;786;p6"/>
              <p:cNvSpPr/>
              <p:nvPr/>
            </p:nvSpPr>
            <p:spPr>
              <a:xfrm>
                <a:off x="6745550" y="5448225"/>
                <a:ext cx="10337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4135" h="5497" extrusionOk="0">
                    <a:moveTo>
                      <a:pt x="230" y="0"/>
                    </a:moveTo>
                    <a:cubicBezTo>
                      <a:pt x="113" y="0"/>
                      <a:pt x="1" y="143"/>
                      <a:pt x="81" y="258"/>
                    </a:cubicBezTo>
                    <a:cubicBezTo>
                      <a:pt x="640" y="1235"/>
                      <a:pt x="1319" y="2139"/>
                      <a:pt x="1950" y="3056"/>
                    </a:cubicBezTo>
                    <a:cubicBezTo>
                      <a:pt x="2522" y="3866"/>
                      <a:pt x="3045" y="4830"/>
                      <a:pt x="3796" y="5449"/>
                    </a:cubicBezTo>
                    <a:cubicBezTo>
                      <a:pt x="3832" y="5482"/>
                      <a:pt x="3879" y="5497"/>
                      <a:pt x="3926" y="5497"/>
                    </a:cubicBezTo>
                    <a:cubicBezTo>
                      <a:pt x="4032" y="5497"/>
                      <a:pt x="4135" y="5419"/>
                      <a:pt x="4093" y="5295"/>
                    </a:cubicBezTo>
                    <a:cubicBezTo>
                      <a:pt x="3724" y="4330"/>
                      <a:pt x="2938" y="3461"/>
                      <a:pt x="2307" y="2616"/>
                    </a:cubicBezTo>
                    <a:cubicBezTo>
                      <a:pt x="1676" y="1747"/>
                      <a:pt x="1057" y="854"/>
                      <a:pt x="343" y="56"/>
                    </a:cubicBezTo>
                    <a:cubicBezTo>
                      <a:pt x="310" y="17"/>
                      <a:pt x="270" y="0"/>
                      <a:pt x="2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87" name="Google Shape;787;p6"/>
              <p:cNvSpPr/>
              <p:nvPr/>
            </p:nvSpPr>
            <p:spPr>
              <a:xfrm>
                <a:off x="6958975" y="5339100"/>
                <a:ext cx="13982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2095" extrusionOk="0">
                    <a:moveTo>
                      <a:pt x="5301" y="0"/>
                    </a:moveTo>
                    <a:cubicBezTo>
                      <a:pt x="5288" y="0"/>
                      <a:pt x="5274" y="1"/>
                      <a:pt x="5260" y="4"/>
                    </a:cubicBezTo>
                    <a:cubicBezTo>
                      <a:pt x="4391" y="123"/>
                      <a:pt x="3533" y="516"/>
                      <a:pt x="2700" y="801"/>
                    </a:cubicBezTo>
                    <a:cubicBezTo>
                      <a:pt x="1855" y="1099"/>
                      <a:pt x="1009" y="1385"/>
                      <a:pt x="176" y="1730"/>
                    </a:cubicBezTo>
                    <a:cubicBezTo>
                      <a:pt x="1" y="1807"/>
                      <a:pt x="37" y="2094"/>
                      <a:pt x="229" y="2094"/>
                    </a:cubicBezTo>
                    <a:cubicBezTo>
                      <a:pt x="246" y="2094"/>
                      <a:pt x="264" y="2092"/>
                      <a:pt x="283" y="2087"/>
                    </a:cubicBezTo>
                    <a:cubicBezTo>
                      <a:pt x="1200" y="1825"/>
                      <a:pt x="2105" y="1516"/>
                      <a:pt x="3021" y="1218"/>
                    </a:cubicBezTo>
                    <a:cubicBezTo>
                      <a:pt x="3819" y="956"/>
                      <a:pt x="4664" y="754"/>
                      <a:pt x="5415" y="337"/>
                    </a:cubicBezTo>
                    <a:cubicBezTo>
                      <a:pt x="5593" y="226"/>
                      <a:pt x="5490" y="0"/>
                      <a:pt x="5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88" name="Google Shape;788;p6"/>
              <p:cNvSpPr/>
              <p:nvPr/>
            </p:nvSpPr>
            <p:spPr>
              <a:xfrm>
                <a:off x="7037000" y="5524525"/>
                <a:ext cx="116950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5802" extrusionOk="0">
                    <a:moveTo>
                      <a:pt x="114" y="1"/>
                    </a:moveTo>
                    <a:cubicBezTo>
                      <a:pt x="49" y="1"/>
                      <a:pt x="1" y="71"/>
                      <a:pt x="43" y="147"/>
                    </a:cubicBezTo>
                    <a:cubicBezTo>
                      <a:pt x="531" y="1159"/>
                      <a:pt x="1270" y="2016"/>
                      <a:pt x="1948" y="2897"/>
                    </a:cubicBezTo>
                    <a:cubicBezTo>
                      <a:pt x="2675" y="3838"/>
                      <a:pt x="3389" y="5005"/>
                      <a:pt x="4330" y="5755"/>
                    </a:cubicBezTo>
                    <a:cubicBezTo>
                      <a:pt x="4371" y="5787"/>
                      <a:pt x="4415" y="5802"/>
                      <a:pt x="4455" y="5802"/>
                    </a:cubicBezTo>
                    <a:cubicBezTo>
                      <a:pt x="4579" y="5802"/>
                      <a:pt x="4678" y="5672"/>
                      <a:pt x="4615" y="5529"/>
                    </a:cubicBezTo>
                    <a:cubicBezTo>
                      <a:pt x="4163" y="4552"/>
                      <a:pt x="3306" y="3671"/>
                      <a:pt x="2639" y="2826"/>
                    </a:cubicBezTo>
                    <a:cubicBezTo>
                      <a:pt x="1865" y="1850"/>
                      <a:pt x="1151" y="826"/>
                      <a:pt x="198" y="40"/>
                    </a:cubicBezTo>
                    <a:cubicBezTo>
                      <a:pt x="171" y="12"/>
                      <a:pt x="141" y="1"/>
                      <a:pt x="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89" name="Google Shape;789;p6"/>
              <p:cNvSpPr/>
              <p:nvPr/>
            </p:nvSpPr>
            <p:spPr>
              <a:xfrm>
                <a:off x="7262775" y="5463600"/>
                <a:ext cx="183400" cy="45950"/>
              </a:xfrm>
              <a:custGeom>
                <a:avLst/>
                <a:gdLst/>
                <a:ahLst/>
                <a:cxnLst/>
                <a:rect l="l" t="t" r="r" b="b"/>
                <a:pathLst>
                  <a:path w="7336" h="1838" extrusionOk="0">
                    <a:moveTo>
                      <a:pt x="7121" y="0"/>
                    </a:moveTo>
                    <a:cubicBezTo>
                      <a:pt x="5990" y="36"/>
                      <a:pt x="4835" y="393"/>
                      <a:pt x="3740" y="643"/>
                    </a:cubicBezTo>
                    <a:cubicBezTo>
                      <a:pt x="2538" y="917"/>
                      <a:pt x="1323" y="1167"/>
                      <a:pt x="168" y="1536"/>
                    </a:cubicBezTo>
                    <a:cubicBezTo>
                      <a:pt x="0" y="1581"/>
                      <a:pt x="11" y="1837"/>
                      <a:pt x="162" y="1837"/>
                    </a:cubicBezTo>
                    <a:cubicBezTo>
                      <a:pt x="172" y="1837"/>
                      <a:pt x="182" y="1836"/>
                      <a:pt x="192" y="1834"/>
                    </a:cubicBezTo>
                    <a:cubicBezTo>
                      <a:pt x="1323" y="1703"/>
                      <a:pt x="2454" y="1465"/>
                      <a:pt x="3573" y="1239"/>
                    </a:cubicBezTo>
                    <a:cubicBezTo>
                      <a:pt x="4764" y="1001"/>
                      <a:pt x="6050" y="858"/>
                      <a:pt x="7157" y="381"/>
                    </a:cubicBezTo>
                    <a:cubicBezTo>
                      <a:pt x="7336" y="298"/>
                      <a:pt x="7336" y="0"/>
                      <a:pt x="7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6"/>
              <p:cNvSpPr/>
              <p:nvPr/>
            </p:nvSpPr>
            <p:spPr>
              <a:xfrm>
                <a:off x="6489525" y="5040075"/>
                <a:ext cx="116725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5804" extrusionOk="0">
                    <a:moveTo>
                      <a:pt x="114" y="1"/>
                    </a:moveTo>
                    <a:cubicBezTo>
                      <a:pt x="52" y="1"/>
                      <a:pt x="1" y="65"/>
                      <a:pt x="35" y="142"/>
                    </a:cubicBezTo>
                    <a:cubicBezTo>
                      <a:pt x="523" y="1154"/>
                      <a:pt x="1261" y="2011"/>
                      <a:pt x="1940" y="2892"/>
                    </a:cubicBezTo>
                    <a:cubicBezTo>
                      <a:pt x="2666" y="3833"/>
                      <a:pt x="3380" y="5011"/>
                      <a:pt x="4321" y="5750"/>
                    </a:cubicBezTo>
                    <a:cubicBezTo>
                      <a:pt x="4365" y="5787"/>
                      <a:pt x="4411" y="5803"/>
                      <a:pt x="4454" y="5803"/>
                    </a:cubicBezTo>
                    <a:cubicBezTo>
                      <a:pt x="4574" y="5803"/>
                      <a:pt x="4668" y="5676"/>
                      <a:pt x="4607" y="5535"/>
                    </a:cubicBezTo>
                    <a:cubicBezTo>
                      <a:pt x="4154" y="4547"/>
                      <a:pt x="3297" y="3666"/>
                      <a:pt x="2630" y="2821"/>
                    </a:cubicBezTo>
                    <a:cubicBezTo>
                      <a:pt x="1856" y="1856"/>
                      <a:pt x="1142" y="820"/>
                      <a:pt x="190" y="35"/>
                    </a:cubicBezTo>
                    <a:cubicBezTo>
                      <a:pt x="166" y="11"/>
                      <a:pt x="139" y="1"/>
                      <a:pt x="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91" name="Google Shape;791;p6"/>
              <p:cNvSpPr/>
              <p:nvPr/>
            </p:nvSpPr>
            <p:spPr>
              <a:xfrm>
                <a:off x="6877350" y="5124325"/>
                <a:ext cx="1034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5509" extrusionOk="0">
                    <a:moveTo>
                      <a:pt x="230" y="1"/>
                    </a:moveTo>
                    <a:cubicBezTo>
                      <a:pt x="113" y="1"/>
                      <a:pt x="1" y="140"/>
                      <a:pt x="71" y="272"/>
                    </a:cubicBezTo>
                    <a:cubicBezTo>
                      <a:pt x="643" y="1237"/>
                      <a:pt x="1310" y="2141"/>
                      <a:pt x="1953" y="3070"/>
                    </a:cubicBezTo>
                    <a:cubicBezTo>
                      <a:pt x="2512" y="3868"/>
                      <a:pt x="3036" y="4844"/>
                      <a:pt x="3798" y="5463"/>
                    </a:cubicBezTo>
                    <a:cubicBezTo>
                      <a:pt x="3832" y="5494"/>
                      <a:pt x="3877" y="5508"/>
                      <a:pt x="3921" y="5508"/>
                    </a:cubicBezTo>
                    <a:cubicBezTo>
                      <a:pt x="4030" y="5508"/>
                      <a:pt x="4138" y="5424"/>
                      <a:pt x="4096" y="5297"/>
                    </a:cubicBezTo>
                    <a:cubicBezTo>
                      <a:pt x="3727" y="4332"/>
                      <a:pt x="2929" y="3475"/>
                      <a:pt x="2310" y="2618"/>
                    </a:cubicBezTo>
                    <a:cubicBezTo>
                      <a:pt x="1667" y="1760"/>
                      <a:pt x="1060" y="868"/>
                      <a:pt x="345" y="58"/>
                    </a:cubicBezTo>
                    <a:cubicBezTo>
                      <a:pt x="311" y="18"/>
                      <a:pt x="270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6"/>
              <p:cNvSpPr/>
              <p:nvPr/>
            </p:nvSpPr>
            <p:spPr>
              <a:xfrm>
                <a:off x="7168875" y="5200525"/>
                <a:ext cx="116875" cy="144900"/>
              </a:xfrm>
              <a:custGeom>
                <a:avLst/>
                <a:gdLst/>
                <a:ahLst/>
                <a:cxnLst/>
                <a:rect l="l" t="t" r="r" b="b"/>
                <a:pathLst>
                  <a:path w="4675" h="5796" extrusionOk="0">
                    <a:moveTo>
                      <a:pt x="111" y="0"/>
                    </a:moveTo>
                    <a:cubicBezTo>
                      <a:pt x="49" y="0"/>
                      <a:pt x="0" y="65"/>
                      <a:pt x="43" y="141"/>
                    </a:cubicBezTo>
                    <a:cubicBezTo>
                      <a:pt x="531" y="1153"/>
                      <a:pt x="1257" y="2011"/>
                      <a:pt x="1948" y="2892"/>
                    </a:cubicBezTo>
                    <a:cubicBezTo>
                      <a:pt x="2674" y="3844"/>
                      <a:pt x="3388" y="5011"/>
                      <a:pt x="4329" y="5749"/>
                    </a:cubicBezTo>
                    <a:cubicBezTo>
                      <a:pt x="4367" y="5782"/>
                      <a:pt x="4410" y="5796"/>
                      <a:pt x="4450" y="5796"/>
                    </a:cubicBezTo>
                    <a:cubicBezTo>
                      <a:pt x="4571" y="5796"/>
                      <a:pt x="4674" y="5666"/>
                      <a:pt x="4603" y="5523"/>
                    </a:cubicBezTo>
                    <a:cubicBezTo>
                      <a:pt x="4162" y="4547"/>
                      <a:pt x="3293" y="3665"/>
                      <a:pt x="2626" y="2820"/>
                    </a:cubicBezTo>
                    <a:cubicBezTo>
                      <a:pt x="1853" y="1844"/>
                      <a:pt x="1138" y="820"/>
                      <a:pt x="186" y="34"/>
                    </a:cubicBezTo>
                    <a:cubicBezTo>
                      <a:pt x="162" y="10"/>
                      <a:pt x="135" y="0"/>
                      <a:pt x="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6"/>
              <p:cNvSpPr/>
              <p:nvPr/>
            </p:nvSpPr>
            <p:spPr>
              <a:xfrm>
                <a:off x="6583700" y="4926875"/>
                <a:ext cx="1832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25" extrusionOk="0">
                    <a:moveTo>
                      <a:pt x="7102" y="1"/>
                    </a:moveTo>
                    <a:cubicBezTo>
                      <a:pt x="5971" y="25"/>
                      <a:pt x="4828" y="382"/>
                      <a:pt x="3721" y="632"/>
                    </a:cubicBezTo>
                    <a:cubicBezTo>
                      <a:pt x="2519" y="906"/>
                      <a:pt x="1316" y="1156"/>
                      <a:pt x="149" y="1525"/>
                    </a:cubicBezTo>
                    <a:cubicBezTo>
                      <a:pt x="1" y="1571"/>
                      <a:pt x="6" y="1824"/>
                      <a:pt x="164" y="1824"/>
                    </a:cubicBezTo>
                    <a:cubicBezTo>
                      <a:pt x="170" y="1824"/>
                      <a:pt x="178" y="1824"/>
                      <a:pt x="185" y="1823"/>
                    </a:cubicBezTo>
                    <a:cubicBezTo>
                      <a:pt x="1316" y="1692"/>
                      <a:pt x="2447" y="1453"/>
                      <a:pt x="3566" y="1227"/>
                    </a:cubicBezTo>
                    <a:cubicBezTo>
                      <a:pt x="4757" y="989"/>
                      <a:pt x="6031" y="846"/>
                      <a:pt x="7150" y="370"/>
                    </a:cubicBezTo>
                    <a:cubicBezTo>
                      <a:pt x="7329" y="299"/>
                      <a:pt x="7329" y="1"/>
                      <a:pt x="7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94" name="Google Shape;794;p6"/>
              <p:cNvSpPr/>
              <p:nvPr/>
            </p:nvSpPr>
            <p:spPr>
              <a:xfrm>
                <a:off x="6958975" y="4962525"/>
                <a:ext cx="13982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2095" extrusionOk="0">
                    <a:moveTo>
                      <a:pt x="5301" y="0"/>
                    </a:moveTo>
                    <a:cubicBezTo>
                      <a:pt x="5288" y="0"/>
                      <a:pt x="5274" y="1"/>
                      <a:pt x="5260" y="4"/>
                    </a:cubicBezTo>
                    <a:cubicBezTo>
                      <a:pt x="4391" y="123"/>
                      <a:pt x="3533" y="516"/>
                      <a:pt x="2700" y="801"/>
                    </a:cubicBezTo>
                    <a:cubicBezTo>
                      <a:pt x="1855" y="1099"/>
                      <a:pt x="1009" y="1385"/>
                      <a:pt x="176" y="1730"/>
                    </a:cubicBezTo>
                    <a:cubicBezTo>
                      <a:pt x="1" y="1807"/>
                      <a:pt x="37" y="2094"/>
                      <a:pt x="229" y="2094"/>
                    </a:cubicBezTo>
                    <a:cubicBezTo>
                      <a:pt x="246" y="2094"/>
                      <a:pt x="264" y="2092"/>
                      <a:pt x="283" y="2087"/>
                    </a:cubicBezTo>
                    <a:cubicBezTo>
                      <a:pt x="1200" y="1825"/>
                      <a:pt x="2105" y="1516"/>
                      <a:pt x="3021" y="1218"/>
                    </a:cubicBezTo>
                    <a:cubicBezTo>
                      <a:pt x="3819" y="956"/>
                      <a:pt x="4664" y="754"/>
                      <a:pt x="5415" y="337"/>
                    </a:cubicBezTo>
                    <a:cubicBezTo>
                      <a:pt x="5593" y="226"/>
                      <a:pt x="5490" y="0"/>
                      <a:pt x="5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6"/>
              <p:cNvSpPr/>
              <p:nvPr/>
            </p:nvSpPr>
            <p:spPr>
              <a:xfrm>
                <a:off x="7262775" y="5087025"/>
                <a:ext cx="183400" cy="45950"/>
              </a:xfrm>
              <a:custGeom>
                <a:avLst/>
                <a:gdLst/>
                <a:ahLst/>
                <a:cxnLst/>
                <a:rect l="l" t="t" r="r" b="b"/>
                <a:pathLst>
                  <a:path w="7336" h="1838" extrusionOk="0">
                    <a:moveTo>
                      <a:pt x="7121" y="0"/>
                    </a:moveTo>
                    <a:cubicBezTo>
                      <a:pt x="5990" y="36"/>
                      <a:pt x="4835" y="393"/>
                      <a:pt x="3740" y="643"/>
                    </a:cubicBezTo>
                    <a:cubicBezTo>
                      <a:pt x="2538" y="917"/>
                      <a:pt x="1323" y="1167"/>
                      <a:pt x="168" y="1536"/>
                    </a:cubicBezTo>
                    <a:cubicBezTo>
                      <a:pt x="0" y="1581"/>
                      <a:pt x="11" y="1837"/>
                      <a:pt x="162" y="1837"/>
                    </a:cubicBezTo>
                    <a:cubicBezTo>
                      <a:pt x="172" y="1837"/>
                      <a:pt x="182" y="1836"/>
                      <a:pt x="192" y="1834"/>
                    </a:cubicBezTo>
                    <a:cubicBezTo>
                      <a:pt x="1323" y="1703"/>
                      <a:pt x="2454" y="1465"/>
                      <a:pt x="3573" y="1239"/>
                    </a:cubicBezTo>
                    <a:cubicBezTo>
                      <a:pt x="4764" y="1001"/>
                      <a:pt x="6050" y="858"/>
                      <a:pt x="7157" y="381"/>
                    </a:cubicBezTo>
                    <a:cubicBezTo>
                      <a:pt x="7336" y="298"/>
                      <a:pt x="7336" y="0"/>
                      <a:pt x="7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6"/>
              <p:cNvSpPr/>
              <p:nvPr/>
            </p:nvSpPr>
            <p:spPr>
              <a:xfrm>
                <a:off x="7176100" y="4769263"/>
                <a:ext cx="116875" cy="144900"/>
              </a:xfrm>
              <a:custGeom>
                <a:avLst/>
                <a:gdLst/>
                <a:ahLst/>
                <a:cxnLst/>
                <a:rect l="l" t="t" r="r" b="b"/>
                <a:pathLst>
                  <a:path w="4675" h="5796" extrusionOk="0">
                    <a:moveTo>
                      <a:pt x="111" y="0"/>
                    </a:moveTo>
                    <a:cubicBezTo>
                      <a:pt x="49" y="0"/>
                      <a:pt x="0" y="65"/>
                      <a:pt x="43" y="141"/>
                    </a:cubicBezTo>
                    <a:cubicBezTo>
                      <a:pt x="531" y="1153"/>
                      <a:pt x="1257" y="2011"/>
                      <a:pt x="1948" y="2892"/>
                    </a:cubicBezTo>
                    <a:cubicBezTo>
                      <a:pt x="2674" y="3844"/>
                      <a:pt x="3388" y="5011"/>
                      <a:pt x="4329" y="5749"/>
                    </a:cubicBezTo>
                    <a:cubicBezTo>
                      <a:pt x="4367" y="5782"/>
                      <a:pt x="4410" y="5796"/>
                      <a:pt x="4450" y="5796"/>
                    </a:cubicBezTo>
                    <a:cubicBezTo>
                      <a:pt x="4571" y="5796"/>
                      <a:pt x="4674" y="5666"/>
                      <a:pt x="4603" y="5523"/>
                    </a:cubicBezTo>
                    <a:cubicBezTo>
                      <a:pt x="4162" y="4547"/>
                      <a:pt x="3293" y="3665"/>
                      <a:pt x="2626" y="2820"/>
                    </a:cubicBezTo>
                    <a:cubicBezTo>
                      <a:pt x="1853" y="1844"/>
                      <a:pt x="1138" y="820"/>
                      <a:pt x="186" y="34"/>
                    </a:cubicBezTo>
                    <a:cubicBezTo>
                      <a:pt x="162" y="10"/>
                      <a:pt x="135" y="0"/>
                      <a:pt x="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7331458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accent2"/>
        </a:solidFill>
        <a:effectLst/>
      </p:bgPr>
    </p:bg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7"/>
          <p:cNvSpPr txBox="1">
            <a:spLocks noGrp="1"/>
          </p:cNvSpPr>
          <p:nvPr>
            <p:ph type="title"/>
          </p:nvPr>
        </p:nvSpPr>
        <p:spPr>
          <a:xfrm>
            <a:off x="960000" y="1498933"/>
            <a:ext cx="5488800" cy="21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9" name="Google Shape;799;p7"/>
          <p:cNvSpPr txBox="1">
            <a:spLocks noGrp="1"/>
          </p:cNvSpPr>
          <p:nvPr>
            <p:ph type="subTitle" idx="1"/>
          </p:nvPr>
        </p:nvSpPr>
        <p:spPr>
          <a:xfrm>
            <a:off x="960000" y="4241300"/>
            <a:ext cx="3723200" cy="13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1005885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8"/>
          <p:cNvSpPr txBox="1">
            <a:spLocks noGrp="1"/>
          </p:cNvSpPr>
          <p:nvPr>
            <p:ph type="title"/>
          </p:nvPr>
        </p:nvSpPr>
        <p:spPr>
          <a:xfrm>
            <a:off x="2576800" y="1799400"/>
            <a:ext cx="7038400" cy="28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64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802" name="Google Shape;802;p8"/>
          <p:cNvSpPr/>
          <p:nvPr/>
        </p:nvSpPr>
        <p:spPr>
          <a:xfrm flipH="1">
            <a:off x="10622410" y="4435958"/>
            <a:ext cx="1478173" cy="1435293"/>
          </a:xfrm>
          <a:custGeom>
            <a:avLst/>
            <a:gdLst/>
            <a:ahLst/>
            <a:cxnLst/>
            <a:rect l="l" t="t" r="r" b="b"/>
            <a:pathLst>
              <a:path w="45745" h="44418" extrusionOk="0">
                <a:moveTo>
                  <a:pt x="24138" y="0"/>
                </a:moveTo>
                <a:cubicBezTo>
                  <a:pt x="23797" y="0"/>
                  <a:pt x="23458" y="7"/>
                  <a:pt x="23122" y="22"/>
                </a:cubicBezTo>
                <a:cubicBezTo>
                  <a:pt x="17991" y="248"/>
                  <a:pt x="13371" y="2355"/>
                  <a:pt x="9371" y="5439"/>
                </a:cubicBezTo>
                <a:cubicBezTo>
                  <a:pt x="7263" y="7082"/>
                  <a:pt x="5632" y="8416"/>
                  <a:pt x="4049" y="10511"/>
                </a:cubicBezTo>
                <a:cubicBezTo>
                  <a:pt x="2798" y="12166"/>
                  <a:pt x="1989" y="14321"/>
                  <a:pt x="1608" y="16345"/>
                </a:cubicBezTo>
                <a:cubicBezTo>
                  <a:pt x="1048" y="19286"/>
                  <a:pt x="0" y="22489"/>
                  <a:pt x="631" y="25501"/>
                </a:cubicBezTo>
                <a:cubicBezTo>
                  <a:pt x="929" y="26870"/>
                  <a:pt x="1227" y="28311"/>
                  <a:pt x="1632" y="29728"/>
                </a:cubicBezTo>
                <a:cubicBezTo>
                  <a:pt x="2036" y="31156"/>
                  <a:pt x="2560" y="32538"/>
                  <a:pt x="2870" y="33954"/>
                </a:cubicBezTo>
                <a:cubicBezTo>
                  <a:pt x="3191" y="35478"/>
                  <a:pt x="4191" y="36633"/>
                  <a:pt x="5192" y="37764"/>
                </a:cubicBezTo>
                <a:cubicBezTo>
                  <a:pt x="6287" y="39026"/>
                  <a:pt x="7263" y="40360"/>
                  <a:pt x="8704" y="41277"/>
                </a:cubicBezTo>
                <a:cubicBezTo>
                  <a:pt x="10025" y="42122"/>
                  <a:pt x="11478" y="42336"/>
                  <a:pt x="12966" y="42801"/>
                </a:cubicBezTo>
                <a:cubicBezTo>
                  <a:pt x="13681" y="43015"/>
                  <a:pt x="14371" y="43170"/>
                  <a:pt x="15086" y="43396"/>
                </a:cubicBezTo>
                <a:cubicBezTo>
                  <a:pt x="15610" y="43539"/>
                  <a:pt x="16074" y="43801"/>
                  <a:pt x="16574" y="43991"/>
                </a:cubicBezTo>
                <a:cubicBezTo>
                  <a:pt x="17522" y="44325"/>
                  <a:pt x="18327" y="44399"/>
                  <a:pt x="19173" y="44399"/>
                </a:cubicBezTo>
                <a:cubicBezTo>
                  <a:pt x="19841" y="44399"/>
                  <a:pt x="20535" y="44353"/>
                  <a:pt x="21346" y="44353"/>
                </a:cubicBezTo>
                <a:cubicBezTo>
                  <a:pt x="21519" y="44353"/>
                  <a:pt x="21699" y="44355"/>
                  <a:pt x="21884" y="44360"/>
                </a:cubicBezTo>
                <a:cubicBezTo>
                  <a:pt x="22669" y="44360"/>
                  <a:pt x="23506" y="44417"/>
                  <a:pt x="24332" y="44417"/>
                </a:cubicBezTo>
                <a:cubicBezTo>
                  <a:pt x="24872" y="44417"/>
                  <a:pt x="25407" y="44393"/>
                  <a:pt x="25920" y="44313"/>
                </a:cubicBezTo>
                <a:cubicBezTo>
                  <a:pt x="27932" y="44003"/>
                  <a:pt x="30004" y="43337"/>
                  <a:pt x="31909" y="42646"/>
                </a:cubicBezTo>
                <a:cubicBezTo>
                  <a:pt x="33933" y="41920"/>
                  <a:pt x="36112" y="41146"/>
                  <a:pt x="37767" y="39717"/>
                </a:cubicBezTo>
                <a:cubicBezTo>
                  <a:pt x="40327" y="37514"/>
                  <a:pt x="41875" y="34764"/>
                  <a:pt x="43184" y="31716"/>
                </a:cubicBezTo>
                <a:cubicBezTo>
                  <a:pt x="43792" y="30311"/>
                  <a:pt x="44863" y="28644"/>
                  <a:pt x="45125" y="27108"/>
                </a:cubicBezTo>
                <a:cubicBezTo>
                  <a:pt x="45316" y="25989"/>
                  <a:pt x="45387" y="24727"/>
                  <a:pt x="45482" y="23596"/>
                </a:cubicBezTo>
                <a:cubicBezTo>
                  <a:pt x="45744" y="19834"/>
                  <a:pt x="44304" y="15809"/>
                  <a:pt x="42899" y="12368"/>
                </a:cubicBezTo>
                <a:cubicBezTo>
                  <a:pt x="41887" y="9904"/>
                  <a:pt x="40696" y="7975"/>
                  <a:pt x="38958" y="5903"/>
                </a:cubicBezTo>
                <a:cubicBezTo>
                  <a:pt x="35477" y="1773"/>
                  <a:pt x="29492" y="0"/>
                  <a:pt x="241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03" name="Google Shape;803;p8"/>
          <p:cNvSpPr/>
          <p:nvPr/>
        </p:nvSpPr>
        <p:spPr>
          <a:xfrm flipH="1">
            <a:off x="8184551" y="2616574"/>
            <a:ext cx="5955671" cy="5384661"/>
          </a:xfrm>
          <a:custGeom>
            <a:avLst/>
            <a:gdLst/>
            <a:ahLst/>
            <a:cxnLst/>
            <a:rect l="l" t="t" r="r" b="b"/>
            <a:pathLst>
              <a:path w="184310" h="166639" extrusionOk="0">
                <a:moveTo>
                  <a:pt x="501" y="0"/>
                </a:moveTo>
                <a:lnTo>
                  <a:pt x="1" y="84"/>
                </a:lnTo>
                <a:cubicBezTo>
                  <a:pt x="525" y="3822"/>
                  <a:pt x="1882" y="7144"/>
                  <a:pt x="4049" y="9954"/>
                </a:cubicBezTo>
                <a:cubicBezTo>
                  <a:pt x="5680" y="13097"/>
                  <a:pt x="7692" y="15967"/>
                  <a:pt x="9978" y="18503"/>
                </a:cubicBezTo>
                <a:cubicBezTo>
                  <a:pt x="13824" y="23408"/>
                  <a:pt x="18182" y="28956"/>
                  <a:pt x="23254" y="33278"/>
                </a:cubicBezTo>
                <a:cubicBezTo>
                  <a:pt x="26909" y="36374"/>
                  <a:pt x="31457" y="39160"/>
                  <a:pt x="37172" y="41779"/>
                </a:cubicBezTo>
                <a:cubicBezTo>
                  <a:pt x="42959" y="44422"/>
                  <a:pt x="49709" y="46494"/>
                  <a:pt x="57234" y="47923"/>
                </a:cubicBezTo>
                <a:cubicBezTo>
                  <a:pt x="63963" y="49196"/>
                  <a:pt x="71048" y="49792"/>
                  <a:pt x="79827" y="49792"/>
                </a:cubicBezTo>
                <a:cubicBezTo>
                  <a:pt x="81068" y="49792"/>
                  <a:pt x="82342" y="49780"/>
                  <a:pt x="83654" y="49756"/>
                </a:cubicBezTo>
                <a:cubicBezTo>
                  <a:pt x="88345" y="49673"/>
                  <a:pt x="93108" y="49340"/>
                  <a:pt x="97704" y="49006"/>
                </a:cubicBezTo>
                <a:cubicBezTo>
                  <a:pt x="102704" y="48661"/>
                  <a:pt x="107871" y="48292"/>
                  <a:pt x="112955" y="48244"/>
                </a:cubicBezTo>
                <a:lnTo>
                  <a:pt x="114039" y="48232"/>
                </a:lnTo>
                <a:cubicBezTo>
                  <a:pt x="116224" y="48212"/>
                  <a:pt x="118422" y="48191"/>
                  <a:pt x="120627" y="48191"/>
                </a:cubicBezTo>
                <a:cubicBezTo>
                  <a:pt x="130055" y="48191"/>
                  <a:pt x="139608" y="48571"/>
                  <a:pt x="148746" y="50983"/>
                </a:cubicBezTo>
                <a:cubicBezTo>
                  <a:pt x="153449" y="52221"/>
                  <a:pt x="158866" y="53828"/>
                  <a:pt x="163617" y="57329"/>
                </a:cubicBezTo>
                <a:cubicBezTo>
                  <a:pt x="167141" y="59912"/>
                  <a:pt x="170153" y="62734"/>
                  <a:pt x="172582" y="65687"/>
                </a:cubicBezTo>
                <a:cubicBezTo>
                  <a:pt x="177202" y="71342"/>
                  <a:pt x="179988" y="79296"/>
                  <a:pt x="182226" y="86285"/>
                </a:cubicBezTo>
                <a:cubicBezTo>
                  <a:pt x="183810" y="91262"/>
                  <a:pt x="184202" y="97572"/>
                  <a:pt x="183393" y="105573"/>
                </a:cubicBezTo>
                <a:cubicBezTo>
                  <a:pt x="182833" y="111216"/>
                  <a:pt x="181881" y="115931"/>
                  <a:pt x="180392" y="120420"/>
                </a:cubicBezTo>
                <a:cubicBezTo>
                  <a:pt x="178559" y="125968"/>
                  <a:pt x="175916" y="132957"/>
                  <a:pt x="171653" y="137898"/>
                </a:cubicBezTo>
                <a:cubicBezTo>
                  <a:pt x="167462" y="142768"/>
                  <a:pt x="164081" y="146233"/>
                  <a:pt x="160676" y="149173"/>
                </a:cubicBezTo>
                <a:cubicBezTo>
                  <a:pt x="155639" y="153483"/>
                  <a:pt x="149841" y="156996"/>
                  <a:pt x="142912" y="159901"/>
                </a:cubicBezTo>
                <a:cubicBezTo>
                  <a:pt x="140435" y="160961"/>
                  <a:pt x="137875" y="161913"/>
                  <a:pt x="135399" y="162830"/>
                </a:cubicBezTo>
                <a:cubicBezTo>
                  <a:pt x="133470" y="163544"/>
                  <a:pt x="131470" y="164294"/>
                  <a:pt x="129517" y="165080"/>
                </a:cubicBezTo>
                <a:cubicBezTo>
                  <a:pt x="129255" y="165199"/>
                  <a:pt x="129005" y="165306"/>
                  <a:pt x="128743" y="165425"/>
                </a:cubicBezTo>
                <a:cubicBezTo>
                  <a:pt x="128041" y="165729"/>
                  <a:pt x="127358" y="166052"/>
                  <a:pt x="126603" y="166052"/>
                </a:cubicBezTo>
                <a:cubicBezTo>
                  <a:pt x="126500" y="166052"/>
                  <a:pt x="126396" y="166046"/>
                  <a:pt x="126290" y="166033"/>
                </a:cubicBezTo>
                <a:lnTo>
                  <a:pt x="126243" y="166616"/>
                </a:lnTo>
                <a:cubicBezTo>
                  <a:pt x="126370" y="166631"/>
                  <a:pt x="126494" y="166638"/>
                  <a:pt x="126615" y="166638"/>
                </a:cubicBezTo>
                <a:cubicBezTo>
                  <a:pt x="127452" y="166638"/>
                  <a:pt x="128176" y="166304"/>
                  <a:pt x="128946" y="165961"/>
                </a:cubicBezTo>
                <a:cubicBezTo>
                  <a:pt x="129184" y="165842"/>
                  <a:pt x="129434" y="165735"/>
                  <a:pt x="129684" y="165628"/>
                </a:cubicBezTo>
                <a:cubicBezTo>
                  <a:pt x="131636" y="164842"/>
                  <a:pt x="133625" y="164092"/>
                  <a:pt x="135553" y="163378"/>
                </a:cubicBezTo>
                <a:cubicBezTo>
                  <a:pt x="138018" y="162461"/>
                  <a:pt x="140578" y="161496"/>
                  <a:pt x="143078" y="160449"/>
                </a:cubicBezTo>
                <a:cubicBezTo>
                  <a:pt x="150043" y="157520"/>
                  <a:pt x="155889" y="153972"/>
                  <a:pt x="160950" y="149626"/>
                </a:cubicBezTo>
                <a:cubicBezTo>
                  <a:pt x="164390" y="146685"/>
                  <a:pt x="167784" y="143185"/>
                  <a:pt x="171999" y="138303"/>
                </a:cubicBezTo>
                <a:cubicBezTo>
                  <a:pt x="176309" y="133291"/>
                  <a:pt x="178987" y="126218"/>
                  <a:pt x="180857" y="120610"/>
                </a:cubicBezTo>
                <a:cubicBezTo>
                  <a:pt x="182357" y="116086"/>
                  <a:pt x="183321" y="111335"/>
                  <a:pt x="183893" y="105632"/>
                </a:cubicBezTo>
                <a:cubicBezTo>
                  <a:pt x="184167" y="102918"/>
                  <a:pt x="184310" y="100382"/>
                  <a:pt x="184310" y="98036"/>
                </a:cubicBezTo>
                <a:cubicBezTo>
                  <a:pt x="184310" y="93393"/>
                  <a:pt x="183774" y="89440"/>
                  <a:pt x="182726" y="86094"/>
                </a:cubicBezTo>
                <a:cubicBezTo>
                  <a:pt x="180464" y="79046"/>
                  <a:pt x="177666" y="71033"/>
                  <a:pt x="172975" y="65306"/>
                </a:cubicBezTo>
                <a:cubicBezTo>
                  <a:pt x="170522" y="62318"/>
                  <a:pt x="167474" y="59472"/>
                  <a:pt x="163914" y="56853"/>
                </a:cubicBezTo>
                <a:cubicBezTo>
                  <a:pt x="159092" y="53305"/>
                  <a:pt x="153627" y="51673"/>
                  <a:pt x="148888" y="50423"/>
                </a:cubicBezTo>
                <a:cubicBezTo>
                  <a:pt x="139576" y="47980"/>
                  <a:pt x="129871" y="47615"/>
                  <a:pt x="120306" y="47615"/>
                </a:cubicBezTo>
                <a:cubicBezTo>
                  <a:pt x="118216" y="47615"/>
                  <a:pt x="116133" y="47632"/>
                  <a:pt x="114063" y="47649"/>
                </a:cubicBezTo>
                <a:lnTo>
                  <a:pt x="112967" y="47673"/>
                </a:lnTo>
                <a:cubicBezTo>
                  <a:pt x="107871" y="47709"/>
                  <a:pt x="102692" y="48090"/>
                  <a:pt x="97692" y="48447"/>
                </a:cubicBezTo>
                <a:cubicBezTo>
                  <a:pt x="93096" y="48768"/>
                  <a:pt x="88345" y="49102"/>
                  <a:pt x="83666" y="49185"/>
                </a:cubicBezTo>
                <a:cubicBezTo>
                  <a:pt x="82324" y="49209"/>
                  <a:pt x="81021" y="49221"/>
                  <a:pt x="79754" y="49221"/>
                </a:cubicBezTo>
                <a:cubicBezTo>
                  <a:pt x="71056" y="49221"/>
                  <a:pt x="64013" y="48643"/>
                  <a:pt x="57341" y="47375"/>
                </a:cubicBezTo>
                <a:cubicBezTo>
                  <a:pt x="49852" y="45946"/>
                  <a:pt x="43125" y="43887"/>
                  <a:pt x="37386" y="41255"/>
                </a:cubicBezTo>
                <a:cubicBezTo>
                  <a:pt x="31707" y="38648"/>
                  <a:pt x="27183" y="35898"/>
                  <a:pt x="23575" y="32814"/>
                </a:cubicBezTo>
                <a:cubicBezTo>
                  <a:pt x="18539" y="28540"/>
                  <a:pt x="14193" y="23003"/>
                  <a:pt x="10359" y="18110"/>
                </a:cubicBezTo>
                <a:cubicBezTo>
                  <a:pt x="8061" y="15598"/>
                  <a:pt x="6097" y="12740"/>
                  <a:pt x="4478" y="9644"/>
                </a:cubicBezTo>
                <a:lnTo>
                  <a:pt x="4442" y="9597"/>
                </a:lnTo>
                <a:cubicBezTo>
                  <a:pt x="2334" y="6858"/>
                  <a:pt x="1013" y="3632"/>
                  <a:pt x="5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04" name="Google Shape;804;p8"/>
          <p:cNvSpPr/>
          <p:nvPr/>
        </p:nvSpPr>
        <p:spPr>
          <a:xfrm flipH="1">
            <a:off x="8184580" y="5238431"/>
            <a:ext cx="4036227" cy="2516917"/>
          </a:xfrm>
          <a:custGeom>
            <a:avLst/>
            <a:gdLst/>
            <a:ahLst/>
            <a:cxnLst/>
            <a:rect l="l" t="t" r="r" b="b"/>
            <a:pathLst>
              <a:path w="124909" h="77891" extrusionOk="0">
                <a:moveTo>
                  <a:pt x="0" y="0"/>
                </a:moveTo>
                <a:lnTo>
                  <a:pt x="0" y="77891"/>
                </a:lnTo>
                <a:lnTo>
                  <a:pt x="124909" y="77891"/>
                </a:lnTo>
                <a:cubicBezTo>
                  <a:pt x="120015" y="75712"/>
                  <a:pt x="115157" y="73402"/>
                  <a:pt x="110466" y="70640"/>
                </a:cubicBezTo>
                <a:cubicBezTo>
                  <a:pt x="105132" y="67461"/>
                  <a:pt x="100489" y="62841"/>
                  <a:pt x="96262" y="58341"/>
                </a:cubicBezTo>
                <a:cubicBezTo>
                  <a:pt x="93357" y="55245"/>
                  <a:pt x="90369" y="52400"/>
                  <a:pt x="87666" y="49066"/>
                </a:cubicBezTo>
                <a:cubicBezTo>
                  <a:pt x="86285" y="47339"/>
                  <a:pt x="84951" y="45637"/>
                  <a:pt x="83594" y="43922"/>
                </a:cubicBezTo>
                <a:cubicBezTo>
                  <a:pt x="80963" y="40577"/>
                  <a:pt x="78308" y="37255"/>
                  <a:pt x="75343" y="34088"/>
                </a:cubicBezTo>
                <a:cubicBezTo>
                  <a:pt x="68187" y="26432"/>
                  <a:pt x="59591" y="20777"/>
                  <a:pt x="50256" y="15978"/>
                </a:cubicBezTo>
                <a:cubicBezTo>
                  <a:pt x="41327" y="11371"/>
                  <a:pt x="31683" y="8906"/>
                  <a:pt x="22122" y="5894"/>
                </a:cubicBezTo>
                <a:cubicBezTo>
                  <a:pt x="14847" y="3608"/>
                  <a:pt x="7465" y="1596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805" name="Google Shape;805;p8"/>
          <p:cNvGrpSpPr/>
          <p:nvPr/>
        </p:nvGrpSpPr>
        <p:grpSpPr>
          <a:xfrm>
            <a:off x="10249445" y="-761973"/>
            <a:ext cx="3402207" cy="3674252"/>
            <a:chOff x="7687083" y="-571480"/>
            <a:chExt cx="2551655" cy="2755689"/>
          </a:xfrm>
        </p:grpSpPr>
        <p:sp>
          <p:nvSpPr>
            <p:cNvPr id="806" name="Google Shape;806;p8"/>
            <p:cNvSpPr/>
            <p:nvPr/>
          </p:nvSpPr>
          <p:spPr>
            <a:xfrm flipH="1">
              <a:off x="7930330" y="1256154"/>
              <a:ext cx="36110" cy="36134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0"/>
                  </a:moveTo>
                  <a:cubicBezTo>
                    <a:pt x="774" y="0"/>
                    <a:pt x="763" y="1"/>
                    <a:pt x="751" y="2"/>
                  </a:cubicBezTo>
                  <a:cubicBezTo>
                    <a:pt x="346" y="13"/>
                    <a:pt x="1" y="323"/>
                    <a:pt x="1" y="740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54"/>
                    <a:pt x="1489" y="1156"/>
                    <a:pt x="1489" y="740"/>
                  </a:cubicBezTo>
                  <a:cubicBezTo>
                    <a:pt x="1489" y="370"/>
                    <a:pt x="1164" y="0"/>
                    <a:pt x="7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7" name="Google Shape;807;p8"/>
            <p:cNvSpPr/>
            <p:nvPr/>
          </p:nvSpPr>
          <p:spPr>
            <a:xfrm flipH="1">
              <a:off x="7917364" y="903850"/>
              <a:ext cx="40981" cy="41587"/>
            </a:xfrm>
            <a:custGeom>
              <a:avLst/>
              <a:gdLst/>
              <a:ahLst/>
              <a:cxnLst/>
              <a:rect l="l" t="t" r="r" b="b"/>
              <a:pathLst>
                <a:path w="1691" h="1716" extrusionOk="0">
                  <a:moveTo>
                    <a:pt x="876" y="0"/>
                  </a:moveTo>
                  <a:cubicBezTo>
                    <a:pt x="866" y="0"/>
                    <a:pt x="856" y="0"/>
                    <a:pt x="846" y="1"/>
                  </a:cubicBezTo>
                  <a:cubicBezTo>
                    <a:pt x="691" y="1"/>
                    <a:pt x="560" y="49"/>
                    <a:pt x="429" y="132"/>
                  </a:cubicBezTo>
                  <a:cubicBezTo>
                    <a:pt x="262" y="215"/>
                    <a:pt x="72" y="442"/>
                    <a:pt x="36" y="620"/>
                  </a:cubicBezTo>
                  <a:lnTo>
                    <a:pt x="36" y="668"/>
                  </a:lnTo>
                  <a:cubicBezTo>
                    <a:pt x="0" y="811"/>
                    <a:pt x="0" y="965"/>
                    <a:pt x="36" y="1108"/>
                  </a:cubicBezTo>
                  <a:cubicBezTo>
                    <a:pt x="84" y="1263"/>
                    <a:pt x="143" y="1382"/>
                    <a:pt x="250" y="1477"/>
                  </a:cubicBezTo>
                  <a:cubicBezTo>
                    <a:pt x="417" y="1632"/>
                    <a:pt x="619" y="1716"/>
                    <a:pt x="846" y="1716"/>
                  </a:cubicBezTo>
                  <a:cubicBezTo>
                    <a:pt x="1048" y="1716"/>
                    <a:pt x="1286" y="1632"/>
                    <a:pt x="1441" y="1477"/>
                  </a:cubicBezTo>
                  <a:cubicBezTo>
                    <a:pt x="1548" y="1382"/>
                    <a:pt x="1620" y="1263"/>
                    <a:pt x="1643" y="1108"/>
                  </a:cubicBezTo>
                  <a:cubicBezTo>
                    <a:pt x="1691" y="965"/>
                    <a:pt x="1691" y="811"/>
                    <a:pt x="1643" y="668"/>
                  </a:cubicBezTo>
                  <a:lnTo>
                    <a:pt x="1643" y="620"/>
                  </a:lnTo>
                  <a:cubicBezTo>
                    <a:pt x="1620" y="561"/>
                    <a:pt x="1584" y="489"/>
                    <a:pt x="1560" y="430"/>
                  </a:cubicBezTo>
                  <a:cubicBezTo>
                    <a:pt x="1501" y="334"/>
                    <a:pt x="1441" y="251"/>
                    <a:pt x="1346" y="180"/>
                  </a:cubicBezTo>
                  <a:cubicBezTo>
                    <a:pt x="1222" y="90"/>
                    <a:pt x="1046" y="0"/>
                    <a:pt x="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8" name="Google Shape;808;p8"/>
            <p:cNvSpPr/>
            <p:nvPr/>
          </p:nvSpPr>
          <p:spPr>
            <a:xfrm flipH="1">
              <a:off x="7930330" y="482840"/>
              <a:ext cx="36110" cy="36134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54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9" name="Google Shape;809;p8"/>
            <p:cNvSpPr/>
            <p:nvPr/>
          </p:nvSpPr>
          <p:spPr>
            <a:xfrm flipH="1">
              <a:off x="7687083" y="-571480"/>
              <a:ext cx="2551655" cy="2755689"/>
            </a:xfrm>
            <a:custGeom>
              <a:avLst/>
              <a:gdLst/>
              <a:ahLst/>
              <a:cxnLst/>
              <a:rect l="l" t="t" r="r" b="b"/>
              <a:pathLst>
                <a:path w="105288" h="113707" extrusionOk="0">
                  <a:moveTo>
                    <a:pt x="0" y="1"/>
                  </a:moveTo>
                  <a:lnTo>
                    <a:pt x="0" y="109514"/>
                  </a:lnTo>
                  <a:cubicBezTo>
                    <a:pt x="3048" y="110395"/>
                    <a:pt x="6144" y="111157"/>
                    <a:pt x="9263" y="111764"/>
                  </a:cubicBezTo>
                  <a:cubicBezTo>
                    <a:pt x="15882" y="113075"/>
                    <a:pt x="22782" y="113706"/>
                    <a:pt x="29678" y="113706"/>
                  </a:cubicBezTo>
                  <a:cubicBezTo>
                    <a:pt x="35559" y="113706"/>
                    <a:pt x="41438" y="113247"/>
                    <a:pt x="47137" y="112360"/>
                  </a:cubicBezTo>
                  <a:cubicBezTo>
                    <a:pt x="67247" y="109264"/>
                    <a:pt x="90321" y="102501"/>
                    <a:pt x="100310" y="82975"/>
                  </a:cubicBezTo>
                  <a:cubicBezTo>
                    <a:pt x="103692" y="76367"/>
                    <a:pt x="105287" y="69557"/>
                    <a:pt x="104525" y="62163"/>
                  </a:cubicBezTo>
                  <a:cubicBezTo>
                    <a:pt x="103989" y="56924"/>
                    <a:pt x="102608" y="51423"/>
                    <a:pt x="101346" y="46280"/>
                  </a:cubicBezTo>
                  <a:cubicBezTo>
                    <a:pt x="100001" y="40815"/>
                    <a:pt x="98691" y="35374"/>
                    <a:pt x="96310" y="30242"/>
                  </a:cubicBezTo>
                  <a:cubicBezTo>
                    <a:pt x="91500" y="19884"/>
                    <a:pt x="86666" y="9228"/>
                    <a:pt x="798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0" name="Google Shape;810;p8"/>
            <p:cNvSpPr/>
            <p:nvPr/>
          </p:nvSpPr>
          <p:spPr>
            <a:xfrm flipH="1">
              <a:off x="9236645" y="1921938"/>
              <a:ext cx="162059" cy="91536"/>
            </a:xfrm>
            <a:custGeom>
              <a:avLst/>
              <a:gdLst/>
              <a:ahLst/>
              <a:cxnLst/>
              <a:rect l="l" t="t" r="r" b="b"/>
              <a:pathLst>
                <a:path w="6687" h="3777" extrusionOk="0">
                  <a:moveTo>
                    <a:pt x="6425" y="0"/>
                  </a:moveTo>
                  <a:cubicBezTo>
                    <a:pt x="6410" y="0"/>
                    <a:pt x="6395" y="3"/>
                    <a:pt x="6379" y="9"/>
                  </a:cubicBezTo>
                  <a:cubicBezTo>
                    <a:pt x="5308" y="366"/>
                    <a:pt x="4307" y="1045"/>
                    <a:pt x="3319" y="1605"/>
                  </a:cubicBezTo>
                  <a:cubicBezTo>
                    <a:pt x="2248" y="2212"/>
                    <a:pt x="1176" y="2795"/>
                    <a:pt x="164" y="3498"/>
                  </a:cubicBezTo>
                  <a:cubicBezTo>
                    <a:pt x="0" y="3580"/>
                    <a:pt x="83" y="3776"/>
                    <a:pt x="231" y="3776"/>
                  </a:cubicBezTo>
                  <a:cubicBezTo>
                    <a:pt x="255" y="3776"/>
                    <a:pt x="280" y="3771"/>
                    <a:pt x="307" y="3760"/>
                  </a:cubicBezTo>
                  <a:cubicBezTo>
                    <a:pt x="1438" y="3271"/>
                    <a:pt x="2510" y="2664"/>
                    <a:pt x="3593" y="2081"/>
                  </a:cubicBezTo>
                  <a:cubicBezTo>
                    <a:pt x="4593" y="1545"/>
                    <a:pt x="5677" y="1057"/>
                    <a:pt x="6558" y="331"/>
                  </a:cubicBezTo>
                  <a:cubicBezTo>
                    <a:pt x="6686" y="223"/>
                    <a:pt x="6564" y="0"/>
                    <a:pt x="6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1" name="Google Shape;811;p8"/>
            <p:cNvSpPr/>
            <p:nvPr/>
          </p:nvSpPr>
          <p:spPr>
            <a:xfrm flipH="1">
              <a:off x="8920596" y="1861690"/>
              <a:ext cx="118606" cy="84653"/>
            </a:xfrm>
            <a:custGeom>
              <a:avLst/>
              <a:gdLst/>
              <a:ahLst/>
              <a:cxnLst/>
              <a:rect l="l" t="t" r="r" b="b"/>
              <a:pathLst>
                <a:path w="4894" h="3493" extrusionOk="0">
                  <a:moveTo>
                    <a:pt x="4633" y="0"/>
                  </a:moveTo>
                  <a:cubicBezTo>
                    <a:pt x="4605" y="0"/>
                    <a:pt x="4576" y="6"/>
                    <a:pt x="4547" y="19"/>
                  </a:cubicBezTo>
                  <a:cubicBezTo>
                    <a:pt x="3701" y="388"/>
                    <a:pt x="2939" y="1090"/>
                    <a:pt x="2189" y="1638"/>
                  </a:cubicBezTo>
                  <a:cubicBezTo>
                    <a:pt x="1511" y="2138"/>
                    <a:pt x="796" y="2650"/>
                    <a:pt x="141" y="3186"/>
                  </a:cubicBezTo>
                  <a:cubicBezTo>
                    <a:pt x="0" y="3296"/>
                    <a:pt x="132" y="3493"/>
                    <a:pt x="284" y="3493"/>
                  </a:cubicBezTo>
                  <a:cubicBezTo>
                    <a:pt x="312" y="3493"/>
                    <a:pt x="340" y="3486"/>
                    <a:pt x="368" y="3471"/>
                  </a:cubicBezTo>
                  <a:cubicBezTo>
                    <a:pt x="1165" y="2971"/>
                    <a:pt x="1939" y="2400"/>
                    <a:pt x="2713" y="1864"/>
                  </a:cubicBezTo>
                  <a:cubicBezTo>
                    <a:pt x="3404" y="1364"/>
                    <a:pt x="4201" y="935"/>
                    <a:pt x="4773" y="316"/>
                  </a:cubicBezTo>
                  <a:cubicBezTo>
                    <a:pt x="4894" y="175"/>
                    <a:pt x="4785" y="0"/>
                    <a:pt x="46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2" name="Google Shape;812;p8"/>
            <p:cNvSpPr/>
            <p:nvPr/>
          </p:nvSpPr>
          <p:spPr>
            <a:xfrm flipH="1">
              <a:off x="9564883" y="1566896"/>
              <a:ext cx="118848" cy="84774"/>
            </a:xfrm>
            <a:custGeom>
              <a:avLst/>
              <a:gdLst/>
              <a:ahLst/>
              <a:cxnLst/>
              <a:rect l="l" t="t" r="r" b="b"/>
              <a:pathLst>
                <a:path w="4904" h="3498" extrusionOk="0">
                  <a:moveTo>
                    <a:pt x="4624" y="0"/>
                  </a:moveTo>
                  <a:cubicBezTo>
                    <a:pt x="4598" y="0"/>
                    <a:pt x="4571" y="5"/>
                    <a:pt x="4543" y="14"/>
                  </a:cubicBezTo>
                  <a:cubicBezTo>
                    <a:pt x="3698" y="395"/>
                    <a:pt x="2936" y="1086"/>
                    <a:pt x="2198" y="1646"/>
                  </a:cubicBezTo>
                  <a:cubicBezTo>
                    <a:pt x="1507" y="2146"/>
                    <a:pt x="793" y="2658"/>
                    <a:pt x="138" y="3193"/>
                  </a:cubicBezTo>
                  <a:cubicBezTo>
                    <a:pt x="1" y="3301"/>
                    <a:pt x="121" y="3497"/>
                    <a:pt x="268" y="3497"/>
                  </a:cubicBezTo>
                  <a:cubicBezTo>
                    <a:pt x="300" y="3497"/>
                    <a:pt x="332" y="3488"/>
                    <a:pt x="364" y="3467"/>
                  </a:cubicBezTo>
                  <a:cubicBezTo>
                    <a:pt x="1162" y="2979"/>
                    <a:pt x="1948" y="2396"/>
                    <a:pt x="2710" y="1860"/>
                  </a:cubicBezTo>
                  <a:cubicBezTo>
                    <a:pt x="3400" y="1372"/>
                    <a:pt x="4198" y="943"/>
                    <a:pt x="4769" y="312"/>
                  </a:cubicBezTo>
                  <a:cubicBezTo>
                    <a:pt x="4903" y="178"/>
                    <a:pt x="4788" y="0"/>
                    <a:pt x="4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3" name="Google Shape;813;p8"/>
            <p:cNvSpPr/>
            <p:nvPr/>
          </p:nvSpPr>
          <p:spPr>
            <a:xfrm flipH="1">
              <a:off x="9423012" y="1753820"/>
              <a:ext cx="148003" cy="104598"/>
            </a:xfrm>
            <a:custGeom>
              <a:avLst/>
              <a:gdLst/>
              <a:ahLst/>
              <a:cxnLst/>
              <a:rect l="l" t="t" r="r" b="b"/>
              <a:pathLst>
                <a:path w="6107" h="4316" extrusionOk="0">
                  <a:moveTo>
                    <a:pt x="125" y="1"/>
                  </a:moveTo>
                  <a:cubicBezTo>
                    <a:pt x="53" y="1"/>
                    <a:pt x="1" y="92"/>
                    <a:pt x="59" y="160"/>
                  </a:cubicBezTo>
                  <a:cubicBezTo>
                    <a:pt x="880" y="1029"/>
                    <a:pt x="1892" y="1684"/>
                    <a:pt x="2857" y="2362"/>
                  </a:cubicBezTo>
                  <a:cubicBezTo>
                    <a:pt x="3809" y="3041"/>
                    <a:pt x="4750" y="3886"/>
                    <a:pt x="5833" y="4303"/>
                  </a:cubicBezTo>
                  <a:cubicBezTo>
                    <a:pt x="5856" y="4312"/>
                    <a:pt x="5878" y="4315"/>
                    <a:pt x="5898" y="4315"/>
                  </a:cubicBezTo>
                  <a:cubicBezTo>
                    <a:pt x="6044" y="4315"/>
                    <a:pt x="6106" y="4107"/>
                    <a:pt x="6012" y="3981"/>
                  </a:cubicBezTo>
                  <a:cubicBezTo>
                    <a:pt x="5298" y="3172"/>
                    <a:pt x="4226" y="2588"/>
                    <a:pt x="3333" y="1981"/>
                  </a:cubicBezTo>
                  <a:cubicBezTo>
                    <a:pt x="2321" y="1279"/>
                    <a:pt x="1321" y="505"/>
                    <a:pt x="178" y="17"/>
                  </a:cubicBezTo>
                  <a:cubicBezTo>
                    <a:pt x="160" y="5"/>
                    <a:pt x="142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4" name="Google Shape;814;p8"/>
            <p:cNvSpPr/>
            <p:nvPr/>
          </p:nvSpPr>
          <p:spPr>
            <a:xfrm flipH="1">
              <a:off x="9206060" y="1584345"/>
              <a:ext cx="162059" cy="91439"/>
            </a:xfrm>
            <a:custGeom>
              <a:avLst/>
              <a:gdLst/>
              <a:ahLst/>
              <a:cxnLst/>
              <a:rect l="l" t="t" r="r" b="b"/>
              <a:pathLst>
                <a:path w="6687" h="3773" extrusionOk="0">
                  <a:moveTo>
                    <a:pt x="6426" y="0"/>
                  </a:moveTo>
                  <a:cubicBezTo>
                    <a:pt x="6410" y="0"/>
                    <a:pt x="6395" y="3"/>
                    <a:pt x="6379" y="9"/>
                  </a:cubicBezTo>
                  <a:cubicBezTo>
                    <a:pt x="5308" y="366"/>
                    <a:pt x="4307" y="1033"/>
                    <a:pt x="3331" y="1604"/>
                  </a:cubicBezTo>
                  <a:cubicBezTo>
                    <a:pt x="2260" y="2211"/>
                    <a:pt x="1188" y="2795"/>
                    <a:pt x="176" y="3497"/>
                  </a:cubicBezTo>
                  <a:cubicBezTo>
                    <a:pt x="0" y="3590"/>
                    <a:pt x="94" y="3773"/>
                    <a:pt x="238" y="3773"/>
                  </a:cubicBezTo>
                  <a:cubicBezTo>
                    <a:pt x="260" y="3773"/>
                    <a:pt x="283" y="3769"/>
                    <a:pt x="307" y="3759"/>
                  </a:cubicBezTo>
                  <a:cubicBezTo>
                    <a:pt x="1438" y="3271"/>
                    <a:pt x="2510" y="2664"/>
                    <a:pt x="3593" y="2080"/>
                  </a:cubicBezTo>
                  <a:cubicBezTo>
                    <a:pt x="4593" y="1545"/>
                    <a:pt x="5677" y="1057"/>
                    <a:pt x="6558" y="330"/>
                  </a:cubicBezTo>
                  <a:cubicBezTo>
                    <a:pt x="6686" y="223"/>
                    <a:pt x="6564" y="0"/>
                    <a:pt x="6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5" name="Google Shape;815;p8"/>
            <p:cNvSpPr/>
            <p:nvPr/>
          </p:nvSpPr>
          <p:spPr>
            <a:xfrm flipH="1">
              <a:off x="9053258" y="1721709"/>
              <a:ext cx="134189" cy="101860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42" y="1"/>
                  </a:moveTo>
                  <a:cubicBezTo>
                    <a:pt x="112" y="1"/>
                    <a:pt x="0" y="187"/>
                    <a:pt x="127" y="294"/>
                  </a:cubicBezTo>
                  <a:cubicBezTo>
                    <a:pt x="901" y="1032"/>
                    <a:pt x="1758" y="1663"/>
                    <a:pt x="2615" y="2318"/>
                  </a:cubicBezTo>
                  <a:cubicBezTo>
                    <a:pt x="3425" y="2949"/>
                    <a:pt x="4258" y="3782"/>
                    <a:pt x="5211" y="4187"/>
                  </a:cubicBezTo>
                  <a:cubicBezTo>
                    <a:pt x="5237" y="4198"/>
                    <a:pt x="5264" y="4203"/>
                    <a:pt x="5289" y="4203"/>
                  </a:cubicBezTo>
                  <a:cubicBezTo>
                    <a:pt x="5432" y="4203"/>
                    <a:pt x="5536" y="4045"/>
                    <a:pt x="5425" y="3913"/>
                  </a:cubicBezTo>
                  <a:cubicBezTo>
                    <a:pt x="4818" y="3140"/>
                    <a:pt x="3865" y="2580"/>
                    <a:pt x="3068" y="1997"/>
                  </a:cubicBezTo>
                  <a:cubicBezTo>
                    <a:pt x="2175" y="1330"/>
                    <a:pt x="1282" y="627"/>
                    <a:pt x="329" y="32"/>
                  </a:cubicBezTo>
                  <a:cubicBezTo>
                    <a:pt x="301" y="10"/>
                    <a:pt x="271" y="1"/>
                    <a:pt x="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6" name="Google Shape;816;p8"/>
            <p:cNvSpPr/>
            <p:nvPr/>
          </p:nvSpPr>
          <p:spPr>
            <a:xfrm flipH="1">
              <a:off x="8890011" y="1524072"/>
              <a:ext cx="118364" cy="84677"/>
            </a:xfrm>
            <a:custGeom>
              <a:avLst/>
              <a:gdLst/>
              <a:ahLst/>
              <a:cxnLst/>
              <a:rect l="l" t="t" r="r" b="b"/>
              <a:pathLst>
                <a:path w="4884" h="3494" extrusionOk="0">
                  <a:moveTo>
                    <a:pt x="4627" y="1"/>
                  </a:moveTo>
                  <a:cubicBezTo>
                    <a:pt x="4598" y="1"/>
                    <a:pt x="4568" y="7"/>
                    <a:pt x="4537" y="19"/>
                  </a:cubicBezTo>
                  <a:cubicBezTo>
                    <a:pt x="3691" y="388"/>
                    <a:pt x="2929" y="1091"/>
                    <a:pt x="2191" y="1639"/>
                  </a:cubicBezTo>
                  <a:cubicBezTo>
                    <a:pt x="1501" y="2139"/>
                    <a:pt x="786" y="2651"/>
                    <a:pt x="131" y="3186"/>
                  </a:cubicBezTo>
                  <a:cubicBezTo>
                    <a:pt x="1" y="3297"/>
                    <a:pt x="125" y="3493"/>
                    <a:pt x="275" y="3493"/>
                  </a:cubicBezTo>
                  <a:cubicBezTo>
                    <a:pt x="302" y="3493"/>
                    <a:pt x="330" y="3487"/>
                    <a:pt x="358" y="3472"/>
                  </a:cubicBezTo>
                  <a:cubicBezTo>
                    <a:pt x="1155" y="2972"/>
                    <a:pt x="1929" y="2401"/>
                    <a:pt x="2703" y="1865"/>
                  </a:cubicBezTo>
                  <a:cubicBezTo>
                    <a:pt x="3394" y="1365"/>
                    <a:pt x="4192" y="936"/>
                    <a:pt x="4763" y="317"/>
                  </a:cubicBezTo>
                  <a:cubicBezTo>
                    <a:pt x="4884" y="176"/>
                    <a:pt x="4783" y="1"/>
                    <a:pt x="46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7" name="Google Shape;817;p8"/>
            <p:cNvSpPr/>
            <p:nvPr/>
          </p:nvSpPr>
          <p:spPr>
            <a:xfrm flipH="1">
              <a:off x="8747825" y="1710658"/>
              <a:ext cx="148027" cy="104477"/>
            </a:xfrm>
            <a:custGeom>
              <a:avLst/>
              <a:gdLst/>
              <a:ahLst/>
              <a:cxnLst/>
              <a:rect l="l" t="t" r="r" b="b"/>
              <a:pathLst>
                <a:path w="6108" h="4311" extrusionOk="0">
                  <a:moveTo>
                    <a:pt x="139" y="1"/>
                  </a:moveTo>
                  <a:cubicBezTo>
                    <a:pt x="67" y="1"/>
                    <a:pt x="0" y="95"/>
                    <a:pt x="60" y="155"/>
                  </a:cubicBezTo>
                  <a:cubicBezTo>
                    <a:pt x="882" y="1024"/>
                    <a:pt x="1894" y="1679"/>
                    <a:pt x="2858" y="2357"/>
                  </a:cubicBezTo>
                  <a:cubicBezTo>
                    <a:pt x="3811" y="3036"/>
                    <a:pt x="4752" y="3881"/>
                    <a:pt x="5835" y="4298"/>
                  </a:cubicBezTo>
                  <a:cubicBezTo>
                    <a:pt x="5858" y="4307"/>
                    <a:pt x="5880" y="4311"/>
                    <a:pt x="5900" y="4311"/>
                  </a:cubicBezTo>
                  <a:cubicBezTo>
                    <a:pt x="6046" y="4311"/>
                    <a:pt x="6108" y="4102"/>
                    <a:pt x="6014" y="3977"/>
                  </a:cubicBezTo>
                  <a:cubicBezTo>
                    <a:pt x="5299" y="3167"/>
                    <a:pt x="4228" y="2583"/>
                    <a:pt x="3335" y="1976"/>
                  </a:cubicBezTo>
                  <a:cubicBezTo>
                    <a:pt x="2323" y="1274"/>
                    <a:pt x="1323" y="500"/>
                    <a:pt x="180" y="12"/>
                  </a:cubicBezTo>
                  <a:cubicBezTo>
                    <a:pt x="166" y="4"/>
                    <a:pt x="152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8" name="Google Shape;818;p8"/>
            <p:cNvSpPr/>
            <p:nvPr/>
          </p:nvSpPr>
          <p:spPr>
            <a:xfrm flipH="1">
              <a:off x="8530873" y="1541037"/>
              <a:ext cx="161914" cy="91681"/>
            </a:xfrm>
            <a:custGeom>
              <a:avLst/>
              <a:gdLst/>
              <a:ahLst/>
              <a:cxnLst/>
              <a:rect l="l" t="t" r="r" b="b"/>
              <a:pathLst>
                <a:path w="6681" h="3783" extrusionOk="0">
                  <a:moveTo>
                    <a:pt x="6422" y="1"/>
                  </a:moveTo>
                  <a:cubicBezTo>
                    <a:pt x="6406" y="1"/>
                    <a:pt x="6390" y="4"/>
                    <a:pt x="6374" y="10"/>
                  </a:cubicBezTo>
                  <a:cubicBezTo>
                    <a:pt x="5302" y="367"/>
                    <a:pt x="4302" y="1034"/>
                    <a:pt x="3326" y="1605"/>
                  </a:cubicBezTo>
                  <a:cubicBezTo>
                    <a:pt x="2254" y="2213"/>
                    <a:pt x="1183" y="2796"/>
                    <a:pt x="171" y="3498"/>
                  </a:cubicBezTo>
                  <a:cubicBezTo>
                    <a:pt x="1" y="3598"/>
                    <a:pt x="66" y="3782"/>
                    <a:pt x="211" y="3782"/>
                  </a:cubicBezTo>
                  <a:cubicBezTo>
                    <a:pt x="239" y="3782"/>
                    <a:pt x="269" y="3776"/>
                    <a:pt x="302" y="3760"/>
                  </a:cubicBezTo>
                  <a:cubicBezTo>
                    <a:pt x="1433" y="3272"/>
                    <a:pt x="2504" y="2665"/>
                    <a:pt x="3588" y="2082"/>
                  </a:cubicBezTo>
                  <a:cubicBezTo>
                    <a:pt x="4588" y="1546"/>
                    <a:pt x="5671" y="1058"/>
                    <a:pt x="6552" y="319"/>
                  </a:cubicBezTo>
                  <a:cubicBezTo>
                    <a:pt x="6680" y="213"/>
                    <a:pt x="6560" y="1"/>
                    <a:pt x="6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19" name="Google Shape;819;p8"/>
            <p:cNvSpPr/>
            <p:nvPr/>
          </p:nvSpPr>
          <p:spPr>
            <a:xfrm flipH="1">
              <a:off x="8378071" y="1678716"/>
              <a:ext cx="134189" cy="101860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43" y="1"/>
                  </a:moveTo>
                  <a:cubicBezTo>
                    <a:pt x="113" y="1"/>
                    <a:pt x="1" y="189"/>
                    <a:pt x="127" y="306"/>
                  </a:cubicBezTo>
                  <a:cubicBezTo>
                    <a:pt x="901" y="1032"/>
                    <a:pt x="1758" y="1675"/>
                    <a:pt x="2616" y="2330"/>
                  </a:cubicBezTo>
                  <a:cubicBezTo>
                    <a:pt x="3425" y="2949"/>
                    <a:pt x="4259" y="3782"/>
                    <a:pt x="5211" y="4187"/>
                  </a:cubicBezTo>
                  <a:cubicBezTo>
                    <a:pt x="5238" y="4198"/>
                    <a:pt x="5264" y="4203"/>
                    <a:pt x="5289" y="4203"/>
                  </a:cubicBezTo>
                  <a:cubicBezTo>
                    <a:pt x="5433" y="4203"/>
                    <a:pt x="5537" y="4045"/>
                    <a:pt x="5426" y="3913"/>
                  </a:cubicBezTo>
                  <a:cubicBezTo>
                    <a:pt x="4818" y="3139"/>
                    <a:pt x="3866" y="2580"/>
                    <a:pt x="3068" y="1996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301" y="10"/>
                    <a:pt x="272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0" name="Google Shape;820;p8"/>
            <p:cNvSpPr/>
            <p:nvPr/>
          </p:nvSpPr>
          <p:spPr>
            <a:xfrm flipH="1">
              <a:off x="8214751" y="1481176"/>
              <a:ext cx="118630" cy="84677"/>
            </a:xfrm>
            <a:custGeom>
              <a:avLst/>
              <a:gdLst/>
              <a:ahLst/>
              <a:cxnLst/>
              <a:rect l="l" t="t" r="r" b="b"/>
              <a:pathLst>
                <a:path w="4895" h="3494" extrusionOk="0">
                  <a:moveTo>
                    <a:pt x="4625" y="1"/>
                  </a:moveTo>
                  <a:cubicBezTo>
                    <a:pt x="4599" y="1"/>
                    <a:pt x="4572" y="5"/>
                    <a:pt x="4545" y="15"/>
                  </a:cubicBezTo>
                  <a:cubicBezTo>
                    <a:pt x="3700" y="384"/>
                    <a:pt x="2938" y="1087"/>
                    <a:pt x="2200" y="1635"/>
                  </a:cubicBezTo>
                  <a:cubicBezTo>
                    <a:pt x="1509" y="2135"/>
                    <a:pt x="795" y="2647"/>
                    <a:pt x="140" y="3182"/>
                  </a:cubicBezTo>
                  <a:cubicBezTo>
                    <a:pt x="1" y="3292"/>
                    <a:pt x="128" y="3493"/>
                    <a:pt x="278" y="3493"/>
                  </a:cubicBezTo>
                  <a:cubicBezTo>
                    <a:pt x="307" y="3493"/>
                    <a:pt x="337" y="3486"/>
                    <a:pt x="366" y="3468"/>
                  </a:cubicBezTo>
                  <a:cubicBezTo>
                    <a:pt x="1164" y="2980"/>
                    <a:pt x="1938" y="2397"/>
                    <a:pt x="2712" y="1861"/>
                  </a:cubicBezTo>
                  <a:cubicBezTo>
                    <a:pt x="3402" y="1373"/>
                    <a:pt x="4200" y="932"/>
                    <a:pt x="4772" y="313"/>
                  </a:cubicBezTo>
                  <a:cubicBezTo>
                    <a:pt x="4894" y="170"/>
                    <a:pt x="4780" y="1"/>
                    <a:pt x="4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1" name="Google Shape;821;p8"/>
            <p:cNvSpPr/>
            <p:nvPr/>
          </p:nvSpPr>
          <p:spPr>
            <a:xfrm flipH="1">
              <a:off x="9534299" y="1229278"/>
              <a:ext cx="118606" cy="84798"/>
            </a:xfrm>
            <a:custGeom>
              <a:avLst/>
              <a:gdLst/>
              <a:ahLst/>
              <a:cxnLst/>
              <a:rect l="l" t="t" r="r" b="b"/>
              <a:pathLst>
                <a:path w="4894" h="3499" extrusionOk="0">
                  <a:moveTo>
                    <a:pt x="4621" y="1"/>
                  </a:moveTo>
                  <a:cubicBezTo>
                    <a:pt x="4597" y="1"/>
                    <a:pt x="4571" y="5"/>
                    <a:pt x="4545" y="15"/>
                  </a:cubicBezTo>
                  <a:cubicBezTo>
                    <a:pt x="3688" y="396"/>
                    <a:pt x="2926" y="1087"/>
                    <a:pt x="2188" y="1646"/>
                  </a:cubicBezTo>
                  <a:cubicBezTo>
                    <a:pt x="1497" y="2146"/>
                    <a:pt x="795" y="2658"/>
                    <a:pt x="128" y="3182"/>
                  </a:cubicBezTo>
                  <a:cubicBezTo>
                    <a:pt x="0" y="3300"/>
                    <a:pt x="115" y="3498"/>
                    <a:pt x="259" y="3498"/>
                  </a:cubicBezTo>
                  <a:cubicBezTo>
                    <a:pt x="290" y="3498"/>
                    <a:pt x="323" y="3489"/>
                    <a:pt x="354" y="3468"/>
                  </a:cubicBezTo>
                  <a:cubicBezTo>
                    <a:pt x="1164" y="2980"/>
                    <a:pt x="1938" y="2396"/>
                    <a:pt x="2712" y="1861"/>
                  </a:cubicBezTo>
                  <a:cubicBezTo>
                    <a:pt x="3390" y="1372"/>
                    <a:pt x="4200" y="944"/>
                    <a:pt x="4759" y="313"/>
                  </a:cubicBezTo>
                  <a:cubicBezTo>
                    <a:pt x="4893" y="179"/>
                    <a:pt x="4778" y="1"/>
                    <a:pt x="4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2" name="Google Shape;822;p8"/>
            <p:cNvSpPr/>
            <p:nvPr/>
          </p:nvSpPr>
          <p:spPr>
            <a:xfrm flipH="1">
              <a:off x="9392427" y="1416324"/>
              <a:ext cx="148027" cy="104501"/>
            </a:xfrm>
            <a:custGeom>
              <a:avLst/>
              <a:gdLst/>
              <a:ahLst/>
              <a:cxnLst/>
              <a:rect l="l" t="t" r="r" b="b"/>
              <a:pathLst>
                <a:path w="6108" h="4312" extrusionOk="0">
                  <a:moveTo>
                    <a:pt x="135" y="1"/>
                  </a:moveTo>
                  <a:cubicBezTo>
                    <a:pt x="64" y="1"/>
                    <a:pt x="1" y="86"/>
                    <a:pt x="60" y="155"/>
                  </a:cubicBezTo>
                  <a:cubicBezTo>
                    <a:pt x="881" y="1024"/>
                    <a:pt x="1893" y="1679"/>
                    <a:pt x="2858" y="2358"/>
                  </a:cubicBezTo>
                  <a:cubicBezTo>
                    <a:pt x="3810" y="3037"/>
                    <a:pt x="4751" y="3882"/>
                    <a:pt x="5834" y="4299"/>
                  </a:cubicBezTo>
                  <a:cubicBezTo>
                    <a:pt x="5858" y="4307"/>
                    <a:pt x="5879" y="4311"/>
                    <a:pt x="5899" y="4311"/>
                  </a:cubicBezTo>
                  <a:cubicBezTo>
                    <a:pt x="6045" y="4311"/>
                    <a:pt x="6107" y="4104"/>
                    <a:pt x="6013" y="3989"/>
                  </a:cubicBezTo>
                  <a:cubicBezTo>
                    <a:pt x="5299" y="3168"/>
                    <a:pt x="4227" y="2584"/>
                    <a:pt x="3334" y="1977"/>
                  </a:cubicBezTo>
                  <a:cubicBezTo>
                    <a:pt x="2322" y="1274"/>
                    <a:pt x="1322" y="501"/>
                    <a:pt x="179" y="12"/>
                  </a:cubicBezTo>
                  <a:cubicBezTo>
                    <a:pt x="165" y="4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3" name="Google Shape;823;p8"/>
            <p:cNvSpPr/>
            <p:nvPr/>
          </p:nvSpPr>
          <p:spPr>
            <a:xfrm flipH="1">
              <a:off x="9175233" y="1246727"/>
              <a:ext cx="162253" cy="91560"/>
            </a:xfrm>
            <a:custGeom>
              <a:avLst/>
              <a:gdLst/>
              <a:ahLst/>
              <a:cxnLst/>
              <a:rect l="l" t="t" r="r" b="b"/>
              <a:pathLst>
                <a:path w="6695" h="3778" extrusionOk="0">
                  <a:moveTo>
                    <a:pt x="6429" y="1"/>
                  </a:moveTo>
                  <a:cubicBezTo>
                    <a:pt x="6412" y="1"/>
                    <a:pt x="6394" y="3"/>
                    <a:pt x="6377" y="10"/>
                  </a:cubicBezTo>
                  <a:cubicBezTo>
                    <a:pt x="5306" y="367"/>
                    <a:pt x="4306" y="1033"/>
                    <a:pt x="3329" y="1605"/>
                  </a:cubicBezTo>
                  <a:cubicBezTo>
                    <a:pt x="2258" y="2212"/>
                    <a:pt x="1186" y="2796"/>
                    <a:pt x="174" y="3498"/>
                  </a:cubicBezTo>
                  <a:cubicBezTo>
                    <a:pt x="1" y="3590"/>
                    <a:pt x="89" y="3777"/>
                    <a:pt x="230" y="3777"/>
                  </a:cubicBezTo>
                  <a:cubicBezTo>
                    <a:pt x="254" y="3777"/>
                    <a:pt x="279" y="3772"/>
                    <a:pt x="305" y="3760"/>
                  </a:cubicBezTo>
                  <a:cubicBezTo>
                    <a:pt x="1436" y="3272"/>
                    <a:pt x="2508" y="2665"/>
                    <a:pt x="3591" y="2081"/>
                  </a:cubicBezTo>
                  <a:cubicBezTo>
                    <a:pt x="4591" y="1545"/>
                    <a:pt x="5675" y="1057"/>
                    <a:pt x="6556" y="331"/>
                  </a:cubicBezTo>
                  <a:cubicBezTo>
                    <a:pt x="6695" y="214"/>
                    <a:pt x="6575" y="1"/>
                    <a:pt x="6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4" name="Google Shape;824;p8"/>
            <p:cNvSpPr/>
            <p:nvPr/>
          </p:nvSpPr>
          <p:spPr>
            <a:xfrm flipH="1">
              <a:off x="9022674" y="1384115"/>
              <a:ext cx="133947" cy="101860"/>
            </a:xfrm>
            <a:custGeom>
              <a:avLst/>
              <a:gdLst/>
              <a:ahLst/>
              <a:cxnLst/>
              <a:rect l="l" t="t" r="r" b="b"/>
              <a:pathLst>
                <a:path w="5527" h="4203" extrusionOk="0">
                  <a:moveTo>
                    <a:pt x="239" y="0"/>
                  </a:moveTo>
                  <a:cubicBezTo>
                    <a:pt x="106" y="0"/>
                    <a:pt x="0" y="187"/>
                    <a:pt x="117" y="294"/>
                  </a:cubicBezTo>
                  <a:cubicBezTo>
                    <a:pt x="891" y="1032"/>
                    <a:pt x="1760" y="1663"/>
                    <a:pt x="2605" y="2318"/>
                  </a:cubicBezTo>
                  <a:cubicBezTo>
                    <a:pt x="3427" y="2949"/>
                    <a:pt x="4260" y="3782"/>
                    <a:pt x="5213" y="4187"/>
                  </a:cubicBezTo>
                  <a:cubicBezTo>
                    <a:pt x="5239" y="4198"/>
                    <a:pt x="5265" y="4202"/>
                    <a:pt x="5290" y="4202"/>
                  </a:cubicBezTo>
                  <a:cubicBezTo>
                    <a:pt x="5431" y="4202"/>
                    <a:pt x="5526" y="4045"/>
                    <a:pt x="5415" y="3913"/>
                  </a:cubicBezTo>
                  <a:cubicBezTo>
                    <a:pt x="4808" y="3139"/>
                    <a:pt x="3855" y="2580"/>
                    <a:pt x="3070" y="1996"/>
                  </a:cubicBezTo>
                  <a:cubicBezTo>
                    <a:pt x="2177" y="1329"/>
                    <a:pt x="1284" y="627"/>
                    <a:pt x="331" y="32"/>
                  </a:cubicBezTo>
                  <a:cubicBezTo>
                    <a:pt x="300" y="10"/>
                    <a:pt x="269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5" name="Google Shape;825;p8"/>
            <p:cNvSpPr/>
            <p:nvPr/>
          </p:nvSpPr>
          <p:spPr>
            <a:xfrm flipH="1">
              <a:off x="8859184" y="1186479"/>
              <a:ext cx="118533" cy="84871"/>
            </a:xfrm>
            <a:custGeom>
              <a:avLst/>
              <a:gdLst/>
              <a:ahLst/>
              <a:cxnLst/>
              <a:rect l="l" t="t" r="r" b="b"/>
              <a:pathLst>
                <a:path w="4891" h="3502" extrusionOk="0">
                  <a:moveTo>
                    <a:pt x="4624" y="0"/>
                  </a:moveTo>
                  <a:cubicBezTo>
                    <a:pt x="4596" y="0"/>
                    <a:pt x="4565" y="6"/>
                    <a:pt x="4534" y="19"/>
                  </a:cubicBezTo>
                  <a:cubicBezTo>
                    <a:pt x="3689" y="388"/>
                    <a:pt x="2927" y="1091"/>
                    <a:pt x="2188" y="1638"/>
                  </a:cubicBezTo>
                  <a:cubicBezTo>
                    <a:pt x="1498" y="2138"/>
                    <a:pt x="795" y="2650"/>
                    <a:pt x="129" y="3186"/>
                  </a:cubicBezTo>
                  <a:cubicBezTo>
                    <a:pt x="0" y="3295"/>
                    <a:pt x="117" y="3501"/>
                    <a:pt x="263" y="3501"/>
                  </a:cubicBezTo>
                  <a:cubicBezTo>
                    <a:pt x="293" y="3501"/>
                    <a:pt x="324" y="3492"/>
                    <a:pt x="355" y="3472"/>
                  </a:cubicBezTo>
                  <a:cubicBezTo>
                    <a:pt x="1164" y="2972"/>
                    <a:pt x="1938" y="2400"/>
                    <a:pt x="2712" y="1865"/>
                  </a:cubicBezTo>
                  <a:cubicBezTo>
                    <a:pt x="3391" y="1364"/>
                    <a:pt x="4200" y="936"/>
                    <a:pt x="4760" y="317"/>
                  </a:cubicBezTo>
                  <a:cubicBezTo>
                    <a:pt x="4891" y="176"/>
                    <a:pt x="4783" y="0"/>
                    <a:pt x="4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6" name="Google Shape;826;p8"/>
            <p:cNvSpPr/>
            <p:nvPr/>
          </p:nvSpPr>
          <p:spPr>
            <a:xfrm flipH="1">
              <a:off x="8717240" y="1373234"/>
              <a:ext cx="147979" cy="104598"/>
            </a:xfrm>
            <a:custGeom>
              <a:avLst/>
              <a:gdLst/>
              <a:ahLst/>
              <a:cxnLst/>
              <a:rect l="l" t="t" r="r" b="b"/>
              <a:pathLst>
                <a:path w="6106" h="4316" extrusionOk="0">
                  <a:moveTo>
                    <a:pt x="130" y="0"/>
                  </a:moveTo>
                  <a:cubicBezTo>
                    <a:pt x="61" y="0"/>
                    <a:pt x="0" y="94"/>
                    <a:pt x="59" y="171"/>
                  </a:cubicBezTo>
                  <a:cubicBezTo>
                    <a:pt x="880" y="1028"/>
                    <a:pt x="1892" y="1683"/>
                    <a:pt x="2857" y="2374"/>
                  </a:cubicBezTo>
                  <a:cubicBezTo>
                    <a:pt x="3809" y="3041"/>
                    <a:pt x="4750" y="3886"/>
                    <a:pt x="5833" y="4303"/>
                  </a:cubicBezTo>
                  <a:cubicBezTo>
                    <a:pt x="5856" y="4311"/>
                    <a:pt x="5878" y="4315"/>
                    <a:pt x="5898" y="4315"/>
                  </a:cubicBezTo>
                  <a:cubicBezTo>
                    <a:pt x="6044" y="4315"/>
                    <a:pt x="6106" y="4108"/>
                    <a:pt x="6012" y="3993"/>
                  </a:cubicBezTo>
                  <a:cubicBezTo>
                    <a:pt x="5297" y="3172"/>
                    <a:pt x="4226" y="2588"/>
                    <a:pt x="3333" y="1981"/>
                  </a:cubicBezTo>
                  <a:cubicBezTo>
                    <a:pt x="2321" y="1278"/>
                    <a:pt x="1321" y="505"/>
                    <a:pt x="178" y="16"/>
                  </a:cubicBezTo>
                  <a:cubicBezTo>
                    <a:pt x="162" y="5"/>
                    <a:pt x="14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7" name="Google Shape;827;p8"/>
            <p:cNvSpPr/>
            <p:nvPr/>
          </p:nvSpPr>
          <p:spPr>
            <a:xfrm flipH="1">
              <a:off x="8500288" y="1204025"/>
              <a:ext cx="161817" cy="91463"/>
            </a:xfrm>
            <a:custGeom>
              <a:avLst/>
              <a:gdLst/>
              <a:ahLst/>
              <a:cxnLst/>
              <a:rect l="l" t="t" r="r" b="b"/>
              <a:pathLst>
                <a:path w="6677" h="3774" extrusionOk="0">
                  <a:moveTo>
                    <a:pt x="6421" y="0"/>
                  </a:moveTo>
                  <a:cubicBezTo>
                    <a:pt x="6404" y="0"/>
                    <a:pt x="6387" y="3"/>
                    <a:pt x="6370" y="9"/>
                  </a:cubicBezTo>
                  <a:cubicBezTo>
                    <a:pt x="5298" y="355"/>
                    <a:pt x="4298" y="1033"/>
                    <a:pt x="3322" y="1593"/>
                  </a:cubicBezTo>
                  <a:cubicBezTo>
                    <a:pt x="2250" y="2212"/>
                    <a:pt x="1179" y="2784"/>
                    <a:pt x="167" y="3486"/>
                  </a:cubicBezTo>
                  <a:cubicBezTo>
                    <a:pt x="0" y="3580"/>
                    <a:pt x="88" y="3773"/>
                    <a:pt x="232" y="3773"/>
                  </a:cubicBezTo>
                  <a:cubicBezTo>
                    <a:pt x="253" y="3773"/>
                    <a:pt x="275" y="3769"/>
                    <a:pt x="298" y="3760"/>
                  </a:cubicBezTo>
                  <a:cubicBezTo>
                    <a:pt x="1429" y="3260"/>
                    <a:pt x="2500" y="2653"/>
                    <a:pt x="3584" y="2069"/>
                  </a:cubicBezTo>
                  <a:cubicBezTo>
                    <a:pt x="4584" y="1533"/>
                    <a:pt x="5667" y="1045"/>
                    <a:pt x="6548" y="319"/>
                  </a:cubicBezTo>
                  <a:cubicBezTo>
                    <a:pt x="6676" y="212"/>
                    <a:pt x="6565" y="0"/>
                    <a:pt x="64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8" name="Google Shape;828;p8"/>
            <p:cNvSpPr/>
            <p:nvPr/>
          </p:nvSpPr>
          <p:spPr>
            <a:xfrm flipH="1">
              <a:off x="8347462" y="1341122"/>
              <a:ext cx="133971" cy="101860"/>
            </a:xfrm>
            <a:custGeom>
              <a:avLst/>
              <a:gdLst/>
              <a:ahLst/>
              <a:cxnLst/>
              <a:rect l="l" t="t" r="r" b="b"/>
              <a:pathLst>
                <a:path w="5528" h="4203" extrusionOk="0">
                  <a:moveTo>
                    <a:pt x="240" y="0"/>
                  </a:moveTo>
                  <a:cubicBezTo>
                    <a:pt x="106" y="0"/>
                    <a:pt x="1" y="189"/>
                    <a:pt x="117" y="306"/>
                  </a:cubicBezTo>
                  <a:cubicBezTo>
                    <a:pt x="891" y="1032"/>
                    <a:pt x="1760" y="1675"/>
                    <a:pt x="2606" y="2330"/>
                  </a:cubicBezTo>
                  <a:cubicBezTo>
                    <a:pt x="3427" y="2949"/>
                    <a:pt x="4261" y="3782"/>
                    <a:pt x="5213" y="4187"/>
                  </a:cubicBezTo>
                  <a:cubicBezTo>
                    <a:pt x="5240" y="4198"/>
                    <a:pt x="5266" y="4202"/>
                    <a:pt x="5291" y="4202"/>
                  </a:cubicBezTo>
                  <a:cubicBezTo>
                    <a:pt x="5432" y="4202"/>
                    <a:pt x="5527" y="4045"/>
                    <a:pt x="5416" y="3913"/>
                  </a:cubicBezTo>
                  <a:cubicBezTo>
                    <a:pt x="4808" y="3139"/>
                    <a:pt x="3856" y="2580"/>
                    <a:pt x="3070" y="1996"/>
                  </a:cubicBezTo>
                  <a:cubicBezTo>
                    <a:pt x="2177" y="1329"/>
                    <a:pt x="1284" y="627"/>
                    <a:pt x="332" y="32"/>
                  </a:cubicBezTo>
                  <a:cubicBezTo>
                    <a:pt x="301" y="10"/>
                    <a:pt x="270" y="0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29" name="Google Shape;829;p8"/>
            <p:cNvSpPr/>
            <p:nvPr/>
          </p:nvSpPr>
          <p:spPr>
            <a:xfrm flipH="1">
              <a:off x="8183925" y="1143583"/>
              <a:ext cx="118630" cy="84653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19" y="0"/>
                  </a:moveTo>
                  <a:cubicBezTo>
                    <a:pt x="4592" y="0"/>
                    <a:pt x="4564" y="5"/>
                    <a:pt x="4535" y="15"/>
                  </a:cubicBezTo>
                  <a:cubicBezTo>
                    <a:pt x="3690" y="384"/>
                    <a:pt x="2928" y="1087"/>
                    <a:pt x="2190" y="1634"/>
                  </a:cubicBezTo>
                  <a:cubicBezTo>
                    <a:pt x="1499" y="2146"/>
                    <a:pt x="785" y="2646"/>
                    <a:pt x="130" y="3182"/>
                  </a:cubicBezTo>
                  <a:cubicBezTo>
                    <a:pt x="1" y="3292"/>
                    <a:pt x="121" y="3493"/>
                    <a:pt x="269" y="3493"/>
                  </a:cubicBezTo>
                  <a:cubicBezTo>
                    <a:pt x="297" y="3493"/>
                    <a:pt x="327" y="3485"/>
                    <a:pt x="356" y="3468"/>
                  </a:cubicBezTo>
                  <a:cubicBezTo>
                    <a:pt x="1166" y="2980"/>
                    <a:pt x="1940" y="2396"/>
                    <a:pt x="2714" y="1860"/>
                  </a:cubicBezTo>
                  <a:cubicBezTo>
                    <a:pt x="3392" y="1372"/>
                    <a:pt x="4202" y="932"/>
                    <a:pt x="4762" y="313"/>
                  </a:cubicBezTo>
                  <a:cubicBezTo>
                    <a:pt x="4895" y="170"/>
                    <a:pt x="4782" y="0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0" name="Google Shape;830;p8"/>
            <p:cNvSpPr/>
            <p:nvPr/>
          </p:nvSpPr>
          <p:spPr>
            <a:xfrm flipH="1">
              <a:off x="8042029" y="1330071"/>
              <a:ext cx="148027" cy="104477"/>
            </a:xfrm>
            <a:custGeom>
              <a:avLst/>
              <a:gdLst/>
              <a:ahLst/>
              <a:cxnLst/>
              <a:rect l="l" t="t" r="r" b="b"/>
              <a:pathLst>
                <a:path w="6108" h="4311" extrusionOk="0">
                  <a:moveTo>
                    <a:pt x="139" y="1"/>
                  </a:moveTo>
                  <a:cubicBezTo>
                    <a:pt x="66" y="1"/>
                    <a:pt x="0" y="96"/>
                    <a:pt x="60" y="166"/>
                  </a:cubicBezTo>
                  <a:cubicBezTo>
                    <a:pt x="882" y="1023"/>
                    <a:pt x="1894" y="1678"/>
                    <a:pt x="2858" y="2369"/>
                  </a:cubicBezTo>
                  <a:cubicBezTo>
                    <a:pt x="3811" y="3036"/>
                    <a:pt x="4751" y="3881"/>
                    <a:pt x="5835" y="4298"/>
                  </a:cubicBezTo>
                  <a:cubicBezTo>
                    <a:pt x="5859" y="4306"/>
                    <a:pt x="5882" y="4310"/>
                    <a:pt x="5903" y="4310"/>
                  </a:cubicBezTo>
                  <a:cubicBezTo>
                    <a:pt x="6054" y="4310"/>
                    <a:pt x="6107" y="4103"/>
                    <a:pt x="6013" y="3988"/>
                  </a:cubicBezTo>
                  <a:cubicBezTo>
                    <a:pt x="5299" y="3167"/>
                    <a:pt x="4227" y="2583"/>
                    <a:pt x="3334" y="1976"/>
                  </a:cubicBezTo>
                  <a:cubicBezTo>
                    <a:pt x="2322" y="1273"/>
                    <a:pt x="1334" y="500"/>
                    <a:pt x="179" y="11"/>
                  </a:cubicBezTo>
                  <a:cubicBezTo>
                    <a:pt x="166" y="4"/>
                    <a:pt x="152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1" name="Google Shape;831;p8"/>
            <p:cNvSpPr/>
            <p:nvPr/>
          </p:nvSpPr>
          <p:spPr>
            <a:xfrm flipH="1">
              <a:off x="9503690" y="891684"/>
              <a:ext cx="118340" cy="84774"/>
            </a:xfrm>
            <a:custGeom>
              <a:avLst/>
              <a:gdLst/>
              <a:ahLst/>
              <a:cxnLst/>
              <a:rect l="l" t="t" r="r" b="b"/>
              <a:pathLst>
                <a:path w="4883" h="3498" extrusionOk="0">
                  <a:moveTo>
                    <a:pt x="4610" y="1"/>
                  </a:moveTo>
                  <a:cubicBezTo>
                    <a:pt x="4585" y="1"/>
                    <a:pt x="4559" y="5"/>
                    <a:pt x="4533" y="15"/>
                  </a:cubicBezTo>
                  <a:cubicBezTo>
                    <a:pt x="3688" y="396"/>
                    <a:pt x="2926" y="1086"/>
                    <a:pt x="2176" y="1646"/>
                  </a:cubicBezTo>
                  <a:cubicBezTo>
                    <a:pt x="1497" y="2146"/>
                    <a:pt x="783" y="2658"/>
                    <a:pt x="128" y="3194"/>
                  </a:cubicBezTo>
                  <a:cubicBezTo>
                    <a:pt x="1" y="3302"/>
                    <a:pt x="123" y="3498"/>
                    <a:pt x="257" y="3498"/>
                  </a:cubicBezTo>
                  <a:cubicBezTo>
                    <a:pt x="285" y="3498"/>
                    <a:pt x="315" y="3489"/>
                    <a:pt x="342" y="3468"/>
                  </a:cubicBezTo>
                  <a:cubicBezTo>
                    <a:pt x="1152" y="2980"/>
                    <a:pt x="1926" y="2396"/>
                    <a:pt x="2700" y="1860"/>
                  </a:cubicBezTo>
                  <a:cubicBezTo>
                    <a:pt x="3390" y="1372"/>
                    <a:pt x="4188" y="944"/>
                    <a:pt x="4759" y="313"/>
                  </a:cubicBezTo>
                  <a:cubicBezTo>
                    <a:pt x="4883" y="179"/>
                    <a:pt x="4766" y="1"/>
                    <a:pt x="4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2" name="Google Shape;832;p8"/>
            <p:cNvSpPr/>
            <p:nvPr/>
          </p:nvSpPr>
          <p:spPr>
            <a:xfrm flipH="1">
              <a:off x="9361527" y="1078730"/>
              <a:ext cx="148245" cy="104477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89" y="1024"/>
                    <a:pt x="1913" y="1679"/>
                    <a:pt x="2878" y="2358"/>
                  </a:cubicBezTo>
                  <a:cubicBezTo>
                    <a:pt x="3830" y="3036"/>
                    <a:pt x="4759" y="3882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2" y="4311"/>
                    <a:pt x="6117" y="4104"/>
                    <a:pt x="6033" y="3989"/>
                  </a:cubicBezTo>
                  <a:cubicBezTo>
                    <a:pt x="5319" y="3167"/>
                    <a:pt x="4247" y="2584"/>
                    <a:pt x="3354" y="1977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3" name="Google Shape;833;p8"/>
            <p:cNvSpPr/>
            <p:nvPr/>
          </p:nvSpPr>
          <p:spPr>
            <a:xfrm flipH="1">
              <a:off x="9144624" y="909133"/>
              <a:ext cx="162011" cy="91560"/>
            </a:xfrm>
            <a:custGeom>
              <a:avLst/>
              <a:gdLst/>
              <a:ahLst/>
              <a:cxnLst/>
              <a:rect l="l" t="t" r="r" b="b"/>
              <a:pathLst>
                <a:path w="6685" h="3778" extrusionOk="0">
                  <a:moveTo>
                    <a:pt x="6416" y="1"/>
                  </a:moveTo>
                  <a:cubicBezTo>
                    <a:pt x="6400" y="1"/>
                    <a:pt x="6383" y="3"/>
                    <a:pt x="6366" y="9"/>
                  </a:cubicBezTo>
                  <a:cubicBezTo>
                    <a:pt x="5295" y="366"/>
                    <a:pt x="4307" y="1033"/>
                    <a:pt x="3318" y="1605"/>
                  </a:cubicBezTo>
                  <a:cubicBezTo>
                    <a:pt x="2247" y="2212"/>
                    <a:pt x="1175" y="2795"/>
                    <a:pt x="163" y="3498"/>
                  </a:cubicBezTo>
                  <a:cubicBezTo>
                    <a:pt x="0" y="3589"/>
                    <a:pt x="81" y="3777"/>
                    <a:pt x="220" y="3777"/>
                  </a:cubicBezTo>
                  <a:cubicBezTo>
                    <a:pt x="243" y="3777"/>
                    <a:pt x="268" y="3772"/>
                    <a:pt x="294" y="3760"/>
                  </a:cubicBezTo>
                  <a:cubicBezTo>
                    <a:pt x="1425" y="3272"/>
                    <a:pt x="2497" y="2664"/>
                    <a:pt x="3592" y="2081"/>
                  </a:cubicBezTo>
                  <a:cubicBezTo>
                    <a:pt x="4580" y="1545"/>
                    <a:pt x="5676" y="1057"/>
                    <a:pt x="6545" y="331"/>
                  </a:cubicBezTo>
                  <a:cubicBezTo>
                    <a:pt x="6684" y="224"/>
                    <a:pt x="6563" y="1"/>
                    <a:pt x="6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4" name="Google Shape;834;p8"/>
            <p:cNvSpPr/>
            <p:nvPr/>
          </p:nvSpPr>
          <p:spPr>
            <a:xfrm flipH="1">
              <a:off x="8991847" y="1046522"/>
              <a:ext cx="134189" cy="101860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39" y="0"/>
                  </a:moveTo>
                  <a:cubicBezTo>
                    <a:pt x="106" y="0"/>
                    <a:pt x="0" y="186"/>
                    <a:pt x="117" y="293"/>
                  </a:cubicBezTo>
                  <a:cubicBezTo>
                    <a:pt x="891" y="1020"/>
                    <a:pt x="1760" y="1663"/>
                    <a:pt x="2605" y="2317"/>
                  </a:cubicBezTo>
                  <a:cubicBezTo>
                    <a:pt x="3427" y="2948"/>
                    <a:pt x="4260" y="3782"/>
                    <a:pt x="5213" y="4187"/>
                  </a:cubicBezTo>
                  <a:cubicBezTo>
                    <a:pt x="5239" y="4197"/>
                    <a:pt x="5266" y="4202"/>
                    <a:pt x="5291" y="4202"/>
                  </a:cubicBezTo>
                  <a:cubicBezTo>
                    <a:pt x="5434" y="4202"/>
                    <a:pt x="5537" y="4045"/>
                    <a:pt x="5415" y="3913"/>
                  </a:cubicBezTo>
                  <a:cubicBezTo>
                    <a:pt x="4808" y="3139"/>
                    <a:pt x="3855" y="2579"/>
                    <a:pt x="3070" y="1996"/>
                  </a:cubicBezTo>
                  <a:cubicBezTo>
                    <a:pt x="2177" y="1329"/>
                    <a:pt x="1284" y="627"/>
                    <a:pt x="331" y="31"/>
                  </a:cubicBezTo>
                  <a:cubicBezTo>
                    <a:pt x="301" y="10"/>
                    <a:pt x="269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5" name="Google Shape;835;p8"/>
            <p:cNvSpPr/>
            <p:nvPr/>
          </p:nvSpPr>
          <p:spPr>
            <a:xfrm flipH="1">
              <a:off x="8828576" y="848885"/>
              <a:ext cx="118461" cy="84701"/>
            </a:xfrm>
            <a:custGeom>
              <a:avLst/>
              <a:gdLst/>
              <a:ahLst/>
              <a:cxnLst/>
              <a:rect l="l" t="t" r="r" b="b"/>
              <a:pathLst>
                <a:path w="4888" h="3495" extrusionOk="0">
                  <a:moveTo>
                    <a:pt x="4628" y="0"/>
                  </a:moveTo>
                  <a:cubicBezTo>
                    <a:pt x="4600" y="0"/>
                    <a:pt x="4571" y="6"/>
                    <a:pt x="4542" y="19"/>
                  </a:cubicBezTo>
                  <a:cubicBezTo>
                    <a:pt x="3696" y="388"/>
                    <a:pt x="2934" y="1078"/>
                    <a:pt x="2184" y="1638"/>
                  </a:cubicBezTo>
                  <a:cubicBezTo>
                    <a:pt x="1506" y="2138"/>
                    <a:pt x="791" y="2650"/>
                    <a:pt x="137" y="3186"/>
                  </a:cubicBezTo>
                  <a:cubicBezTo>
                    <a:pt x="1" y="3293"/>
                    <a:pt x="110" y="3494"/>
                    <a:pt x="252" y="3494"/>
                  </a:cubicBezTo>
                  <a:cubicBezTo>
                    <a:pt x="284" y="3494"/>
                    <a:pt x="318" y="3484"/>
                    <a:pt x="351" y="3460"/>
                  </a:cubicBezTo>
                  <a:cubicBezTo>
                    <a:pt x="1160" y="2971"/>
                    <a:pt x="1934" y="2400"/>
                    <a:pt x="2708" y="1852"/>
                  </a:cubicBezTo>
                  <a:cubicBezTo>
                    <a:pt x="3399" y="1364"/>
                    <a:pt x="4197" y="936"/>
                    <a:pt x="4756" y="316"/>
                  </a:cubicBezTo>
                  <a:cubicBezTo>
                    <a:pt x="4887" y="175"/>
                    <a:pt x="4779" y="0"/>
                    <a:pt x="46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6" name="Google Shape;836;p8"/>
            <p:cNvSpPr/>
            <p:nvPr/>
          </p:nvSpPr>
          <p:spPr>
            <a:xfrm flipH="1">
              <a:off x="8686655" y="1035640"/>
              <a:ext cx="147979" cy="104574"/>
            </a:xfrm>
            <a:custGeom>
              <a:avLst/>
              <a:gdLst/>
              <a:ahLst/>
              <a:cxnLst/>
              <a:rect l="l" t="t" r="r" b="b"/>
              <a:pathLst>
                <a:path w="6106" h="4315" extrusionOk="0">
                  <a:moveTo>
                    <a:pt x="130" y="0"/>
                  </a:moveTo>
                  <a:cubicBezTo>
                    <a:pt x="61" y="0"/>
                    <a:pt x="0" y="93"/>
                    <a:pt x="59" y="171"/>
                  </a:cubicBezTo>
                  <a:cubicBezTo>
                    <a:pt x="880" y="1028"/>
                    <a:pt x="1892" y="1683"/>
                    <a:pt x="2857" y="2374"/>
                  </a:cubicBezTo>
                  <a:cubicBezTo>
                    <a:pt x="3809" y="3040"/>
                    <a:pt x="4750" y="3886"/>
                    <a:pt x="5833" y="4302"/>
                  </a:cubicBezTo>
                  <a:cubicBezTo>
                    <a:pt x="5858" y="4311"/>
                    <a:pt x="5880" y="4315"/>
                    <a:pt x="5901" y="4315"/>
                  </a:cubicBezTo>
                  <a:cubicBezTo>
                    <a:pt x="6053" y="4315"/>
                    <a:pt x="6106" y="4108"/>
                    <a:pt x="6012" y="3993"/>
                  </a:cubicBezTo>
                  <a:cubicBezTo>
                    <a:pt x="5297" y="3171"/>
                    <a:pt x="4226" y="2588"/>
                    <a:pt x="3333" y="1981"/>
                  </a:cubicBezTo>
                  <a:cubicBezTo>
                    <a:pt x="2321" y="1278"/>
                    <a:pt x="1333" y="504"/>
                    <a:pt x="178" y="16"/>
                  </a:cubicBezTo>
                  <a:cubicBezTo>
                    <a:pt x="162" y="5"/>
                    <a:pt x="14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7" name="Google Shape;837;p8"/>
            <p:cNvSpPr/>
            <p:nvPr/>
          </p:nvSpPr>
          <p:spPr>
            <a:xfrm flipH="1">
              <a:off x="8469437" y="866141"/>
              <a:ext cx="162084" cy="91729"/>
            </a:xfrm>
            <a:custGeom>
              <a:avLst/>
              <a:gdLst/>
              <a:ahLst/>
              <a:cxnLst/>
              <a:rect l="l" t="t" r="r" b="b"/>
              <a:pathLst>
                <a:path w="6688" h="3785" extrusionOk="0">
                  <a:moveTo>
                    <a:pt x="6419" y="1"/>
                  </a:moveTo>
                  <a:cubicBezTo>
                    <a:pt x="6403" y="1"/>
                    <a:pt x="6387" y="3"/>
                    <a:pt x="6370" y="9"/>
                  </a:cubicBezTo>
                  <a:cubicBezTo>
                    <a:pt x="5298" y="366"/>
                    <a:pt x="4310" y="1045"/>
                    <a:pt x="3322" y="1605"/>
                  </a:cubicBezTo>
                  <a:cubicBezTo>
                    <a:pt x="2250" y="2212"/>
                    <a:pt x="1179" y="2795"/>
                    <a:pt x="167" y="3498"/>
                  </a:cubicBezTo>
                  <a:cubicBezTo>
                    <a:pt x="0" y="3591"/>
                    <a:pt x="88" y="3785"/>
                    <a:pt x="232" y="3785"/>
                  </a:cubicBezTo>
                  <a:cubicBezTo>
                    <a:pt x="253" y="3785"/>
                    <a:pt x="275" y="3781"/>
                    <a:pt x="298" y="3772"/>
                  </a:cubicBezTo>
                  <a:cubicBezTo>
                    <a:pt x="1429" y="3272"/>
                    <a:pt x="2500" y="2664"/>
                    <a:pt x="3596" y="2081"/>
                  </a:cubicBezTo>
                  <a:cubicBezTo>
                    <a:pt x="4584" y="1545"/>
                    <a:pt x="5679" y="1057"/>
                    <a:pt x="6549" y="331"/>
                  </a:cubicBezTo>
                  <a:cubicBezTo>
                    <a:pt x="6688" y="224"/>
                    <a:pt x="6567" y="1"/>
                    <a:pt x="6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8" name="Google Shape;838;p8"/>
            <p:cNvSpPr/>
            <p:nvPr/>
          </p:nvSpPr>
          <p:spPr>
            <a:xfrm flipH="1">
              <a:off x="8316635" y="1003529"/>
              <a:ext cx="134213" cy="101860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40" y="0"/>
                  </a:moveTo>
                  <a:cubicBezTo>
                    <a:pt x="107" y="0"/>
                    <a:pt x="1" y="188"/>
                    <a:pt x="117" y="305"/>
                  </a:cubicBezTo>
                  <a:cubicBezTo>
                    <a:pt x="891" y="1032"/>
                    <a:pt x="1761" y="1674"/>
                    <a:pt x="2606" y="2329"/>
                  </a:cubicBezTo>
                  <a:cubicBezTo>
                    <a:pt x="3427" y="2948"/>
                    <a:pt x="4261" y="3782"/>
                    <a:pt x="5213" y="4187"/>
                  </a:cubicBezTo>
                  <a:cubicBezTo>
                    <a:pt x="5240" y="4197"/>
                    <a:pt x="5266" y="4202"/>
                    <a:pt x="5291" y="4202"/>
                  </a:cubicBezTo>
                  <a:cubicBezTo>
                    <a:pt x="5435" y="4202"/>
                    <a:pt x="5537" y="4045"/>
                    <a:pt x="5416" y="3913"/>
                  </a:cubicBezTo>
                  <a:cubicBezTo>
                    <a:pt x="4809" y="3139"/>
                    <a:pt x="3856" y="2579"/>
                    <a:pt x="3070" y="1996"/>
                  </a:cubicBezTo>
                  <a:cubicBezTo>
                    <a:pt x="2177" y="1329"/>
                    <a:pt x="1284" y="627"/>
                    <a:pt x="332" y="31"/>
                  </a:cubicBezTo>
                  <a:cubicBezTo>
                    <a:pt x="301" y="10"/>
                    <a:pt x="270" y="0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39" name="Google Shape;839;p8"/>
            <p:cNvSpPr/>
            <p:nvPr/>
          </p:nvSpPr>
          <p:spPr>
            <a:xfrm flipH="1">
              <a:off x="8153340" y="805965"/>
              <a:ext cx="118582" cy="84677"/>
            </a:xfrm>
            <a:custGeom>
              <a:avLst/>
              <a:gdLst/>
              <a:ahLst/>
              <a:cxnLst/>
              <a:rect l="l" t="t" r="r" b="b"/>
              <a:pathLst>
                <a:path w="4893" h="3494" extrusionOk="0">
                  <a:moveTo>
                    <a:pt x="4625" y="1"/>
                  </a:moveTo>
                  <a:cubicBezTo>
                    <a:pt x="4599" y="1"/>
                    <a:pt x="4572" y="6"/>
                    <a:pt x="4545" y="16"/>
                  </a:cubicBezTo>
                  <a:cubicBezTo>
                    <a:pt x="3688" y="385"/>
                    <a:pt x="2938" y="1087"/>
                    <a:pt x="2188" y="1635"/>
                  </a:cubicBezTo>
                  <a:cubicBezTo>
                    <a:pt x="1509" y="2135"/>
                    <a:pt x="795" y="2647"/>
                    <a:pt x="140" y="3183"/>
                  </a:cubicBezTo>
                  <a:cubicBezTo>
                    <a:pt x="1" y="3292"/>
                    <a:pt x="120" y="3494"/>
                    <a:pt x="267" y="3494"/>
                  </a:cubicBezTo>
                  <a:cubicBezTo>
                    <a:pt x="296" y="3494"/>
                    <a:pt x="325" y="3486"/>
                    <a:pt x="354" y="3469"/>
                  </a:cubicBezTo>
                  <a:cubicBezTo>
                    <a:pt x="1164" y="2980"/>
                    <a:pt x="1938" y="2397"/>
                    <a:pt x="2712" y="1861"/>
                  </a:cubicBezTo>
                  <a:cubicBezTo>
                    <a:pt x="3391" y="1361"/>
                    <a:pt x="4200" y="933"/>
                    <a:pt x="4760" y="313"/>
                  </a:cubicBezTo>
                  <a:cubicBezTo>
                    <a:pt x="4893" y="170"/>
                    <a:pt x="4780" y="1"/>
                    <a:pt x="4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0" name="Google Shape;840;p8"/>
            <p:cNvSpPr/>
            <p:nvPr/>
          </p:nvSpPr>
          <p:spPr>
            <a:xfrm flipH="1">
              <a:off x="8011420" y="992478"/>
              <a:ext cx="148027" cy="104453"/>
            </a:xfrm>
            <a:custGeom>
              <a:avLst/>
              <a:gdLst/>
              <a:ahLst/>
              <a:cxnLst/>
              <a:rect l="l" t="t" r="r" b="b"/>
              <a:pathLst>
                <a:path w="6108" h="4310" extrusionOk="0">
                  <a:moveTo>
                    <a:pt x="145" y="0"/>
                  </a:moveTo>
                  <a:cubicBezTo>
                    <a:pt x="66" y="0"/>
                    <a:pt x="1" y="96"/>
                    <a:pt x="71" y="166"/>
                  </a:cubicBezTo>
                  <a:cubicBezTo>
                    <a:pt x="881" y="1023"/>
                    <a:pt x="1893" y="1678"/>
                    <a:pt x="2869" y="2369"/>
                  </a:cubicBezTo>
                  <a:cubicBezTo>
                    <a:pt x="3810" y="3035"/>
                    <a:pt x="4750" y="3881"/>
                    <a:pt x="5846" y="4297"/>
                  </a:cubicBezTo>
                  <a:cubicBezTo>
                    <a:pt x="5869" y="4306"/>
                    <a:pt x="5890" y="4310"/>
                    <a:pt x="5910" y="4310"/>
                  </a:cubicBezTo>
                  <a:cubicBezTo>
                    <a:pt x="6054" y="4310"/>
                    <a:pt x="6108" y="4103"/>
                    <a:pt x="6024" y="3988"/>
                  </a:cubicBezTo>
                  <a:cubicBezTo>
                    <a:pt x="5298" y="3166"/>
                    <a:pt x="4238" y="2583"/>
                    <a:pt x="3345" y="1976"/>
                  </a:cubicBezTo>
                  <a:cubicBezTo>
                    <a:pt x="2321" y="1273"/>
                    <a:pt x="1333" y="499"/>
                    <a:pt x="190" y="11"/>
                  </a:cubicBezTo>
                  <a:cubicBezTo>
                    <a:pt x="175" y="4"/>
                    <a:pt x="160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1" name="Google Shape;841;p8"/>
            <p:cNvSpPr/>
            <p:nvPr/>
          </p:nvSpPr>
          <p:spPr>
            <a:xfrm flipH="1">
              <a:off x="7794226" y="822857"/>
              <a:ext cx="162011" cy="91826"/>
            </a:xfrm>
            <a:custGeom>
              <a:avLst/>
              <a:gdLst/>
              <a:ahLst/>
              <a:cxnLst/>
              <a:rect l="l" t="t" r="r" b="b"/>
              <a:pathLst>
                <a:path w="6685" h="3789" extrusionOk="0">
                  <a:moveTo>
                    <a:pt x="6416" y="1"/>
                  </a:moveTo>
                  <a:cubicBezTo>
                    <a:pt x="6400" y="1"/>
                    <a:pt x="6383" y="3"/>
                    <a:pt x="6367" y="9"/>
                  </a:cubicBezTo>
                  <a:cubicBezTo>
                    <a:pt x="5295" y="366"/>
                    <a:pt x="4307" y="1045"/>
                    <a:pt x="3319" y="1605"/>
                  </a:cubicBezTo>
                  <a:cubicBezTo>
                    <a:pt x="2247" y="2212"/>
                    <a:pt x="1175" y="2795"/>
                    <a:pt x="163" y="3498"/>
                  </a:cubicBezTo>
                  <a:cubicBezTo>
                    <a:pt x="0" y="3600"/>
                    <a:pt x="82" y="3789"/>
                    <a:pt x="220" y="3789"/>
                  </a:cubicBezTo>
                  <a:cubicBezTo>
                    <a:pt x="244" y="3789"/>
                    <a:pt x="269" y="3784"/>
                    <a:pt x="294" y="3772"/>
                  </a:cubicBezTo>
                  <a:cubicBezTo>
                    <a:pt x="1425" y="3272"/>
                    <a:pt x="2497" y="2664"/>
                    <a:pt x="3592" y="2081"/>
                  </a:cubicBezTo>
                  <a:cubicBezTo>
                    <a:pt x="4581" y="1545"/>
                    <a:pt x="5676" y="1057"/>
                    <a:pt x="6545" y="331"/>
                  </a:cubicBezTo>
                  <a:cubicBezTo>
                    <a:pt x="6684" y="224"/>
                    <a:pt x="6563" y="1"/>
                    <a:pt x="6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2" name="Google Shape;842;p8"/>
            <p:cNvSpPr/>
            <p:nvPr/>
          </p:nvSpPr>
          <p:spPr>
            <a:xfrm flipH="1">
              <a:off x="9473105" y="554067"/>
              <a:ext cx="118340" cy="84798"/>
            </a:xfrm>
            <a:custGeom>
              <a:avLst/>
              <a:gdLst/>
              <a:ahLst/>
              <a:cxnLst/>
              <a:rect l="l" t="t" r="r" b="b"/>
              <a:pathLst>
                <a:path w="4883" h="3499" extrusionOk="0">
                  <a:moveTo>
                    <a:pt x="4613" y="1"/>
                  </a:moveTo>
                  <a:cubicBezTo>
                    <a:pt x="4587" y="1"/>
                    <a:pt x="4560" y="5"/>
                    <a:pt x="4533" y="16"/>
                  </a:cubicBezTo>
                  <a:cubicBezTo>
                    <a:pt x="3688" y="385"/>
                    <a:pt x="2926" y="1087"/>
                    <a:pt x="2176" y="1635"/>
                  </a:cubicBezTo>
                  <a:cubicBezTo>
                    <a:pt x="1497" y="2147"/>
                    <a:pt x="783" y="2659"/>
                    <a:pt x="128" y="3195"/>
                  </a:cubicBezTo>
                  <a:cubicBezTo>
                    <a:pt x="1" y="3302"/>
                    <a:pt x="123" y="3499"/>
                    <a:pt x="263" y="3499"/>
                  </a:cubicBezTo>
                  <a:cubicBezTo>
                    <a:pt x="294" y="3499"/>
                    <a:pt x="325" y="3490"/>
                    <a:pt x="354" y="3468"/>
                  </a:cubicBezTo>
                  <a:cubicBezTo>
                    <a:pt x="1152" y="2980"/>
                    <a:pt x="1926" y="2397"/>
                    <a:pt x="2700" y="1861"/>
                  </a:cubicBezTo>
                  <a:cubicBezTo>
                    <a:pt x="3390" y="1373"/>
                    <a:pt x="4188" y="944"/>
                    <a:pt x="4759" y="313"/>
                  </a:cubicBezTo>
                  <a:cubicBezTo>
                    <a:pt x="4882" y="170"/>
                    <a:pt x="4768" y="1"/>
                    <a:pt x="4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3" name="Google Shape;843;p8"/>
            <p:cNvSpPr/>
            <p:nvPr/>
          </p:nvSpPr>
          <p:spPr>
            <a:xfrm flipH="1">
              <a:off x="9330676" y="741136"/>
              <a:ext cx="148512" cy="104477"/>
            </a:xfrm>
            <a:custGeom>
              <a:avLst/>
              <a:gdLst/>
              <a:ahLst/>
              <a:cxnLst/>
              <a:rect l="l" t="t" r="r" b="b"/>
              <a:pathLst>
                <a:path w="6128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901" y="1024"/>
                    <a:pt x="1913" y="1679"/>
                    <a:pt x="2878" y="2357"/>
                  </a:cubicBezTo>
                  <a:cubicBezTo>
                    <a:pt x="3830" y="3036"/>
                    <a:pt x="4771" y="3881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5" y="4311"/>
                    <a:pt x="6127" y="4104"/>
                    <a:pt x="6033" y="3989"/>
                  </a:cubicBezTo>
                  <a:cubicBezTo>
                    <a:pt x="5319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4" name="Google Shape;844;p8"/>
            <p:cNvSpPr/>
            <p:nvPr/>
          </p:nvSpPr>
          <p:spPr>
            <a:xfrm flipH="1">
              <a:off x="9114040" y="571516"/>
              <a:ext cx="161987" cy="91584"/>
            </a:xfrm>
            <a:custGeom>
              <a:avLst/>
              <a:gdLst/>
              <a:ahLst/>
              <a:cxnLst/>
              <a:rect l="l" t="t" r="r" b="b"/>
              <a:pathLst>
                <a:path w="6684" h="3779" extrusionOk="0">
                  <a:moveTo>
                    <a:pt x="6425" y="1"/>
                  </a:moveTo>
                  <a:cubicBezTo>
                    <a:pt x="6410" y="1"/>
                    <a:pt x="6393" y="4"/>
                    <a:pt x="6377" y="10"/>
                  </a:cubicBezTo>
                  <a:cubicBezTo>
                    <a:pt x="5306" y="367"/>
                    <a:pt x="4306" y="1046"/>
                    <a:pt x="3317" y="1605"/>
                  </a:cubicBezTo>
                  <a:cubicBezTo>
                    <a:pt x="2246" y="2213"/>
                    <a:pt x="1174" y="2796"/>
                    <a:pt x="162" y="3498"/>
                  </a:cubicBezTo>
                  <a:cubicBezTo>
                    <a:pt x="0" y="3600"/>
                    <a:pt x="79" y="3778"/>
                    <a:pt x="224" y="3778"/>
                  </a:cubicBezTo>
                  <a:cubicBezTo>
                    <a:pt x="249" y="3778"/>
                    <a:pt x="277" y="3773"/>
                    <a:pt x="305" y="3760"/>
                  </a:cubicBezTo>
                  <a:cubicBezTo>
                    <a:pt x="1436" y="3272"/>
                    <a:pt x="2508" y="2665"/>
                    <a:pt x="3591" y="2082"/>
                  </a:cubicBezTo>
                  <a:cubicBezTo>
                    <a:pt x="4591" y="1546"/>
                    <a:pt x="5675" y="1058"/>
                    <a:pt x="6556" y="320"/>
                  </a:cubicBezTo>
                  <a:cubicBezTo>
                    <a:pt x="6684" y="213"/>
                    <a:pt x="6563" y="1"/>
                    <a:pt x="64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5" name="Google Shape;845;p8"/>
            <p:cNvSpPr/>
            <p:nvPr/>
          </p:nvSpPr>
          <p:spPr>
            <a:xfrm flipH="1">
              <a:off x="8961214" y="709025"/>
              <a:ext cx="134213" cy="101739"/>
            </a:xfrm>
            <a:custGeom>
              <a:avLst/>
              <a:gdLst/>
              <a:ahLst/>
              <a:cxnLst/>
              <a:rect l="l" t="t" r="r" b="b"/>
              <a:pathLst>
                <a:path w="5538" h="4198" extrusionOk="0">
                  <a:moveTo>
                    <a:pt x="242" y="0"/>
                  </a:moveTo>
                  <a:cubicBezTo>
                    <a:pt x="107" y="0"/>
                    <a:pt x="0" y="181"/>
                    <a:pt x="128" y="289"/>
                  </a:cubicBezTo>
                  <a:cubicBezTo>
                    <a:pt x="902" y="1027"/>
                    <a:pt x="1759" y="1658"/>
                    <a:pt x="2604" y="2313"/>
                  </a:cubicBezTo>
                  <a:cubicBezTo>
                    <a:pt x="3426" y="2944"/>
                    <a:pt x="4259" y="3778"/>
                    <a:pt x="5212" y="4182"/>
                  </a:cubicBezTo>
                  <a:cubicBezTo>
                    <a:pt x="5238" y="4193"/>
                    <a:pt x="5265" y="4198"/>
                    <a:pt x="5290" y="4198"/>
                  </a:cubicBezTo>
                  <a:cubicBezTo>
                    <a:pt x="5433" y="4198"/>
                    <a:pt x="5538" y="4040"/>
                    <a:pt x="5426" y="3909"/>
                  </a:cubicBezTo>
                  <a:cubicBezTo>
                    <a:pt x="4807" y="3135"/>
                    <a:pt x="3854" y="2575"/>
                    <a:pt x="3069" y="1992"/>
                  </a:cubicBezTo>
                  <a:cubicBezTo>
                    <a:pt x="2176" y="1325"/>
                    <a:pt x="1283" y="622"/>
                    <a:pt x="330" y="27"/>
                  </a:cubicBezTo>
                  <a:cubicBezTo>
                    <a:pt x="301" y="8"/>
                    <a:pt x="271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6" name="Google Shape;846;p8"/>
            <p:cNvSpPr/>
            <p:nvPr/>
          </p:nvSpPr>
          <p:spPr>
            <a:xfrm flipH="1">
              <a:off x="8797967" y="511267"/>
              <a:ext cx="118291" cy="84871"/>
            </a:xfrm>
            <a:custGeom>
              <a:avLst/>
              <a:gdLst/>
              <a:ahLst/>
              <a:cxnLst/>
              <a:rect l="l" t="t" r="r" b="b"/>
              <a:pathLst>
                <a:path w="4881" h="3502" extrusionOk="0">
                  <a:moveTo>
                    <a:pt x="4620" y="1"/>
                  </a:moveTo>
                  <a:cubicBezTo>
                    <a:pt x="4592" y="1"/>
                    <a:pt x="4563" y="7"/>
                    <a:pt x="4534" y="19"/>
                  </a:cubicBezTo>
                  <a:cubicBezTo>
                    <a:pt x="3689" y="389"/>
                    <a:pt x="2927" y="1091"/>
                    <a:pt x="2176" y="1639"/>
                  </a:cubicBezTo>
                  <a:cubicBezTo>
                    <a:pt x="1498" y="2139"/>
                    <a:pt x="783" y="2651"/>
                    <a:pt x="129" y="3187"/>
                  </a:cubicBezTo>
                  <a:cubicBezTo>
                    <a:pt x="0" y="3295"/>
                    <a:pt x="125" y="3502"/>
                    <a:pt x="267" y="3502"/>
                  </a:cubicBezTo>
                  <a:cubicBezTo>
                    <a:pt x="296" y="3502"/>
                    <a:pt x="326" y="3493"/>
                    <a:pt x="355" y="3472"/>
                  </a:cubicBezTo>
                  <a:cubicBezTo>
                    <a:pt x="1153" y="2972"/>
                    <a:pt x="1926" y="2401"/>
                    <a:pt x="2700" y="1865"/>
                  </a:cubicBezTo>
                  <a:cubicBezTo>
                    <a:pt x="3391" y="1365"/>
                    <a:pt x="4189" y="936"/>
                    <a:pt x="4760" y="317"/>
                  </a:cubicBezTo>
                  <a:cubicBezTo>
                    <a:pt x="4881" y="176"/>
                    <a:pt x="4772" y="1"/>
                    <a:pt x="4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7" name="Google Shape;847;p8"/>
            <p:cNvSpPr/>
            <p:nvPr/>
          </p:nvSpPr>
          <p:spPr>
            <a:xfrm flipH="1">
              <a:off x="8655489" y="698144"/>
              <a:ext cx="148488" cy="104477"/>
            </a:xfrm>
            <a:custGeom>
              <a:avLst/>
              <a:gdLst/>
              <a:ahLst/>
              <a:cxnLst/>
              <a:rect l="l" t="t" r="r" b="b"/>
              <a:pathLst>
                <a:path w="6127" h="4311" extrusionOk="0">
                  <a:moveTo>
                    <a:pt x="145" y="0"/>
                  </a:moveTo>
                  <a:cubicBezTo>
                    <a:pt x="61" y="0"/>
                    <a:pt x="0" y="87"/>
                    <a:pt x="79" y="167"/>
                  </a:cubicBezTo>
                  <a:cubicBezTo>
                    <a:pt x="901" y="1024"/>
                    <a:pt x="1913" y="1679"/>
                    <a:pt x="2877" y="2369"/>
                  </a:cubicBezTo>
                  <a:cubicBezTo>
                    <a:pt x="3830" y="3036"/>
                    <a:pt x="4771" y="3881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5" y="4311"/>
                    <a:pt x="6127" y="4104"/>
                    <a:pt x="6033" y="3988"/>
                  </a:cubicBezTo>
                  <a:cubicBezTo>
                    <a:pt x="5318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0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8" name="Google Shape;848;p8"/>
            <p:cNvSpPr/>
            <p:nvPr/>
          </p:nvSpPr>
          <p:spPr>
            <a:xfrm flipH="1">
              <a:off x="8438853" y="528547"/>
              <a:ext cx="162084" cy="91729"/>
            </a:xfrm>
            <a:custGeom>
              <a:avLst/>
              <a:gdLst/>
              <a:ahLst/>
              <a:cxnLst/>
              <a:rect l="l" t="t" r="r" b="b"/>
              <a:pathLst>
                <a:path w="6688" h="3785" extrusionOk="0">
                  <a:moveTo>
                    <a:pt x="6428" y="0"/>
                  </a:moveTo>
                  <a:cubicBezTo>
                    <a:pt x="6413" y="0"/>
                    <a:pt x="6397" y="3"/>
                    <a:pt x="6382" y="9"/>
                  </a:cubicBezTo>
                  <a:cubicBezTo>
                    <a:pt x="5310" y="378"/>
                    <a:pt x="4310" y="1045"/>
                    <a:pt x="3322" y="1604"/>
                  </a:cubicBezTo>
                  <a:cubicBezTo>
                    <a:pt x="2250" y="2212"/>
                    <a:pt x="1179" y="2795"/>
                    <a:pt x="167" y="3497"/>
                  </a:cubicBezTo>
                  <a:cubicBezTo>
                    <a:pt x="0" y="3591"/>
                    <a:pt x="97" y="3784"/>
                    <a:pt x="236" y="3784"/>
                  </a:cubicBezTo>
                  <a:cubicBezTo>
                    <a:pt x="256" y="3784"/>
                    <a:pt x="277" y="3780"/>
                    <a:pt x="298" y="3771"/>
                  </a:cubicBezTo>
                  <a:cubicBezTo>
                    <a:pt x="1441" y="3271"/>
                    <a:pt x="2512" y="2664"/>
                    <a:pt x="3596" y="2081"/>
                  </a:cubicBezTo>
                  <a:cubicBezTo>
                    <a:pt x="4596" y="1545"/>
                    <a:pt x="5679" y="1057"/>
                    <a:pt x="6549" y="330"/>
                  </a:cubicBezTo>
                  <a:cubicBezTo>
                    <a:pt x="6688" y="223"/>
                    <a:pt x="6567" y="0"/>
                    <a:pt x="64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49" name="Google Shape;849;p8"/>
            <p:cNvSpPr/>
            <p:nvPr/>
          </p:nvSpPr>
          <p:spPr>
            <a:xfrm flipH="1">
              <a:off x="8286002" y="665911"/>
              <a:ext cx="134213" cy="101860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38" y="1"/>
                  </a:moveTo>
                  <a:cubicBezTo>
                    <a:pt x="105" y="1"/>
                    <a:pt x="1" y="189"/>
                    <a:pt x="127" y="306"/>
                  </a:cubicBezTo>
                  <a:cubicBezTo>
                    <a:pt x="901" y="1032"/>
                    <a:pt x="1759" y="1675"/>
                    <a:pt x="2604" y="2330"/>
                  </a:cubicBezTo>
                  <a:cubicBezTo>
                    <a:pt x="3425" y="2949"/>
                    <a:pt x="4259" y="3783"/>
                    <a:pt x="5211" y="4187"/>
                  </a:cubicBezTo>
                  <a:cubicBezTo>
                    <a:pt x="5238" y="4198"/>
                    <a:pt x="5264" y="4203"/>
                    <a:pt x="5289" y="4203"/>
                  </a:cubicBezTo>
                  <a:cubicBezTo>
                    <a:pt x="5433" y="4203"/>
                    <a:pt x="5537" y="4045"/>
                    <a:pt x="5426" y="3914"/>
                  </a:cubicBezTo>
                  <a:cubicBezTo>
                    <a:pt x="4807" y="3140"/>
                    <a:pt x="3854" y="2580"/>
                    <a:pt x="3068" y="1997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299" y="10"/>
                    <a:pt x="268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0" name="Google Shape;850;p8"/>
            <p:cNvSpPr/>
            <p:nvPr/>
          </p:nvSpPr>
          <p:spPr>
            <a:xfrm flipH="1">
              <a:off x="8122707" y="468372"/>
              <a:ext cx="118582" cy="84774"/>
            </a:xfrm>
            <a:custGeom>
              <a:avLst/>
              <a:gdLst/>
              <a:ahLst/>
              <a:cxnLst/>
              <a:rect l="l" t="t" r="r" b="b"/>
              <a:pathLst>
                <a:path w="4893" h="3498" extrusionOk="0">
                  <a:moveTo>
                    <a:pt x="4623" y="1"/>
                  </a:moveTo>
                  <a:cubicBezTo>
                    <a:pt x="4597" y="1"/>
                    <a:pt x="4571" y="5"/>
                    <a:pt x="4544" y="15"/>
                  </a:cubicBezTo>
                  <a:cubicBezTo>
                    <a:pt x="3698" y="385"/>
                    <a:pt x="2936" y="1087"/>
                    <a:pt x="2186" y="1635"/>
                  </a:cubicBezTo>
                  <a:cubicBezTo>
                    <a:pt x="1507" y="2147"/>
                    <a:pt x="793" y="2647"/>
                    <a:pt x="138" y="3182"/>
                  </a:cubicBezTo>
                  <a:cubicBezTo>
                    <a:pt x="0" y="3291"/>
                    <a:pt x="123" y="3498"/>
                    <a:pt x="271" y="3498"/>
                  </a:cubicBezTo>
                  <a:cubicBezTo>
                    <a:pt x="302" y="3498"/>
                    <a:pt x="334" y="3489"/>
                    <a:pt x="364" y="3468"/>
                  </a:cubicBezTo>
                  <a:cubicBezTo>
                    <a:pt x="1162" y="2980"/>
                    <a:pt x="1936" y="2397"/>
                    <a:pt x="2710" y="1861"/>
                  </a:cubicBezTo>
                  <a:cubicBezTo>
                    <a:pt x="3401" y="1373"/>
                    <a:pt x="4198" y="932"/>
                    <a:pt x="4770" y="313"/>
                  </a:cubicBezTo>
                  <a:cubicBezTo>
                    <a:pt x="4892" y="170"/>
                    <a:pt x="4778" y="1"/>
                    <a:pt x="46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1" name="Google Shape;851;p8"/>
            <p:cNvSpPr/>
            <p:nvPr/>
          </p:nvSpPr>
          <p:spPr>
            <a:xfrm flipH="1">
              <a:off x="7980860" y="655030"/>
              <a:ext cx="147688" cy="104695"/>
            </a:xfrm>
            <a:custGeom>
              <a:avLst/>
              <a:gdLst/>
              <a:ahLst/>
              <a:cxnLst/>
              <a:rect l="l" t="t" r="r" b="b"/>
              <a:pathLst>
                <a:path w="6094" h="4320" extrusionOk="0">
                  <a:moveTo>
                    <a:pt x="125" y="1"/>
                  </a:moveTo>
                  <a:cubicBezTo>
                    <a:pt x="52" y="1"/>
                    <a:pt x="0" y="94"/>
                    <a:pt x="58" y="172"/>
                  </a:cubicBezTo>
                  <a:cubicBezTo>
                    <a:pt x="880" y="1029"/>
                    <a:pt x="1892" y="1684"/>
                    <a:pt x="2856" y="2374"/>
                  </a:cubicBezTo>
                  <a:cubicBezTo>
                    <a:pt x="3809" y="3041"/>
                    <a:pt x="4749" y="3886"/>
                    <a:pt x="5833" y="4303"/>
                  </a:cubicBezTo>
                  <a:cubicBezTo>
                    <a:pt x="5858" y="4314"/>
                    <a:pt x="5881" y="4319"/>
                    <a:pt x="5903" y="4319"/>
                  </a:cubicBezTo>
                  <a:cubicBezTo>
                    <a:pt x="6042" y="4319"/>
                    <a:pt x="6094" y="4107"/>
                    <a:pt x="6011" y="3993"/>
                  </a:cubicBezTo>
                  <a:cubicBezTo>
                    <a:pt x="5297" y="3172"/>
                    <a:pt x="4225" y="2600"/>
                    <a:pt x="3332" y="1981"/>
                  </a:cubicBezTo>
                  <a:cubicBezTo>
                    <a:pt x="2320" y="1291"/>
                    <a:pt x="1320" y="517"/>
                    <a:pt x="177" y="17"/>
                  </a:cubicBezTo>
                  <a:cubicBezTo>
                    <a:pt x="160" y="6"/>
                    <a:pt x="142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2" name="Google Shape;852;p8"/>
            <p:cNvSpPr/>
            <p:nvPr/>
          </p:nvSpPr>
          <p:spPr>
            <a:xfrm flipH="1">
              <a:off x="7763665" y="485821"/>
              <a:ext cx="162059" cy="91463"/>
            </a:xfrm>
            <a:custGeom>
              <a:avLst/>
              <a:gdLst/>
              <a:ahLst/>
              <a:cxnLst/>
              <a:rect l="l" t="t" r="r" b="b"/>
              <a:pathLst>
                <a:path w="6687" h="3774" extrusionOk="0">
                  <a:moveTo>
                    <a:pt x="6421" y="1"/>
                  </a:moveTo>
                  <a:cubicBezTo>
                    <a:pt x="6404" y="1"/>
                    <a:pt x="6387" y="4"/>
                    <a:pt x="6370" y="10"/>
                  </a:cubicBezTo>
                  <a:cubicBezTo>
                    <a:pt x="5310" y="367"/>
                    <a:pt x="4310" y="1034"/>
                    <a:pt x="3322" y="1593"/>
                  </a:cubicBezTo>
                  <a:cubicBezTo>
                    <a:pt x="2250" y="2212"/>
                    <a:pt x="1178" y="2784"/>
                    <a:pt x="166" y="3486"/>
                  </a:cubicBezTo>
                  <a:cubicBezTo>
                    <a:pt x="0" y="3580"/>
                    <a:pt x="88" y="3773"/>
                    <a:pt x="232" y="3773"/>
                  </a:cubicBezTo>
                  <a:cubicBezTo>
                    <a:pt x="253" y="3773"/>
                    <a:pt x="275" y="3769"/>
                    <a:pt x="297" y="3760"/>
                  </a:cubicBezTo>
                  <a:cubicBezTo>
                    <a:pt x="1440" y="3260"/>
                    <a:pt x="2500" y="2653"/>
                    <a:pt x="3595" y="2070"/>
                  </a:cubicBezTo>
                  <a:cubicBezTo>
                    <a:pt x="4584" y="1546"/>
                    <a:pt x="5679" y="1046"/>
                    <a:pt x="6548" y="319"/>
                  </a:cubicBezTo>
                  <a:cubicBezTo>
                    <a:pt x="6687" y="213"/>
                    <a:pt x="6567" y="1"/>
                    <a:pt x="64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3" name="Google Shape;853;p8"/>
            <p:cNvSpPr/>
            <p:nvPr/>
          </p:nvSpPr>
          <p:spPr>
            <a:xfrm flipH="1">
              <a:off x="9441963" y="216788"/>
              <a:ext cx="118606" cy="84653"/>
            </a:xfrm>
            <a:custGeom>
              <a:avLst/>
              <a:gdLst/>
              <a:ahLst/>
              <a:cxnLst/>
              <a:rect l="l" t="t" r="r" b="b"/>
              <a:pathLst>
                <a:path w="4894" h="3493" extrusionOk="0">
                  <a:moveTo>
                    <a:pt x="4621" y="0"/>
                  </a:moveTo>
                  <a:cubicBezTo>
                    <a:pt x="4597" y="0"/>
                    <a:pt x="4571" y="4"/>
                    <a:pt x="4545" y="14"/>
                  </a:cubicBezTo>
                  <a:cubicBezTo>
                    <a:pt x="3688" y="395"/>
                    <a:pt x="2938" y="1086"/>
                    <a:pt x="2188" y="1645"/>
                  </a:cubicBezTo>
                  <a:cubicBezTo>
                    <a:pt x="1497" y="2145"/>
                    <a:pt x="795" y="2657"/>
                    <a:pt x="140" y="3193"/>
                  </a:cubicBezTo>
                  <a:cubicBezTo>
                    <a:pt x="0" y="3293"/>
                    <a:pt x="119" y="3492"/>
                    <a:pt x="266" y="3492"/>
                  </a:cubicBezTo>
                  <a:cubicBezTo>
                    <a:pt x="295" y="3492"/>
                    <a:pt x="325" y="3485"/>
                    <a:pt x="354" y="3467"/>
                  </a:cubicBezTo>
                  <a:cubicBezTo>
                    <a:pt x="1164" y="2979"/>
                    <a:pt x="1938" y="2407"/>
                    <a:pt x="2712" y="1860"/>
                  </a:cubicBezTo>
                  <a:cubicBezTo>
                    <a:pt x="3390" y="1372"/>
                    <a:pt x="4200" y="943"/>
                    <a:pt x="4759" y="312"/>
                  </a:cubicBezTo>
                  <a:cubicBezTo>
                    <a:pt x="4893" y="178"/>
                    <a:pt x="4778" y="0"/>
                    <a:pt x="4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4" name="Google Shape;854;p8"/>
            <p:cNvSpPr/>
            <p:nvPr/>
          </p:nvSpPr>
          <p:spPr>
            <a:xfrm flipH="1">
              <a:off x="9300092" y="403519"/>
              <a:ext cx="148270" cy="104501"/>
            </a:xfrm>
            <a:custGeom>
              <a:avLst/>
              <a:gdLst/>
              <a:ahLst/>
              <a:cxnLst/>
              <a:rect l="l" t="t" r="r" b="b"/>
              <a:pathLst>
                <a:path w="6118" h="4312" extrusionOk="0">
                  <a:moveTo>
                    <a:pt x="136" y="1"/>
                  </a:moveTo>
                  <a:cubicBezTo>
                    <a:pt x="55" y="1"/>
                    <a:pt x="1" y="86"/>
                    <a:pt x="70" y="155"/>
                  </a:cubicBezTo>
                  <a:cubicBezTo>
                    <a:pt x="891" y="1025"/>
                    <a:pt x="1903" y="1679"/>
                    <a:pt x="2868" y="2358"/>
                  </a:cubicBezTo>
                  <a:cubicBezTo>
                    <a:pt x="3820" y="3037"/>
                    <a:pt x="4761" y="3882"/>
                    <a:pt x="5844" y="4299"/>
                  </a:cubicBezTo>
                  <a:cubicBezTo>
                    <a:pt x="5869" y="4307"/>
                    <a:pt x="5892" y="4311"/>
                    <a:pt x="5913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9" y="3168"/>
                    <a:pt x="4237" y="2584"/>
                    <a:pt x="3344" y="1977"/>
                  </a:cubicBezTo>
                  <a:cubicBezTo>
                    <a:pt x="2332" y="1275"/>
                    <a:pt x="1332" y="501"/>
                    <a:pt x="189" y="13"/>
                  </a:cubicBezTo>
                  <a:cubicBezTo>
                    <a:pt x="171" y="4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5" name="Google Shape;855;p8"/>
            <p:cNvSpPr/>
            <p:nvPr/>
          </p:nvSpPr>
          <p:spPr>
            <a:xfrm flipH="1">
              <a:off x="9083431" y="233946"/>
              <a:ext cx="161963" cy="91560"/>
            </a:xfrm>
            <a:custGeom>
              <a:avLst/>
              <a:gdLst/>
              <a:ahLst/>
              <a:cxnLst/>
              <a:rect l="l" t="t" r="r" b="b"/>
              <a:pathLst>
                <a:path w="6683" h="3778" extrusionOk="0">
                  <a:moveTo>
                    <a:pt x="6422" y="0"/>
                  </a:moveTo>
                  <a:cubicBezTo>
                    <a:pt x="6406" y="0"/>
                    <a:pt x="6391" y="3"/>
                    <a:pt x="6375" y="9"/>
                  </a:cubicBezTo>
                  <a:cubicBezTo>
                    <a:pt x="5304" y="366"/>
                    <a:pt x="4304" y="1045"/>
                    <a:pt x="3327" y="1604"/>
                  </a:cubicBezTo>
                  <a:cubicBezTo>
                    <a:pt x="2256" y="2211"/>
                    <a:pt x="1184" y="2795"/>
                    <a:pt x="172" y="3497"/>
                  </a:cubicBezTo>
                  <a:cubicBezTo>
                    <a:pt x="0" y="3598"/>
                    <a:pt x="86" y="3777"/>
                    <a:pt x="226" y="3777"/>
                  </a:cubicBezTo>
                  <a:cubicBezTo>
                    <a:pt x="250" y="3777"/>
                    <a:pt x="276" y="3772"/>
                    <a:pt x="303" y="3759"/>
                  </a:cubicBezTo>
                  <a:cubicBezTo>
                    <a:pt x="1434" y="3271"/>
                    <a:pt x="2506" y="2664"/>
                    <a:pt x="3589" y="2080"/>
                  </a:cubicBezTo>
                  <a:cubicBezTo>
                    <a:pt x="4589" y="1545"/>
                    <a:pt x="5673" y="1056"/>
                    <a:pt x="6554" y="330"/>
                  </a:cubicBezTo>
                  <a:cubicBezTo>
                    <a:pt x="6683" y="223"/>
                    <a:pt x="6560" y="0"/>
                    <a:pt x="6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6" name="Google Shape;856;p8"/>
            <p:cNvSpPr/>
            <p:nvPr/>
          </p:nvSpPr>
          <p:spPr>
            <a:xfrm flipH="1">
              <a:off x="8930605" y="371407"/>
              <a:ext cx="133777" cy="101739"/>
            </a:xfrm>
            <a:custGeom>
              <a:avLst/>
              <a:gdLst/>
              <a:ahLst/>
              <a:cxnLst/>
              <a:rect l="l" t="t" r="r" b="b"/>
              <a:pathLst>
                <a:path w="5520" h="4198" extrusionOk="0">
                  <a:moveTo>
                    <a:pt x="229" y="1"/>
                  </a:moveTo>
                  <a:cubicBezTo>
                    <a:pt x="103" y="1"/>
                    <a:pt x="1" y="182"/>
                    <a:pt x="109" y="290"/>
                  </a:cubicBezTo>
                  <a:cubicBezTo>
                    <a:pt x="883" y="1028"/>
                    <a:pt x="1740" y="1659"/>
                    <a:pt x="2597" y="2314"/>
                  </a:cubicBezTo>
                  <a:cubicBezTo>
                    <a:pt x="3407" y="2945"/>
                    <a:pt x="4240" y="3778"/>
                    <a:pt x="5193" y="4183"/>
                  </a:cubicBezTo>
                  <a:cubicBezTo>
                    <a:pt x="5218" y="4193"/>
                    <a:pt x="5244" y="4198"/>
                    <a:pt x="5268" y="4198"/>
                  </a:cubicBezTo>
                  <a:cubicBezTo>
                    <a:pt x="5413" y="4198"/>
                    <a:pt x="5519" y="4032"/>
                    <a:pt x="5407" y="3909"/>
                  </a:cubicBezTo>
                  <a:cubicBezTo>
                    <a:pt x="4800" y="3135"/>
                    <a:pt x="3847" y="2564"/>
                    <a:pt x="3050" y="1992"/>
                  </a:cubicBezTo>
                  <a:cubicBezTo>
                    <a:pt x="2157" y="1314"/>
                    <a:pt x="1264" y="623"/>
                    <a:pt x="311" y="28"/>
                  </a:cubicBezTo>
                  <a:cubicBezTo>
                    <a:pt x="284" y="9"/>
                    <a:pt x="256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7" name="Google Shape;857;p8"/>
            <p:cNvSpPr/>
            <p:nvPr/>
          </p:nvSpPr>
          <p:spPr>
            <a:xfrm flipH="1">
              <a:off x="8767309" y="173504"/>
              <a:ext cx="118073" cy="84871"/>
            </a:xfrm>
            <a:custGeom>
              <a:avLst/>
              <a:gdLst/>
              <a:ahLst/>
              <a:cxnLst/>
              <a:rect l="l" t="t" r="r" b="b"/>
              <a:pathLst>
                <a:path w="4872" h="3502" extrusionOk="0">
                  <a:moveTo>
                    <a:pt x="4602" y="0"/>
                  </a:moveTo>
                  <a:cubicBezTo>
                    <a:pt x="4576" y="0"/>
                    <a:pt x="4550" y="5"/>
                    <a:pt x="4522" y="14"/>
                  </a:cubicBezTo>
                  <a:cubicBezTo>
                    <a:pt x="3677" y="395"/>
                    <a:pt x="2915" y="1086"/>
                    <a:pt x="2176" y="1645"/>
                  </a:cubicBezTo>
                  <a:cubicBezTo>
                    <a:pt x="1486" y="2145"/>
                    <a:pt x="771" y="2657"/>
                    <a:pt x="117" y="3193"/>
                  </a:cubicBezTo>
                  <a:cubicBezTo>
                    <a:pt x="0" y="3300"/>
                    <a:pt x="113" y="3502"/>
                    <a:pt x="249" y="3502"/>
                  </a:cubicBezTo>
                  <a:cubicBezTo>
                    <a:pt x="280" y="3502"/>
                    <a:pt x="312" y="3491"/>
                    <a:pt x="343" y="3467"/>
                  </a:cubicBezTo>
                  <a:cubicBezTo>
                    <a:pt x="1141" y="2979"/>
                    <a:pt x="1914" y="2396"/>
                    <a:pt x="2688" y="1872"/>
                  </a:cubicBezTo>
                  <a:cubicBezTo>
                    <a:pt x="3379" y="1372"/>
                    <a:pt x="4177" y="943"/>
                    <a:pt x="4748" y="312"/>
                  </a:cubicBezTo>
                  <a:cubicBezTo>
                    <a:pt x="4872" y="178"/>
                    <a:pt x="4764" y="0"/>
                    <a:pt x="46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8" name="Google Shape;858;p8"/>
            <p:cNvSpPr/>
            <p:nvPr/>
          </p:nvSpPr>
          <p:spPr>
            <a:xfrm flipH="1">
              <a:off x="8624905" y="360526"/>
              <a:ext cx="148245" cy="104501"/>
            </a:xfrm>
            <a:custGeom>
              <a:avLst/>
              <a:gdLst/>
              <a:ahLst/>
              <a:cxnLst/>
              <a:rect l="l" t="t" r="r" b="b"/>
              <a:pathLst>
                <a:path w="6117" h="4312" extrusionOk="0">
                  <a:moveTo>
                    <a:pt x="140" y="1"/>
                  </a:moveTo>
                  <a:cubicBezTo>
                    <a:pt x="63" y="1"/>
                    <a:pt x="0" y="88"/>
                    <a:pt x="70" y="167"/>
                  </a:cubicBezTo>
                  <a:cubicBezTo>
                    <a:pt x="891" y="1025"/>
                    <a:pt x="1903" y="1679"/>
                    <a:pt x="2868" y="2370"/>
                  </a:cubicBezTo>
                  <a:cubicBezTo>
                    <a:pt x="3820" y="3037"/>
                    <a:pt x="4761" y="3882"/>
                    <a:pt x="5844" y="4299"/>
                  </a:cubicBezTo>
                  <a:cubicBezTo>
                    <a:pt x="5869" y="4307"/>
                    <a:pt x="5891" y="4311"/>
                    <a:pt x="5912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8" y="3168"/>
                    <a:pt x="4237" y="2584"/>
                    <a:pt x="3344" y="1977"/>
                  </a:cubicBezTo>
                  <a:cubicBezTo>
                    <a:pt x="2332" y="1275"/>
                    <a:pt x="1332" y="501"/>
                    <a:pt x="189" y="13"/>
                  </a:cubicBez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59" name="Google Shape;859;p8"/>
            <p:cNvSpPr/>
            <p:nvPr/>
          </p:nvSpPr>
          <p:spPr>
            <a:xfrm flipH="1">
              <a:off x="8408244" y="191220"/>
              <a:ext cx="162059" cy="91463"/>
            </a:xfrm>
            <a:custGeom>
              <a:avLst/>
              <a:gdLst/>
              <a:ahLst/>
              <a:cxnLst/>
              <a:rect l="l" t="t" r="r" b="b"/>
              <a:pathLst>
                <a:path w="6687" h="3774" extrusionOk="0">
                  <a:moveTo>
                    <a:pt x="6428" y="1"/>
                  </a:moveTo>
                  <a:cubicBezTo>
                    <a:pt x="6412" y="1"/>
                    <a:pt x="6396" y="3"/>
                    <a:pt x="6380" y="10"/>
                  </a:cubicBezTo>
                  <a:cubicBezTo>
                    <a:pt x="5308" y="367"/>
                    <a:pt x="4308" y="1033"/>
                    <a:pt x="3332" y="1593"/>
                  </a:cubicBezTo>
                  <a:cubicBezTo>
                    <a:pt x="2260" y="2212"/>
                    <a:pt x="1189" y="2784"/>
                    <a:pt x="177" y="3486"/>
                  </a:cubicBezTo>
                  <a:cubicBezTo>
                    <a:pt x="0" y="3580"/>
                    <a:pt x="96" y="3773"/>
                    <a:pt x="242" y="3773"/>
                  </a:cubicBezTo>
                  <a:cubicBezTo>
                    <a:pt x="263" y="3773"/>
                    <a:pt x="285" y="3769"/>
                    <a:pt x="308" y="3760"/>
                  </a:cubicBezTo>
                  <a:cubicBezTo>
                    <a:pt x="1439" y="3260"/>
                    <a:pt x="2510" y="2653"/>
                    <a:pt x="3594" y="2069"/>
                  </a:cubicBezTo>
                  <a:cubicBezTo>
                    <a:pt x="4594" y="1534"/>
                    <a:pt x="5677" y="1045"/>
                    <a:pt x="6559" y="319"/>
                  </a:cubicBezTo>
                  <a:cubicBezTo>
                    <a:pt x="6687" y="212"/>
                    <a:pt x="6566" y="1"/>
                    <a:pt x="6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0" name="Google Shape;860;p8"/>
            <p:cNvSpPr/>
            <p:nvPr/>
          </p:nvSpPr>
          <p:spPr>
            <a:xfrm flipH="1">
              <a:off x="8255418" y="328317"/>
              <a:ext cx="134213" cy="101860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43" y="1"/>
                  </a:moveTo>
                  <a:cubicBezTo>
                    <a:pt x="113" y="1"/>
                    <a:pt x="1" y="189"/>
                    <a:pt x="127" y="306"/>
                  </a:cubicBezTo>
                  <a:cubicBezTo>
                    <a:pt x="901" y="1032"/>
                    <a:pt x="1759" y="1675"/>
                    <a:pt x="2616" y="2330"/>
                  </a:cubicBezTo>
                  <a:cubicBezTo>
                    <a:pt x="3426" y="2949"/>
                    <a:pt x="4259" y="3782"/>
                    <a:pt x="5211" y="4187"/>
                  </a:cubicBezTo>
                  <a:cubicBezTo>
                    <a:pt x="5238" y="4198"/>
                    <a:pt x="5264" y="4203"/>
                    <a:pt x="5290" y="4203"/>
                  </a:cubicBezTo>
                  <a:cubicBezTo>
                    <a:pt x="5433" y="4203"/>
                    <a:pt x="5537" y="4045"/>
                    <a:pt x="5426" y="3913"/>
                  </a:cubicBezTo>
                  <a:cubicBezTo>
                    <a:pt x="4819" y="3139"/>
                    <a:pt x="3866" y="2580"/>
                    <a:pt x="3068" y="1996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302" y="10"/>
                    <a:pt x="272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1" name="Google Shape;861;p8"/>
            <p:cNvSpPr/>
            <p:nvPr/>
          </p:nvSpPr>
          <p:spPr>
            <a:xfrm flipH="1">
              <a:off x="8092122" y="130778"/>
              <a:ext cx="118582" cy="84774"/>
            </a:xfrm>
            <a:custGeom>
              <a:avLst/>
              <a:gdLst/>
              <a:ahLst/>
              <a:cxnLst/>
              <a:rect l="l" t="t" r="r" b="b"/>
              <a:pathLst>
                <a:path w="4893" h="3498" extrusionOk="0">
                  <a:moveTo>
                    <a:pt x="4623" y="0"/>
                  </a:moveTo>
                  <a:cubicBezTo>
                    <a:pt x="4597" y="0"/>
                    <a:pt x="4571" y="5"/>
                    <a:pt x="4544" y="15"/>
                  </a:cubicBezTo>
                  <a:cubicBezTo>
                    <a:pt x="3698" y="384"/>
                    <a:pt x="2936" y="1087"/>
                    <a:pt x="2198" y="1634"/>
                  </a:cubicBezTo>
                  <a:cubicBezTo>
                    <a:pt x="1507" y="2146"/>
                    <a:pt x="793" y="2646"/>
                    <a:pt x="138" y="3182"/>
                  </a:cubicBezTo>
                  <a:cubicBezTo>
                    <a:pt x="0" y="3291"/>
                    <a:pt x="132" y="3497"/>
                    <a:pt x="276" y="3497"/>
                  </a:cubicBezTo>
                  <a:cubicBezTo>
                    <a:pt x="306" y="3497"/>
                    <a:pt x="336" y="3488"/>
                    <a:pt x="364" y="3468"/>
                  </a:cubicBezTo>
                  <a:cubicBezTo>
                    <a:pt x="1162" y="2980"/>
                    <a:pt x="1936" y="2396"/>
                    <a:pt x="2710" y="1861"/>
                  </a:cubicBezTo>
                  <a:cubicBezTo>
                    <a:pt x="3401" y="1372"/>
                    <a:pt x="4198" y="932"/>
                    <a:pt x="4770" y="313"/>
                  </a:cubicBezTo>
                  <a:cubicBezTo>
                    <a:pt x="4892" y="170"/>
                    <a:pt x="4778" y="0"/>
                    <a:pt x="46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2" name="Google Shape;862;p8"/>
            <p:cNvSpPr/>
            <p:nvPr/>
          </p:nvSpPr>
          <p:spPr>
            <a:xfrm flipH="1">
              <a:off x="7949718" y="317436"/>
              <a:ext cx="148197" cy="104671"/>
            </a:xfrm>
            <a:custGeom>
              <a:avLst/>
              <a:gdLst/>
              <a:ahLst/>
              <a:cxnLst/>
              <a:rect l="l" t="t" r="r" b="b"/>
              <a:pathLst>
                <a:path w="6115" h="4319" extrusionOk="0">
                  <a:moveTo>
                    <a:pt x="130" y="1"/>
                  </a:moveTo>
                  <a:cubicBezTo>
                    <a:pt x="51" y="1"/>
                    <a:pt x="0" y="94"/>
                    <a:pt x="68" y="171"/>
                  </a:cubicBezTo>
                  <a:cubicBezTo>
                    <a:pt x="890" y="1029"/>
                    <a:pt x="1902" y="1683"/>
                    <a:pt x="2866" y="2374"/>
                  </a:cubicBezTo>
                  <a:cubicBezTo>
                    <a:pt x="3819" y="3041"/>
                    <a:pt x="4759" y="3886"/>
                    <a:pt x="5843" y="4303"/>
                  </a:cubicBezTo>
                  <a:cubicBezTo>
                    <a:pt x="5868" y="4314"/>
                    <a:pt x="5892" y="4319"/>
                    <a:pt x="5913" y="4319"/>
                  </a:cubicBezTo>
                  <a:cubicBezTo>
                    <a:pt x="6055" y="4319"/>
                    <a:pt x="6114" y="4107"/>
                    <a:pt x="6021" y="3993"/>
                  </a:cubicBezTo>
                  <a:cubicBezTo>
                    <a:pt x="5307" y="3172"/>
                    <a:pt x="4235" y="2600"/>
                    <a:pt x="3342" y="1981"/>
                  </a:cubicBezTo>
                  <a:cubicBezTo>
                    <a:pt x="2330" y="1290"/>
                    <a:pt x="1330" y="517"/>
                    <a:pt x="187" y="16"/>
                  </a:cubicBezTo>
                  <a:cubicBezTo>
                    <a:pt x="167" y="5"/>
                    <a:pt x="148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3" name="Google Shape;863;p8"/>
            <p:cNvSpPr/>
            <p:nvPr/>
          </p:nvSpPr>
          <p:spPr>
            <a:xfrm flipH="1">
              <a:off x="9411403" y="-120636"/>
              <a:ext cx="118655" cy="84653"/>
            </a:xfrm>
            <a:custGeom>
              <a:avLst/>
              <a:gdLst/>
              <a:ahLst/>
              <a:cxnLst/>
              <a:rect l="l" t="t" r="r" b="b"/>
              <a:pathLst>
                <a:path w="4896" h="3493" extrusionOk="0">
                  <a:moveTo>
                    <a:pt x="4634" y="0"/>
                  </a:moveTo>
                  <a:cubicBezTo>
                    <a:pt x="4606" y="0"/>
                    <a:pt x="4577" y="6"/>
                    <a:pt x="4548" y="19"/>
                  </a:cubicBezTo>
                  <a:cubicBezTo>
                    <a:pt x="3703" y="388"/>
                    <a:pt x="2941" y="1090"/>
                    <a:pt x="2191" y="1638"/>
                  </a:cubicBezTo>
                  <a:cubicBezTo>
                    <a:pt x="1512" y="2138"/>
                    <a:pt x="798" y="2650"/>
                    <a:pt x="143" y="3186"/>
                  </a:cubicBezTo>
                  <a:cubicBezTo>
                    <a:pt x="1" y="3287"/>
                    <a:pt x="127" y="3492"/>
                    <a:pt x="284" y="3492"/>
                  </a:cubicBezTo>
                  <a:cubicBezTo>
                    <a:pt x="312" y="3492"/>
                    <a:pt x="341" y="3486"/>
                    <a:pt x="369" y="3472"/>
                  </a:cubicBezTo>
                  <a:cubicBezTo>
                    <a:pt x="1167" y="2972"/>
                    <a:pt x="1941" y="2400"/>
                    <a:pt x="2715" y="1852"/>
                  </a:cubicBezTo>
                  <a:cubicBezTo>
                    <a:pt x="3405" y="1364"/>
                    <a:pt x="4203" y="936"/>
                    <a:pt x="4774" y="316"/>
                  </a:cubicBezTo>
                  <a:cubicBezTo>
                    <a:pt x="4895" y="175"/>
                    <a:pt x="4786" y="0"/>
                    <a:pt x="4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4" name="Google Shape;864;p8"/>
            <p:cNvSpPr/>
            <p:nvPr/>
          </p:nvSpPr>
          <p:spPr>
            <a:xfrm flipH="1">
              <a:off x="9269507" y="65925"/>
              <a:ext cx="148270" cy="104501"/>
            </a:xfrm>
            <a:custGeom>
              <a:avLst/>
              <a:gdLst/>
              <a:ahLst/>
              <a:cxnLst/>
              <a:rect l="l" t="t" r="r" b="b"/>
              <a:pathLst>
                <a:path w="6118" h="4312" extrusionOk="0">
                  <a:moveTo>
                    <a:pt x="147" y="1"/>
                  </a:moveTo>
                  <a:cubicBezTo>
                    <a:pt x="63" y="1"/>
                    <a:pt x="1" y="86"/>
                    <a:pt x="70" y="155"/>
                  </a:cubicBezTo>
                  <a:cubicBezTo>
                    <a:pt x="892" y="1024"/>
                    <a:pt x="1904" y="1679"/>
                    <a:pt x="2880" y="2358"/>
                  </a:cubicBezTo>
                  <a:cubicBezTo>
                    <a:pt x="3820" y="3036"/>
                    <a:pt x="4761" y="3882"/>
                    <a:pt x="5856" y="4298"/>
                  </a:cubicBezTo>
                  <a:cubicBezTo>
                    <a:pt x="5879" y="4307"/>
                    <a:pt x="5901" y="4311"/>
                    <a:pt x="5921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9" y="3167"/>
                    <a:pt x="4237" y="2584"/>
                    <a:pt x="3344" y="1977"/>
                  </a:cubicBezTo>
                  <a:cubicBezTo>
                    <a:pt x="2332" y="1274"/>
                    <a:pt x="1344" y="500"/>
                    <a:pt x="201" y="12"/>
                  </a:cubicBezTo>
                  <a:cubicBezTo>
                    <a:pt x="183" y="4"/>
                    <a:pt x="164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5" name="Google Shape;865;p8"/>
            <p:cNvSpPr/>
            <p:nvPr/>
          </p:nvSpPr>
          <p:spPr>
            <a:xfrm flipH="1">
              <a:off x="9052580" y="-103671"/>
              <a:ext cx="161744" cy="91560"/>
            </a:xfrm>
            <a:custGeom>
              <a:avLst/>
              <a:gdLst/>
              <a:ahLst/>
              <a:cxnLst/>
              <a:rect l="l" t="t" r="r" b="b"/>
              <a:pathLst>
                <a:path w="6674" h="3778" extrusionOk="0">
                  <a:moveTo>
                    <a:pt x="6405" y="1"/>
                  </a:moveTo>
                  <a:cubicBezTo>
                    <a:pt x="6389" y="1"/>
                    <a:pt x="6372" y="3"/>
                    <a:pt x="6355" y="9"/>
                  </a:cubicBezTo>
                  <a:cubicBezTo>
                    <a:pt x="5284" y="367"/>
                    <a:pt x="4284" y="1045"/>
                    <a:pt x="3307" y="1605"/>
                  </a:cubicBezTo>
                  <a:cubicBezTo>
                    <a:pt x="2236" y="2212"/>
                    <a:pt x="1164" y="2795"/>
                    <a:pt x="152" y="3498"/>
                  </a:cubicBezTo>
                  <a:cubicBezTo>
                    <a:pt x="0" y="3599"/>
                    <a:pt x="72" y="3778"/>
                    <a:pt x="207" y="3778"/>
                  </a:cubicBezTo>
                  <a:cubicBezTo>
                    <a:pt x="231" y="3778"/>
                    <a:pt x="256" y="3772"/>
                    <a:pt x="283" y="3760"/>
                  </a:cubicBezTo>
                  <a:cubicBezTo>
                    <a:pt x="1414" y="3272"/>
                    <a:pt x="2486" y="2664"/>
                    <a:pt x="3569" y="2081"/>
                  </a:cubicBezTo>
                  <a:cubicBezTo>
                    <a:pt x="4569" y="1545"/>
                    <a:pt x="5653" y="1057"/>
                    <a:pt x="6534" y="331"/>
                  </a:cubicBezTo>
                  <a:cubicBezTo>
                    <a:pt x="6673" y="224"/>
                    <a:pt x="6552" y="1"/>
                    <a:pt x="6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6" name="Google Shape;866;p8"/>
            <p:cNvSpPr/>
            <p:nvPr/>
          </p:nvSpPr>
          <p:spPr>
            <a:xfrm flipH="1">
              <a:off x="8900093" y="33814"/>
              <a:ext cx="133704" cy="101593"/>
            </a:xfrm>
            <a:custGeom>
              <a:avLst/>
              <a:gdLst/>
              <a:ahLst/>
              <a:cxnLst/>
              <a:rect l="l" t="t" r="r" b="b"/>
              <a:pathLst>
                <a:path w="5517" h="4192" extrusionOk="0">
                  <a:moveTo>
                    <a:pt x="236" y="1"/>
                  </a:moveTo>
                  <a:cubicBezTo>
                    <a:pt x="103" y="1"/>
                    <a:pt x="1" y="182"/>
                    <a:pt x="109" y="290"/>
                  </a:cubicBezTo>
                  <a:cubicBezTo>
                    <a:pt x="883" y="1028"/>
                    <a:pt x="1752" y="1659"/>
                    <a:pt x="2597" y="2314"/>
                  </a:cubicBezTo>
                  <a:cubicBezTo>
                    <a:pt x="3419" y="2945"/>
                    <a:pt x="4252" y="3778"/>
                    <a:pt x="5205" y="4171"/>
                  </a:cubicBezTo>
                  <a:cubicBezTo>
                    <a:pt x="5235" y="4185"/>
                    <a:pt x="5264" y="4191"/>
                    <a:pt x="5292" y="4191"/>
                  </a:cubicBezTo>
                  <a:cubicBezTo>
                    <a:pt x="5427" y="4191"/>
                    <a:pt x="5516" y="4038"/>
                    <a:pt x="5407" y="3909"/>
                  </a:cubicBezTo>
                  <a:cubicBezTo>
                    <a:pt x="4800" y="3135"/>
                    <a:pt x="3847" y="2576"/>
                    <a:pt x="3062" y="1992"/>
                  </a:cubicBezTo>
                  <a:cubicBezTo>
                    <a:pt x="2169" y="1313"/>
                    <a:pt x="1276" y="623"/>
                    <a:pt x="323" y="28"/>
                  </a:cubicBezTo>
                  <a:cubicBezTo>
                    <a:pt x="294" y="9"/>
                    <a:pt x="264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7" name="Google Shape;867;p8"/>
            <p:cNvSpPr/>
            <p:nvPr/>
          </p:nvSpPr>
          <p:spPr>
            <a:xfrm flipH="1">
              <a:off x="8736143" y="-164113"/>
              <a:ext cx="118606" cy="85041"/>
            </a:xfrm>
            <a:custGeom>
              <a:avLst/>
              <a:gdLst/>
              <a:ahLst/>
              <a:cxnLst/>
              <a:rect l="l" t="t" r="r" b="b"/>
              <a:pathLst>
                <a:path w="4894" h="3509" extrusionOk="0">
                  <a:moveTo>
                    <a:pt x="4620" y="1"/>
                  </a:moveTo>
                  <a:cubicBezTo>
                    <a:pt x="4595" y="1"/>
                    <a:pt x="4570" y="5"/>
                    <a:pt x="4544" y="15"/>
                  </a:cubicBezTo>
                  <a:cubicBezTo>
                    <a:pt x="3698" y="396"/>
                    <a:pt x="2936" y="1098"/>
                    <a:pt x="2186" y="1646"/>
                  </a:cubicBezTo>
                  <a:cubicBezTo>
                    <a:pt x="1508" y="2146"/>
                    <a:pt x="793" y="2658"/>
                    <a:pt x="139" y="3194"/>
                  </a:cubicBezTo>
                  <a:cubicBezTo>
                    <a:pt x="0" y="3302"/>
                    <a:pt x="124" y="3509"/>
                    <a:pt x="265" y="3509"/>
                  </a:cubicBezTo>
                  <a:cubicBezTo>
                    <a:pt x="294" y="3509"/>
                    <a:pt x="324" y="3500"/>
                    <a:pt x="353" y="3480"/>
                  </a:cubicBezTo>
                  <a:cubicBezTo>
                    <a:pt x="1162" y="2980"/>
                    <a:pt x="1936" y="2408"/>
                    <a:pt x="2710" y="1872"/>
                  </a:cubicBezTo>
                  <a:cubicBezTo>
                    <a:pt x="3401" y="1372"/>
                    <a:pt x="4199" y="944"/>
                    <a:pt x="4770" y="313"/>
                  </a:cubicBezTo>
                  <a:cubicBezTo>
                    <a:pt x="4893" y="179"/>
                    <a:pt x="4777" y="1"/>
                    <a:pt x="4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8" name="Google Shape;868;p8"/>
            <p:cNvSpPr/>
            <p:nvPr/>
          </p:nvSpPr>
          <p:spPr>
            <a:xfrm flipH="1">
              <a:off x="8594320" y="22932"/>
              <a:ext cx="148245" cy="104501"/>
            </a:xfrm>
            <a:custGeom>
              <a:avLst/>
              <a:gdLst/>
              <a:ahLst/>
              <a:cxnLst/>
              <a:rect l="l" t="t" r="r" b="b"/>
              <a:pathLst>
                <a:path w="6117" h="4312" extrusionOk="0">
                  <a:moveTo>
                    <a:pt x="140" y="1"/>
                  </a:moveTo>
                  <a:cubicBezTo>
                    <a:pt x="63" y="1"/>
                    <a:pt x="0" y="88"/>
                    <a:pt x="70" y="167"/>
                  </a:cubicBezTo>
                  <a:cubicBezTo>
                    <a:pt x="891" y="1024"/>
                    <a:pt x="1903" y="1679"/>
                    <a:pt x="2868" y="2370"/>
                  </a:cubicBezTo>
                  <a:cubicBezTo>
                    <a:pt x="3820" y="3036"/>
                    <a:pt x="4761" y="3882"/>
                    <a:pt x="5844" y="4298"/>
                  </a:cubicBezTo>
                  <a:cubicBezTo>
                    <a:pt x="5869" y="4307"/>
                    <a:pt x="5891" y="4311"/>
                    <a:pt x="5912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8" y="3167"/>
                    <a:pt x="4237" y="2584"/>
                    <a:pt x="3344" y="1977"/>
                  </a:cubicBezTo>
                  <a:cubicBezTo>
                    <a:pt x="2332" y="1274"/>
                    <a:pt x="1344" y="500"/>
                    <a:pt x="189" y="12"/>
                  </a:cubicBezTo>
                  <a:cubicBezTo>
                    <a:pt x="173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69" name="Google Shape;869;p8"/>
            <p:cNvSpPr/>
            <p:nvPr/>
          </p:nvSpPr>
          <p:spPr>
            <a:xfrm flipH="1">
              <a:off x="8377635" y="-146664"/>
              <a:ext cx="161817" cy="91754"/>
            </a:xfrm>
            <a:custGeom>
              <a:avLst/>
              <a:gdLst/>
              <a:ahLst/>
              <a:cxnLst/>
              <a:rect l="l" t="t" r="r" b="b"/>
              <a:pathLst>
                <a:path w="6677" h="3786" extrusionOk="0">
                  <a:moveTo>
                    <a:pt x="6418" y="1"/>
                  </a:moveTo>
                  <a:cubicBezTo>
                    <a:pt x="6402" y="1"/>
                    <a:pt x="6386" y="3"/>
                    <a:pt x="6369" y="9"/>
                  </a:cubicBezTo>
                  <a:cubicBezTo>
                    <a:pt x="5297" y="367"/>
                    <a:pt x="4297" y="1045"/>
                    <a:pt x="3321" y="1605"/>
                  </a:cubicBezTo>
                  <a:cubicBezTo>
                    <a:pt x="2249" y="2212"/>
                    <a:pt x="1178" y="2795"/>
                    <a:pt x="166" y="3498"/>
                  </a:cubicBezTo>
                  <a:cubicBezTo>
                    <a:pt x="0" y="3601"/>
                    <a:pt x="86" y="3785"/>
                    <a:pt x="229" y="3785"/>
                  </a:cubicBezTo>
                  <a:cubicBezTo>
                    <a:pt x="250" y="3785"/>
                    <a:pt x="273" y="3781"/>
                    <a:pt x="297" y="3772"/>
                  </a:cubicBezTo>
                  <a:cubicBezTo>
                    <a:pt x="1428" y="3272"/>
                    <a:pt x="2499" y="2664"/>
                    <a:pt x="3583" y="2081"/>
                  </a:cubicBezTo>
                  <a:cubicBezTo>
                    <a:pt x="4583" y="1545"/>
                    <a:pt x="5667" y="1057"/>
                    <a:pt x="6548" y="331"/>
                  </a:cubicBezTo>
                  <a:cubicBezTo>
                    <a:pt x="6676" y="224"/>
                    <a:pt x="6564" y="1"/>
                    <a:pt x="6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0" name="Google Shape;870;p8"/>
            <p:cNvSpPr/>
            <p:nvPr/>
          </p:nvSpPr>
          <p:spPr>
            <a:xfrm flipH="1">
              <a:off x="8224833" y="-9179"/>
              <a:ext cx="133753" cy="101763"/>
            </a:xfrm>
            <a:custGeom>
              <a:avLst/>
              <a:gdLst/>
              <a:ahLst/>
              <a:cxnLst/>
              <a:rect l="l" t="t" r="r" b="b"/>
              <a:pathLst>
                <a:path w="5519" h="4199" extrusionOk="0">
                  <a:moveTo>
                    <a:pt x="236" y="1"/>
                  </a:moveTo>
                  <a:cubicBezTo>
                    <a:pt x="103" y="1"/>
                    <a:pt x="0" y="183"/>
                    <a:pt x="109" y="301"/>
                  </a:cubicBezTo>
                  <a:cubicBezTo>
                    <a:pt x="882" y="1028"/>
                    <a:pt x="1752" y="1671"/>
                    <a:pt x="2597" y="2325"/>
                  </a:cubicBezTo>
                  <a:cubicBezTo>
                    <a:pt x="3418" y="2945"/>
                    <a:pt x="4252" y="3778"/>
                    <a:pt x="5204" y="4183"/>
                  </a:cubicBezTo>
                  <a:cubicBezTo>
                    <a:pt x="5231" y="4193"/>
                    <a:pt x="5257" y="4198"/>
                    <a:pt x="5282" y="4198"/>
                  </a:cubicBezTo>
                  <a:cubicBezTo>
                    <a:pt x="5423" y="4198"/>
                    <a:pt x="5518" y="4041"/>
                    <a:pt x="5407" y="3909"/>
                  </a:cubicBezTo>
                  <a:cubicBezTo>
                    <a:pt x="4800" y="3135"/>
                    <a:pt x="3847" y="2575"/>
                    <a:pt x="3061" y="1992"/>
                  </a:cubicBezTo>
                  <a:cubicBezTo>
                    <a:pt x="2168" y="1325"/>
                    <a:pt x="1275" y="623"/>
                    <a:pt x="323" y="28"/>
                  </a:cubicBezTo>
                  <a:cubicBezTo>
                    <a:pt x="294" y="9"/>
                    <a:pt x="264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1" name="Google Shape;871;p8"/>
            <p:cNvSpPr/>
            <p:nvPr/>
          </p:nvSpPr>
          <p:spPr>
            <a:xfrm flipH="1">
              <a:off x="8061344" y="-206912"/>
              <a:ext cx="118315" cy="84847"/>
            </a:xfrm>
            <a:custGeom>
              <a:avLst/>
              <a:gdLst/>
              <a:ahLst/>
              <a:cxnLst/>
              <a:rect l="l" t="t" r="r" b="b"/>
              <a:pathLst>
                <a:path w="4882" h="3501" extrusionOk="0">
                  <a:moveTo>
                    <a:pt x="4615" y="0"/>
                  </a:moveTo>
                  <a:cubicBezTo>
                    <a:pt x="4586" y="0"/>
                    <a:pt x="4556" y="6"/>
                    <a:pt x="4525" y="19"/>
                  </a:cubicBezTo>
                  <a:cubicBezTo>
                    <a:pt x="3679" y="388"/>
                    <a:pt x="2917" y="1090"/>
                    <a:pt x="2179" y="1638"/>
                  </a:cubicBezTo>
                  <a:cubicBezTo>
                    <a:pt x="1489" y="2138"/>
                    <a:pt x="774" y="2650"/>
                    <a:pt x="119" y="3186"/>
                  </a:cubicBezTo>
                  <a:cubicBezTo>
                    <a:pt x="1" y="3294"/>
                    <a:pt x="120" y="3501"/>
                    <a:pt x="258" y="3501"/>
                  </a:cubicBezTo>
                  <a:cubicBezTo>
                    <a:pt x="287" y="3501"/>
                    <a:pt x="317" y="3492"/>
                    <a:pt x="346" y="3472"/>
                  </a:cubicBezTo>
                  <a:cubicBezTo>
                    <a:pt x="1155" y="2984"/>
                    <a:pt x="1929" y="2400"/>
                    <a:pt x="2703" y="1864"/>
                  </a:cubicBezTo>
                  <a:cubicBezTo>
                    <a:pt x="3382" y="1364"/>
                    <a:pt x="4191" y="936"/>
                    <a:pt x="4751" y="317"/>
                  </a:cubicBezTo>
                  <a:cubicBezTo>
                    <a:pt x="4882" y="175"/>
                    <a:pt x="4774" y="0"/>
                    <a:pt x="4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2" name="Google Shape;872;p8"/>
            <p:cNvSpPr/>
            <p:nvPr/>
          </p:nvSpPr>
          <p:spPr>
            <a:xfrm flipH="1">
              <a:off x="7919133" y="-20158"/>
              <a:ext cx="148197" cy="104671"/>
            </a:xfrm>
            <a:custGeom>
              <a:avLst/>
              <a:gdLst/>
              <a:ahLst/>
              <a:cxnLst/>
              <a:rect l="l" t="t" r="r" b="b"/>
              <a:pathLst>
                <a:path w="6115" h="4319" extrusionOk="0">
                  <a:moveTo>
                    <a:pt x="134" y="0"/>
                  </a:moveTo>
                  <a:cubicBezTo>
                    <a:pt x="59" y="0"/>
                    <a:pt x="0" y="93"/>
                    <a:pt x="68" y="171"/>
                  </a:cubicBezTo>
                  <a:cubicBezTo>
                    <a:pt x="890" y="1028"/>
                    <a:pt x="1902" y="1683"/>
                    <a:pt x="2866" y="2374"/>
                  </a:cubicBezTo>
                  <a:cubicBezTo>
                    <a:pt x="3819" y="3040"/>
                    <a:pt x="4759" y="3886"/>
                    <a:pt x="5843" y="4302"/>
                  </a:cubicBezTo>
                  <a:cubicBezTo>
                    <a:pt x="5870" y="4314"/>
                    <a:pt x="5894" y="4318"/>
                    <a:pt x="5917" y="4318"/>
                  </a:cubicBezTo>
                  <a:cubicBezTo>
                    <a:pt x="6064" y="4318"/>
                    <a:pt x="6114" y="4106"/>
                    <a:pt x="6021" y="3993"/>
                  </a:cubicBezTo>
                  <a:cubicBezTo>
                    <a:pt x="5307" y="3171"/>
                    <a:pt x="4235" y="2588"/>
                    <a:pt x="3342" y="1981"/>
                  </a:cubicBezTo>
                  <a:cubicBezTo>
                    <a:pt x="2330" y="1290"/>
                    <a:pt x="1342" y="516"/>
                    <a:pt x="187" y="16"/>
                  </a:cubicBezTo>
                  <a:cubicBezTo>
                    <a:pt x="170" y="5"/>
                    <a:pt x="15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3" name="Google Shape;873;p8"/>
            <p:cNvSpPr/>
            <p:nvPr/>
          </p:nvSpPr>
          <p:spPr>
            <a:xfrm flipH="1">
              <a:off x="9544114" y="-260957"/>
              <a:ext cx="134238" cy="101739"/>
            </a:xfrm>
            <a:custGeom>
              <a:avLst/>
              <a:gdLst/>
              <a:ahLst/>
              <a:cxnLst/>
              <a:rect l="l" t="t" r="r" b="b"/>
              <a:pathLst>
                <a:path w="5539" h="4198" extrusionOk="0">
                  <a:moveTo>
                    <a:pt x="252" y="0"/>
                  </a:moveTo>
                  <a:cubicBezTo>
                    <a:pt x="114" y="0"/>
                    <a:pt x="0" y="186"/>
                    <a:pt x="130" y="296"/>
                  </a:cubicBezTo>
                  <a:cubicBezTo>
                    <a:pt x="904" y="1023"/>
                    <a:pt x="1761" y="1665"/>
                    <a:pt x="2607" y="2320"/>
                  </a:cubicBezTo>
                  <a:cubicBezTo>
                    <a:pt x="3428" y="2939"/>
                    <a:pt x="4262" y="3785"/>
                    <a:pt x="5214" y="4178"/>
                  </a:cubicBezTo>
                  <a:cubicBezTo>
                    <a:pt x="5243" y="4191"/>
                    <a:pt x="5272" y="4197"/>
                    <a:pt x="5299" y="4197"/>
                  </a:cubicBezTo>
                  <a:cubicBezTo>
                    <a:pt x="5439" y="4197"/>
                    <a:pt x="5538" y="4036"/>
                    <a:pt x="5428" y="3916"/>
                  </a:cubicBezTo>
                  <a:cubicBezTo>
                    <a:pt x="4809" y="3142"/>
                    <a:pt x="3857" y="2570"/>
                    <a:pt x="3071" y="1987"/>
                  </a:cubicBezTo>
                  <a:cubicBezTo>
                    <a:pt x="2178" y="1320"/>
                    <a:pt x="1285" y="618"/>
                    <a:pt x="333" y="22"/>
                  </a:cubicBezTo>
                  <a:cubicBezTo>
                    <a:pt x="306" y="7"/>
                    <a:pt x="279" y="0"/>
                    <a:pt x="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4" name="Google Shape;874;p8"/>
            <p:cNvSpPr/>
            <p:nvPr/>
          </p:nvSpPr>
          <p:spPr>
            <a:xfrm flipH="1">
              <a:off x="9380770" y="-458423"/>
              <a:ext cx="118630" cy="84653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22" y="0"/>
                  </a:moveTo>
                  <a:cubicBezTo>
                    <a:pt x="4597" y="0"/>
                    <a:pt x="4571" y="5"/>
                    <a:pt x="4545" y="15"/>
                  </a:cubicBezTo>
                  <a:cubicBezTo>
                    <a:pt x="3700" y="396"/>
                    <a:pt x="2938" y="1086"/>
                    <a:pt x="2200" y="1646"/>
                  </a:cubicBezTo>
                  <a:cubicBezTo>
                    <a:pt x="1509" y="2146"/>
                    <a:pt x="795" y="2658"/>
                    <a:pt x="140" y="3194"/>
                  </a:cubicBezTo>
                  <a:cubicBezTo>
                    <a:pt x="1" y="3293"/>
                    <a:pt x="128" y="3493"/>
                    <a:pt x="277" y="3493"/>
                  </a:cubicBezTo>
                  <a:cubicBezTo>
                    <a:pt x="307" y="3493"/>
                    <a:pt x="337" y="3485"/>
                    <a:pt x="366" y="3467"/>
                  </a:cubicBezTo>
                  <a:cubicBezTo>
                    <a:pt x="1164" y="2979"/>
                    <a:pt x="1938" y="2396"/>
                    <a:pt x="2712" y="1860"/>
                  </a:cubicBezTo>
                  <a:cubicBezTo>
                    <a:pt x="3402" y="1372"/>
                    <a:pt x="4200" y="943"/>
                    <a:pt x="4771" y="312"/>
                  </a:cubicBezTo>
                  <a:cubicBezTo>
                    <a:pt x="4895" y="179"/>
                    <a:pt x="4778" y="0"/>
                    <a:pt x="4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5" name="Google Shape;875;p8"/>
            <p:cNvSpPr/>
            <p:nvPr/>
          </p:nvSpPr>
          <p:spPr>
            <a:xfrm flipH="1">
              <a:off x="9238898" y="-271668"/>
              <a:ext cx="148245" cy="104477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90" y="1024"/>
                    <a:pt x="1914" y="1679"/>
                    <a:pt x="2878" y="2358"/>
                  </a:cubicBezTo>
                  <a:cubicBezTo>
                    <a:pt x="3830" y="3036"/>
                    <a:pt x="4759" y="3881"/>
                    <a:pt x="5854" y="4298"/>
                  </a:cubicBezTo>
                  <a:cubicBezTo>
                    <a:pt x="5878" y="4307"/>
                    <a:pt x="5899" y="4311"/>
                    <a:pt x="5919" y="4311"/>
                  </a:cubicBezTo>
                  <a:cubicBezTo>
                    <a:pt x="6063" y="4311"/>
                    <a:pt x="6117" y="4104"/>
                    <a:pt x="6033" y="3989"/>
                  </a:cubicBezTo>
                  <a:cubicBezTo>
                    <a:pt x="5319" y="3167"/>
                    <a:pt x="4247" y="2584"/>
                    <a:pt x="3354" y="1977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6" name="Google Shape;876;p8"/>
            <p:cNvSpPr/>
            <p:nvPr/>
          </p:nvSpPr>
          <p:spPr>
            <a:xfrm flipH="1">
              <a:off x="9021995" y="-441265"/>
              <a:ext cx="161744" cy="91560"/>
            </a:xfrm>
            <a:custGeom>
              <a:avLst/>
              <a:gdLst/>
              <a:ahLst/>
              <a:cxnLst/>
              <a:rect l="l" t="t" r="r" b="b"/>
              <a:pathLst>
                <a:path w="6674" h="3778" extrusionOk="0">
                  <a:moveTo>
                    <a:pt x="6405" y="0"/>
                  </a:moveTo>
                  <a:cubicBezTo>
                    <a:pt x="6389" y="0"/>
                    <a:pt x="6372" y="3"/>
                    <a:pt x="6355" y="9"/>
                  </a:cubicBezTo>
                  <a:cubicBezTo>
                    <a:pt x="5284" y="366"/>
                    <a:pt x="4296" y="1045"/>
                    <a:pt x="3307" y="1605"/>
                  </a:cubicBezTo>
                  <a:cubicBezTo>
                    <a:pt x="2236" y="2212"/>
                    <a:pt x="1164" y="2795"/>
                    <a:pt x="152" y="3498"/>
                  </a:cubicBezTo>
                  <a:cubicBezTo>
                    <a:pt x="0" y="3599"/>
                    <a:pt x="72" y="3778"/>
                    <a:pt x="207" y="3778"/>
                  </a:cubicBezTo>
                  <a:cubicBezTo>
                    <a:pt x="231" y="3778"/>
                    <a:pt x="257" y="3772"/>
                    <a:pt x="283" y="3760"/>
                  </a:cubicBezTo>
                  <a:cubicBezTo>
                    <a:pt x="1414" y="3271"/>
                    <a:pt x="2486" y="2664"/>
                    <a:pt x="3581" y="2081"/>
                  </a:cubicBezTo>
                  <a:cubicBezTo>
                    <a:pt x="4570" y="1545"/>
                    <a:pt x="5665" y="1057"/>
                    <a:pt x="6534" y="331"/>
                  </a:cubicBezTo>
                  <a:cubicBezTo>
                    <a:pt x="6673" y="223"/>
                    <a:pt x="6552" y="0"/>
                    <a:pt x="6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7" name="Google Shape;877;p8"/>
            <p:cNvSpPr/>
            <p:nvPr/>
          </p:nvSpPr>
          <p:spPr>
            <a:xfrm flipH="1">
              <a:off x="8868951" y="-303780"/>
              <a:ext cx="134141" cy="101569"/>
            </a:xfrm>
            <a:custGeom>
              <a:avLst/>
              <a:gdLst/>
              <a:ahLst/>
              <a:cxnLst/>
              <a:rect l="l" t="t" r="r" b="b"/>
              <a:pathLst>
                <a:path w="5535" h="4191" extrusionOk="0">
                  <a:moveTo>
                    <a:pt x="242" y="0"/>
                  </a:moveTo>
                  <a:cubicBezTo>
                    <a:pt x="107" y="0"/>
                    <a:pt x="0" y="181"/>
                    <a:pt x="128" y="289"/>
                  </a:cubicBezTo>
                  <a:cubicBezTo>
                    <a:pt x="902" y="1016"/>
                    <a:pt x="1759" y="1658"/>
                    <a:pt x="2604" y="2313"/>
                  </a:cubicBezTo>
                  <a:cubicBezTo>
                    <a:pt x="3426" y="2944"/>
                    <a:pt x="4259" y="3778"/>
                    <a:pt x="5212" y="4171"/>
                  </a:cubicBezTo>
                  <a:cubicBezTo>
                    <a:pt x="5242" y="4185"/>
                    <a:pt x="5271" y="4191"/>
                    <a:pt x="5299" y="4191"/>
                  </a:cubicBezTo>
                  <a:cubicBezTo>
                    <a:pt x="5438" y="4191"/>
                    <a:pt x="5535" y="4037"/>
                    <a:pt x="5426" y="3909"/>
                  </a:cubicBezTo>
                  <a:cubicBezTo>
                    <a:pt x="4807" y="3135"/>
                    <a:pt x="3854" y="2563"/>
                    <a:pt x="3069" y="1992"/>
                  </a:cubicBezTo>
                  <a:cubicBezTo>
                    <a:pt x="2176" y="1313"/>
                    <a:pt x="1283" y="623"/>
                    <a:pt x="330" y="27"/>
                  </a:cubicBezTo>
                  <a:cubicBezTo>
                    <a:pt x="301" y="9"/>
                    <a:pt x="271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8" name="Google Shape;878;p8"/>
            <p:cNvSpPr/>
            <p:nvPr/>
          </p:nvSpPr>
          <p:spPr>
            <a:xfrm flipH="1">
              <a:off x="8705631" y="-501247"/>
              <a:ext cx="118630" cy="84653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34" y="1"/>
                  </a:moveTo>
                  <a:cubicBezTo>
                    <a:pt x="4606" y="1"/>
                    <a:pt x="4577" y="7"/>
                    <a:pt x="4548" y="20"/>
                  </a:cubicBezTo>
                  <a:cubicBezTo>
                    <a:pt x="3703" y="389"/>
                    <a:pt x="2941" y="1091"/>
                    <a:pt x="2202" y="1639"/>
                  </a:cubicBezTo>
                  <a:cubicBezTo>
                    <a:pt x="1512" y="2139"/>
                    <a:pt x="797" y="2651"/>
                    <a:pt x="143" y="3187"/>
                  </a:cubicBezTo>
                  <a:cubicBezTo>
                    <a:pt x="1" y="3288"/>
                    <a:pt x="135" y="3493"/>
                    <a:pt x="288" y="3493"/>
                  </a:cubicBezTo>
                  <a:cubicBezTo>
                    <a:pt x="315" y="3493"/>
                    <a:pt x="342" y="3487"/>
                    <a:pt x="369" y="3472"/>
                  </a:cubicBezTo>
                  <a:cubicBezTo>
                    <a:pt x="1167" y="2972"/>
                    <a:pt x="1940" y="2401"/>
                    <a:pt x="2714" y="1865"/>
                  </a:cubicBezTo>
                  <a:cubicBezTo>
                    <a:pt x="3405" y="1365"/>
                    <a:pt x="4203" y="936"/>
                    <a:pt x="4774" y="317"/>
                  </a:cubicBezTo>
                  <a:cubicBezTo>
                    <a:pt x="4895" y="176"/>
                    <a:pt x="4786" y="1"/>
                    <a:pt x="4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79" name="Google Shape;879;p8"/>
            <p:cNvSpPr/>
            <p:nvPr/>
          </p:nvSpPr>
          <p:spPr>
            <a:xfrm flipH="1">
              <a:off x="8563687" y="-314661"/>
              <a:ext cx="148245" cy="104477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89" y="1024"/>
                    <a:pt x="1901" y="1679"/>
                    <a:pt x="2878" y="2369"/>
                  </a:cubicBezTo>
                  <a:cubicBezTo>
                    <a:pt x="3830" y="3036"/>
                    <a:pt x="4759" y="3881"/>
                    <a:pt x="5854" y="4298"/>
                  </a:cubicBezTo>
                  <a:cubicBezTo>
                    <a:pt x="5877" y="4307"/>
                    <a:pt x="5899" y="4311"/>
                    <a:pt x="5918" y="4311"/>
                  </a:cubicBezTo>
                  <a:cubicBezTo>
                    <a:pt x="6062" y="4311"/>
                    <a:pt x="6116" y="4104"/>
                    <a:pt x="6033" y="3989"/>
                  </a:cubicBezTo>
                  <a:cubicBezTo>
                    <a:pt x="5318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0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0" name="Google Shape;880;p8"/>
            <p:cNvSpPr/>
            <p:nvPr/>
          </p:nvSpPr>
          <p:spPr>
            <a:xfrm flipH="1">
              <a:off x="8346856" y="-484064"/>
              <a:ext cx="161938" cy="91366"/>
            </a:xfrm>
            <a:custGeom>
              <a:avLst/>
              <a:gdLst/>
              <a:ahLst/>
              <a:cxnLst/>
              <a:rect l="l" t="t" r="r" b="b"/>
              <a:pathLst>
                <a:path w="6682" h="3770" extrusionOk="0">
                  <a:moveTo>
                    <a:pt x="6424" y="1"/>
                  </a:moveTo>
                  <a:cubicBezTo>
                    <a:pt x="6405" y="1"/>
                    <a:pt x="6386" y="5"/>
                    <a:pt x="6366" y="13"/>
                  </a:cubicBezTo>
                  <a:cubicBezTo>
                    <a:pt x="5295" y="370"/>
                    <a:pt x="4306" y="1037"/>
                    <a:pt x="3318" y="1597"/>
                  </a:cubicBezTo>
                  <a:cubicBezTo>
                    <a:pt x="2247" y="2216"/>
                    <a:pt x="1175" y="2787"/>
                    <a:pt x="163" y="3490"/>
                  </a:cubicBezTo>
                  <a:cubicBezTo>
                    <a:pt x="1" y="3591"/>
                    <a:pt x="80" y="3770"/>
                    <a:pt x="217" y="3770"/>
                  </a:cubicBezTo>
                  <a:cubicBezTo>
                    <a:pt x="241" y="3770"/>
                    <a:pt x="267" y="3764"/>
                    <a:pt x="294" y="3752"/>
                  </a:cubicBezTo>
                  <a:cubicBezTo>
                    <a:pt x="1425" y="3263"/>
                    <a:pt x="2497" y="2656"/>
                    <a:pt x="3592" y="2073"/>
                  </a:cubicBezTo>
                  <a:cubicBezTo>
                    <a:pt x="4580" y="1537"/>
                    <a:pt x="5676" y="1049"/>
                    <a:pt x="6545" y="323"/>
                  </a:cubicBezTo>
                  <a:cubicBezTo>
                    <a:pt x="6681" y="217"/>
                    <a:pt x="6567" y="1"/>
                    <a:pt x="64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1" name="Google Shape;881;p8"/>
            <p:cNvSpPr/>
            <p:nvPr/>
          </p:nvSpPr>
          <p:spPr>
            <a:xfrm flipH="1">
              <a:off x="8194006" y="-346773"/>
              <a:ext cx="133995" cy="101763"/>
            </a:xfrm>
            <a:custGeom>
              <a:avLst/>
              <a:gdLst/>
              <a:ahLst/>
              <a:cxnLst/>
              <a:rect l="l" t="t" r="r" b="b"/>
              <a:pathLst>
                <a:path w="5529" h="4199" extrusionOk="0">
                  <a:moveTo>
                    <a:pt x="236" y="0"/>
                  </a:moveTo>
                  <a:cubicBezTo>
                    <a:pt x="103" y="0"/>
                    <a:pt x="1" y="181"/>
                    <a:pt x="109" y="289"/>
                  </a:cubicBezTo>
                  <a:cubicBezTo>
                    <a:pt x="883" y="1027"/>
                    <a:pt x="1752" y="1658"/>
                    <a:pt x="2597" y="2325"/>
                  </a:cubicBezTo>
                  <a:cubicBezTo>
                    <a:pt x="3419" y="2944"/>
                    <a:pt x="4252" y="3778"/>
                    <a:pt x="5204" y="4183"/>
                  </a:cubicBezTo>
                  <a:cubicBezTo>
                    <a:pt x="5231" y="4193"/>
                    <a:pt x="5257" y="4198"/>
                    <a:pt x="5283" y="4198"/>
                  </a:cubicBezTo>
                  <a:cubicBezTo>
                    <a:pt x="5426" y="4198"/>
                    <a:pt x="5528" y="4040"/>
                    <a:pt x="5407" y="3909"/>
                  </a:cubicBezTo>
                  <a:cubicBezTo>
                    <a:pt x="4800" y="3135"/>
                    <a:pt x="3847" y="2575"/>
                    <a:pt x="3061" y="1992"/>
                  </a:cubicBezTo>
                  <a:cubicBezTo>
                    <a:pt x="2168" y="1325"/>
                    <a:pt x="1275" y="623"/>
                    <a:pt x="323" y="27"/>
                  </a:cubicBezTo>
                  <a:cubicBezTo>
                    <a:pt x="294" y="8"/>
                    <a:pt x="264" y="0"/>
                    <a:pt x="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2" name="Google Shape;882;p8"/>
            <p:cNvSpPr/>
            <p:nvPr/>
          </p:nvSpPr>
          <p:spPr>
            <a:xfrm flipH="1">
              <a:off x="8030759" y="-544506"/>
              <a:ext cx="118243" cy="84847"/>
            </a:xfrm>
            <a:custGeom>
              <a:avLst/>
              <a:gdLst/>
              <a:ahLst/>
              <a:cxnLst/>
              <a:rect l="l" t="t" r="r" b="b"/>
              <a:pathLst>
                <a:path w="4879" h="3501" extrusionOk="0">
                  <a:moveTo>
                    <a:pt x="4619" y="0"/>
                  </a:moveTo>
                  <a:cubicBezTo>
                    <a:pt x="4592" y="0"/>
                    <a:pt x="4563" y="6"/>
                    <a:pt x="4534" y="19"/>
                  </a:cubicBezTo>
                  <a:cubicBezTo>
                    <a:pt x="3676" y="388"/>
                    <a:pt x="2926" y="1090"/>
                    <a:pt x="2176" y="1638"/>
                  </a:cubicBezTo>
                  <a:cubicBezTo>
                    <a:pt x="1498" y="2138"/>
                    <a:pt x="783" y="2650"/>
                    <a:pt x="128" y="3186"/>
                  </a:cubicBezTo>
                  <a:cubicBezTo>
                    <a:pt x="0" y="3294"/>
                    <a:pt x="125" y="3501"/>
                    <a:pt x="260" y="3501"/>
                  </a:cubicBezTo>
                  <a:cubicBezTo>
                    <a:pt x="288" y="3501"/>
                    <a:pt x="316" y="3492"/>
                    <a:pt x="343" y="3471"/>
                  </a:cubicBezTo>
                  <a:cubicBezTo>
                    <a:pt x="1152" y="2971"/>
                    <a:pt x="1926" y="2400"/>
                    <a:pt x="2700" y="1864"/>
                  </a:cubicBezTo>
                  <a:cubicBezTo>
                    <a:pt x="3379" y="1364"/>
                    <a:pt x="4188" y="935"/>
                    <a:pt x="4748" y="316"/>
                  </a:cubicBezTo>
                  <a:cubicBezTo>
                    <a:pt x="4879" y="175"/>
                    <a:pt x="4771" y="0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883" name="Google Shape;883;p8"/>
          <p:cNvSpPr/>
          <p:nvPr/>
        </p:nvSpPr>
        <p:spPr>
          <a:xfrm flipH="1">
            <a:off x="10502190" y="5871260"/>
            <a:ext cx="1718617" cy="1883285"/>
          </a:xfrm>
          <a:custGeom>
            <a:avLst/>
            <a:gdLst/>
            <a:ahLst/>
            <a:cxnLst/>
            <a:rect l="l" t="t" r="r" b="b"/>
            <a:pathLst>
              <a:path w="53186" h="58282" extrusionOk="0">
                <a:moveTo>
                  <a:pt x="0" y="1"/>
                </a:moveTo>
                <a:cubicBezTo>
                  <a:pt x="4" y="1"/>
                  <a:pt x="8" y="2"/>
                  <a:pt x="12" y="2"/>
                </a:cubicBezTo>
                <a:lnTo>
                  <a:pt x="12" y="2"/>
                </a:lnTo>
                <a:lnTo>
                  <a:pt x="12" y="1"/>
                </a:lnTo>
                <a:close/>
                <a:moveTo>
                  <a:pt x="12" y="2"/>
                </a:moveTo>
                <a:lnTo>
                  <a:pt x="12" y="58282"/>
                </a:lnTo>
                <a:lnTo>
                  <a:pt x="49173" y="58282"/>
                </a:lnTo>
                <a:cubicBezTo>
                  <a:pt x="52066" y="51603"/>
                  <a:pt x="53185" y="44530"/>
                  <a:pt x="51792" y="37327"/>
                </a:cubicBezTo>
                <a:cubicBezTo>
                  <a:pt x="50697" y="31707"/>
                  <a:pt x="48494" y="26302"/>
                  <a:pt x="46339" y="21039"/>
                </a:cubicBezTo>
                <a:cubicBezTo>
                  <a:pt x="41755" y="9883"/>
                  <a:pt x="27623" y="6347"/>
                  <a:pt x="17240" y="3430"/>
                </a:cubicBezTo>
                <a:cubicBezTo>
                  <a:pt x="11517" y="1824"/>
                  <a:pt x="5925" y="467"/>
                  <a:pt x="12" y="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884" name="Google Shape;884;p8"/>
          <p:cNvGrpSpPr/>
          <p:nvPr/>
        </p:nvGrpSpPr>
        <p:grpSpPr>
          <a:xfrm rot="1734461">
            <a:off x="-1019479" y="4936588"/>
            <a:ext cx="5074501" cy="2705901"/>
            <a:chOff x="19325" y="3725900"/>
            <a:chExt cx="3805875" cy="2029425"/>
          </a:xfrm>
        </p:grpSpPr>
        <p:sp>
          <p:nvSpPr>
            <p:cNvPr id="885" name="Google Shape;885;p8"/>
            <p:cNvSpPr/>
            <p:nvPr/>
          </p:nvSpPr>
          <p:spPr>
            <a:xfrm>
              <a:off x="2792475" y="5473125"/>
              <a:ext cx="183500" cy="45600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13" y="0"/>
                  </a:moveTo>
                  <a:cubicBezTo>
                    <a:pt x="5982" y="24"/>
                    <a:pt x="4839" y="381"/>
                    <a:pt x="3732" y="631"/>
                  </a:cubicBezTo>
                  <a:cubicBezTo>
                    <a:pt x="2530" y="905"/>
                    <a:pt x="1327" y="1155"/>
                    <a:pt x="160" y="1524"/>
                  </a:cubicBezTo>
                  <a:cubicBezTo>
                    <a:pt x="0" y="1570"/>
                    <a:pt x="16" y="1824"/>
                    <a:pt x="175" y="1824"/>
                  </a:cubicBezTo>
                  <a:cubicBezTo>
                    <a:pt x="181" y="1824"/>
                    <a:pt x="189" y="1823"/>
                    <a:pt x="196" y="1822"/>
                  </a:cubicBezTo>
                  <a:cubicBezTo>
                    <a:pt x="1327" y="1691"/>
                    <a:pt x="2458" y="1453"/>
                    <a:pt x="3565" y="1227"/>
                  </a:cubicBezTo>
                  <a:cubicBezTo>
                    <a:pt x="4756" y="989"/>
                    <a:pt x="6042" y="846"/>
                    <a:pt x="7161" y="370"/>
                  </a:cubicBezTo>
                  <a:cubicBezTo>
                    <a:pt x="7340" y="298"/>
                    <a:pt x="7340" y="0"/>
                    <a:pt x="7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6" name="Google Shape;886;p8"/>
            <p:cNvSpPr/>
            <p:nvPr/>
          </p:nvSpPr>
          <p:spPr>
            <a:xfrm>
              <a:off x="2954600" y="5617875"/>
              <a:ext cx="103375" cy="137450"/>
            </a:xfrm>
            <a:custGeom>
              <a:avLst/>
              <a:gdLst/>
              <a:ahLst/>
              <a:cxnLst/>
              <a:rect l="l" t="t" r="r" b="b"/>
              <a:pathLst>
                <a:path w="4135" h="5498" extrusionOk="0">
                  <a:moveTo>
                    <a:pt x="230" y="1"/>
                  </a:moveTo>
                  <a:cubicBezTo>
                    <a:pt x="113" y="1"/>
                    <a:pt x="1" y="143"/>
                    <a:pt x="81" y="259"/>
                  </a:cubicBezTo>
                  <a:cubicBezTo>
                    <a:pt x="640" y="1223"/>
                    <a:pt x="1307" y="2140"/>
                    <a:pt x="1950" y="3057"/>
                  </a:cubicBezTo>
                  <a:cubicBezTo>
                    <a:pt x="2522" y="3866"/>
                    <a:pt x="3034" y="4831"/>
                    <a:pt x="3796" y="5450"/>
                  </a:cubicBezTo>
                  <a:cubicBezTo>
                    <a:pt x="3832" y="5483"/>
                    <a:pt x="3879" y="5498"/>
                    <a:pt x="3926" y="5498"/>
                  </a:cubicBezTo>
                  <a:cubicBezTo>
                    <a:pt x="4032" y="5498"/>
                    <a:pt x="4135" y="5419"/>
                    <a:pt x="4093" y="5295"/>
                  </a:cubicBezTo>
                  <a:cubicBezTo>
                    <a:pt x="3724" y="4331"/>
                    <a:pt x="2938" y="3462"/>
                    <a:pt x="2307" y="2616"/>
                  </a:cubicBezTo>
                  <a:cubicBezTo>
                    <a:pt x="1664" y="1747"/>
                    <a:pt x="1057" y="854"/>
                    <a:pt x="343" y="56"/>
                  </a:cubicBezTo>
                  <a:cubicBezTo>
                    <a:pt x="310" y="17"/>
                    <a:pt x="270" y="1"/>
                    <a:pt x="23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7" name="Google Shape;887;p8"/>
            <p:cNvSpPr/>
            <p:nvPr/>
          </p:nvSpPr>
          <p:spPr>
            <a:xfrm>
              <a:off x="2924400" y="5148975"/>
              <a:ext cx="183150" cy="45650"/>
            </a:xfrm>
            <a:custGeom>
              <a:avLst/>
              <a:gdLst/>
              <a:ahLst/>
              <a:cxnLst/>
              <a:rect l="l" t="t" r="r" b="b"/>
              <a:pathLst>
                <a:path w="7326" h="1826" extrusionOk="0">
                  <a:moveTo>
                    <a:pt x="7099" y="1"/>
                  </a:moveTo>
                  <a:cubicBezTo>
                    <a:pt x="5968" y="24"/>
                    <a:pt x="4825" y="382"/>
                    <a:pt x="3730" y="632"/>
                  </a:cubicBezTo>
                  <a:cubicBezTo>
                    <a:pt x="2515" y="905"/>
                    <a:pt x="1313" y="1155"/>
                    <a:pt x="158" y="1525"/>
                  </a:cubicBezTo>
                  <a:cubicBezTo>
                    <a:pt x="1" y="1569"/>
                    <a:pt x="2" y="1825"/>
                    <a:pt x="152" y="1825"/>
                  </a:cubicBezTo>
                  <a:cubicBezTo>
                    <a:pt x="161" y="1825"/>
                    <a:pt x="171" y="1824"/>
                    <a:pt x="182" y="1822"/>
                  </a:cubicBezTo>
                  <a:cubicBezTo>
                    <a:pt x="1313" y="1691"/>
                    <a:pt x="2444" y="1453"/>
                    <a:pt x="3563" y="1227"/>
                  </a:cubicBezTo>
                  <a:cubicBezTo>
                    <a:pt x="4754" y="1001"/>
                    <a:pt x="6027" y="846"/>
                    <a:pt x="7147" y="370"/>
                  </a:cubicBezTo>
                  <a:cubicBezTo>
                    <a:pt x="7325" y="298"/>
                    <a:pt x="7325" y="1"/>
                    <a:pt x="709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8" name="Google Shape;888;p8"/>
            <p:cNvSpPr/>
            <p:nvPr/>
          </p:nvSpPr>
          <p:spPr>
            <a:xfrm>
              <a:off x="3086200" y="5293875"/>
              <a:ext cx="103650" cy="137825"/>
            </a:xfrm>
            <a:custGeom>
              <a:avLst/>
              <a:gdLst/>
              <a:ahLst/>
              <a:cxnLst/>
              <a:rect l="l" t="t" r="r" b="b"/>
              <a:pathLst>
                <a:path w="4146" h="5513" extrusionOk="0">
                  <a:moveTo>
                    <a:pt x="229" y="0"/>
                  </a:moveTo>
                  <a:cubicBezTo>
                    <a:pt x="109" y="0"/>
                    <a:pt x="0" y="145"/>
                    <a:pt x="79" y="277"/>
                  </a:cubicBezTo>
                  <a:cubicBezTo>
                    <a:pt x="651" y="1241"/>
                    <a:pt x="1318" y="2146"/>
                    <a:pt x="1961" y="3075"/>
                  </a:cubicBezTo>
                  <a:cubicBezTo>
                    <a:pt x="2520" y="3872"/>
                    <a:pt x="3044" y="4849"/>
                    <a:pt x="3806" y="5468"/>
                  </a:cubicBezTo>
                  <a:cubicBezTo>
                    <a:pt x="3840" y="5499"/>
                    <a:pt x="3885" y="5513"/>
                    <a:pt x="3929" y="5513"/>
                  </a:cubicBezTo>
                  <a:cubicBezTo>
                    <a:pt x="4038" y="5513"/>
                    <a:pt x="4146" y="5428"/>
                    <a:pt x="4104" y="5301"/>
                  </a:cubicBezTo>
                  <a:cubicBezTo>
                    <a:pt x="3723" y="4337"/>
                    <a:pt x="2937" y="3468"/>
                    <a:pt x="2318" y="2622"/>
                  </a:cubicBezTo>
                  <a:cubicBezTo>
                    <a:pt x="1675" y="1765"/>
                    <a:pt x="1068" y="872"/>
                    <a:pt x="353" y="62"/>
                  </a:cubicBezTo>
                  <a:cubicBezTo>
                    <a:pt x="316" y="19"/>
                    <a:pt x="272" y="0"/>
                    <a:pt x="22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9" name="Google Shape;889;p8"/>
            <p:cNvSpPr/>
            <p:nvPr/>
          </p:nvSpPr>
          <p:spPr>
            <a:xfrm>
              <a:off x="160425" y="3725900"/>
              <a:ext cx="3664775" cy="1990725"/>
            </a:xfrm>
            <a:custGeom>
              <a:avLst/>
              <a:gdLst/>
              <a:ahLst/>
              <a:cxnLst/>
              <a:rect l="l" t="t" r="r" b="b"/>
              <a:pathLst>
                <a:path w="146591" h="79629" extrusionOk="0">
                  <a:moveTo>
                    <a:pt x="30967" y="1"/>
                  </a:moveTo>
                  <a:cubicBezTo>
                    <a:pt x="27395" y="1"/>
                    <a:pt x="23827" y="272"/>
                    <a:pt x="20610" y="595"/>
                  </a:cubicBezTo>
                  <a:cubicBezTo>
                    <a:pt x="13455" y="1310"/>
                    <a:pt x="6323" y="3929"/>
                    <a:pt x="0" y="7798"/>
                  </a:cubicBezTo>
                  <a:lnTo>
                    <a:pt x="0" y="79629"/>
                  </a:lnTo>
                  <a:lnTo>
                    <a:pt x="145471" y="79629"/>
                  </a:lnTo>
                  <a:cubicBezTo>
                    <a:pt x="146590" y="67937"/>
                    <a:pt x="145173" y="56114"/>
                    <a:pt x="141935" y="44601"/>
                  </a:cubicBezTo>
                  <a:cubicBezTo>
                    <a:pt x="139125" y="34611"/>
                    <a:pt x="133660" y="25610"/>
                    <a:pt x="123552" y="21753"/>
                  </a:cubicBezTo>
                  <a:cubicBezTo>
                    <a:pt x="119980" y="20383"/>
                    <a:pt x="116491" y="19740"/>
                    <a:pt x="112657" y="19645"/>
                  </a:cubicBezTo>
                  <a:cubicBezTo>
                    <a:pt x="106478" y="19467"/>
                    <a:pt x="100323" y="18812"/>
                    <a:pt x="94155" y="18633"/>
                  </a:cubicBezTo>
                  <a:cubicBezTo>
                    <a:pt x="88250" y="18455"/>
                    <a:pt x="82844" y="18121"/>
                    <a:pt x="77046" y="16669"/>
                  </a:cubicBezTo>
                  <a:cubicBezTo>
                    <a:pt x="72617" y="15549"/>
                    <a:pt x="68664" y="13478"/>
                    <a:pt x="64520" y="11525"/>
                  </a:cubicBezTo>
                  <a:cubicBezTo>
                    <a:pt x="57139" y="8072"/>
                    <a:pt x="50269" y="3465"/>
                    <a:pt x="42339" y="1286"/>
                  </a:cubicBezTo>
                  <a:cubicBezTo>
                    <a:pt x="38850" y="331"/>
                    <a:pt x="34905" y="1"/>
                    <a:pt x="309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0" name="Google Shape;890;p8"/>
            <p:cNvSpPr/>
            <p:nvPr/>
          </p:nvSpPr>
          <p:spPr>
            <a:xfrm>
              <a:off x="33025" y="5642800"/>
              <a:ext cx="38725" cy="37300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44"/>
                    <a:pt x="388" y="1491"/>
                    <a:pt x="775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1" name="Google Shape;891;p8"/>
            <p:cNvSpPr/>
            <p:nvPr/>
          </p:nvSpPr>
          <p:spPr>
            <a:xfrm>
              <a:off x="19325" y="5216100"/>
              <a:ext cx="32775" cy="3172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2" name="Google Shape;892;p8"/>
            <p:cNvSpPr/>
            <p:nvPr/>
          </p:nvSpPr>
          <p:spPr>
            <a:xfrm>
              <a:off x="242275" y="507780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60" y="50"/>
                    <a:pt x="429" y="121"/>
                  </a:cubicBezTo>
                  <a:cubicBezTo>
                    <a:pt x="263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98" y="1621"/>
                    <a:pt x="1441" y="1478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3" name="Google Shape;893;p8"/>
            <p:cNvSpPr/>
            <p:nvPr/>
          </p:nvSpPr>
          <p:spPr>
            <a:xfrm>
              <a:off x="507800" y="484477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4" name="Google Shape;894;p8"/>
            <p:cNvSpPr/>
            <p:nvPr/>
          </p:nvSpPr>
          <p:spPr>
            <a:xfrm>
              <a:off x="717350" y="507780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60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43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6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5" name="Google Shape;895;p8"/>
            <p:cNvSpPr/>
            <p:nvPr/>
          </p:nvSpPr>
          <p:spPr>
            <a:xfrm>
              <a:off x="983150" y="484477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6" name="Google Shape;896;p8"/>
            <p:cNvSpPr/>
            <p:nvPr/>
          </p:nvSpPr>
          <p:spPr>
            <a:xfrm>
              <a:off x="1192100" y="507780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43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7" name="Google Shape;897;p8"/>
            <p:cNvSpPr/>
            <p:nvPr/>
          </p:nvSpPr>
          <p:spPr>
            <a:xfrm>
              <a:off x="1457900" y="484477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8" name="Google Shape;898;p8"/>
            <p:cNvSpPr/>
            <p:nvPr/>
          </p:nvSpPr>
          <p:spPr>
            <a:xfrm>
              <a:off x="778638" y="45583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76" y="1"/>
                  </a:moveTo>
                  <a:cubicBezTo>
                    <a:pt x="866" y="1"/>
                    <a:pt x="856" y="1"/>
                    <a:pt x="845" y="2"/>
                  </a:cubicBezTo>
                  <a:cubicBezTo>
                    <a:pt x="702" y="2"/>
                    <a:pt x="572" y="49"/>
                    <a:pt x="429" y="121"/>
                  </a:cubicBezTo>
                  <a:cubicBezTo>
                    <a:pt x="274" y="204"/>
                    <a:pt x="71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33"/>
                    <a:pt x="631" y="1716"/>
                    <a:pt x="845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71"/>
                    <a:pt x="1619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19" y="561"/>
                    <a:pt x="1595" y="478"/>
                    <a:pt x="1560" y="418"/>
                  </a:cubicBezTo>
                  <a:cubicBezTo>
                    <a:pt x="1500" y="335"/>
                    <a:pt x="1441" y="240"/>
                    <a:pt x="1357" y="180"/>
                  </a:cubicBezTo>
                  <a:cubicBezTo>
                    <a:pt x="1234" y="90"/>
                    <a:pt x="1047" y="1"/>
                    <a:pt x="87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9" name="Google Shape;899;p8"/>
            <p:cNvSpPr/>
            <p:nvPr/>
          </p:nvSpPr>
          <p:spPr>
            <a:xfrm>
              <a:off x="1658825" y="544097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1" y="334"/>
                    <a:pt x="1" y="751"/>
                  </a:cubicBezTo>
                  <a:cubicBezTo>
                    <a:pt x="1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4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0" name="Google Shape;900;p8"/>
            <p:cNvSpPr/>
            <p:nvPr/>
          </p:nvSpPr>
          <p:spPr>
            <a:xfrm>
              <a:off x="1932675" y="5642800"/>
              <a:ext cx="38725" cy="37300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1" name="Google Shape;901;p8"/>
            <p:cNvSpPr/>
            <p:nvPr/>
          </p:nvSpPr>
          <p:spPr>
            <a:xfrm>
              <a:off x="1918675" y="5216100"/>
              <a:ext cx="32775" cy="3172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3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2" name="Google Shape;902;p8"/>
            <p:cNvSpPr/>
            <p:nvPr/>
          </p:nvSpPr>
          <p:spPr>
            <a:xfrm>
              <a:off x="1666875" y="507780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2" y="2"/>
                    <a:pt x="572" y="50"/>
                    <a:pt x="429" y="121"/>
                  </a:cubicBezTo>
                  <a:cubicBezTo>
                    <a:pt x="274" y="204"/>
                    <a:pt x="71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5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3" name="Google Shape;903;p8"/>
            <p:cNvSpPr/>
            <p:nvPr/>
          </p:nvSpPr>
          <p:spPr>
            <a:xfrm>
              <a:off x="2133600" y="544097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0"/>
                  </a:moveTo>
                  <a:cubicBezTo>
                    <a:pt x="751" y="0"/>
                    <a:pt x="745" y="0"/>
                    <a:pt x="738" y="1"/>
                  </a:cubicBezTo>
                  <a:cubicBezTo>
                    <a:pt x="333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19" y="1489"/>
                  </a:cubicBezTo>
                  <a:cubicBezTo>
                    <a:pt x="725" y="1489"/>
                    <a:pt x="732" y="1489"/>
                    <a:pt x="738" y="1489"/>
                  </a:cubicBezTo>
                  <a:cubicBezTo>
                    <a:pt x="1143" y="1453"/>
                    <a:pt x="1488" y="1155"/>
                    <a:pt x="1488" y="751"/>
                  </a:cubicBezTo>
                  <a:cubicBezTo>
                    <a:pt x="1488" y="364"/>
                    <a:pt x="1154" y="0"/>
                    <a:pt x="757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4" name="Google Shape;904;p8"/>
            <p:cNvSpPr/>
            <p:nvPr/>
          </p:nvSpPr>
          <p:spPr>
            <a:xfrm>
              <a:off x="2407425" y="5642800"/>
              <a:ext cx="38725" cy="37300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7" y="1244"/>
                    <a:pt x="394" y="1491"/>
                    <a:pt x="779" y="1491"/>
                  </a:cubicBezTo>
                  <a:cubicBezTo>
                    <a:pt x="1165" y="1491"/>
                    <a:pt x="1549" y="1244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5" name="Google Shape;905;p8"/>
            <p:cNvSpPr/>
            <p:nvPr/>
          </p:nvSpPr>
          <p:spPr>
            <a:xfrm>
              <a:off x="2393450" y="5216100"/>
              <a:ext cx="32750" cy="31725"/>
            </a:xfrm>
            <a:custGeom>
              <a:avLst/>
              <a:gdLst/>
              <a:ahLst/>
              <a:cxnLst/>
              <a:rect l="l" t="t" r="r" b="b"/>
              <a:pathLst>
                <a:path w="1310" h="1269" extrusionOk="0">
                  <a:moveTo>
                    <a:pt x="648" y="0"/>
                  </a:moveTo>
                  <a:cubicBezTo>
                    <a:pt x="323" y="0"/>
                    <a:pt x="0" y="206"/>
                    <a:pt x="0" y="626"/>
                  </a:cubicBezTo>
                  <a:cubicBezTo>
                    <a:pt x="12" y="1054"/>
                    <a:pt x="339" y="1268"/>
                    <a:pt x="664" y="1268"/>
                  </a:cubicBezTo>
                  <a:cubicBezTo>
                    <a:pt x="988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6" name="Google Shape;906;p8"/>
            <p:cNvSpPr/>
            <p:nvPr/>
          </p:nvSpPr>
          <p:spPr>
            <a:xfrm>
              <a:off x="2141625" y="507780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84" y="1252"/>
                    <a:pt x="155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691" y="954"/>
                    <a:pt x="1691" y="800"/>
                    <a:pt x="1655" y="657"/>
                  </a:cubicBezTo>
                  <a:lnTo>
                    <a:pt x="1655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7" name="Google Shape;907;p8"/>
            <p:cNvSpPr/>
            <p:nvPr/>
          </p:nvSpPr>
          <p:spPr>
            <a:xfrm>
              <a:off x="2245325" y="53758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7" y="1"/>
                  </a:moveTo>
                  <a:cubicBezTo>
                    <a:pt x="877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204"/>
                    <a:pt x="72" y="418"/>
                    <a:pt x="48" y="621"/>
                  </a:cubicBezTo>
                  <a:lnTo>
                    <a:pt x="48" y="656"/>
                  </a:lnTo>
                  <a:cubicBezTo>
                    <a:pt x="1" y="811"/>
                    <a:pt x="1" y="954"/>
                    <a:pt x="48" y="1109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33"/>
                    <a:pt x="632" y="1716"/>
                    <a:pt x="858" y="1716"/>
                  </a:cubicBezTo>
                  <a:cubicBezTo>
                    <a:pt x="1061" y="1716"/>
                    <a:pt x="1299" y="1633"/>
                    <a:pt x="1453" y="1478"/>
                  </a:cubicBezTo>
                  <a:cubicBezTo>
                    <a:pt x="1549" y="1371"/>
                    <a:pt x="1632" y="1252"/>
                    <a:pt x="1656" y="1109"/>
                  </a:cubicBezTo>
                  <a:cubicBezTo>
                    <a:pt x="1703" y="954"/>
                    <a:pt x="1703" y="811"/>
                    <a:pt x="1656" y="656"/>
                  </a:cubicBezTo>
                  <a:lnTo>
                    <a:pt x="1656" y="621"/>
                  </a:lnTo>
                  <a:cubicBezTo>
                    <a:pt x="1620" y="561"/>
                    <a:pt x="1596" y="478"/>
                    <a:pt x="1561" y="418"/>
                  </a:cubicBezTo>
                  <a:cubicBezTo>
                    <a:pt x="1513" y="335"/>
                    <a:pt x="1453" y="240"/>
                    <a:pt x="1358" y="180"/>
                  </a:cubicBezTo>
                  <a:cubicBezTo>
                    <a:pt x="1235" y="90"/>
                    <a:pt x="1048" y="1"/>
                    <a:pt x="88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8" name="Google Shape;908;p8"/>
            <p:cNvSpPr/>
            <p:nvPr/>
          </p:nvSpPr>
          <p:spPr>
            <a:xfrm>
              <a:off x="2608350" y="544097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55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9" name="Google Shape;909;p8"/>
            <p:cNvSpPr/>
            <p:nvPr/>
          </p:nvSpPr>
          <p:spPr>
            <a:xfrm>
              <a:off x="2882500" y="5642800"/>
              <a:ext cx="38700" cy="37300"/>
            </a:xfrm>
            <a:custGeom>
              <a:avLst/>
              <a:gdLst/>
              <a:ahLst/>
              <a:cxnLst/>
              <a:rect l="l" t="t" r="r" b="b"/>
              <a:pathLst>
                <a:path w="1548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10" name="Google Shape;910;p8"/>
            <p:cNvSpPr/>
            <p:nvPr/>
          </p:nvSpPr>
          <p:spPr>
            <a:xfrm>
              <a:off x="1184663" y="4659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8" y="1"/>
                  </a:moveTo>
                  <a:cubicBezTo>
                    <a:pt x="878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204"/>
                    <a:pt x="84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33"/>
                    <a:pt x="631" y="1716"/>
                    <a:pt x="858" y="1716"/>
                  </a:cubicBezTo>
                  <a:cubicBezTo>
                    <a:pt x="1060" y="1716"/>
                    <a:pt x="1298" y="1633"/>
                    <a:pt x="1453" y="1478"/>
                  </a:cubicBezTo>
                  <a:cubicBezTo>
                    <a:pt x="1548" y="1371"/>
                    <a:pt x="1631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31" y="561"/>
                    <a:pt x="1596" y="478"/>
                    <a:pt x="1572" y="418"/>
                  </a:cubicBezTo>
                  <a:cubicBezTo>
                    <a:pt x="1512" y="335"/>
                    <a:pt x="1453" y="240"/>
                    <a:pt x="1358" y="180"/>
                  </a:cubicBezTo>
                  <a:cubicBezTo>
                    <a:pt x="1234" y="90"/>
                    <a:pt x="1058" y="1"/>
                    <a:pt x="88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11" name="Google Shape;911;p8"/>
            <p:cNvSpPr/>
            <p:nvPr/>
          </p:nvSpPr>
          <p:spPr>
            <a:xfrm>
              <a:off x="189025" y="4705400"/>
              <a:ext cx="32775" cy="3172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12" name="Google Shape;912;p8"/>
            <p:cNvSpPr/>
            <p:nvPr/>
          </p:nvSpPr>
          <p:spPr>
            <a:xfrm>
              <a:off x="1880200" y="48914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0" y="1"/>
                  </a:moveTo>
                  <a:cubicBezTo>
                    <a:pt x="880" y="1"/>
                    <a:pt x="869" y="1"/>
                    <a:pt x="858" y="2"/>
                  </a:cubicBezTo>
                  <a:cubicBezTo>
                    <a:pt x="703" y="2"/>
                    <a:pt x="572" y="50"/>
                    <a:pt x="441" y="121"/>
                  </a:cubicBezTo>
                  <a:cubicBezTo>
                    <a:pt x="275" y="204"/>
                    <a:pt x="84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0" y="1716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1" y="419"/>
                  </a:cubicBezTo>
                  <a:cubicBezTo>
                    <a:pt x="1501" y="335"/>
                    <a:pt x="1453" y="240"/>
                    <a:pt x="1358" y="181"/>
                  </a:cubicBezTo>
                  <a:cubicBezTo>
                    <a:pt x="1236" y="80"/>
                    <a:pt x="1050" y="1"/>
                    <a:pt x="89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13" name="Google Shape;913;p8"/>
            <p:cNvSpPr/>
            <p:nvPr/>
          </p:nvSpPr>
          <p:spPr>
            <a:xfrm>
              <a:off x="155085" y="4810408"/>
              <a:ext cx="2240475" cy="802500"/>
            </a:xfrm>
            <a:custGeom>
              <a:avLst/>
              <a:gdLst/>
              <a:ahLst/>
              <a:cxnLst/>
              <a:rect l="l" t="t" r="r" b="b"/>
              <a:pathLst>
                <a:path w="89619" h="32100" extrusionOk="0">
                  <a:moveTo>
                    <a:pt x="0" y="1"/>
                  </a:moveTo>
                  <a:lnTo>
                    <a:pt x="0" y="32100"/>
                  </a:lnTo>
                  <a:lnTo>
                    <a:pt x="89619" y="32100"/>
                  </a:lnTo>
                  <a:cubicBezTo>
                    <a:pt x="86857" y="27849"/>
                    <a:pt x="83725" y="23753"/>
                    <a:pt x="79891" y="20479"/>
                  </a:cubicBezTo>
                  <a:cubicBezTo>
                    <a:pt x="76379" y="17491"/>
                    <a:pt x="72462" y="15038"/>
                    <a:pt x="68426" y="12859"/>
                  </a:cubicBezTo>
                  <a:cubicBezTo>
                    <a:pt x="60413" y="8525"/>
                    <a:pt x="51686" y="6228"/>
                    <a:pt x="42815" y="4299"/>
                  </a:cubicBezTo>
                  <a:cubicBezTo>
                    <a:pt x="31862" y="1917"/>
                    <a:pt x="20944" y="536"/>
                    <a:pt x="9704" y="132"/>
                  </a:cubicBezTo>
                  <a:cubicBezTo>
                    <a:pt x="6477" y="60"/>
                    <a:pt x="3227" y="1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914" name="Google Shape;914;p8"/>
          <p:cNvSpPr/>
          <p:nvPr/>
        </p:nvSpPr>
        <p:spPr>
          <a:xfrm>
            <a:off x="-708033" y="-1332933"/>
            <a:ext cx="5515400" cy="4675967"/>
          </a:xfrm>
          <a:custGeom>
            <a:avLst/>
            <a:gdLst/>
            <a:ahLst/>
            <a:cxnLst/>
            <a:rect l="l" t="t" r="r" b="b"/>
            <a:pathLst>
              <a:path w="165462" h="140279" extrusionOk="0">
                <a:moveTo>
                  <a:pt x="118729" y="1"/>
                </a:moveTo>
                <a:lnTo>
                  <a:pt x="118622" y="489"/>
                </a:lnTo>
                <a:cubicBezTo>
                  <a:pt x="119634" y="691"/>
                  <a:pt x="120694" y="870"/>
                  <a:pt x="121813" y="1048"/>
                </a:cubicBezTo>
                <a:cubicBezTo>
                  <a:pt x="124611" y="1513"/>
                  <a:pt x="127516" y="2001"/>
                  <a:pt x="129969" y="3001"/>
                </a:cubicBezTo>
                <a:cubicBezTo>
                  <a:pt x="135470" y="5251"/>
                  <a:pt x="141887" y="9799"/>
                  <a:pt x="146042" y="13312"/>
                </a:cubicBezTo>
                <a:cubicBezTo>
                  <a:pt x="153555" y="19658"/>
                  <a:pt x="159258" y="27087"/>
                  <a:pt x="163021" y="35374"/>
                </a:cubicBezTo>
                <a:cubicBezTo>
                  <a:pt x="165461" y="40791"/>
                  <a:pt x="165354" y="48638"/>
                  <a:pt x="162711" y="59377"/>
                </a:cubicBezTo>
                <a:cubicBezTo>
                  <a:pt x="161330" y="64973"/>
                  <a:pt x="159901" y="70759"/>
                  <a:pt x="156710" y="76355"/>
                </a:cubicBezTo>
                <a:cubicBezTo>
                  <a:pt x="150233" y="87726"/>
                  <a:pt x="140970" y="95381"/>
                  <a:pt x="128350" y="99727"/>
                </a:cubicBezTo>
                <a:cubicBezTo>
                  <a:pt x="125683" y="100632"/>
                  <a:pt x="122980" y="101525"/>
                  <a:pt x="120337" y="102382"/>
                </a:cubicBezTo>
                <a:cubicBezTo>
                  <a:pt x="113788" y="104502"/>
                  <a:pt x="107014" y="106704"/>
                  <a:pt x="100560" y="109621"/>
                </a:cubicBezTo>
                <a:cubicBezTo>
                  <a:pt x="94381" y="112419"/>
                  <a:pt x="89250" y="116944"/>
                  <a:pt x="84273" y="121337"/>
                </a:cubicBezTo>
                <a:cubicBezTo>
                  <a:pt x="81689" y="123635"/>
                  <a:pt x="78998" y="125992"/>
                  <a:pt x="76212" y="128076"/>
                </a:cubicBezTo>
                <a:cubicBezTo>
                  <a:pt x="68461" y="133862"/>
                  <a:pt x="58650" y="138030"/>
                  <a:pt x="50007" y="139220"/>
                </a:cubicBezTo>
                <a:cubicBezTo>
                  <a:pt x="47215" y="139604"/>
                  <a:pt x="44456" y="139774"/>
                  <a:pt x="41719" y="139774"/>
                </a:cubicBezTo>
                <a:cubicBezTo>
                  <a:pt x="32665" y="139774"/>
                  <a:pt x="23857" y="137915"/>
                  <a:pt x="14943" y="135803"/>
                </a:cubicBezTo>
                <a:cubicBezTo>
                  <a:pt x="9728" y="134565"/>
                  <a:pt x="4644" y="132719"/>
                  <a:pt x="215" y="130481"/>
                </a:cubicBezTo>
                <a:lnTo>
                  <a:pt x="0" y="130921"/>
                </a:lnTo>
                <a:cubicBezTo>
                  <a:pt x="4465" y="133196"/>
                  <a:pt x="9585" y="135065"/>
                  <a:pt x="14835" y="136291"/>
                </a:cubicBezTo>
                <a:cubicBezTo>
                  <a:pt x="23791" y="138411"/>
                  <a:pt x="32635" y="140279"/>
                  <a:pt x="41738" y="140279"/>
                </a:cubicBezTo>
                <a:cubicBezTo>
                  <a:pt x="44494" y="140279"/>
                  <a:pt x="47275" y="140108"/>
                  <a:pt x="50090" y="139720"/>
                </a:cubicBezTo>
                <a:cubicBezTo>
                  <a:pt x="58829" y="138518"/>
                  <a:pt x="68711" y="134315"/>
                  <a:pt x="76546" y="128481"/>
                </a:cubicBezTo>
                <a:cubicBezTo>
                  <a:pt x="79355" y="126397"/>
                  <a:pt x="82046" y="124016"/>
                  <a:pt x="84630" y="121742"/>
                </a:cubicBezTo>
                <a:cubicBezTo>
                  <a:pt x="89583" y="117384"/>
                  <a:pt x="94679" y="112872"/>
                  <a:pt x="100799" y="110097"/>
                </a:cubicBezTo>
                <a:cubicBezTo>
                  <a:pt x="107228" y="107180"/>
                  <a:pt x="114003" y="105002"/>
                  <a:pt x="120539" y="102870"/>
                </a:cubicBezTo>
                <a:cubicBezTo>
                  <a:pt x="123170" y="102001"/>
                  <a:pt x="125897" y="101132"/>
                  <a:pt x="128552" y="100203"/>
                </a:cubicBezTo>
                <a:cubicBezTo>
                  <a:pt x="141292" y="95810"/>
                  <a:pt x="150674" y="88095"/>
                  <a:pt x="157210" y="76605"/>
                </a:cubicBezTo>
                <a:cubicBezTo>
                  <a:pt x="160425" y="70950"/>
                  <a:pt x="161866" y="65128"/>
                  <a:pt x="163247" y="59496"/>
                </a:cubicBezTo>
                <a:cubicBezTo>
                  <a:pt x="164628" y="53888"/>
                  <a:pt x="165330" y="49030"/>
                  <a:pt x="165330" y="44911"/>
                </a:cubicBezTo>
                <a:cubicBezTo>
                  <a:pt x="165330" y="41053"/>
                  <a:pt x="164735" y="37827"/>
                  <a:pt x="163485" y="35160"/>
                </a:cubicBezTo>
                <a:cubicBezTo>
                  <a:pt x="159687" y="26802"/>
                  <a:pt x="153924" y="19313"/>
                  <a:pt x="146364" y="12931"/>
                </a:cubicBezTo>
                <a:cubicBezTo>
                  <a:pt x="142185" y="9383"/>
                  <a:pt x="135732" y="4799"/>
                  <a:pt x="130159" y="2537"/>
                </a:cubicBezTo>
                <a:cubicBezTo>
                  <a:pt x="127647" y="1513"/>
                  <a:pt x="124730" y="1036"/>
                  <a:pt x="121896" y="560"/>
                </a:cubicBezTo>
                <a:cubicBezTo>
                  <a:pt x="120789" y="370"/>
                  <a:pt x="119741" y="203"/>
                  <a:pt x="118729" y="1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15" name="Google Shape;915;p8"/>
          <p:cNvSpPr/>
          <p:nvPr/>
        </p:nvSpPr>
        <p:spPr>
          <a:xfrm>
            <a:off x="194800" y="1520008"/>
            <a:ext cx="998968" cy="1045385"/>
          </a:xfrm>
          <a:custGeom>
            <a:avLst/>
            <a:gdLst/>
            <a:ahLst/>
            <a:cxnLst/>
            <a:rect l="l" t="t" r="r" b="b"/>
            <a:pathLst>
              <a:path w="22956" h="22123" extrusionOk="0">
                <a:moveTo>
                  <a:pt x="11744" y="0"/>
                </a:moveTo>
                <a:cubicBezTo>
                  <a:pt x="11545" y="0"/>
                  <a:pt x="11346" y="7"/>
                  <a:pt x="11145" y="26"/>
                </a:cubicBezTo>
                <a:cubicBezTo>
                  <a:pt x="10502" y="86"/>
                  <a:pt x="9871" y="181"/>
                  <a:pt x="9240" y="300"/>
                </a:cubicBezTo>
                <a:cubicBezTo>
                  <a:pt x="8120" y="503"/>
                  <a:pt x="7061" y="800"/>
                  <a:pt x="6025" y="1300"/>
                </a:cubicBezTo>
                <a:cubicBezTo>
                  <a:pt x="5620" y="1491"/>
                  <a:pt x="5227" y="1693"/>
                  <a:pt x="4834" y="1907"/>
                </a:cubicBezTo>
                <a:cubicBezTo>
                  <a:pt x="4120" y="2288"/>
                  <a:pt x="3572" y="2765"/>
                  <a:pt x="3001" y="3336"/>
                </a:cubicBezTo>
                <a:cubicBezTo>
                  <a:pt x="2191" y="4158"/>
                  <a:pt x="1536" y="5086"/>
                  <a:pt x="1000" y="6122"/>
                </a:cubicBezTo>
                <a:cubicBezTo>
                  <a:pt x="774" y="6539"/>
                  <a:pt x="560" y="6956"/>
                  <a:pt x="465" y="7432"/>
                </a:cubicBezTo>
                <a:cubicBezTo>
                  <a:pt x="358" y="7908"/>
                  <a:pt x="310" y="8361"/>
                  <a:pt x="191" y="8825"/>
                </a:cubicBezTo>
                <a:cubicBezTo>
                  <a:pt x="0" y="9575"/>
                  <a:pt x="108" y="10385"/>
                  <a:pt x="108" y="11147"/>
                </a:cubicBezTo>
                <a:cubicBezTo>
                  <a:pt x="108" y="11992"/>
                  <a:pt x="203" y="12814"/>
                  <a:pt x="191" y="13659"/>
                </a:cubicBezTo>
                <a:cubicBezTo>
                  <a:pt x="179" y="14635"/>
                  <a:pt x="417" y="15445"/>
                  <a:pt x="786" y="16326"/>
                </a:cubicBezTo>
                <a:cubicBezTo>
                  <a:pt x="941" y="16683"/>
                  <a:pt x="1060" y="17052"/>
                  <a:pt x="1262" y="17386"/>
                </a:cubicBezTo>
                <a:cubicBezTo>
                  <a:pt x="1429" y="17647"/>
                  <a:pt x="1608" y="17909"/>
                  <a:pt x="1751" y="18183"/>
                </a:cubicBezTo>
                <a:cubicBezTo>
                  <a:pt x="1810" y="18326"/>
                  <a:pt x="1858" y="18445"/>
                  <a:pt x="1929" y="18540"/>
                </a:cubicBezTo>
                <a:cubicBezTo>
                  <a:pt x="2644" y="19564"/>
                  <a:pt x="3775" y="20445"/>
                  <a:pt x="4906" y="20969"/>
                </a:cubicBezTo>
                <a:cubicBezTo>
                  <a:pt x="5299" y="21148"/>
                  <a:pt x="5703" y="21267"/>
                  <a:pt x="6084" y="21446"/>
                </a:cubicBezTo>
                <a:cubicBezTo>
                  <a:pt x="6380" y="21613"/>
                  <a:pt x="6696" y="21706"/>
                  <a:pt x="6755" y="21706"/>
                </a:cubicBezTo>
                <a:cubicBezTo>
                  <a:pt x="6784" y="21706"/>
                  <a:pt x="6750" y="21683"/>
                  <a:pt x="6620" y="21636"/>
                </a:cubicBezTo>
                <a:lnTo>
                  <a:pt x="6620" y="21636"/>
                </a:lnTo>
                <a:cubicBezTo>
                  <a:pt x="7680" y="21958"/>
                  <a:pt x="8787" y="22088"/>
                  <a:pt x="9883" y="22100"/>
                </a:cubicBezTo>
                <a:cubicBezTo>
                  <a:pt x="10431" y="22111"/>
                  <a:pt x="10977" y="22122"/>
                  <a:pt x="11520" y="22122"/>
                </a:cubicBezTo>
                <a:cubicBezTo>
                  <a:pt x="13506" y="22122"/>
                  <a:pt x="15440" y="21963"/>
                  <a:pt x="17264" y="20981"/>
                </a:cubicBezTo>
                <a:cubicBezTo>
                  <a:pt x="17931" y="20624"/>
                  <a:pt x="18693" y="20207"/>
                  <a:pt x="19229" y="19648"/>
                </a:cubicBezTo>
                <a:cubicBezTo>
                  <a:pt x="19586" y="19291"/>
                  <a:pt x="19872" y="18767"/>
                  <a:pt x="20134" y="18350"/>
                </a:cubicBezTo>
                <a:cubicBezTo>
                  <a:pt x="20467" y="17850"/>
                  <a:pt x="20777" y="17338"/>
                  <a:pt x="21086" y="16814"/>
                </a:cubicBezTo>
                <a:cubicBezTo>
                  <a:pt x="21515" y="16123"/>
                  <a:pt x="21955" y="15433"/>
                  <a:pt x="22206" y="14647"/>
                </a:cubicBezTo>
                <a:cubicBezTo>
                  <a:pt x="22598" y="13445"/>
                  <a:pt x="22813" y="12266"/>
                  <a:pt x="22896" y="11016"/>
                </a:cubicBezTo>
                <a:cubicBezTo>
                  <a:pt x="22956" y="10111"/>
                  <a:pt x="22956" y="9230"/>
                  <a:pt x="22789" y="8337"/>
                </a:cubicBezTo>
                <a:cubicBezTo>
                  <a:pt x="22563" y="7087"/>
                  <a:pt x="22003" y="5979"/>
                  <a:pt x="21265" y="4944"/>
                </a:cubicBezTo>
                <a:cubicBezTo>
                  <a:pt x="20896" y="4420"/>
                  <a:pt x="20479" y="3931"/>
                  <a:pt x="20050" y="3467"/>
                </a:cubicBezTo>
                <a:cubicBezTo>
                  <a:pt x="19253" y="2622"/>
                  <a:pt x="18300" y="2026"/>
                  <a:pt x="17336" y="1419"/>
                </a:cubicBezTo>
                <a:cubicBezTo>
                  <a:pt x="16133" y="669"/>
                  <a:pt x="14836" y="145"/>
                  <a:pt x="13407" y="74"/>
                </a:cubicBezTo>
                <a:cubicBezTo>
                  <a:pt x="12846" y="56"/>
                  <a:pt x="12298" y="0"/>
                  <a:pt x="117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916" name="Google Shape;916;p8"/>
          <p:cNvGrpSpPr/>
          <p:nvPr/>
        </p:nvGrpSpPr>
        <p:grpSpPr>
          <a:xfrm>
            <a:off x="-176517" y="-304814"/>
            <a:ext cx="4339669" cy="2345495"/>
            <a:chOff x="21000" y="426425"/>
            <a:chExt cx="4016725" cy="2170950"/>
          </a:xfrm>
        </p:grpSpPr>
        <p:sp>
          <p:nvSpPr>
            <p:cNvPr id="917" name="Google Shape;917;p8"/>
            <p:cNvSpPr/>
            <p:nvPr/>
          </p:nvSpPr>
          <p:spPr>
            <a:xfrm>
              <a:off x="160425" y="553475"/>
              <a:ext cx="3877300" cy="2043900"/>
            </a:xfrm>
            <a:custGeom>
              <a:avLst/>
              <a:gdLst/>
              <a:ahLst/>
              <a:cxnLst/>
              <a:rect l="l" t="t" r="r" b="b"/>
              <a:pathLst>
                <a:path w="155092" h="81756" extrusionOk="0">
                  <a:moveTo>
                    <a:pt x="0" y="0"/>
                  </a:moveTo>
                  <a:lnTo>
                    <a:pt x="0" y="73533"/>
                  </a:lnTo>
                  <a:cubicBezTo>
                    <a:pt x="10704" y="76486"/>
                    <a:pt x="21813" y="77665"/>
                    <a:pt x="32766" y="79629"/>
                  </a:cubicBezTo>
                  <a:cubicBezTo>
                    <a:pt x="40860" y="81079"/>
                    <a:pt x="48889" y="81755"/>
                    <a:pt x="56861" y="81755"/>
                  </a:cubicBezTo>
                  <a:cubicBezTo>
                    <a:pt x="75262" y="81755"/>
                    <a:pt x="93355" y="78154"/>
                    <a:pt x="111217" y="72164"/>
                  </a:cubicBezTo>
                  <a:cubicBezTo>
                    <a:pt x="116527" y="70402"/>
                    <a:pt x="122004" y="68402"/>
                    <a:pt x="127100" y="66032"/>
                  </a:cubicBezTo>
                  <a:cubicBezTo>
                    <a:pt x="131553" y="63973"/>
                    <a:pt x="135613" y="59924"/>
                    <a:pt x="138815" y="56353"/>
                  </a:cubicBezTo>
                  <a:cubicBezTo>
                    <a:pt x="145721" y="48625"/>
                    <a:pt x="150019" y="39005"/>
                    <a:pt x="152662" y="29063"/>
                  </a:cubicBezTo>
                  <a:cubicBezTo>
                    <a:pt x="155091" y="19943"/>
                    <a:pt x="154948" y="9085"/>
                    <a:pt x="152150" y="0"/>
                  </a:cubicBezTo>
                  <a:close/>
                </a:path>
              </a:pathLst>
            </a:custGeom>
            <a:solidFill>
              <a:srgbClr val="C732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18" name="Google Shape;918;p8"/>
            <p:cNvSpPr/>
            <p:nvPr/>
          </p:nvSpPr>
          <p:spPr>
            <a:xfrm>
              <a:off x="456125" y="1860450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298" y="0"/>
                  </a:moveTo>
                  <a:cubicBezTo>
                    <a:pt x="5289" y="0"/>
                    <a:pt x="5279" y="1"/>
                    <a:pt x="5270" y="2"/>
                  </a:cubicBezTo>
                  <a:cubicBezTo>
                    <a:pt x="4389" y="121"/>
                    <a:pt x="3543" y="525"/>
                    <a:pt x="2710" y="811"/>
                  </a:cubicBezTo>
                  <a:cubicBezTo>
                    <a:pt x="1865" y="1109"/>
                    <a:pt x="1007" y="1383"/>
                    <a:pt x="186" y="1728"/>
                  </a:cubicBezTo>
                  <a:cubicBezTo>
                    <a:pt x="0" y="1815"/>
                    <a:pt x="35" y="2092"/>
                    <a:pt x="225" y="2092"/>
                  </a:cubicBezTo>
                  <a:cubicBezTo>
                    <a:pt x="243" y="2092"/>
                    <a:pt x="261" y="2090"/>
                    <a:pt x="281" y="2085"/>
                  </a:cubicBezTo>
                  <a:cubicBezTo>
                    <a:pt x="1210" y="1835"/>
                    <a:pt x="2115" y="1526"/>
                    <a:pt x="3020" y="1228"/>
                  </a:cubicBezTo>
                  <a:cubicBezTo>
                    <a:pt x="3829" y="954"/>
                    <a:pt x="4675" y="764"/>
                    <a:pt x="5425" y="347"/>
                  </a:cubicBezTo>
                  <a:cubicBezTo>
                    <a:pt x="5607" y="233"/>
                    <a:pt x="5495" y="0"/>
                    <a:pt x="529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19" name="Google Shape;919;p8"/>
            <p:cNvSpPr/>
            <p:nvPr/>
          </p:nvSpPr>
          <p:spPr>
            <a:xfrm>
              <a:off x="374550" y="1645800"/>
              <a:ext cx="103675" cy="137850"/>
            </a:xfrm>
            <a:custGeom>
              <a:avLst/>
              <a:gdLst/>
              <a:ahLst/>
              <a:cxnLst/>
              <a:rect l="l" t="t" r="r" b="b"/>
              <a:pathLst>
                <a:path w="4147" h="5514" extrusionOk="0">
                  <a:moveTo>
                    <a:pt x="229" y="1"/>
                  </a:moveTo>
                  <a:cubicBezTo>
                    <a:pt x="109" y="1"/>
                    <a:pt x="0" y="145"/>
                    <a:pt x="79" y="277"/>
                  </a:cubicBezTo>
                  <a:cubicBezTo>
                    <a:pt x="651" y="1241"/>
                    <a:pt x="1318" y="2146"/>
                    <a:pt x="1961" y="3075"/>
                  </a:cubicBezTo>
                  <a:cubicBezTo>
                    <a:pt x="2520" y="3873"/>
                    <a:pt x="3044" y="4837"/>
                    <a:pt x="3806" y="5468"/>
                  </a:cubicBezTo>
                  <a:cubicBezTo>
                    <a:pt x="3841" y="5499"/>
                    <a:pt x="3885" y="5513"/>
                    <a:pt x="3929" y="5513"/>
                  </a:cubicBezTo>
                  <a:cubicBezTo>
                    <a:pt x="4038" y="5513"/>
                    <a:pt x="4146" y="5428"/>
                    <a:pt x="4104" y="5301"/>
                  </a:cubicBezTo>
                  <a:cubicBezTo>
                    <a:pt x="3723" y="4337"/>
                    <a:pt x="2937" y="3468"/>
                    <a:pt x="2318" y="2623"/>
                  </a:cubicBezTo>
                  <a:cubicBezTo>
                    <a:pt x="1675" y="1765"/>
                    <a:pt x="1068" y="872"/>
                    <a:pt x="353" y="63"/>
                  </a:cubicBezTo>
                  <a:cubicBezTo>
                    <a:pt x="316" y="19"/>
                    <a:pt x="272" y="1"/>
                    <a:pt x="2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0" name="Google Shape;920;p8"/>
            <p:cNvSpPr/>
            <p:nvPr/>
          </p:nvSpPr>
          <p:spPr>
            <a:xfrm>
              <a:off x="587725" y="1536300"/>
              <a:ext cx="140150" cy="52675"/>
            </a:xfrm>
            <a:custGeom>
              <a:avLst/>
              <a:gdLst/>
              <a:ahLst/>
              <a:cxnLst/>
              <a:rect l="l" t="t" r="r" b="b"/>
              <a:pathLst>
                <a:path w="5606" h="2107" extrusionOk="0">
                  <a:moveTo>
                    <a:pt x="5307" y="0"/>
                  </a:moveTo>
                  <a:cubicBezTo>
                    <a:pt x="5298" y="0"/>
                    <a:pt x="5289" y="1"/>
                    <a:pt x="5280" y="2"/>
                  </a:cubicBezTo>
                  <a:cubicBezTo>
                    <a:pt x="4399" y="133"/>
                    <a:pt x="3554" y="526"/>
                    <a:pt x="2720" y="811"/>
                  </a:cubicBezTo>
                  <a:cubicBezTo>
                    <a:pt x="1863" y="1109"/>
                    <a:pt x="1018" y="1395"/>
                    <a:pt x="184" y="1728"/>
                  </a:cubicBezTo>
                  <a:cubicBezTo>
                    <a:pt x="1" y="1815"/>
                    <a:pt x="43" y="2107"/>
                    <a:pt x="230" y="2107"/>
                  </a:cubicBezTo>
                  <a:cubicBezTo>
                    <a:pt x="249" y="2107"/>
                    <a:pt x="270" y="2104"/>
                    <a:pt x="292" y="2097"/>
                  </a:cubicBezTo>
                  <a:cubicBezTo>
                    <a:pt x="1208" y="1835"/>
                    <a:pt x="2125" y="1526"/>
                    <a:pt x="3030" y="1228"/>
                  </a:cubicBezTo>
                  <a:cubicBezTo>
                    <a:pt x="3828" y="966"/>
                    <a:pt x="4685" y="764"/>
                    <a:pt x="5423" y="347"/>
                  </a:cubicBezTo>
                  <a:cubicBezTo>
                    <a:pt x="5605" y="233"/>
                    <a:pt x="5494" y="0"/>
                    <a:pt x="5307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1" name="Google Shape;921;p8"/>
            <p:cNvSpPr/>
            <p:nvPr/>
          </p:nvSpPr>
          <p:spPr>
            <a:xfrm>
              <a:off x="665975" y="1721975"/>
              <a:ext cx="117175" cy="145050"/>
            </a:xfrm>
            <a:custGeom>
              <a:avLst/>
              <a:gdLst/>
              <a:ahLst/>
              <a:cxnLst/>
              <a:rect l="l" t="t" r="r" b="b"/>
              <a:pathLst>
                <a:path w="4687" h="5802" extrusionOk="0">
                  <a:moveTo>
                    <a:pt x="114" y="1"/>
                  </a:moveTo>
                  <a:cubicBezTo>
                    <a:pt x="49" y="1"/>
                    <a:pt x="1" y="71"/>
                    <a:pt x="43" y="147"/>
                  </a:cubicBezTo>
                  <a:cubicBezTo>
                    <a:pt x="543" y="1159"/>
                    <a:pt x="1269" y="2016"/>
                    <a:pt x="1948" y="2897"/>
                  </a:cubicBezTo>
                  <a:cubicBezTo>
                    <a:pt x="2686" y="3850"/>
                    <a:pt x="3389" y="5005"/>
                    <a:pt x="4329" y="5755"/>
                  </a:cubicBezTo>
                  <a:cubicBezTo>
                    <a:pt x="4371" y="5787"/>
                    <a:pt x="4415" y="5802"/>
                    <a:pt x="4457" y="5802"/>
                  </a:cubicBezTo>
                  <a:cubicBezTo>
                    <a:pt x="4583" y="5802"/>
                    <a:pt x="4686" y="5672"/>
                    <a:pt x="4615" y="5529"/>
                  </a:cubicBezTo>
                  <a:cubicBezTo>
                    <a:pt x="4174" y="4540"/>
                    <a:pt x="3305" y="3671"/>
                    <a:pt x="2638" y="2826"/>
                  </a:cubicBezTo>
                  <a:cubicBezTo>
                    <a:pt x="1865" y="1850"/>
                    <a:pt x="1150" y="826"/>
                    <a:pt x="198" y="40"/>
                  </a:cubicBezTo>
                  <a:cubicBezTo>
                    <a:pt x="170" y="12"/>
                    <a:pt x="141" y="1"/>
                    <a:pt x="11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2" name="Google Shape;922;p8"/>
            <p:cNvSpPr/>
            <p:nvPr/>
          </p:nvSpPr>
          <p:spPr>
            <a:xfrm>
              <a:off x="891650" y="1661650"/>
              <a:ext cx="183500" cy="45600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25" y="0"/>
                  </a:moveTo>
                  <a:cubicBezTo>
                    <a:pt x="5994" y="24"/>
                    <a:pt x="4839" y="381"/>
                    <a:pt x="3744" y="631"/>
                  </a:cubicBezTo>
                  <a:cubicBezTo>
                    <a:pt x="2541" y="905"/>
                    <a:pt x="1339" y="1155"/>
                    <a:pt x="172" y="1524"/>
                  </a:cubicBezTo>
                  <a:cubicBezTo>
                    <a:pt x="1" y="1570"/>
                    <a:pt x="26" y="1823"/>
                    <a:pt x="186" y="1823"/>
                  </a:cubicBezTo>
                  <a:cubicBezTo>
                    <a:pt x="193" y="1823"/>
                    <a:pt x="200" y="1823"/>
                    <a:pt x="208" y="1822"/>
                  </a:cubicBezTo>
                  <a:cubicBezTo>
                    <a:pt x="1339" y="1691"/>
                    <a:pt x="2470" y="1453"/>
                    <a:pt x="3577" y="1227"/>
                  </a:cubicBezTo>
                  <a:cubicBezTo>
                    <a:pt x="4768" y="988"/>
                    <a:pt x="6054" y="846"/>
                    <a:pt x="7173" y="369"/>
                  </a:cubicBezTo>
                  <a:cubicBezTo>
                    <a:pt x="7339" y="298"/>
                    <a:pt x="7339" y="0"/>
                    <a:pt x="71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3" name="Google Shape;923;p8"/>
            <p:cNvSpPr/>
            <p:nvPr/>
          </p:nvSpPr>
          <p:spPr>
            <a:xfrm>
              <a:off x="1053925" y="1806400"/>
              <a:ext cx="103250" cy="137550"/>
            </a:xfrm>
            <a:custGeom>
              <a:avLst/>
              <a:gdLst/>
              <a:ahLst/>
              <a:cxnLst/>
              <a:rect l="l" t="t" r="r" b="b"/>
              <a:pathLst>
                <a:path w="4130" h="5502" extrusionOk="0">
                  <a:moveTo>
                    <a:pt x="230" y="1"/>
                  </a:moveTo>
                  <a:cubicBezTo>
                    <a:pt x="117" y="1"/>
                    <a:pt x="0" y="143"/>
                    <a:pt x="63" y="259"/>
                  </a:cubicBezTo>
                  <a:cubicBezTo>
                    <a:pt x="634" y="1235"/>
                    <a:pt x="1301" y="2140"/>
                    <a:pt x="1944" y="3057"/>
                  </a:cubicBezTo>
                  <a:cubicBezTo>
                    <a:pt x="2503" y="3866"/>
                    <a:pt x="3027" y="4831"/>
                    <a:pt x="3789" y="5462"/>
                  </a:cubicBezTo>
                  <a:cubicBezTo>
                    <a:pt x="3823" y="5489"/>
                    <a:pt x="3867" y="5501"/>
                    <a:pt x="3911" y="5501"/>
                  </a:cubicBezTo>
                  <a:cubicBezTo>
                    <a:pt x="4020" y="5501"/>
                    <a:pt x="4129" y="5423"/>
                    <a:pt x="4087" y="5295"/>
                  </a:cubicBezTo>
                  <a:cubicBezTo>
                    <a:pt x="3718" y="4331"/>
                    <a:pt x="2920" y="3461"/>
                    <a:pt x="2301" y="2616"/>
                  </a:cubicBezTo>
                  <a:cubicBezTo>
                    <a:pt x="1658" y="1747"/>
                    <a:pt x="1051" y="854"/>
                    <a:pt x="336" y="56"/>
                  </a:cubicBezTo>
                  <a:cubicBezTo>
                    <a:pt x="306" y="17"/>
                    <a:pt x="269" y="1"/>
                    <a:pt x="23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4" name="Google Shape;924;p8"/>
            <p:cNvSpPr/>
            <p:nvPr/>
          </p:nvSpPr>
          <p:spPr>
            <a:xfrm>
              <a:off x="1266950" y="1697025"/>
              <a:ext cx="140475" cy="52625"/>
            </a:xfrm>
            <a:custGeom>
              <a:avLst/>
              <a:gdLst/>
              <a:ahLst/>
              <a:cxnLst/>
              <a:rect l="l" t="t" r="r" b="b"/>
              <a:pathLst>
                <a:path w="5619" h="2105" extrusionOk="0">
                  <a:moveTo>
                    <a:pt x="5308" y="0"/>
                  </a:moveTo>
                  <a:cubicBezTo>
                    <a:pt x="5299" y="0"/>
                    <a:pt x="5290" y="1"/>
                    <a:pt x="5281" y="2"/>
                  </a:cubicBezTo>
                  <a:cubicBezTo>
                    <a:pt x="4400" y="121"/>
                    <a:pt x="3555" y="526"/>
                    <a:pt x="2722" y="812"/>
                  </a:cubicBezTo>
                  <a:cubicBezTo>
                    <a:pt x="1876" y="1109"/>
                    <a:pt x="1031" y="1395"/>
                    <a:pt x="197" y="1728"/>
                  </a:cubicBezTo>
                  <a:cubicBezTo>
                    <a:pt x="0" y="1816"/>
                    <a:pt x="45" y="2105"/>
                    <a:pt x="238" y="2105"/>
                  </a:cubicBezTo>
                  <a:cubicBezTo>
                    <a:pt x="255" y="2105"/>
                    <a:pt x="273" y="2102"/>
                    <a:pt x="293" y="2098"/>
                  </a:cubicBezTo>
                  <a:cubicBezTo>
                    <a:pt x="1221" y="1836"/>
                    <a:pt x="2126" y="1526"/>
                    <a:pt x="3031" y="1228"/>
                  </a:cubicBezTo>
                  <a:cubicBezTo>
                    <a:pt x="3841" y="955"/>
                    <a:pt x="4686" y="764"/>
                    <a:pt x="5436" y="347"/>
                  </a:cubicBezTo>
                  <a:cubicBezTo>
                    <a:pt x="5618" y="234"/>
                    <a:pt x="5496" y="0"/>
                    <a:pt x="530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5" name="Google Shape;925;p8"/>
            <p:cNvSpPr/>
            <p:nvPr/>
          </p:nvSpPr>
          <p:spPr>
            <a:xfrm>
              <a:off x="1571100" y="18217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18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1" y="298"/>
                    <a:pt x="7331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6" name="Google Shape;926;p8"/>
            <p:cNvSpPr/>
            <p:nvPr/>
          </p:nvSpPr>
          <p:spPr>
            <a:xfrm>
              <a:off x="118450" y="1237750"/>
              <a:ext cx="116975" cy="144875"/>
            </a:xfrm>
            <a:custGeom>
              <a:avLst/>
              <a:gdLst/>
              <a:ahLst/>
              <a:cxnLst/>
              <a:rect l="l" t="t" r="r" b="b"/>
              <a:pathLst>
                <a:path w="4679" h="5795" extrusionOk="0">
                  <a:moveTo>
                    <a:pt x="126" y="0"/>
                  </a:moveTo>
                  <a:cubicBezTo>
                    <a:pt x="59" y="0"/>
                    <a:pt x="1" y="70"/>
                    <a:pt x="36" y="133"/>
                  </a:cubicBezTo>
                  <a:cubicBezTo>
                    <a:pt x="525" y="1145"/>
                    <a:pt x="1263" y="2014"/>
                    <a:pt x="1941" y="2883"/>
                  </a:cubicBezTo>
                  <a:cubicBezTo>
                    <a:pt x="2680" y="3824"/>
                    <a:pt x="3394" y="5002"/>
                    <a:pt x="4323" y="5741"/>
                  </a:cubicBezTo>
                  <a:cubicBezTo>
                    <a:pt x="4366" y="5778"/>
                    <a:pt x="4413" y="5794"/>
                    <a:pt x="4456" y="5794"/>
                  </a:cubicBezTo>
                  <a:cubicBezTo>
                    <a:pt x="4580" y="5794"/>
                    <a:pt x="4679" y="5664"/>
                    <a:pt x="4608" y="5514"/>
                  </a:cubicBezTo>
                  <a:cubicBezTo>
                    <a:pt x="4168" y="4538"/>
                    <a:pt x="3299" y="3657"/>
                    <a:pt x="2632" y="2812"/>
                  </a:cubicBezTo>
                  <a:cubicBezTo>
                    <a:pt x="1858" y="1847"/>
                    <a:pt x="1144" y="811"/>
                    <a:pt x="191" y="26"/>
                  </a:cubicBezTo>
                  <a:cubicBezTo>
                    <a:pt x="171" y="8"/>
                    <a:pt x="148" y="0"/>
                    <a:pt x="12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7" name="Google Shape;927;p8"/>
            <p:cNvSpPr/>
            <p:nvPr/>
          </p:nvSpPr>
          <p:spPr>
            <a:xfrm>
              <a:off x="506300" y="1321950"/>
              <a:ext cx="103475" cy="137550"/>
            </a:xfrm>
            <a:custGeom>
              <a:avLst/>
              <a:gdLst/>
              <a:ahLst/>
              <a:cxnLst/>
              <a:rect l="l" t="t" r="r" b="b"/>
              <a:pathLst>
                <a:path w="4139" h="5502" extrusionOk="0">
                  <a:moveTo>
                    <a:pt x="236" y="1"/>
                  </a:moveTo>
                  <a:cubicBezTo>
                    <a:pt x="118" y="1"/>
                    <a:pt x="0" y="140"/>
                    <a:pt x="72" y="265"/>
                  </a:cubicBezTo>
                  <a:cubicBezTo>
                    <a:pt x="643" y="1230"/>
                    <a:pt x="1310" y="2134"/>
                    <a:pt x="1953" y="3063"/>
                  </a:cubicBezTo>
                  <a:cubicBezTo>
                    <a:pt x="2513" y="3861"/>
                    <a:pt x="3037" y="4837"/>
                    <a:pt x="3799" y="5456"/>
                  </a:cubicBezTo>
                  <a:cubicBezTo>
                    <a:pt x="3833" y="5487"/>
                    <a:pt x="3877" y="5501"/>
                    <a:pt x="3922" y="5501"/>
                  </a:cubicBezTo>
                  <a:cubicBezTo>
                    <a:pt x="4031" y="5501"/>
                    <a:pt x="4139" y="5417"/>
                    <a:pt x="4096" y="5290"/>
                  </a:cubicBezTo>
                  <a:cubicBezTo>
                    <a:pt x="3727" y="4325"/>
                    <a:pt x="2941" y="3468"/>
                    <a:pt x="2310" y="2611"/>
                  </a:cubicBezTo>
                  <a:cubicBezTo>
                    <a:pt x="1667" y="1753"/>
                    <a:pt x="1060" y="860"/>
                    <a:pt x="346" y="51"/>
                  </a:cubicBezTo>
                  <a:cubicBezTo>
                    <a:pt x="313" y="16"/>
                    <a:pt x="275" y="1"/>
                    <a:pt x="23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8" name="Google Shape;928;p8"/>
            <p:cNvSpPr/>
            <p:nvPr/>
          </p:nvSpPr>
          <p:spPr>
            <a:xfrm>
              <a:off x="719275" y="1212750"/>
              <a:ext cx="140450" cy="52325"/>
            </a:xfrm>
            <a:custGeom>
              <a:avLst/>
              <a:gdLst/>
              <a:ahLst/>
              <a:cxnLst/>
              <a:rect l="l" t="t" r="r" b="b"/>
              <a:pathLst>
                <a:path w="5618" h="2093" extrusionOk="0">
                  <a:moveTo>
                    <a:pt x="5309" y="0"/>
                  </a:moveTo>
                  <a:cubicBezTo>
                    <a:pt x="5300" y="0"/>
                    <a:pt x="5291" y="1"/>
                    <a:pt x="5281" y="2"/>
                  </a:cubicBezTo>
                  <a:cubicBezTo>
                    <a:pt x="4400" y="121"/>
                    <a:pt x="3554" y="526"/>
                    <a:pt x="2721" y="811"/>
                  </a:cubicBezTo>
                  <a:cubicBezTo>
                    <a:pt x="1876" y="1109"/>
                    <a:pt x="1030" y="1383"/>
                    <a:pt x="197" y="1728"/>
                  </a:cubicBezTo>
                  <a:cubicBezTo>
                    <a:pt x="1" y="1815"/>
                    <a:pt x="44" y="2093"/>
                    <a:pt x="236" y="2093"/>
                  </a:cubicBezTo>
                  <a:cubicBezTo>
                    <a:pt x="253" y="2093"/>
                    <a:pt x="272" y="2090"/>
                    <a:pt x="292" y="2085"/>
                  </a:cubicBezTo>
                  <a:cubicBezTo>
                    <a:pt x="1221" y="1835"/>
                    <a:pt x="2126" y="1526"/>
                    <a:pt x="3031" y="1228"/>
                  </a:cubicBezTo>
                  <a:cubicBezTo>
                    <a:pt x="3840" y="954"/>
                    <a:pt x="4686" y="764"/>
                    <a:pt x="5436" y="347"/>
                  </a:cubicBezTo>
                  <a:cubicBezTo>
                    <a:pt x="5618" y="233"/>
                    <a:pt x="5506" y="0"/>
                    <a:pt x="530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9" name="Google Shape;929;p8"/>
            <p:cNvSpPr/>
            <p:nvPr/>
          </p:nvSpPr>
          <p:spPr>
            <a:xfrm>
              <a:off x="797825" y="1398275"/>
              <a:ext cx="116925" cy="145075"/>
            </a:xfrm>
            <a:custGeom>
              <a:avLst/>
              <a:gdLst/>
              <a:ahLst/>
              <a:cxnLst/>
              <a:rect l="l" t="t" r="r" b="b"/>
              <a:pathLst>
                <a:path w="4677" h="5803" extrusionOk="0">
                  <a:moveTo>
                    <a:pt x="111" y="0"/>
                  </a:moveTo>
                  <a:cubicBezTo>
                    <a:pt x="50" y="0"/>
                    <a:pt x="1" y="64"/>
                    <a:pt x="43" y="141"/>
                  </a:cubicBezTo>
                  <a:cubicBezTo>
                    <a:pt x="532" y="1153"/>
                    <a:pt x="1258" y="2010"/>
                    <a:pt x="1948" y="2891"/>
                  </a:cubicBezTo>
                  <a:cubicBezTo>
                    <a:pt x="2675" y="3844"/>
                    <a:pt x="3389" y="5011"/>
                    <a:pt x="4330" y="5749"/>
                  </a:cubicBezTo>
                  <a:cubicBezTo>
                    <a:pt x="4373" y="5786"/>
                    <a:pt x="4419" y="5802"/>
                    <a:pt x="4462" y="5802"/>
                  </a:cubicBezTo>
                  <a:cubicBezTo>
                    <a:pt x="4582" y="5802"/>
                    <a:pt x="4677" y="5672"/>
                    <a:pt x="4615" y="5523"/>
                  </a:cubicBezTo>
                  <a:cubicBezTo>
                    <a:pt x="4163" y="4546"/>
                    <a:pt x="3306" y="3665"/>
                    <a:pt x="2627" y="2820"/>
                  </a:cubicBezTo>
                  <a:cubicBezTo>
                    <a:pt x="1853" y="1856"/>
                    <a:pt x="1139" y="820"/>
                    <a:pt x="186" y="34"/>
                  </a:cubicBezTo>
                  <a:cubicBezTo>
                    <a:pt x="163" y="10"/>
                    <a:pt x="136" y="0"/>
                    <a:pt x="11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0" name="Google Shape;930;p8"/>
            <p:cNvSpPr/>
            <p:nvPr/>
          </p:nvSpPr>
          <p:spPr>
            <a:xfrm>
              <a:off x="1023525" y="1337500"/>
              <a:ext cx="183475" cy="45600"/>
            </a:xfrm>
            <a:custGeom>
              <a:avLst/>
              <a:gdLst/>
              <a:ahLst/>
              <a:cxnLst/>
              <a:rect l="l" t="t" r="r" b="b"/>
              <a:pathLst>
                <a:path w="7339" h="1824" extrusionOk="0">
                  <a:moveTo>
                    <a:pt x="7113" y="0"/>
                  </a:moveTo>
                  <a:cubicBezTo>
                    <a:pt x="5982" y="24"/>
                    <a:pt x="4839" y="381"/>
                    <a:pt x="3743" y="631"/>
                  </a:cubicBezTo>
                  <a:cubicBezTo>
                    <a:pt x="2529" y="905"/>
                    <a:pt x="1326" y="1155"/>
                    <a:pt x="171" y="1524"/>
                  </a:cubicBezTo>
                  <a:cubicBezTo>
                    <a:pt x="0" y="1570"/>
                    <a:pt x="15" y="1823"/>
                    <a:pt x="174" y="1823"/>
                  </a:cubicBezTo>
                  <a:cubicBezTo>
                    <a:pt x="181" y="1823"/>
                    <a:pt x="188" y="1823"/>
                    <a:pt x="195" y="1822"/>
                  </a:cubicBezTo>
                  <a:cubicBezTo>
                    <a:pt x="1326" y="1691"/>
                    <a:pt x="2457" y="1453"/>
                    <a:pt x="3576" y="1227"/>
                  </a:cubicBezTo>
                  <a:cubicBezTo>
                    <a:pt x="4767" y="1000"/>
                    <a:pt x="6041" y="846"/>
                    <a:pt x="7160" y="369"/>
                  </a:cubicBezTo>
                  <a:cubicBezTo>
                    <a:pt x="7339" y="298"/>
                    <a:pt x="7339" y="0"/>
                    <a:pt x="7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1" name="Google Shape;931;p8"/>
            <p:cNvSpPr/>
            <p:nvPr/>
          </p:nvSpPr>
          <p:spPr>
            <a:xfrm>
              <a:off x="1185550" y="1482400"/>
              <a:ext cx="103175" cy="137525"/>
            </a:xfrm>
            <a:custGeom>
              <a:avLst/>
              <a:gdLst/>
              <a:ahLst/>
              <a:cxnLst/>
              <a:rect l="l" t="t" r="r" b="b"/>
              <a:pathLst>
                <a:path w="4127" h="5501" extrusionOk="0">
                  <a:moveTo>
                    <a:pt x="231" y="0"/>
                  </a:moveTo>
                  <a:cubicBezTo>
                    <a:pt x="118" y="0"/>
                    <a:pt x="0" y="139"/>
                    <a:pt x="72" y="265"/>
                  </a:cubicBezTo>
                  <a:cubicBezTo>
                    <a:pt x="632" y="1229"/>
                    <a:pt x="1298" y="2134"/>
                    <a:pt x="1941" y="3063"/>
                  </a:cubicBezTo>
                  <a:cubicBezTo>
                    <a:pt x="2513" y="3860"/>
                    <a:pt x="3037" y="4825"/>
                    <a:pt x="3787" y="5456"/>
                  </a:cubicBezTo>
                  <a:cubicBezTo>
                    <a:pt x="3821" y="5487"/>
                    <a:pt x="3866" y="5501"/>
                    <a:pt x="3910" y="5501"/>
                  </a:cubicBezTo>
                  <a:cubicBezTo>
                    <a:pt x="4019" y="5501"/>
                    <a:pt x="4127" y="5416"/>
                    <a:pt x="4084" y="5289"/>
                  </a:cubicBezTo>
                  <a:cubicBezTo>
                    <a:pt x="3715" y="4325"/>
                    <a:pt x="2930" y="3456"/>
                    <a:pt x="2299" y="2610"/>
                  </a:cubicBezTo>
                  <a:cubicBezTo>
                    <a:pt x="1656" y="1753"/>
                    <a:pt x="1048" y="860"/>
                    <a:pt x="334" y="50"/>
                  </a:cubicBezTo>
                  <a:cubicBezTo>
                    <a:pt x="305" y="15"/>
                    <a:pt x="268" y="0"/>
                    <a:pt x="23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2" name="Google Shape;932;p8"/>
            <p:cNvSpPr/>
            <p:nvPr/>
          </p:nvSpPr>
          <p:spPr>
            <a:xfrm>
              <a:off x="1398775" y="1373125"/>
              <a:ext cx="140100" cy="52375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22" y="1"/>
                  </a:moveTo>
                  <a:cubicBezTo>
                    <a:pt x="5309" y="1"/>
                    <a:pt x="5296" y="2"/>
                    <a:pt x="5283" y="4"/>
                  </a:cubicBezTo>
                  <a:cubicBezTo>
                    <a:pt x="4402" y="123"/>
                    <a:pt x="3545" y="516"/>
                    <a:pt x="2723" y="802"/>
                  </a:cubicBezTo>
                  <a:cubicBezTo>
                    <a:pt x="1866" y="1099"/>
                    <a:pt x="1020" y="1385"/>
                    <a:pt x="187" y="1731"/>
                  </a:cubicBezTo>
                  <a:cubicBezTo>
                    <a:pt x="1" y="1807"/>
                    <a:pt x="46" y="2095"/>
                    <a:pt x="240" y="2095"/>
                  </a:cubicBezTo>
                  <a:cubicBezTo>
                    <a:pt x="257" y="2095"/>
                    <a:pt x="275" y="2093"/>
                    <a:pt x="294" y="2088"/>
                  </a:cubicBezTo>
                  <a:cubicBezTo>
                    <a:pt x="1211" y="1838"/>
                    <a:pt x="2128" y="1516"/>
                    <a:pt x="3033" y="1219"/>
                  </a:cubicBezTo>
                  <a:cubicBezTo>
                    <a:pt x="3830" y="957"/>
                    <a:pt x="4688" y="766"/>
                    <a:pt x="5426" y="337"/>
                  </a:cubicBezTo>
                  <a:cubicBezTo>
                    <a:pt x="5604" y="226"/>
                    <a:pt x="5501" y="1"/>
                    <a:pt x="532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3" name="Google Shape;933;p8"/>
            <p:cNvSpPr/>
            <p:nvPr/>
          </p:nvSpPr>
          <p:spPr>
            <a:xfrm>
              <a:off x="1477000" y="1558700"/>
              <a:ext cx="116725" cy="144950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4" y="0"/>
                  </a:moveTo>
                  <a:cubicBezTo>
                    <a:pt x="52" y="0"/>
                    <a:pt x="0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32"/>
                    <a:pt x="3380" y="5011"/>
                    <a:pt x="4321" y="5749"/>
                  </a:cubicBezTo>
                  <a:cubicBezTo>
                    <a:pt x="4364" y="5783"/>
                    <a:pt x="4409" y="5798"/>
                    <a:pt x="4451" y="5798"/>
                  </a:cubicBezTo>
                  <a:cubicBezTo>
                    <a:pt x="4573" y="5798"/>
                    <a:pt x="4668" y="5674"/>
                    <a:pt x="4607" y="5523"/>
                  </a:cubicBezTo>
                  <a:cubicBezTo>
                    <a:pt x="4154" y="4547"/>
                    <a:pt x="3297" y="3666"/>
                    <a:pt x="2630" y="2820"/>
                  </a:cubicBezTo>
                  <a:cubicBezTo>
                    <a:pt x="1856" y="1856"/>
                    <a:pt x="1142" y="820"/>
                    <a:pt x="189" y="34"/>
                  </a:cubicBezTo>
                  <a:cubicBezTo>
                    <a:pt x="166" y="11"/>
                    <a:pt x="139" y="0"/>
                    <a:pt x="11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1702825" y="1497925"/>
              <a:ext cx="183125" cy="45650"/>
            </a:xfrm>
            <a:custGeom>
              <a:avLst/>
              <a:gdLst/>
              <a:ahLst/>
              <a:cxnLst/>
              <a:rect l="l" t="t" r="r" b="b"/>
              <a:pathLst>
                <a:path w="7325" h="1826" extrusionOk="0">
                  <a:moveTo>
                    <a:pt x="7111" y="1"/>
                  </a:moveTo>
                  <a:cubicBezTo>
                    <a:pt x="5968" y="25"/>
                    <a:pt x="4825" y="382"/>
                    <a:pt x="3729" y="632"/>
                  </a:cubicBezTo>
                  <a:cubicBezTo>
                    <a:pt x="2527" y="906"/>
                    <a:pt x="1312" y="1156"/>
                    <a:pt x="157" y="1525"/>
                  </a:cubicBezTo>
                  <a:cubicBezTo>
                    <a:pt x="1" y="1570"/>
                    <a:pt x="2" y="1826"/>
                    <a:pt x="152" y="1826"/>
                  </a:cubicBezTo>
                  <a:cubicBezTo>
                    <a:pt x="161" y="1826"/>
                    <a:pt x="171" y="1825"/>
                    <a:pt x="181" y="1822"/>
                  </a:cubicBezTo>
                  <a:cubicBezTo>
                    <a:pt x="1312" y="1692"/>
                    <a:pt x="2443" y="1453"/>
                    <a:pt x="3563" y="1227"/>
                  </a:cubicBezTo>
                  <a:cubicBezTo>
                    <a:pt x="4753" y="989"/>
                    <a:pt x="6039" y="846"/>
                    <a:pt x="7146" y="370"/>
                  </a:cubicBezTo>
                  <a:cubicBezTo>
                    <a:pt x="7325" y="298"/>
                    <a:pt x="7325" y="1"/>
                    <a:pt x="711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1864825" y="1642825"/>
              <a:ext cx="103450" cy="137850"/>
            </a:xfrm>
            <a:custGeom>
              <a:avLst/>
              <a:gdLst/>
              <a:ahLst/>
              <a:cxnLst/>
              <a:rect l="l" t="t" r="r" b="b"/>
              <a:pathLst>
                <a:path w="4138" h="5514" extrusionOk="0">
                  <a:moveTo>
                    <a:pt x="228" y="1"/>
                  </a:moveTo>
                  <a:cubicBezTo>
                    <a:pt x="112" y="1"/>
                    <a:pt x="1" y="145"/>
                    <a:pt x="71" y="277"/>
                  </a:cubicBezTo>
                  <a:cubicBezTo>
                    <a:pt x="643" y="1241"/>
                    <a:pt x="1309" y="2146"/>
                    <a:pt x="1952" y="3075"/>
                  </a:cubicBezTo>
                  <a:cubicBezTo>
                    <a:pt x="2512" y="3873"/>
                    <a:pt x="3036" y="4837"/>
                    <a:pt x="3798" y="5468"/>
                  </a:cubicBezTo>
                  <a:cubicBezTo>
                    <a:pt x="3832" y="5499"/>
                    <a:pt x="3877" y="5513"/>
                    <a:pt x="3921" y="5513"/>
                  </a:cubicBezTo>
                  <a:cubicBezTo>
                    <a:pt x="4030" y="5513"/>
                    <a:pt x="4138" y="5428"/>
                    <a:pt x="4095" y="5301"/>
                  </a:cubicBezTo>
                  <a:cubicBezTo>
                    <a:pt x="3726" y="4337"/>
                    <a:pt x="2929" y="3468"/>
                    <a:pt x="2309" y="2623"/>
                  </a:cubicBezTo>
                  <a:cubicBezTo>
                    <a:pt x="1667" y="1765"/>
                    <a:pt x="1059" y="872"/>
                    <a:pt x="345" y="63"/>
                  </a:cubicBezTo>
                  <a:cubicBezTo>
                    <a:pt x="311" y="19"/>
                    <a:pt x="269" y="1"/>
                    <a:pt x="22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38000" y="998050"/>
              <a:ext cx="103650" cy="137775"/>
            </a:xfrm>
            <a:custGeom>
              <a:avLst/>
              <a:gdLst/>
              <a:ahLst/>
              <a:cxnLst/>
              <a:rect l="l" t="t" r="r" b="b"/>
              <a:pathLst>
                <a:path w="4146" h="5511" extrusionOk="0">
                  <a:moveTo>
                    <a:pt x="224" y="1"/>
                  </a:moveTo>
                  <a:cubicBezTo>
                    <a:pt x="106" y="1"/>
                    <a:pt x="0" y="137"/>
                    <a:pt x="78" y="267"/>
                  </a:cubicBezTo>
                  <a:cubicBezTo>
                    <a:pt x="650" y="1244"/>
                    <a:pt x="1317" y="2148"/>
                    <a:pt x="1960" y="3065"/>
                  </a:cubicBezTo>
                  <a:cubicBezTo>
                    <a:pt x="2519" y="3875"/>
                    <a:pt x="3043" y="4839"/>
                    <a:pt x="3805" y="5470"/>
                  </a:cubicBezTo>
                  <a:cubicBezTo>
                    <a:pt x="3839" y="5497"/>
                    <a:pt x="3883" y="5510"/>
                    <a:pt x="3927" y="5510"/>
                  </a:cubicBezTo>
                  <a:cubicBezTo>
                    <a:pt x="4036" y="5510"/>
                    <a:pt x="4145" y="5431"/>
                    <a:pt x="4103" y="5304"/>
                  </a:cubicBezTo>
                  <a:cubicBezTo>
                    <a:pt x="3722" y="4339"/>
                    <a:pt x="2936" y="3470"/>
                    <a:pt x="2317" y="2625"/>
                  </a:cubicBezTo>
                  <a:cubicBezTo>
                    <a:pt x="1674" y="1755"/>
                    <a:pt x="1067" y="863"/>
                    <a:pt x="352" y="65"/>
                  </a:cubicBezTo>
                  <a:cubicBezTo>
                    <a:pt x="314" y="20"/>
                    <a:pt x="268" y="1"/>
                    <a:pt x="22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851125" y="888600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308" y="0"/>
                  </a:moveTo>
                  <a:cubicBezTo>
                    <a:pt x="5299" y="0"/>
                    <a:pt x="5290" y="1"/>
                    <a:pt x="5281" y="2"/>
                  </a:cubicBezTo>
                  <a:cubicBezTo>
                    <a:pt x="4400" y="121"/>
                    <a:pt x="3555" y="526"/>
                    <a:pt x="2722" y="811"/>
                  </a:cubicBezTo>
                  <a:cubicBezTo>
                    <a:pt x="1864" y="1109"/>
                    <a:pt x="1019" y="1395"/>
                    <a:pt x="185" y="1728"/>
                  </a:cubicBezTo>
                  <a:cubicBezTo>
                    <a:pt x="0" y="1815"/>
                    <a:pt x="44" y="2093"/>
                    <a:pt x="236" y="2093"/>
                  </a:cubicBezTo>
                  <a:cubicBezTo>
                    <a:pt x="254" y="2093"/>
                    <a:pt x="273" y="2090"/>
                    <a:pt x="293" y="2085"/>
                  </a:cubicBezTo>
                  <a:cubicBezTo>
                    <a:pt x="1209" y="1835"/>
                    <a:pt x="2126" y="1526"/>
                    <a:pt x="3031" y="1228"/>
                  </a:cubicBezTo>
                  <a:cubicBezTo>
                    <a:pt x="3829" y="954"/>
                    <a:pt x="4686" y="764"/>
                    <a:pt x="5424" y="347"/>
                  </a:cubicBezTo>
                  <a:cubicBezTo>
                    <a:pt x="5606" y="233"/>
                    <a:pt x="5495" y="0"/>
                    <a:pt x="530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929300" y="1074175"/>
              <a:ext cx="116750" cy="145150"/>
            </a:xfrm>
            <a:custGeom>
              <a:avLst/>
              <a:gdLst/>
              <a:ahLst/>
              <a:cxnLst/>
              <a:rect l="l" t="t" r="r" b="b"/>
              <a:pathLst>
                <a:path w="4670" h="5806" extrusionOk="0">
                  <a:moveTo>
                    <a:pt x="119" y="0"/>
                  </a:moveTo>
                  <a:cubicBezTo>
                    <a:pt x="54" y="0"/>
                    <a:pt x="0" y="70"/>
                    <a:pt x="35" y="139"/>
                  </a:cubicBezTo>
                  <a:cubicBezTo>
                    <a:pt x="523" y="1151"/>
                    <a:pt x="1261" y="2020"/>
                    <a:pt x="1940" y="2890"/>
                  </a:cubicBezTo>
                  <a:cubicBezTo>
                    <a:pt x="2666" y="3854"/>
                    <a:pt x="3381" y="5009"/>
                    <a:pt x="4321" y="5759"/>
                  </a:cubicBezTo>
                  <a:cubicBezTo>
                    <a:pt x="4363" y="5791"/>
                    <a:pt x="4406" y="5806"/>
                    <a:pt x="4447" y="5806"/>
                  </a:cubicBezTo>
                  <a:cubicBezTo>
                    <a:pt x="4571" y="5806"/>
                    <a:pt x="4670" y="5676"/>
                    <a:pt x="4607" y="5533"/>
                  </a:cubicBezTo>
                  <a:cubicBezTo>
                    <a:pt x="4155" y="4545"/>
                    <a:pt x="3297" y="3675"/>
                    <a:pt x="2631" y="2818"/>
                  </a:cubicBezTo>
                  <a:cubicBezTo>
                    <a:pt x="1857" y="1854"/>
                    <a:pt x="1142" y="830"/>
                    <a:pt x="190" y="32"/>
                  </a:cubicBezTo>
                  <a:cubicBezTo>
                    <a:pt x="167" y="10"/>
                    <a:pt x="142" y="0"/>
                    <a:pt x="11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1155075" y="1013350"/>
              <a:ext cx="183800" cy="45900"/>
            </a:xfrm>
            <a:custGeom>
              <a:avLst/>
              <a:gdLst/>
              <a:ahLst/>
              <a:cxnLst/>
              <a:rect l="l" t="t" r="r" b="b"/>
              <a:pathLst>
                <a:path w="7352" h="1836" extrusionOk="0">
                  <a:moveTo>
                    <a:pt x="7125" y="0"/>
                  </a:moveTo>
                  <a:cubicBezTo>
                    <a:pt x="5994" y="36"/>
                    <a:pt x="4851" y="393"/>
                    <a:pt x="3744" y="643"/>
                  </a:cubicBezTo>
                  <a:cubicBezTo>
                    <a:pt x="2541" y="905"/>
                    <a:pt x="1339" y="1167"/>
                    <a:pt x="172" y="1536"/>
                  </a:cubicBezTo>
                  <a:cubicBezTo>
                    <a:pt x="1" y="1582"/>
                    <a:pt x="4" y="1836"/>
                    <a:pt x="183" y="1836"/>
                  </a:cubicBezTo>
                  <a:cubicBezTo>
                    <a:pt x="191" y="1836"/>
                    <a:pt x="199" y="1835"/>
                    <a:pt x="208" y="1834"/>
                  </a:cubicBezTo>
                  <a:cubicBezTo>
                    <a:pt x="1339" y="1703"/>
                    <a:pt x="2470" y="1465"/>
                    <a:pt x="3577" y="1239"/>
                  </a:cubicBezTo>
                  <a:cubicBezTo>
                    <a:pt x="4768" y="1001"/>
                    <a:pt x="6054" y="846"/>
                    <a:pt x="7173" y="370"/>
                  </a:cubicBezTo>
                  <a:cubicBezTo>
                    <a:pt x="7351" y="298"/>
                    <a:pt x="7351" y="0"/>
                    <a:pt x="71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1317375" y="1158500"/>
              <a:ext cx="103200" cy="137650"/>
            </a:xfrm>
            <a:custGeom>
              <a:avLst/>
              <a:gdLst/>
              <a:ahLst/>
              <a:cxnLst/>
              <a:rect l="l" t="t" r="r" b="b"/>
              <a:pathLst>
                <a:path w="4128" h="5506" extrusionOk="0">
                  <a:moveTo>
                    <a:pt x="221" y="0"/>
                  </a:moveTo>
                  <a:cubicBezTo>
                    <a:pt x="111" y="0"/>
                    <a:pt x="1" y="137"/>
                    <a:pt x="62" y="267"/>
                  </a:cubicBezTo>
                  <a:cubicBezTo>
                    <a:pt x="633" y="1231"/>
                    <a:pt x="1300" y="2136"/>
                    <a:pt x="1943" y="3065"/>
                  </a:cubicBezTo>
                  <a:cubicBezTo>
                    <a:pt x="2502" y="3874"/>
                    <a:pt x="3026" y="4839"/>
                    <a:pt x="3788" y="5458"/>
                  </a:cubicBezTo>
                  <a:cubicBezTo>
                    <a:pt x="3824" y="5490"/>
                    <a:pt x="3872" y="5505"/>
                    <a:pt x="3918" y="5505"/>
                  </a:cubicBezTo>
                  <a:cubicBezTo>
                    <a:pt x="4025" y="5505"/>
                    <a:pt x="4127" y="5427"/>
                    <a:pt x="4086" y="5303"/>
                  </a:cubicBezTo>
                  <a:cubicBezTo>
                    <a:pt x="3717" y="4327"/>
                    <a:pt x="2919" y="3469"/>
                    <a:pt x="2300" y="2624"/>
                  </a:cubicBezTo>
                  <a:cubicBezTo>
                    <a:pt x="1657" y="1755"/>
                    <a:pt x="1050" y="862"/>
                    <a:pt x="335" y="64"/>
                  </a:cubicBezTo>
                  <a:cubicBezTo>
                    <a:pt x="303" y="19"/>
                    <a:pt x="262" y="0"/>
                    <a:pt x="22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1530425" y="1049025"/>
              <a:ext cx="140425" cy="52400"/>
            </a:xfrm>
            <a:custGeom>
              <a:avLst/>
              <a:gdLst/>
              <a:ahLst/>
              <a:cxnLst/>
              <a:rect l="l" t="t" r="r" b="b"/>
              <a:pathLst>
                <a:path w="5617" h="2096" extrusionOk="0">
                  <a:moveTo>
                    <a:pt x="5308" y="1"/>
                  </a:moveTo>
                  <a:cubicBezTo>
                    <a:pt x="5299" y="1"/>
                    <a:pt x="5289" y="1"/>
                    <a:pt x="5279" y="2"/>
                  </a:cubicBezTo>
                  <a:cubicBezTo>
                    <a:pt x="4398" y="121"/>
                    <a:pt x="3553" y="526"/>
                    <a:pt x="2720" y="812"/>
                  </a:cubicBezTo>
                  <a:cubicBezTo>
                    <a:pt x="1874" y="1110"/>
                    <a:pt x="1029" y="1383"/>
                    <a:pt x="195" y="1729"/>
                  </a:cubicBezTo>
                  <a:cubicBezTo>
                    <a:pt x="1" y="1804"/>
                    <a:pt x="42" y="2095"/>
                    <a:pt x="229" y="2095"/>
                  </a:cubicBezTo>
                  <a:cubicBezTo>
                    <a:pt x="248" y="2095"/>
                    <a:pt x="269" y="2092"/>
                    <a:pt x="291" y="2086"/>
                  </a:cubicBezTo>
                  <a:cubicBezTo>
                    <a:pt x="1219" y="1836"/>
                    <a:pt x="2124" y="1526"/>
                    <a:pt x="3029" y="1229"/>
                  </a:cubicBezTo>
                  <a:cubicBezTo>
                    <a:pt x="3839" y="955"/>
                    <a:pt x="4684" y="764"/>
                    <a:pt x="5434" y="348"/>
                  </a:cubicBezTo>
                  <a:cubicBezTo>
                    <a:pt x="5616" y="234"/>
                    <a:pt x="5505" y="1"/>
                    <a:pt x="530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1608850" y="1234550"/>
              <a:ext cx="116650" cy="145100"/>
            </a:xfrm>
            <a:custGeom>
              <a:avLst/>
              <a:gdLst/>
              <a:ahLst/>
              <a:cxnLst/>
              <a:rect l="l" t="t" r="r" b="b"/>
              <a:pathLst>
                <a:path w="4666" h="5804" extrusionOk="0">
                  <a:moveTo>
                    <a:pt x="110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49" y="2023"/>
                    <a:pt x="1940" y="2892"/>
                  </a:cubicBezTo>
                  <a:cubicBezTo>
                    <a:pt x="2666" y="3833"/>
                    <a:pt x="3381" y="5011"/>
                    <a:pt x="4321" y="5750"/>
                  </a:cubicBezTo>
                  <a:cubicBezTo>
                    <a:pt x="4362" y="5787"/>
                    <a:pt x="4407" y="5803"/>
                    <a:pt x="4449" y="5803"/>
                  </a:cubicBezTo>
                  <a:cubicBezTo>
                    <a:pt x="4567" y="5803"/>
                    <a:pt x="4665" y="5676"/>
                    <a:pt x="4595" y="5535"/>
                  </a:cubicBezTo>
                  <a:cubicBezTo>
                    <a:pt x="4155" y="4547"/>
                    <a:pt x="3285" y="3666"/>
                    <a:pt x="2619" y="2821"/>
                  </a:cubicBezTo>
                  <a:cubicBezTo>
                    <a:pt x="1845" y="1856"/>
                    <a:pt x="1130" y="832"/>
                    <a:pt x="178" y="35"/>
                  </a:cubicBezTo>
                  <a:cubicBezTo>
                    <a:pt x="158" y="11"/>
                    <a:pt x="133" y="1"/>
                    <a:pt x="1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1834525" y="11740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06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1" y="299"/>
                    <a:pt x="7331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1996425" y="1318975"/>
              <a:ext cx="103425" cy="137550"/>
            </a:xfrm>
            <a:custGeom>
              <a:avLst/>
              <a:gdLst/>
              <a:ahLst/>
              <a:cxnLst/>
              <a:rect l="l" t="t" r="r" b="b"/>
              <a:pathLst>
                <a:path w="4137" h="5502" extrusionOk="0">
                  <a:moveTo>
                    <a:pt x="234" y="1"/>
                  </a:moveTo>
                  <a:cubicBezTo>
                    <a:pt x="116" y="1"/>
                    <a:pt x="1" y="140"/>
                    <a:pt x="82" y="265"/>
                  </a:cubicBezTo>
                  <a:cubicBezTo>
                    <a:pt x="641" y="1230"/>
                    <a:pt x="1320" y="2134"/>
                    <a:pt x="1951" y="3063"/>
                  </a:cubicBezTo>
                  <a:cubicBezTo>
                    <a:pt x="2522" y="3861"/>
                    <a:pt x="3046" y="4837"/>
                    <a:pt x="3796" y="5456"/>
                  </a:cubicBezTo>
                  <a:cubicBezTo>
                    <a:pt x="3831" y="5487"/>
                    <a:pt x="3875" y="5501"/>
                    <a:pt x="3919" y="5501"/>
                  </a:cubicBezTo>
                  <a:cubicBezTo>
                    <a:pt x="4028" y="5501"/>
                    <a:pt x="4136" y="5416"/>
                    <a:pt x="4094" y="5290"/>
                  </a:cubicBezTo>
                  <a:cubicBezTo>
                    <a:pt x="3725" y="4325"/>
                    <a:pt x="2939" y="3456"/>
                    <a:pt x="2308" y="2611"/>
                  </a:cubicBezTo>
                  <a:cubicBezTo>
                    <a:pt x="1677" y="1753"/>
                    <a:pt x="1058" y="860"/>
                    <a:pt x="344" y="51"/>
                  </a:cubicBezTo>
                  <a:cubicBezTo>
                    <a:pt x="311" y="16"/>
                    <a:pt x="272" y="1"/>
                    <a:pt x="23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769800" y="674125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0" y="0"/>
                  </a:moveTo>
                  <a:cubicBezTo>
                    <a:pt x="114" y="0"/>
                    <a:pt x="1" y="143"/>
                    <a:pt x="81" y="258"/>
                  </a:cubicBezTo>
                  <a:cubicBezTo>
                    <a:pt x="641" y="1235"/>
                    <a:pt x="1307" y="2140"/>
                    <a:pt x="1950" y="3056"/>
                  </a:cubicBezTo>
                  <a:cubicBezTo>
                    <a:pt x="2522" y="3866"/>
                    <a:pt x="3034" y="4830"/>
                    <a:pt x="3796" y="5461"/>
                  </a:cubicBezTo>
                  <a:cubicBezTo>
                    <a:pt x="3830" y="5489"/>
                    <a:pt x="3873" y="5501"/>
                    <a:pt x="3917" y="5501"/>
                  </a:cubicBezTo>
                  <a:cubicBezTo>
                    <a:pt x="4026" y="5501"/>
                    <a:pt x="4136" y="5422"/>
                    <a:pt x="4093" y="5295"/>
                  </a:cubicBezTo>
                  <a:cubicBezTo>
                    <a:pt x="3724" y="4330"/>
                    <a:pt x="2938" y="3461"/>
                    <a:pt x="2307" y="2616"/>
                  </a:cubicBezTo>
                  <a:cubicBezTo>
                    <a:pt x="1664" y="1759"/>
                    <a:pt x="1057" y="866"/>
                    <a:pt x="343" y="56"/>
                  </a:cubicBezTo>
                  <a:cubicBezTo>
                    <a:pt x="310" y="17"/>
                    <a:pt x="270" y="0"/>
                    <a:pt x="23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982700" y="565000"/>
              <a:ext cx="140350" cy="52375"/>
            </a:xfrm>
            <a:custGeom>
              <a:avLst/>
              <a:gdLst/>
              <a:ahLst/>
              <a:cxnLst/>
              <a:rect l="l" t="t" r="r" b="b"/>
              <a:pathLst>
                <a:path w="5614" h="2095" extrusionOk="0">
                  <a:moveTo>
                    <a:pt x="5322" y="0"/>
                  </a:moveTo>
                  <a:cubicBezTo>
                    <a:pt x="5309" y="0"/>
                    <a:pt x="5295" y="1"/>
                    <a:pt x="5281" y="4"/>
                  </a:cubicBezTo>
                  <a:cubicBezTo>
                    <a:pt x="4400" y="123"/>
                    <a:pt x="3555" y="516"/>
                    <a:pt x="2721" y="801"/>
                  </a:cubicBezTo>
                  <a:cubicBezTo>
                    <a:pt x="1876" y="1099"/>
                    <a:pt x="1030" y="1385"/>
                    <a:pt x="197" y="1730"/>
                  </a:cubicBezTo>
                  <a:cubicBezTo>
                    <a:pt x="0" y="1807"/>
                    <a:pt x="44" y="2094"/>
                    <a:pt x="238" y="2094"/>
                  </a:cubicBezTo>
                  <a:cubicBezTo>
                    <a:pt x="255" y="2094"/>
                    <a:pt x="273" y="2092"/>
                    <a:pt x="292" y="2087"/>
                  </a:cubicBezTo>
                  <a:cubicBezTo>
                    <a:pt x="1221" y="1825"/>
                    <a:pt x="2126" y="1516"/>
                    <a:pt x="3031" y="1218"/>
                  </a:cubicBezTo>
                  <a:cubicBezTo>
                    <a:pt x="3840" y="956"/>
                    <a:pt x="4686" y="766"/>
                    <a:pt x="5436" y="337"/>
                  </a:cubicBezTo>
                  <a:cubicBezTo>
                    <a:pt x="5614" y="226"/>
                    <a:pt x="5511" y="0"/>
                    <a:pt x="532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1061150" y="750300"/>
              <a:ext cx="116700" cy="144875"/>
            </a:xfrm>
            <a:custGeom>
              <a:avLst/>
              <a:gdLst/>
              <a:ahLst/>
              <a:cxnLst/>
              <a:rect l="l" t="t" r="r" b="b"/>
              <a:pathLst>
                <a:path w="4668" h="5795" extrusionOk="0">
                  <a:moveTo>
                    <a:pt x="114" y="1"/>
                  </a:moveTo>
                  <a:cubicBezTo>
                    <a:pt x="54" y="1"/>
                    <a:pt x="1" y="68"/>
                    <a:pt x="36" y="128"/>
                  </a:cubicBezTo>
                  <a:cubicBezTo>
                    <a:pt x="524" y="1140"/>
                    <a:pt x="1250" y="2010"/>
                    <a:pt x="1941" y="2891"/>
                  </a:cubicBezTo>
                  <a:cubicBezTo>
                    <a:pt x="2667" y="3819"/>
                    <a:pt x="3381" y="4998"/>
                    <a:pt x="4322" y="5748"/>
                  </a:cubicBezTo>
                  <a:cubicBezTo>
                    <a:pt x="4360" y="5781"/>
                    <a:pt x="4402" y="5795"/>
                    <a:pt x="4442" y="5795"/>
                  </a:cubicBezTo>
                  <a:cubicBezTo>
                    <a:pt x="4564" y="5795"/>
                    <a:pt x="4667" y="5665"/>
                    <a:pt x="4596" y="5522"/>
                  </a:cubicBezTo>
                  <a:cubicBezTo>
                    <a:pt x="4155" y="4534"/>
                    <a:pt x="3286" y="3665"/>
                    <a:pt x="2619" y="2807"/>
                  </a:cubicBezTo>
                  <a:cubicBezTo>
                    <a:pt x="1845" y="1843"/>
                    <a:pt x="1131" y="819"/>
                    <a:pt x="178" y="33"/>
                  </a:cubicBezTo>
                  <a:cubicBezTo>
                    <a:pt x="159" y="10"/>
                    <a:pt x="136" y="1"/>
                    <a:pt x="11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1286850" y="689500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7" y="1"/>
                  </a:moveTo>
                  <a:cubicBezTo>
                    <a:pt x="5986" y="36"/>
                    <a:pt x="4843" y="393"/>
                    <a:pt x="3747" y="643"/>
                  </a:cubicBezTo>
                  <a:cubicBezTo>
                    <a:pt x="2533" y="917"/>
                    <a:pt x="1330" y="1167"/>
                    <a:pt x="175" y="1536"/>
                  </a:cubicBezTo>
                  <a:cubicBezTo>
                    <a:pt x="1" y="1583"/>
                    <a:pt x="8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703"/>
                    <a:pt x="2461" y="1465"/>
                    <a:pt x="3581" y="1239"/>
                  </a:cubicBezTo>
                  <a:cubicBezTo>
                    <a:pt x="4771" y="1001"/>
                    <a:pt x="6045" y="858"/>
                    <a:pt x="7164" y="382"/>
                  </a:cubicBezTo>
                  <a:cubicBezTo>
                    <a:pt x="7343" y="310"/>
                    <a:pt x="7343" y="1"/>
                    <a:pt x="711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1449000" y="834525"/>
              <a:ext cx="103150" cy="137575"/>
            </a:xfrm>
            <a:custGeom>
              <a:avLst/>
              <a:gdLst/>
              <a:ahLst/>
              <a:cxnLst/>
              <a:rect l="l" t="t" r="r" b="b"/>
              <a:pathLst>
                <a:path w="4126" h="5503" extrusionOk="0">
                  <a:moveTo>
                    <a:pt x="224" y="0"/>
                  </a:moveTo>
                  <a:cubicBezTo>
                    <a:pt x="113" y="0"/>
                    <a:pt x="1" y="136"/>
                    <a:pt x="71" y="260"/>
                  </a:cubicBezTo>
                  <a:cubicBezTo>
                    <a:pt x="631" y="1236"/>
                    <a:pt x="1309" y="2141"/>
                    <a:pt x="1940" y="3058"/>
                  </a:cubicBezTo>
                  <a:cubicBezTo>
                    <a:pt x="2512" y="3867"/>
                    <a:pt x="3036" y="4832"/>
                    <a:pt x="3786" y="5463"/>
                  </a:cubicBezTo>
                  <a:cubicBezTo>
                    <a:pt x="3820" y="5490"/>
                    <a:pt x="3864" y="5503"/>
                    <a:pt x="3907" y="5503"/>
                  </a:cubicBezTo>
                  <a:cubicBezTo>
                    <a:pt x="4017" y="5503"/>
                    <a:pt x="4126" y="5424"/>
                    <a:pt x="4083" y="5296"/>
                  </a:cubicBezTo>
                  <a:cubicBezTo>
                    <a:pt x="3714" y="4332"/>
                    <a:pt x="2929" y="3463"/>
                    <a:pt x="2298" y="2617"/>
                  </a:cubicBezTo>
                  <a:cubicBezTo>
                    <a:pt x="1667" y="1748"/>
                    <a:pt x="1047" y="855"/>
                    <a:pt x="333" y="57"/>
                  </a:cubicBezTo>
                  <a:cubicBezTo>
                    <a:pt x="302" y="17"/>
                    <a:pt x="263" y="0"/>
                    <a:pt x="22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1662225" y="725175"/>
              <a:ext cx="140175" cy="52350"/>
            </a:xfrm>
            <a:custGeom>
              <a:avLst/>
              <a:gdLst/>
              <a:ahLst/>
              <a:cxnLst/>
              <a:rect l="l" t="t" r="r" b="b"/>
              <a:pathLst>
                <a:path w="5607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5" y="526"/>
                    <a:pt x="2722" y="812"/>
                  </a:cubicBezTo>
                  <a:cubicBezTo>
                    <a:pt x="1865" y="1110"/>
                    <a:pt x="1019" y="1395"/>
                    <a:pt x="186" y="1729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4" y="2093"/>
                    <a:pt x="273" y="2091"/>
                    <a:pt x="293" y="2086"/>
                  </a:cubicBezTo>
                  <a:cubicBezTo>
                    <a:pt x="1210" y="1836"/>
                    <a:pt x="2127" y="1526"/>
                    <a:pt x="3032" y="1229"/>
                  </a:cubicBezTo>
                  <a:cubicBezTo>
                    <a:pt x="3829" y="955"/>
                    <a:pt x="4687" y="764"/>
                    <a:pt x="5425" y="348"/>
                  </a:cubicBezTo>
                  <a:cubicBezTo>
                    <a:pt x="5607" y="234"/>
                    <a:pt x="5495" y="1"/>
                    <a:pt x="53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1740425" y="910875"/>
              <a:ext cx="116750" cy="145050"/>
            </a:xfrm>
            <a:custGeom>
              <a:avLst/>
              <a:gdLst/>
              <a:ahLst/>
              <a:cxnLst/>
              <a:rect l="l" t="t" r="r" b="b"/>
              <a:pathLst>
                <a:path w="4670" h="5802" extrusionOk="0">
                  <a:moveTo>
                    <a:pt x="113" y="0"/>
                  </a:moveTo>
                  <a:cubicBezTo>
                    <a:pt x="51" y="0"/>
                    <a:pt x="1" y="70"/>
                    <a:pt x="35" y="147"/>
                  </a:cubicBezTo>
                  <a:cubicBezTo>
                    <a:pt x="523" y="1159"/>
                    <a:pt x="1261" y="2016"/>
                    <a:pt x="1940" y="2897"/>
                  </a:cubicBezTo>
                  <a:cubicBezTo>
                    <a:pt x="2666" y="3838"/>
                    <a:pt x="3380" y="5004"/>
                    <a:pt x="4321" y="5754"/>
                  </a:cubicBezTo>
                  <a:cubicBezTo>
                    <a:pt x="4362" y="5787"/>
                    <a:pt x="4406" y="5801"/>
                    <a:pt x="4447" y="5801"/>
                  </a:cubicBezTo>
                  <a:cubicBezTo>
                    <a:pt x="4570" y="5801"/>
                    <a:pt x="4669" y="5671"/>
                    <a:pt x="4607" y="5528"/>
                  </a:cubicBezTo>
                  <a:cubicBezTo>
                    <a:pt x="4154" y="4552"/>
                    <a:pt x="3297" y="3671"/>
                    <a:pt x="2630" y="2826"/>
                  </a:cubicBezTo>
                  <a:cubicBezTo>
                    <a:pt x="1856" y="1849"/>
                    <a:pt x="1142" y="825"/>
                    <a:pt x="189" y="39"/>
                  </a:cubicBezTo>
                  <a:cubicBezTo>
                    <a:pt x="165" y="12"/>
                    <a:pt x="138" y="0"/>
                    <a:pt x="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1966100" y="84992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17" y="1"/>
                  </a:moveTo>
                  <a:cubicBezTo>
                    <a:pt x="5986" y="37"/>
                    <a:pt x="4831" y="394"/>
                    <a:pt x="3735" y="644"/>
                  </a:cubicBezTo>
                  <a:cubicBezTo>
                    <a:pt x="2533" y="906"/>
                    <a:pt x="1318" y="1168"/>
                    <a:pt x="163" y="1537"/>
                  </a:cubicBezTo>
                  <a:cubicBezTo>
                    <a:pt x="0" y="1583"/>
                    <a:pt x="8" y="1835"/>
                    <a:pt x="176" y="1835"/>
                  </a:cubicBezTo>
                  <a:cubicBezTo>
                    <a:pt x="179" y="1835"/>
                    <a:pt x="183" y="1835"/>
                    <a:pt x="187" y="1835"/>
                  </a:cubicBezTo>
                  <a:cubicBezTo>
                    <a:pt x="1318" y="1704"/>
                    <a:pt x="2449" y="1465"/>
                    <a:pt x="3569" y="1239"/>
                  </a:cubicBezTo>
                  <a:cubicBezTo>
                    <a:pt x="4759" y="1001"/>
                    <a:pt x="6045" y="858"/>
                    <a:pt x="7152" y="370"/>
                  </a:cubicBezTo>
                  <a:cubicBezTo>
                    <a:pt x="7331" y="299"/>
                    <a:pt x="7331" y="1"/>
                    <a:pt x="711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2128250" y="994950"/>
              <a:ext cx="103450" cy="137425"/>
            </a:xfrm>
            <a:custGeom>
              <a:avLst/>
              <a:gdLst/>
              <a:ahLst/>
              <a:cxnLst/>
              <a:rect l="l" t="t" r="r" b="b"/>
              <a:pathLst>
                <a:path w="4138" h="5497" extrusionOk="0">
                  <a:moveTo>
                    <a:pt x="229" y="1"/>
                  </a:moveTo>
                  <a:cubicBezTo>
                    <a:pt x="113" y="1"/>
                    <a:pt x="1" y="137"/>
                    <a:pt x="71" y="260"/>
                  </a:cubicBezTo>
                  <a:cubicBezTo>
                    <a:pt x="643" y="1225"/>
                    <a:pt x="1309" y="2141"/>
                    <a:pt x="1952" y="3058"/>
                  </a:cubicBezTo>
                  <a:cubicBezTo>
                    <a:pt x="2512" y="3868"/>
                    <a:pt x="3036" y="4832"/>
                    <a:pt x="3798" y="5451"/>
                  </a:cubicBezTo>
                  <a:cubicBezTo>
                    <a:pt x="3833" y="5483"/>
                    <a:pt x="3878" y="5497"/>
                    <a:pt x="3922" y="5497"/>
                  </a:cubicBezTo>
                  <a:cubicBezTo>
                    <a:pt x="4031" y="5497"/>
                    <a:pt x="4138" y="5415"/>
                    <a:pt x="4095" y="5297"/>
                  </a:cubicBezTo>
                  <a:cubicBezTo>
                    <a:pt x="3726" y="4320"/>
                    <a:pt x="2929" y="3463"/>
                    <a:pt x="2310" y="2618"/>
                  </a:cubicBezTo>
                  <a:cubicBezTo>
                    <a:pt x="1667" y="1749"/>
                    <a:pt x="1059" y="856"/>
                    <a:pt x="345" y="58"/>
                  </a:cubicBezTo>
                  <a:cubicBezTo>
                    <a:pt x="311" y="18"/>
                    <a:pt x="270" y="1"/>
                    <a:pt x="2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1192750" y="426425"/>
              <a:ext cx="116700" cy="145075"/>
            </a:xfrm>
            <a:custGeom>
              <a:avLst/>
              <a:gdLst/>
              <a:ahLst/>
              <a:cxnLst/>
              <a:rect l="l" t="t" r="r" b="b"/>
              <a:pathLst>
                <a:path w="4668" h="5803" extrusionOk="0">
                  <a:moveTo>
                    <a:pt x="114" y="0"/>
                  </a:moveTo>
                  <a:cubicBezTo>
                    <a:pt x="51" y="0"/>
                    <a:pt x="0" y="65"/>
                    <a:pt x="34" y="141"/>
                  </a:cubicBezTo>
                  <a:cubicBezTo>
                    <a:pt x="522" y="1153"/>
                    <a:pt x="1260" y="2011"/>
                    <a:pt x="1939" y="2892"/>
                  </a:cubicBezTo>
                  <a:cubicBezTo>
                    <a:pt x="2665" y="3832"/>
                    <a:pt x="3380" y="5011"/>
                    <a:pt x="4320" y="5749"/>
                  </a:cubicBezTo>
                  <a:cubicBezTo>
                    <a:pt x="4364" y="5786"/>
                    <a:pt x="4410" y="5803"/>
                    <a:pt x="4452" y="5803"/>
                  </a:cubicBezTo>
                  <a:cubicBezTo>
                    <a:pt x="4573" y="5803"/>
                    <a:pt x="4668" y="5673"/>
                    <a:pt x="4606" y="5523"/>
                  </a:cubicBezTo>
                  <a:cubicBezTo>
                    <a:pt x="4154" y="4547"/>
                    <a:pt x="3296" y="3666"/>
                    <a:pt x="2630" y="2820"/>
                  </a:cubicBezTo>
                  <a:cubicBezTo>
                    <a:pt x="1856" y="1856"/>
                    <a:pt x="1141" y="820"/>
                    <a:pt x="189" y="34"/>
                  </a:cubicBezTo>
                  <a:cubicBezTo>
                    <a:pt x="165" y="10"/>
                    <a:pt x="138" y="0"/>
                    <a:pt x="11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1580800" y="510550"/>
              <a:ext cx="103225" cy="137825"/>
            </a:xfrm>
            <a:custGeom>
              <a:avLst/>
              <a:gdLst/>
              <a:ahLst/>
              <a:cxnLst/>
              <a:rect l="l" t="t" r="r" b="b"/>
              <a:pathLst>
                <a:path w="4129" h="5513" extrusionOk="0">
                  <a:moveTo>
                    <a:pt x="225" y="0"/>
                  </a:moveTo>
                  <a:cubicBezTo>
                    <a:pt x="114" y="0"/>
                    <a:pt x="0" y="145"/>
                    <a:pt x="62" y="277"/>
                  </a:cubicBezTo>
                  <a:cubicBezTo>
                    <a:pt x="633" y="1241"/>
                    <a:pt x="1300" y="2146"/>
                    <a:pt x="1943" y="3075"/>
                  </a:cubicBezTo>
                  <a:cubicBezTo>
                    <a:pt x="2502" y="3872"/>
                    <a:pt x="3026" y="4837"/>
                    <a:pt x="3788" y="5468"/>
                  </a:cubicBezTo>
                  <a:cubicBezTo>
                    <a:pt x="3823" y="5499"/>
                    <a:pt x="3867" y="5513"/>
                    <a:pt x="3911" y="5513"/>
                  </a:cubicBezTo>
                  <a:cubicBezTo>
                    <a:pt x="4020" y="5513"/>
                    <a:pt x="4128" y="5428"/>
                    <a:pt x="4086" y="5301"/>
                  </a:cubicBezTo>
                  <a:cubicBezTo>
                    <a:pt x="3717" y="4337"/>
                    <a:pt x="2919" y="3468"/>
                    <a:pt x="2300" y="2622"/>
                  </a:cubicBezTo>
                  <a:cubicBezTo>
                    <a:pt x="1657" y="1765"/>
                    <a:pt x="1050" y="872"/>
                    <a:pt x="335" y="62"/>
                  </a:cubicBezTo>
                  <a:cubicBezTo>
                    <a:pt x="304" y="19"/>
                    <a:pt x="265" y="0"/>
                    <a:pt x="2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1872075" y="586725"/>
              <a:ext cx="116875" cy="145050"/>
            </a:xfrm>
            <a:custGeom>
              <a:avLst/>
              <a:gdLst/>
              <a:ahLst/>
              <a:cxnLst/>
              <a:rect l="l" t="t" r="r" b="b"/>
              <a:pathLst>
                <a:path w="4675" h="5802" extrusionOk="0">
                  <a:moveTo>
                    <a:pt x="110" y="0"/>
                  </a:moveTo>
                  <a:cubicBezTo>
                    <a:pt x="49" y="0"/>
                    <a:pt x="1" y="71"/>
                    <a:pt x="43" y="147"/>
                  </a:cubicBezTo>
                  <a:cubicBezTo>
                    <a:pt x="531" y="1159"/>
                    <a:pt x="1257" y="2016"/>
                    <a:pt x="1948" y="2897"/>
                  </a:cubicBezTo>
                  <a:cubicBezTo>
                    <a:pt x="2674" y="3850"/>
                    <a:pt x="3389" y="5004"/>
                    <a:pt x="4329" y="5755"/>
                  </a:cubicBezTo>
                  <a:cubicBezTo>
                    <a:pt x="4368" y="5787"/>
                    <a:pt x="4410" y="5801"/>
                    <a:pt x="4450" y="5801"/>
                  </a:cubicBezTo>
                  <a:cubicBezTo>
                    <a:pt x="4571" y="5801"/>
                    <a:pt x="4675" y="5672"/>
                    <a:pt x="4603" y="5528"/>
                  </a:cubicBezTo>
                  <a:cubicBezTo>
                    <a:pt x="4163" y="4552"/>
                    <a:pt x="3293" y="3671"/>
                    <a:pt x="2627" y="2826"/>
                  </a:cubicBezTo>
                  <a:cubicBezTo>
                    <a:pt x="1853" y="1849"/>
                    <a:pt x="1138" y="825"/>
                    <a:pt x="186" y="40"/>
                  </a:cubicBezTo>
                  <a:cubicBezTo>
                    <a:pt x="162" y="12"/>
                    <a:pt x="135" y="0"/>
                    <a:pt x="11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132850" y="1555650"/>
              <a:ext cx="140475" cy="52625"/>
            </a:xfrm>
            <a:custGeom>
              <a:avLst/>
              <a:gdLst/>
              <a:ahLst/>
              <a:cxnLst/>
              <a:rect l="l" t="t" r="r" b="b"/>
              <a:pathLst>
                <a:path w="5619" h="2105" extrusionOk="0">
                  <a:moveTo>
                    <a:pt x="5311" y="0"/>
                  </a:moveTo>
                  <a:cubicBezTo>
                    <a:pt x="5302" y="0"/>
                    <a:pt x="5292" y="1"/>
                    <a:pt x="5283" y="2"/>
                  </a:cubicBezTo>
                  <a:cubicBezTo>
                    <a:pt x="4402" y="121"/>
                    <a:pt x="3556" y="526"/>
                    <a:pt x="2723" y="811"/>
                  </a:cubicBezTo>
                  <a:cubicBezTo>
                    <a:pt x="1877" y="1109"/>
                    <a:pt x="1020" y="1395"/>
                    <a:pt x="187" y="1728"/>
                  </a:cubicBezTo>
                  <a:cubicBezTo>
                    <a:pt x="1" y="1816"/>
                    <a:pt x="46" y="2104"/>
                    <a:pt x="239" y="2104"/>
                  </a:cubicBezTo>
                  <a:cubicBezTo>
                    <a:pt x="256" y="2104"/>
                    <a:pt x="275" y="2102"/>
                    <a:pt x="294" y="2097"/>
                  </a:cubicBezTo>
                  <a:cubicBezTo>
                    <a:pt x="1223" y="1835"/>
                    <a:pt x="2127" y="1526"/>
                    <a:pt x="3032" y="1228"/>
                  </a:cubicBezTo>
                  <a:cubicBezTo>
                    <a:pt x="3842" y="954"/>
                    <a:pt x="4687" y="764"/>
                    <a:pt x="5425" y="347"/>
                  </a:cubicBezTo>
                  <a:cubicBezTo>
                    <a:pt x="5619" y="233"/>
                    <a:pt x="5508" y="0"/>
                    <a:pt x="531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211275" y="1741200"/>
              <a:ext cx="116750" cy="144875"/>
            </a:xfrm>
            <a:custGeom>
              <a:avLst/>
              <a:gdLst/>
              <a:ahLst/>
              <a:cxnLst/>
              <a:rect l="l" t="t" r="r" b="b"/>
              <a:pathLst>
                <a:path w="4670" h="5795" extrusionOk="0">
                  <a:moveTo>
                    <a:pt x="116" y="1"/>
                  </a:moveTo>
                  <a:cubicBezTo>
                    <a:pt x="56" y="1"/>
                    <a:pt x="0" y="68"/>
                    <a:pt x="26" y="128"/>
                  </a:cubicBezTo>
                  <a:cubicBezTo>
                    <a:pt x="526" y="1140"/>
                    <a:pt x="1253" y="2009"/>
                    <a:pt x="1943" y="2890"/>
                  </a:cubicBezTo>
                  <a:cubicBezTo>
                    <a:pt x="2669" y="3819"/>
                    <a:pt x="3384" y="4998"/>
                    <a:pt x="4324" y="5748"/>
                  </a:cubicBezTo>
                  <a:cubicBezTo>
                    <a:pt x="4363" y="5780"/>
                    <a:pt x="4405" y="5795"/>
                    <a:pt x="4445" y="5795"/>
                  </a:cubicBezTo>
                  <a:cubicBezTo>
                    <a:pt x="4567" y="5795"/>
                    <a:pt x="4670" y="5665"/>
                    <a:pt x="4598" y="5522"/>
                  </a:cubicBezTo>
                  <a:cubicBezTo>
                    <a:pt x="4158" y="4533"/>
                    <a:pt x="3289" y="3664"/>
                    <a:pt x="2622" y="2807"/>
                  </a:cubicBezTo>
                  <a:cubicBezTo>
                    <a:pt x="1848" y="1843"/>
                    <a:pt x="1134" y="819"/>
                    <a:pt x="181" y="33"/>
                  </a:cubicBezTo>
                  <a:cubicBezTo>
                    <a:pt x="162" y="10"/>
                    <a:pt x="138" y="1"/>
                    <a:pt x="1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51475" y="1340875"/>
              <a:ext cx="103175" cy="137675"/>
            </a:xfrm>
            <a:custGeom>
              <a:avLst/>
              <a:gdLst/>
              <a:ahLst/>
              <a:cxnLst/>
              <a:rect l="l" t="t" r="r" b="b"/>
              <a:pathLst>
                <a:path w="4127" h="5507" extrusionOk="0">
                  <a:moveTo>
                    <a:pt x="229" y="1"/>
                  </a:moveTo>
                  <a:cubicBezTo>
                    <a:pt x="116" y="1"/>
                    <a:pt x="1" y="145"/>
                    <a:pt x="72" y="270"/>
                  </a:cubicBezTo>
                  <a:cubicBezTo>
                    <a:pt x="632" y="1235"/>
                    <a:pt x="1299" y="2139"/>
                    <a:pt x="1942" y="3068"/>
                  </a:cubicBezTo>
                  <a:cubicBezTo>
                    <a:pt x="2513" y="3866"/>
                    <a:pt x="3025" y="4830"/>
                    <a:pt x="3787" y="5461"/>
                  </a:cubicBezTo>
                  <a:cubicBezTo>
                    <a:pt x="3821" y="5492"/>
                    <a:pt x="3866" y="5506"/>
                    <a:pt x="3910" y="5506"/>
                  </a:cubicBezTo>
                  <a:cubicBezTo>
                    <a:pt x="4019" y="5506"/>
                    <a:pt x="4127" y="5422"/>
                    <a:pt x="4085" y="5295"/>
                  </a:cubicBezTo>
                  <a:cubicBezTo>
                    <a:pt x="3716" y="4330"/>
                    <a:pt x="2930" y="3461"/>
                    <a:pt x="2299" y="2616"/>
                  </a:cubicBezTo>
                  <a:cubicBezTo>
                    <a:pt x="1656" y="1758"/>
                    <a:pt x="1049" y="865"/>
                    <a:pt x="334" y="56"/>
                  </a:cubicBezTo>
                  <a:cubicBezTo>
                    <a:pt x="304" y="17"/>
                    <a:pt x="267" y="1"/>
                    <a:pt x="2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264725" y="1231750"/>
              <a:ext cx="140100" cy="52375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19" y="0"/>
                  </a:moveTo>
                  <a:cubicBezTo>
                    <a:pt x="5307" y="0"/>
                    <a:pt x="5295" y="1"/>
                    <a:pt x="5282" y="4"/>
                  </a:cubicBezTo>
                  <a:cubicBezTo>
                    <a:pt x="4401" y="123"/>
                    <a:pt x="3556" y="528"/>
                    <a:pt x="2722" y="801"/>
                  </a:cubicBezTo>
                  <a:cubicBezTo>
                    <a:pt x="1865" y="1099"/>
                    <a:pt x="1020" y="1385"/>
                    <a:pt x="186" y="1730"/>
                  </a:cubicBezTo>
                  <a:cubicBezTo>
                    <a:pt x="0" y="1807"/>
                    <a:pt x="45" y="2094"/>
                    <a:pt x="239" y="2094"/>
                  </a:cubicBezTo>
                  <a:cubicBezTo>
                    <a:pt x="256" y="2094"/>
                    <a:pt x="274" y="2092"/>
                    <a:pt x="293" y="2087"/>
                  </a:cubicBezTo>
                  <a:cubicBezTo>
                    <a:pt x="1210" y="1837"/>
                    <a:pt x="2127" y="1516"/>
                    <a:pt x="3032" y="1218"/>
                  </a:cubicBezTo>
                  <a:cubicBezTo>
                    <a:pt x="3829" y="956"/>
                    <a:pt x="4687" y="766"/>
                    <a:pt x="5425" y="349"/>
                  </a:cubicBezTo>
                  <a:cubicBezTo>
                    <a:pt x="5603" y="237"/>
                    <a:pt x="5500" y="0"/>
                    <a:pt x="531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342925" y="1417325"/>
              <a:ext cx="116725" cy="144950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4" y="0"/>
                  </a:moveTo>
                  <a:cubicBezTo>
                    <a:pt x="52" y="0"/>
                    <a:pt x="1" y="64"/>
                    <a:pt x="35" y="141"/>
                  </a:cubicBezTo>
                  <a:cubicBezTo>
                    <a:pt x="523" y="1153"/>
                    <a:pt x="1249" y="2010"/>
                    <a:pt x="1940" y="2891"/>
                  </a:cubicBezTo>
                  <a:cubicBezTo>
                    <a:pt x="2666" y="3832"/>
                    <a:pt x="3380" y="5011"/>
                    <a:pt x="4321" y="5749"/>
                  </a:cubicBezTo>
                  <a:cubicBezTo>
                    <a:pt x="4364" y="5783"/>
                    <a:pt x="4409" y="5797"/>
                    <a:pt x="4451" y="5797"/>
                  </a:cubicBezTo>
                  <a:cubicBezTo>
                    <a:pt x="4573" y="5797"/>
                    <a:pt x="4669" y="5673"/>
                    <a:pt x="4607" y="5523"/>
                  </a:cubicBezTo>
                  <a:cubicBezTo>
                    <a:pt x="4154" y="4546"/>
                    <a:pt x="3297" y="3665"/>
                    <a:pt x="2630" y="2820"/>
                  </a:cubicBezTo>
                  <a:cubicBezTo>
                    <a:pt x="1844" y="1856"/>
                    <a:pt x="1130" y="820"/>
                    <a:pt x="190" y="34"/>
                  </a:cubicBezTo>
                  <a:cubicBezTo>
                    <a:pt x="166" y="10"/>
                    <a:pt x="139" y="0"/>
                    <a:pt x="11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21000" y="872250"/>
              <a:ext cx="183500" cy="45600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38" y="1"/>
                  </a:moveTo>
                  <a:cubicBezTo>
                    <a:pt x="7134" y="1"/>
                    <a:pt x="7129" y="1"/>
                    <a:pt x="7125" y="1"/>
                  </a:cubicBezTo>
                  <a:cubicBezTo>
                    <a:pt x="5994" y="37"/>
                    <a:pt x="4839" y="394"/>
                    <a:pt x="3744" y="644"/>
                  </a:cubicBezTo>
                  <a:cubicBezTo>
                    <a:pt x="2541" y="918"/>
                    <a:pt x="1327" y="1168"/>
                    <a:pt x="172" y="1537"/>
                  </a:cubicBezTo>
                  <a:cubicBezTo>
                    <a:pt x="1" y="1560"/>
                    <a:pt x="16" y="1824"/>
                    <a:pt x="175" y="1824"/>
                  </a:cubicBezTo>
                  <a:cubicBezTo>
                    <a:pt x="182" y="1824"/>
                    <a:pt x="189" y="1824"/>
                    <a:pt x="196" y="1823"/>
                  </a:cubicBezTo>
                  <a:cubicBezTo>
                    <a:pt x="1327" y="1692"/>
                    <a:pt x="2458" y="1453"/>
                    <a:pt x="3577" y="1227"/>
                  </a:cubicBezTo>
                  <a:cubicBezTo>
                    <a:pt x="4768" y="989"/>
                    <a:pt x="6054" y="834"/>
                    <a:pt x="7173" y="358"/>
                  </a:cubicBezTo>
                  <a:cubicBezTo>
                    <a:pt x="7336" y="288"/>
                    <a:pt x="7340" y="1"/>
                    <a:pt x="713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183300" y="1017150"/>
              <a:ext cx="103200" cy="137600"/>
            </a:xfrm>
            <a:custGeom>
              <a:avLst/>
              <a:gdLst/>
              <a:ahLst/>
              <a:cxnLst/>
              <a:rect l="l" t="t" r="r" b="b"/>
              <a:pathLst>
                <a:path w="4128" h="5504" extrusionOk="0">
                  <a:moveTo>
                    <a:pt x="225" y="1"/>
                  </a:moveTo>
                  <a:cubicBezTo>
                    <a:pt x="113" y="1"/>
                    <a:pt x="0" y="143"/>
                    <a:pt x="62" y="265"/>
                  </a:cubicBezTo>
                  <a:cubicBezTo>
                    <a:pt x="633" y="1230"/>
                    <a:pt x="1300" y="2146"/>
                    <a:pt x="1943" y="3063"/>
                  </a:cubicBezTo>
                  <a:cubicBezTo>
                    <a:pt x="2503" y="3873"/>
                    <a:pt x="3026" y="4837"/>
                    <a:pt x="3788" y="5456"/>
                  </a:cubicBezTo>
                  <a:cubicBezTo>
                    <a:pt x="3825" y="5489"/>
                    <a:pt x="3872" y="5504"/>
                    <a:pt x="3919" y="5504"/>
                  </a:cubicBezTo>
                  <a:cubicBezTo>
                    <a:pt x="4025" y="5504"/>
                    <a:pt x="4128" y="5426"/>
                    <a:pt x="4086" y="5302"/>
                  </a:cubicBezTo>
                  <a:cubicBezTo>
                    <a:pt x="3705" y="4325"/>
                    <a:pt x="2919" y="3468"/>
                    <a:pt x="2300" y="2623"/>
                  </a:cubicBezTo>
                  <a:cubicBezTo>
                    <a:pt x="1657" y="1753"/>
                    <a:pt x="1050" y="861"/>
                    <a:pt x="336" y="63"/>
                  </a:cubicBezTo>
                  <a:cubicBezTo>
                    <a:pt x="304" y="19"/>
                    <a:pt x="264" y="1"/>
                    <a:pt x="2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396375" y="907600"/>
              <a:ext cx="140300" cy="52450"/>
            </a:xfrm>
            <a:custGeom>
              <a:avLst/>
              <a:gdLst/>
              <a:ahLst/>
              <a:cxnLst/>
              <a:rect l="l" t="t" r="r" b="b"/>
              <a:pathLst>
                <a:path w="5612" h="2098" extrusionOk="0">
                  <a:moveTo>
                    <a:pt x="5318" y="0"/>
                  </a:moveTo>
                  <a:cubicBezTo>
                    <a:pt x="5305" y="0"/>
                    <a:pt x="5292" y="2"/>
                    <a:pt x="5279" y="4"/>
                  </a:cubicBezTo>
                  <a:cubicBezTo>
                    <a:pt x="4398" y="123"/>
                    <a:pt x="3552" y="528"/>
                    <a:pt x="2719" y="801"/>
                  </a:cubicBezTo>
                  <a:cubicBezTo>
                    <a:pt x="1873" y="1099"/>
                    <a:pt x="1028" y="1385"/>
                    <a:pt x="195" y="1730"/>
                  </a:cubicBezTo>
                  <a:cubicBezTo>
                    <a:pt x="1" y="1816"/>
                    <a:pt x="41" y="2097"/>
                    <a:pt x="226" y="2097"/>
                  </a:cubicBezTo>
                  <a:cubicBezTo>
                    <a:pt x="246" y="2097"/>
                    <a:pt x="267" y="2094"/>
                    <a:pt x="290" y="2087"/>
                  </a:cubicBezTo>
                  <a:cubicBezTo>
                    <a:pt x="1219" y="1837"/>
                    <a:pt x="2123" y="1528"/>
                    <a:pt x="3028" y="1230"/>
                  </a:cubicBezTo>
                  <a:cubicBezTo>
                    <a:pt x="3838" y="956"/>
                    <a:pt x="4683" y="766"/>
                    <a:pt x="5433" y="349"/>
                  </a:cubicBezTo>
                  <a:cubicBezTo>
                    <a:pt x="5612" y="237"/>
                    <a:pt x="5508" y="0"/>
                    <a:pt x="531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474775" y="1093300"/>
              <a:ext cx="116650" cy="144950"/>
            </a:xfrm>
            <a:custGeom>
              <a:avLst/>
              <a:gdLst/>
              <a:ahLst/>
              <a:cxnLst/>
              <a:rect l="l" t="t" r="r" b="b"/>
              <a:pathLst>
                <a:path w="4666" h="5798" extrusionOk="0">
                  <a:moveTo>
                    <a:pt x="112" y="0"/>
                  </a:moveTo>
                  <a:cubicBezTo>
                    <a:pt x="53" y="0"/>
                    <a:pt x="1" y="59"/>
                    <a:pt x="35" y="136"/>
                  </a:cubicBezTo>
                  <a:cubicBezTo>
                    <a:pt x="523" y="1148"/>
                    <a:pt x="1250" y="2017"/>
                    <a:pt x="1928" y="2887"/>
                  </a:cubicBezTo>
                  <a:cubicBezTo>
                    <a:pt x="2666" y="3827"/>
                    <a:pt x="3381" y="5006"/>
                    <a:pt x="4321" y="5744"/>
                  </a:cubicBezTo>
                  <a:cubicBezTo>
                    <a:pt x="4362" y="5782"/>
                    <a:pt x="4407" y="5798"/>
                    <a:pt x="4449" y="5798"/>
                  </a:cubicBezTo>
                  <a:cubicBezTo>
                    <a:pt x="4567" y="5798"/>
                    <a:pt x="4666" y="5670"/>
                    <a:pt x="4595" y="5530"/>
                  </a:cubicBezTo>
                  <a:cubicBezTo>
                    <a:pt x="4155" y="4542"/>
                    <a:pt x="3286" y="3660"/>
                    <a:pt x="2619" y="2815"/>
                  </a:cubicBezTo>
                  <a:cubicBezTo>
                    <a:pt x="1845" y="1851"/>
                    <a:pt x="1131" y="827"/>
                    <a:pt x="178" y="29"/>
                  </a:cubicBezTo>
                  <a:cubicBezTo>
                    <a:pt x="158" y="9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314925" y="693125"/>
              <a:ext cx="103175" cy="137600"/>
            </a:xfrm>
            <a:custGeom>
              <a:avLst/>
              <a:gdLst/>
              <a:ahLst/>
              <a:cxnLst/>
              <a:rect l="l" t="t" r="r" b="b"/>
              <a:pathLst>
                <a:path w="4127" h="5504" extrusionOk="0">
                  <a:moveTo>
                    <a:pt x="224" y="1"/>
                  </a:moveTo>
                  <a:cubicBezTo>
                    <a:pt x="113" y="1"/>
                    <a:pt x="1" y="137"/>
                    <a:pt x="71" y="260"/>
                  </a:cubicBezTo>
                  <a:cubicBezTo>
                    <a:pt x="631" y="1225"/>
                    <a:pt x="1310" y="2142"/>
                    <a:pt x="1941" y="3058"/>
                  </a:cubicBezTo>
                  <a:cubicBezTo>
                    <a:pt x="2512" y="3868"/>
                    <a:pt x="3036" y="4832"/>
                    <a:pt x="3786" y="5463"/>
                  </a:cubicBezTo>
                  <a:cubicBezTo>
                    <a:pt x="3820" y="5491"/>
                    <a:pt x="3864" y="5503"/>
                    <a:pt x="3907" y="5503"/>
                  </a:cubicBezTo>
                  <a:cubicBezTo>
                    <a:pt x="4017" y="5503"/>
                    <a:pt x="4126" y="5424"/>
                    <a:pt x="4084" y="5297"/>
                  </a:cubicBezTo>
                  <a:cubicBezTo>
                    <a:pt x="3715" y="4332"/>
                    <a:pt x="2929" y="3463"/>
                    <a:pt x="2298" y="2618"/>
                  </a:cubicBezTo>
                  <a:cubicBezTo>
                    <a:pt x="1667" y="1749"/>
                    <a:pt x="1048" y="856"/>
                    <a:pt x="333" y="58"/>
                  </a:cubicBezTo>
                  <a:cubicBezTo>
                    <a:pt x="302" y="18"/>
                    <a:pt x="263" y="1"/>
                    <a:pt x="22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528150" y="584050"/>
              <a:ext cx="140075" cy="52075"/>
            </a:xfrm>
            <a:custGeom>
              <a:avLst/>
              <a:gdLst/>
              <a:ahLst/>
              <a:cxnLst/>
              <a:rect l="l" t="t" r="r" b="b"/>
              <a:pathLst>
                <a:path w="5603" h="2083" extrusionOk="0">
                  <a:moveTo>
                    <a:pt x="5321" y="0"/>
                  </a:moveTo>
                  <a:cubicBezTo>
                    <a:pt x="5308" y="0"/>
                    <a:pt x="5295" y="1"/>
                    <a:pt x="5282" y="4"/>
                  </a:cubicBezTo>
                  <a:cubicBezTo>
                    <a:pt x="4401" y="111"/>
                    <a:pt x="3556" y="516"/>
                    <a:pt x="2722" y="801"/>
                  </a:cubicBezTo>
                  <a:cubicBezTo>
                    <a:pt x="1865" y="1099"/>
                    <a:pt x="1020" y="1385"/>
                    <a:pt x="186" y="1730"/>
                  </a:cubicBezTo>
                  <a:cubicBezTo>
                    <a:pt x="1" y="1806"/>
                    <a:pt x="45" y="2083"/>
                    <a:pt x="237" y="2083"/>
                  </a:cubicBezTo>
                  <a:cubicBezTo>
                    <a:pt x="255" y="2083"/>
                    <a:pt x="273" y="2080"/>
                    <a:pt x="293" y="2075"/>
                  </a:cubicBezTo>
                  <a:cubicBezTo>
                    <a:pt x="1210" y="1825"/>
                    <a:pt x="2127" y="1516"/>
                    <a:pt x="3032" y="1218"/>
                  </a:cubicBezTo>
                  <a:cubicBezTo>
                    <a:pt x="3830" y="944"/>
                    <a:pt x="4687" y="754"/>
                    <a:pt x="5425" y="337"/>
                  </a:cubicBezTo>
                  <a:cubicBezTo>
                    <a:pt x="5603" y="226"/>
                    <a:pt x="5500" y="0"/>
                    <a:pt x="532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06375" y="769475"/>
              <a:ext cx="116725" cy="145050"/>
            </a:xfrm>
            <a:custGeom>
              <a:avLst/>
              <a:gdLst/>
              <a:ahLst/>
              <a:cxnLst/>
              <a:rect l="l" t="t" r="r" b="b"/>
              <a:pathLst>
                <a:path w="4669" h="5802" extrusionOk="0">
                  <a:moveTo>
                    <a:pt x="111" y="1"/>
                  </a:moveTo>
                  <a:cubicBezTo>
                    <a:pt x="50" y="1"/>
                    <a:pt x="0" y="68"/>
                    <a:pt x="34" y="135"/>
                  </a:cubicBezTo>
                  <a:cubicBezTo>
                    <a:pt x="522" y="1147"/>
                    <a:pt x="1260" y="2016"/>
                    <a:pt x="1939" y="2898"/>
                  </a:cubicBezTo>
                  <a:cubicBezTo>
                    <a:pt x="2665" y="3826"/>
                    <a:pt x="3379" y="5005"/>
                    <a:pt x="4320" y="5755"/>
                  </a:cubicBezTo>
                  <a:cubicBezTo>
                    <a:pt x="4361" y="5788"/>
                    <a:pt x="4405" y="5802"/>
                    <a:pt x="4446" y="5802"/>
                  </a:cubicBezTo>
                  <a:cubicBezTo>
                    <a:pt x="4570" y="5802"/>
                    <a:pt x="4668" y="5672"/>
                    <a:pt x="4606" y="5529"/>
                  </a:cubicBezTo>
                  <a:cubicBezTo>
                    <a:pt x="4153" y="4541"/>
                    <a:pt x="3296" y="3671"/>
                    <a:pt x="2629" y="2814"/>
                  </a:cubicBezTo>
                  <a:cubicBezTo>
                    <a:pt x="1855" y="1850"/>
                    <a:pt x="1141" y="826"/>
                    <a:pt x="189" y="40"/>
                  </a:cubicBezTo>
                  <a:cubicBezTo>
                    <a:pt x="164" y="12"/>
                    <a:pt x="137" y="1"/>
                    <a:pt x="11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738225" y="445325"/>
              <a:ext cx="116650" cy="145050"/>
            </a:xfrm>
            <a:custGeom>
              <a:avLst/>
              <a:gdLst/>
              <a:ahLst/>
              <a:cxnLst/>
              <a:rect l="l" t="t" r="r" b="b"/>
              <a:pathLst>
                <a:path w="4666" h="5802" extrusionOk="0">
                  <a:moveTo>
                    <a:pt x="108" y="1"/>
                  </a:moveTo>
                  <a:cubicBezTo>
                    <a:pt x="51" y="1"/>
                    <a:pt x="0" y="71"/>
                    <a:pt x="34" y="147"/>
                  </a:cubicBezTo>
                  <a:cubicBezTo>
                    <a:pt x="522" y="1159"/>
                    <a:pt x="1249" y="2017"/>
                    <a:pt x="1939" y="2898"/>
                  </a:cubicBezTo>
                  <a:cubicBezTo>
                    <a:pt x="2666" y="3838"/>
                    <a:pt x="3380" y="5005"/>
                    <a:pt x="4320" y="5755"/>
                  </a:cubicBezTo>
                  <a:cubicBezTo>
                    <a:pt x="4359" y="5788"/>
                    <a:pt x="4401" y="5802"/>
                    <a:pt x="4441" y="5802"/>
                  </a:cubicBezTo>
                  <a:cubicBezTo>
                    <a:pt x="4563" y="5802"/>
                    <a:pt x="4666" y="5672"/>
                    <a:pt x="4594" y="5529"/>
                  </a:cubicBezTo>
                  <a:cubicBezTo>
                    <a:pt x="4154" y="4553"/>
                    <a:pt x="3285" y="3672"/>
                    <a:pt x="2618" y="2826"/>
                  </a:cubicBezTo>
                  <a:cubicBezTo>
                    <a:pt x="1844" y="1850"/>
                    <a:pt x="1130" y="826"/>
                    <a:pt x="177" y="40"/>
                  </a:cubicBezTo>
                  <a:cubicBezTo>
                    <a:pt x="156" y="13"/>
                    <a:pt x="132" y="1"/>
                    <a:pt x="10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2020507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accent1"/>
        </a:solidFill>
        <a:effectLst/>
      </p:bgPr>
    </p:bg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9"/>
          <p:cNvSpPr/>
          <p:nvPr/>
        </p:nvSpPr>
        <p:spPr>
          <a:xfrm rot="-1136863">
            <a:off x="7915651" y="-396510"/>
            <a:ext cx="3501211" cy="2825421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72" name="Google Shape;972;p9"/>
          <p:cNvSpPr/>
          <p:nvPr/>
        </p:nvSpPr>
        <p:spPr>
          <a:xfrm>
            <a:off x="7653401" y="930767"/>
            <a:ext cx="4640033" cy="5831643"/>
          </a:xfrm>
          <a:custGeom>
            <a:avLst/>
            <a:gdLst/>
            <a:ahLst/>
            <a:cxnLst/>
            <a:rect l="l" t="t" r="r" b="b"/>
            <a:pathLst>
              <a:path w="65414" h="82213" extrusionOk="0">
                <a:moveTo>
                  <a:pt x="38827" y="0"/>
                </a:moveTo>
                <a:cubicBezTo>
                  <a:pt x="35070" y="0"/>
                  <a:pt x="31306" y="382"/>
                  <a:pt x="27540" y="1334"/>
                </a:cubicBezTo>
                <a:cubicBezTo>
                  <a:pt x="14359" y="4656"/>
                  <a:pt x="2513" y="15586"/>
                  <a:pt x="417" y="29242"/>
                </a:cubicBezTo>
                <a:cubicBezTo>
                  <a:pt x="96" y="31409"/>
                  <a:pt x="0" y="33659"/>
                  <a:pt x="191" y="35945"/>
                </a:cubicBezTo>
                <a:cubicBezTo>
                  <a:pt x="655" y="41232"/>
                  <a:pt x="4025" y="46708"/>
                  <a:pt x="6561" y="51292"/>
                </a:cubicBezTo>
                <a:cubicBezTo>
                  <a:pt x="6918" y="51935"/>
                  <a:pt x="7275" y="52543"/>
                  <a:pt x="7644" y="53126"/>
                </a:cubicBezTo>
                <a:cubicBezTo>
                  <a:pt x="9656" y="56293"/>
                  <a:pt x="11811" y="58496"/>
                  <a:pt x="15193" y="61044"/>
                </a:cubicBezTo>
                <a:cubicBezTo>
                  <a:pt x="20777" y="65258"/>
                  <a:pt x="27266" y="69699"/>
                  <a:pt x="33933" y="72712"/>
                </a:cubicBezTo>
                <a:cubicBezTo>
                  <a:pt x="35529" y="73426"/>
                  <a:pt x="37136" y="74069"/>
                  <a:pt x="38743" y="74605"/>
                </a:cubicBezTo>
                <a:cubicBezTo>
                  <a:pt x="41898" y="75664"/>
                  <a:pt x="44923" y="77177"/>
                  <a:pt x="48090" y="78177"/>
                </a:cubicBezTo>
                <a:cubicBezTo>
                  <a:pt x="50138" y="78808"/>
                  <a:pt x="52328" y="78879"/>
                  <a:pt x="54400" y="79367"/>
                </a:cubicBezTo>
                <a:cubicBezTo>
                  <a:pt x="56376" y="79832"/>
                  <a:pt x="58258" y="80665"/>
                  <a:pt x="60198" y="81177"/>
                </a:cubicBezTo>
                <a:cubicBezTo>
                  <a:pt x="61889" y="81629"/>
                  <a:pt x="63639" y="81951"/>
                  <a:pt x="65413" y="82213"/>
                </a:cubicBezTo>
                <a:lnTo>
                  <a:pt x="65413" y="3953"/>
                </a:lnTo>
                <a:cubicBezTo>
                  <a:pt x="65163" y="3894"/>
                  <a:pt x="64901" y="3846"/>
                  <a:pt x="64651" y="3787"/>
                </a:cubicBezTo>
                <a:cubicBezTo>
                  <a:pt x="56100" y="2027"/>
                  <a:pt x="47480" y="0"/>
                  <a:pt x="38827" y="0"/>
                </a:cubicBezTo>
                <a:close/>
              </a:path>
            </a:pathLst>
          </a:custGeom>
          <a:solidFill>
            <a:srgbClr val="EDAC2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FFFFFF"/>
              </a:solidFill>
              <a:cs typeface="Arial"/>
              <a:sym typeface="Arial"/>
            </a:endParaRPr>
          </a:p>
        </p:txBody>
      </p:sp>
      <p:sp>
        <p:nvSpPr>
          <p:cNvPr id="973" name="Google Shape;973;p9"/>
          <p:cNvSpPr/>
          <p:nvPr/>
        </p:nvSpPr>
        <p:spPr>
          <a:xfrm flipH="1">
            <a:off x="8473668" y="5577533"/>
            <a:ext cx="1524833" cy="1480600"/>
          </a:xfrm>
          <a:custGeom>
            <a:avLst/>
            <a:gdLst/>
            <a:ahLst/>
            <a:cxnLst/>
            <a:rect l="l" t="t" r="r" b="b"/>
            <a:pathLst>
              <a:path w="45745" h="44418" extrusionOk="0">
                <a:moveTo>
                  <a:pt x="24138" y="0"/>
                </a:moveTo>
                <a:cubicBezTo>
                  <a:pt x="23797" y="0"/>
                  <a:pt x="23458" y="7"/>
                  <a:pt x="23122" y="22"/>
                </a:cubicBezTo>
                <a:cubicBezTo>
                  <a:pt x="17991" y="248"/>
                  <a:pt x="13371" y="2355"/>
                  <a:pt x="9371" y="5439"/>
                </a:cubicBezTo>
                <a:cubicBezTo>
                  <a:pt x="7263" y="7082"/>
                  <a:pt x="5632" y="8416"/>
                  <a:pt x="4049" y="10511"/>
                </a:cubicBezTo>
                <a:cubicBezTo>
                  <a:pt x="2798" y="12166"/>
                  <a:pt x="1989" y="14321"/>
                  <a:pt x="1608" y="16345"/>
                </a:cubicBezTo>
                <a:cubicBezTo>
                  <a:pt x="1048" y="19286"/>
                  <a:pt x="0" y="22489"/>
                  <a:pt x="631" y="25501"/>
                </a:cubicBezTo>
                <a:cubicBezTo>
                  <a:pt x="929" y="26870"/>
                  <a:pt x="1227" y="28311"/>
                  <a:pt x="1632" y="29728"/>
                </a:cubicBezTo>
                <a:cubicBezTo>
                  <a:pt x="2036" y="31156"/>
                  <a:pt x="2560" y="32538"/>
                  <a:pt x="2870" y="33954"/>
                </a:cubicBezTo>
                <a:cubicBezTo>
                  <a:pt x="3191" y="35478"/>
                  <a:pt x="4191" y="36633"/>
                  <a:pt x="5192" y="37764"/>
                </a:cubicBezTo>
                <a:cubicBezTo>
                  <a:pt x="6287" y="39026"/>
                  <a:pt x="7263" y="40360"/>
                  <a:pt x="8704" y="41277"/>
                </a:cubicBezTo>
                <a:cubicBezTo>
                  <a:pt x="10025" y="42122"/>
                  <a:pt x="11478" y="42336"/>
                  <a:pt x="12966" y="42801"/>
                </a:cubicBezTo>
                <a:cubicBezTo>
                  <a:pt x="13681" y="43015"/>
                  <a:pt x="14371" y="43170"/>
                  <a:pt x="15086" y="43396"/>
                </a:cubicBezTo>
                <a:cubicBezTo>
                  <a:pt x="15610" y="43539"/>
                  <a:pt x="16074" y="43801"/>
                  <a:pt x="16574" y="43991"/>
                </a:cubicBezTo>
                <a:cubicBezTo>
                  <a:pt x="17522" y="44325"/>
                  <a:pt x="18327" y="44399"/>
                  <a:pt x="19173" y="44399"/>
                </a:cubicBezTo>
                <a:cubicBezTo>
                  <a:pt x="19841" y="44399"/>
                  <a:pt x="20535" y="44353"/>
                  <a:pt x="21346" y="44353"/>
                </a:cubicBezTo>
                <a:cubicBezTo>
                  <a:pt x="21519" y="44353"/>
                  <a:pt x="21699" y="44355"/>
                  <a:pt x="21884" y="44360"/>
                </a:cubicBezTo>
                <a:cubicBezTo>
                  <a:pt x="22669" y="44360"/>
                  <a:pt x="23506" y="44417"/>
                  <a:pt x="24332" y="44417"/>
                </a:cubicBezTo>
                <a:cubicBezTo>
                  <a:pt x="24872" y="44417"/>
                  <a:pt x="25407" y="44393"/>
                  <a:pt x="25920" y="44313"/>
                </a:cubicBezTo>
                <a:cubicBezTo>
                  <a:pt x="27932" y="44003"/>
                  <a:pt x="30004" y="43337"/>
                  <a:pt x="31909" y="42646"/>
                </a:cubicBezTo>
                <a:cubicBezTo>
                  <a:pt x="33933" y="41920"/>
                  <a:pt x="36112" y="41146"/>
                  <a:pt x="37767" y="39717"/>
                </a:cubicBezTo>
                <a:cubicBezTo>
                  <a:pt x="40327" y="37514"/>
                  <a:pt x="41875" y="34764"/>
                  <a:pt x="43184" y="31716"/>
                </a:cubicBezTo>
                <a:cubicBezTo>
                  <a:pt x="43792" y="30311"/>
                  <a:pt x="44863" y="28644"/>
                  <a:pt x="45125" y="27108"/>
                </a:cubicBezTo>
                <a:cubicBezTo>
                  <a:pt x="45316" y="25989"/>
                  <a:pt x="45387" y="24727"/>
                  <a:pt x="45482" y="23596"/>
                </a:cubicBezTo>
                <a:cubicBezTo>
                  <a:pt x="45744" y="19834"/>
                  <a:pt x="44304" y="15809"/>
                  <a:pt x="42899" y="12368"/>
                </a:cubicBezTo>
                <a:cubicBezTo>
                  <a:pt x="41887" y="9904"/>
                  <a:pt x="40696" y="7975"/>
                  <a:pt x="38958" y="5903"/>
                </a:cubicBezTo>
                <a:cubicBezTo>
                  <a:pt x="35477" y="1773"/>
                  <a:pt x="29492" y="0"/>
                  <a:pt x="2413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74" name="Google Shape;974;p9"/>
          <p:cNvSpPr/>
          <p:nvPr/>
        </p:nvSpPr>
        <p:spPr>
          <a:xfrm flipH="1">
            <a:off x="7049484" y="3543868"/>
            <a:ext cx="6143667" cy="5554633"/>
          </a:xfrm>
          <a:custGeom>
            <a:avLst/>
            <a:gdLst/>
            <a:ahLst/>
            <a:cxnLst/>
            <a:rect l="l" t="t" r="r" b="b"/>
            <a:pathLst>
              <a:path w="184310" h="166639" extrusionOk="0">
                <a:moveTo>
                  <a:pt x="501" y="0"/>
                </a:moveTo>
                <a:lnTo>
                  <a:pt x="1" y="84"/>
                </a:lnTo>
                <a:cubicBezTo>
                  <a:pt x="525" y="3822"/>
                  <a:pt x="1882" y="7144"/>
                  <a:pt x="4049" y="9954"/>
                </a:cubicBezTo>
                <a:cubicBezTo>
                  <a:pt x="5680" y="13097"/>
                  <a:pt x="7692" y="15967"/>
                  <a:pt x="9978" y="18503"/>
                </a:cubicBezTo>
                <a:cubicBezTo>
                  <a:pt x="13824" y="23408"/>
                  <a:pt x="18182" y="28956"/>
                  <a:pt x="23254" y="33278"/>
                </a:cubicBezTo>
                <a:cubicBezTo>
                  <a:pt x="26909" y="36374"/>
                  <a:pt x="31457" y="39160"/>
                  <a:pt x="37172" y="41779"/>
                </a:cubicBezTo>
                <a:cubicBezTo>
                  <a:pt x="42959" y="44422"/>
                  <a:pt x="49709" y="46494"/>
                  <a:pt x="57234" y="47923"/>
                </a:cubicBezTo>
                <a:cubicBezTo>
                  <a:pt x="63963" y="49196"/>
                  <a:pt x="71048" y="49792"/>
                  <a:pt x="79827" y="49792"/>
                </a:cubicBezTo>
                <a:cubicBezTo>
                  <a:pt x="81068" y="49792"/>
                  <a:pt x="82342" y="49780"/>
                  <a:pt x="83654" y="49756"/>
                </a:cubicBezTo>
                <a:cubicBezTo>
                  <a:pt x="88345" y="49673"/>
                  <a:pt x="93108" y="49340"/>
                  <a:pt x="97704" y="49006"/>
                </a:cubicBezTo>
                <a:cubicBezTo>
                  <a:pt x="102704" y="48661"/>
                  <a:pt x="107871" y="48292"/>
                  <a:pt x="112955" y="48244"/>
                </a:cubicBezTo>
                <a:lnTo>
                  <a:pt x="114039" y="48232"/>
                </a:lnTo>
                <a:cubicBezTo>
                  <a:pt x="116224" y="48212"/>
                  <a:pt x="118422" y="48191"/>
                  <a:pt x="120627" y="48191"/>
                </a:cubicBezTo>
                <a:cubicBezTo>
                  <a:pt x="130055" y="48191"/>
                  <a:pt x="139608" y="48571"/>
                  <a:pt x="148746" y="50983"/>
                </a:cubicBezTo>
                <a:cubicBezTo>
                  <a:pt x="153449" y="52221"/>
                  <a:pt x="158866" y="53828"/>
                  <a:pt x="163617" y="57329"/>
                </a:cubicBezTo>
                <a:cubicBezTo>
                  <a:pt x="167141" y="59912"/>
                  <a:pt x="170153" y="62734"/>
                  <a:pt x="172582" y="65687"/>
                </a:cubicBezTo>
                <a:cubicBezTo>
                  <a:pt x="177202" y="71342"/>
                  <a:pt x="179988" y="79296"/>
                  <a:pt x="182226" y="86285"/>
                </a:cubicBezTo>
                <a:cubicBezTo>
                  <a:pt x="183810" y="91262"/>
                  <a:pt x="184202" y="97572"/>
                  <a:pt x="183393" y="105573"/>
                </a:cubicBezTo>
                <a:cubicBezTo>
                  <a:pt x="182833" y="111216"/>
                  <a:pt x="181881" y="115931"/>
                  <a:pt x="180392" y="120420"/>
                </a:cubicBezTo>
                <a:cubicBezTo>
                  <a:pt x="178559" y="125968"/>
                  <a:pt x="175916" y="132957"/>
                  <a:pt x="171653" y="137898"/>
                </a:cubicBezTo>
                <a:cubicBezTo>
                  <a:pt x="167462" y="142768"/>
                  <a:pt x="164081" y="146233"/>
                  <a:pt x="160676" y="149173"/>
                </a:cubicBezTo>
                <a:cubicBezTo>
                  <a:pt x="155639" y="153483"/>
                  <a:pt x="149841" y="156996"/>
                  <a:pt x="142912" y="159901"/>
                </a:cubicBezTo>
                <a:cubicBezTo>
                  <a:pt x="140435" y="160961"/>
                  <a:pt x="137875" y="161913"/>
                  <a:pt x="135399" y="162830"/>
                </a:cubicBezTo>
                <a:cubicBezTo>
                  <a:pt x="133470" y="163544"/>
                  <a:pt x="131470" y="164294"/>
                  <a:pt x="129517" y="165080"/>
                </a:cubicBezTo>
                <a:cubicBezTo>
                  <a:pt x="129255" y="165199"/>
                  <a:pt x="129005" y="165306"/>
                  <a:pt x="128743" y="165425"/>
                </a:cubicBezTo>
                <a:cubicBezTo>
                  <a:pt x="128041" y="165729"/>
                  <a:pt x="127358" y="166052"/>
                  <a:pt x="126603" y="166052"/>
                </a:cubicBezTo>
                <a:cubicBezTo>
                  <a:pt x="126500" y="166052"/>
                  <a:pt x="126396" y="166046"/>
                  <a:pt x="126290" y="166033"/>
                </a:cubicBezTo>
                <a:lnTo>
                  <a:pt x="126243" y="166616"/>
                </a:lnTo>
                <a:cubicBezTo>
                  <a:pt x="126370" y="166631"/>
                  <a:pt x="126494" y="166638"/>
                  <a:pt x="126615" y="166638"/>
                </a:cubicBezTo>
                <a:cubicBezTo>
                  <a:pt x="127452" y="166638"/>
                  <a:pt x="128176" y="166304"/>
                  <a:pt x="128946" y="165961"/>
                </a:cubicBezTo>
                <a:cubicBezTo>
                  <a:pt x="129184" y="165842"/>
                  <a:pt x="129434" y="165735"/>
                  <a:pt x="129684" y="165628"/>
                </a:cubicBezTo>
                <a:cubicBezTo>
                  <a:pt x="131636" y="164842"/>
                  <a:pt x="133625" y="164092"/>
                  <a:pt x="135553" y="163378"/>
                </a:cubicBezTo>
                <a:cubicBezTo>
                  <a:pt x="138018" y="162461"/>
                  <a:pt x="140578" y="161496"/>
                  <a:pt x="143078" y="160449"/>
                </a:cubicBezTo>
                <a:cubicBezTo>
                  <a:pt x="150043" y="157520"/>
                  <a:pt x="155889" y="153972"/>
                  <a:pt x="160950" y="149626"/>
                </a:cubicBezTo>
                <a:cubicBezTo>
                  <a:pt x="164390" y="146685"/>
                  <a:pt x="167784" y="143185"/>
                  <a:pt x="171999" y="138303"/>
                </a:cubicBezTo>
                <a:cubicBezTo>
                  <a:pt x="176309" y="133291"/>
                  <a:pt x="178987" y="126218"/>
                  <a:pt x="180857" y="120610"/>
                </a:cubicBezTo>
                <a:cubicBezTo>
                  <a:pt x="182357" y="116086"/>
                  <a:pt x="183321" y="111335"/>
                  <a:pt x="183893" y="105632"/>
                </a:cubicBezTo>
                <a:cubicBezTo>
                  <a:pt x="184167" y="102918"/>
                  <a:pt x="184310" y="100382"/>
                  <a:pt x="184310" y="98036"/>
                </a:cubicBezTo>
                <a:cubicBezTo>
                  <a:pt x="184310" y="93393"/>
                  <a:pt x="183774" y="89440"/>
                  <a:pt x="182726" y="86094"/>
                </a:cubicBezTo>
                <a:cubicBezTo>
                  <a:pt x="180464" y="79046"/>
                  <a:pt x="177666" y="71033"/>
                  <a:pt x="172975" y="65306"/>
                </a:cubicBezTo>
                <a:cubicBezTo>
                  <a:pt x="170522" y="62318"/>
                  <a:pt x="167474" y="59472"/>
                  <a:pt x="163914" y="56853"/>
                </a:cubicBezTo>
                <a:cubicBezTo>
                  <a:pt x="159092" y="53305"/>
                  <a:pt x="153627" y="51673"/>
                  <a:pt x="148888" y="50423"/>
                </a:cubicBezTo>
                <a:cubicBezTo>
                  <a:pt x="139576" y="47980"/>
                  <a:pt x="129871" y="47615"/>
                  <a:pt x="120306" y="47615"/>
                </a:cubicBezTo>
                <a:cubicBezTo>
                  <a:pt x="118216" y="47615"/>
                  <a:pt x="116133" y="47632"/>
                  <a:pt x="114063" y="47649"/>
                </a:cubicBezTo>
                <a:lnTo>
                  <a:pt x="112967" y="47673"/>
                </a:lnTo>
                <a:cubicBezTo>
                  <a:pt x="107871" y="47709"/>
                  <a:pt x="102692" y="48090"/>
                  <a:pt x="97692" y="48447"/>
                </a:cubicBezTo>
                <a:cubicBezTo>
                  <a:pt x="93096" y="48768"/>
                  <a:pt x="88345" y="49102"/>
                  <a:pt x="83666" y="49185"/>
                </a:cubicBezTo>
                <a:cubicBezTo>
                  <a:pt x="82324" y="49209"/>
                  <a:pt x="81021" y="49221"/>
                  <a:pt x="79754" y="49221"/>
                </a:cubicBezTo>
                <a:cubicBezTo>
                  <a:pt x="71056" y="49221"/>
                  <a:pt x="64013" y="48643"/>
                  <a:pt x="57341" y="47375"/>
                </a:cubicBezTo>
                <a:cubicBezTo>
                  <a:pt x="49852" y="45946"/>
                  <a:pt x="43125" y="43887"/>
                  <a:pt x="37386" y="41255"/>
                </a:cubicBezTo>
                <a:cubicBezTo>
                  <a:pt x="31707" y="38648"/>
                  <a:pt x="27183" y="35898"/>
                  <a:pt x="23575" y="32814"/>
                </a:cubicBezTo>
                <a:cubicBezTo>
                  <a:pt x="18539" y="28540"/>
                  <a:pt x="14193" y="23003"/>
                  <a:pt x="10359" y="18110"/>
                </a:cubicBezTo>
                <a:cubicBezTo>
                  <a:pt x="8061" y="15598"/>
                  <a:pt x="6097" y="12740"/>
                  <a:pt x="4478" y="9644"/>
                </a:cubicBezTo>
                <a:lnTo>
                  <a:pt x="4442" y="9597"/>
                </a:lnTo>
                <a:cubicBezTo>
                  <a:pt x="2334" y="6858"/>
                  <a:pt x="1013" y="3632"/>
                  <a:pt x="501" y="0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975" name="Google Shape;975;p9"/>
          <p:cNvGrpSpPr/>
          <p:nvPr/>
        </p:nvGrpSpPr>
        <p:grpSpPr>
          <a:xfrm>
            <a:off x="8039501" y="5017067"/>
            <a:ext cx="4163633" cy="2596367"/>
            <a:chOff x="6029625" y="3762800"/>
            <a:chExt cx="3122725" cy="1947275"/>
          </a:xfrm>
        </p:grpSpPr>
        <p:sp>
          <p:nvSpPr>
            <p:cNvPr id="976" name="Google Shape;976;p9"/>
            <p:cNvSpPr/>
            <p:nvPr/>
          </p:nvSpPr>
          <p:spPr>
            <a:xfrm flipH="1">
              <a:off x="6029625" y="3762800"/>
              <a:ext cx="3122725" cy="1947275"/>
            </a:xfrm>
            <a:custGeom>
              <a:avLst/>
              <a:gdLst/>
              <a:ahLst/>
              <a:cxnLst/>
              <a:rect l="l" t="t" r="r" b="b"/>
              <a:pathLst>
                <a:path w="124909" h="77891" extrusionOk="0">
                  <a:moveTo>
                    <a:pt x="0" y="0"/>
                  </a:moveTo>
                  <a:lnTo>
                    <a:pt x="0" y="77891"/>
                  </a:lnTo>
                  <a:lnTo>
                    <a:pt x="124909" y="77891"/>
                  </a:lnTo>
                  <a:cubicBezTo>
                    <a:pt x="120015" y="75712"/>
                    <a:pt x="115157" y="73402"/>
                    <a:pt x="110466" y="70640"/>
                  </a:cubicBezTo>
                  <a:cubicBezTo>
                    <a:pt x="105132" y="67461"/>
                    <a:pt x="100489" y="62841"/>
                    <a:pt x="96262" y="58341"/>
                  </a:cubicBezTo>
                  <a:cubicBezTo>
                    <a:pt x="93357" y="55245"/>
                    <a:pt x="90369" y="52400"/>
                    <a:pt x="87666" y="49066"/>
                  </a:cubicBezTo>
                  <a:cubicBezTo>
                    <a:pt x="86285" y="47339"/>
                    <a:pt x="84951" y="45637"/>
                    <a:pt x="83594" y="43922"/>
                  </a:cubicBezTo>
                  <a:cubicBezTo>
                    <a:pt x="80963" y="40577"/>
                    <a:pt x="78308" y="37255"/>
                    <a:pt x="75343" y="34088"/>
                  </a:cubicBezTo>
                  <a:cubicBezTo>
                    <a:pt x="68187" y="26432"/>
                    <a:pt x="59591" y="20777"/>
                    <a:pt x="50256" y="15978"/>
                  </a:cubicBezTo>
                  <a:cubicBezTo>
                    <a:pt x="41327" y="11371"/>
                    <a:pt x="31683" y="8906"/>
                    <a:pt x="22122" y="5894"/>
                  </a:cubicBezTo>
                  <a:cubicBezTo>
                    <a:pt x="14847" y="3608"/>
                    <a:pt x="7465" y="1596"/>
                    <a:pt x="0" y="0"/>
                  </a:cubicBezTo>
                  <a:close/>
                </a:path>
              </a:pathLst>
            </a:custGeom>
            <a:solidFill>
              <a:srgbClr val="C732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77" name="Google Shape;977;p9"/>
            <p:cNvSpPr/>
            <p:nvPr/>
          </p:nvSpPr>
          <p:spPr>
            <a:xfrm flipH="1">
              <a:off x="7822700" y="4252425"/>
              <a:ext cx="1329650" cy="1457050"/>
            </a:xfrm>
            <a:custGeom>
              <a:avLst/>
              <a:gdLst/>
              <a:ahLst/>
              <a:cxnLst/>
              <a:rect l="l" t="t" r="r" b="b"/>
              <a:pathLst>
                <a:path w="53186" h="58282" extrusionOk="0">
                  <a:moveTo>
                    <a:pt x="0" y="1"/>
                  </a:moveTo>
                  <a:cubicBezTo>
                    <a:pt x="4" y="1"/>
                    <a:pt x="8" y="2"/>
                    <a:pt x="12" y="2"/>
                  </a:cubicBezTo>
                  <a:lnTo>
                    <a:pt x="12" y="2"/>
                  </a:lnTo>
                  <a:lnTo>
                    <a:pt x="12" y="1"/>
                  </a:lnTo>
                  <a:close/>
                  <a:moveTo>
                    <a:pt x="12" y="2"/>
                  </a:moveTo>
                  <a:lnTo>
                    <a:pt x="12" y="58282"/>
                  </a:lnTo>
                  <a:lnTo>
                    <a:pt x="49173" y="58282"/>
                  </a:lnTo>
                  <a:cubicBezTo>
                    <a:pt x="52066" y="51603"/>
                    <a:pt x="53185" y="44530"/>
                    <a:pt x="51792" y="37327"/>
                  </a:cubicBezTo>
                  <a:cubicBezTo>
                    <a:pt x="50697" y="31707"/>
                    <a:pt x="48494" y="26302"/>
                    <a:pt x="46339" y="21039"/>
                  </a:cubicBezTo>
                  <a:cubicBezTo>
                    <a:pt x="41755" y="9883"/>
                    <a:pt x="27623" y="6347"/>
                    <a:pt x="17240" y="3430"/>
                  </a:cubicBezTo>
                  <a:cubicBezTo>
                    <a:pt x="11517" y="1824"/>
                    <a:pt x="5925" y="467"/>
                    <a:pt x="12" y="2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978" name="Google Shape;978;p9"/>
          <p:cNvGrpSpPr/>
          <p:nvPr/>
        </p:nvGrpSpPr>
        <p:grpSpPr>
          <a:xfrm>
            <a:off x="7449933" y="-301566"/>
            <a:ext cx="4753200" cy="2030700"/>
            <a:chOff x="-4768775" y="612025"/>
            <a:chExt cx="3564900" cy="1523025"/>
          </a:xfrm>
        </p:grpSpPr>
        <p:sp>
          <p:nvSpPr>
            <p:cNvPr id="979" name="Google Shape;979;p9"/>
            <p:cNvSpPr/>
            <p:nvPr/>
          </p:nvSpPr>
          <p:spPr>
            <a:xfrm>
              <a:off x="-3645100" y="1384575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8"/>
                    <a:pt x="0" y="630"/>
                  </a:cubicBezTo>
                  <a:cubicBezTo>
                    <a:pt x="0" y="1052"/>
                    <a:pt x="327" y="1264"/>
                    <a:pt x="655" y="1264"/>
                  </a:cubicBezTo>
                  <a:cubicBezTo>
                    <a:pt x="982" y="1264"/>
                    <a:pt x="1310" y="1052"/>
                    <a:pt x="1310" y="630"/>
                  </a:cubicBezTo>
                  <a:cubicBezTo>
                    <a:pt x="1310" y="211"/>
                    <a:pt x="980" y="0"/>
                    <a:pt x="651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80" name="Google Shape;980;p9"/>
            <p:cNvSpPr/>
            <p:nvPr/>
          </p:nvSpPr>
          <p:spPr>
            <a:xfrm>
              <a:off x="-3631425" y="1013350"/>
              <a:ext cx="38725" cy="37300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0"/>
                    <a:pt x="775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81" name="Google Shape;981;p9"/>
            <p:cNvSpPr/>
            <p:nvPr/>
          </p:nvSpPr>
          <p:spPr>
            <a:xfrm>
              <a:off x="-3170350" y="1384575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8"/>
                    <a:pt x="1" y="630"/>
                  </a:cubicBezTo>
                  <a:cubicBezTo>
                    <a:pt x="1" y="1052"/>
                    <a:pt x="328" y="1264"/>
                    <a:pt x="655" y="1264"/>
                  </a:cubicBezTo>
                  <a:cubicBezTo>
                    <a:pt x="983" y="1264"/>
                    <a:pt x="1310" y="1052"/>
                    <a:pt x="1310" y="630"/>
                  </a:cubicBezTo>
                  <a:cubicBezTo>
                    <a:pt x="1310" y="211"/>
                    <a:pt x="980" y="0"/>
                    <a:pt x="652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82" name="Google Shape;982;p9"/>
            <p:cNvSpPr/>
            <p:nvPr/>
          </p:nvSpPr>
          <p:spPr>
            <a:xfrm>
              <a:off x="-3422475" y="1246325"/>
              <a:ext cx="42600" cy="42675"/>
            </a:xfrm>
            <a:custGeom>
              <a:avLst/>
              <a:gdLst/>
              <a:ahLst/>
              <a:cxnLst/>
              <a:rect l="l" t="t" r="r" b="b"/>
              <a:pathLst>
                <a:path w="1704" h="1707" extrusionOk="0">
                  <a:moveTo>
                    <a:pt x="915" y="0"/>
                  </a:moveTo>
                  <a:cubicBezTo>
                    <a:pt x="896" y="0"/>
                    <a:pt x="877" y="2"/>
                    <a:pt x="858" y="4"/>
                  </a:cubicBezTo>
                  <a:cubicBezTo>
                    <a:pt x="703" y="4"/>
                    <a:pt x="572" y="40"/>
                    <a:pt x="441" y="123"/>
                  </a:cubicBezTo>
                  <a:cubicBezTo>
                    <a:pt x="275" y="195"/>
                    <a:pt x="84" y="433"/>
                    <a:pt x="49" y="611"/>
                  </a:cubicBezTo>
                  <a:lnTo>
                    <a:pt x="49" y="659"/>
                  </a:lnTo>
                  <a:cubicBezTo>
                    <a:pt x="1" y="802"/>
                    <a:pt x="1" y="957"/>
                    <a:pt x="49" y="1099"/>
                  </a:cubicBezTo>
                  <a:cubicBezTo>
                    <a:pt x="96" y="1254"/>
                    <a:pt x="156" y="1373"/>
                    <a:pt x="263" y="1469"/>
                  </a:cubicBezTo>
                  <a:cubicBezTo>
                    <a:pt x="418" y="1623"/>
                    <a:pt x="632" y="1707"/>
                    <a:pt x="858" y="1707"/>
                  </a:cubicBezTo>
                  <a:cubicBezTo>
                    <a:pt x="1061" y="1707"/>
                    <a:pt x="1299" y="1623"/>
                    <a:pt x="1454" y="1469"/>
                  </a:cubicBezTo>
                  <a:cubicBezTo>
                    <a:pt x="1549" y="1373"/>
                    <a:pt x="1632" y="1254"/>
                    <a:pt x="1656" y="1099"/>
                  </a:cubicBezTo>
                  <a:cubicBezTo>
                    <a:pt x="1704" y="957"/>
                    <a:pt x="1704" y="802"/>
                    <a:pt x="1656" y="659"/>
                  </a:cubicBezTo>
                  <a:lnTo>
                    <a:pt x="1656" y="611"/>
                  </a:lnTo>
                  <a:cubicBezTo>
                    <a:pt x="1632" y="552"/>
                    <a:pt x="1596" y="480"/>
                    <a:pt x="1573" y="421"/>
                  </a:cubicBezTo>
                  <a:cubicBezTo>
                    <a:pt x="1513" y="326"/>
                    <a:pt x="1454" y="242"/>
                    <a:pt x="1358" y="183"/>
                  </a:cubicBezTo>
                  <a:cubicBezTo>
                    <a:pt x="1241" y="87"/>
                    <a:pt x="1076" y="0"/>
                    <a:pt x="915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83" name="Google Shape;983;p9"/>
            <p:cNvSpPr/>
            <p:nvPr/>
          </p:nvSpPr>
          <p:spPr>
            <a:xfrm>
              <a:off x="-3430500" y="81152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25"/>
                    <a:pt x="0" y="334"/>
                    <a:pt x="0" y="751"/>
                  </a:cubicBezTo>
                  <a:cubicBezTo>
                    <a:pt x="0" y="1121"/>
                    <a:pt x="325" y="1490"/>
                    <a:pt x="704" y="1490"/>
                  </a:cubicBezTo>
                  <a:cubicBezTo>
                    <a:pt x="715" y="1490"/>
                    <a:pt x="727" y="1490"/>
                    <a:pt x="739" y="1489"/>
                  </a:cubicBezTo>
                  <a:cubicBezTo>
                    <a:pt x="1143" y="1466"/>
                    <a:pt x="1489" y="1168"/>
                    <a:pt x="1489" y="751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84" name="Google Shape;984;p9"/>
            <p:cNvSpPr/>
            <p:nvPr/>
          </p:nvSpPr>
          <p:spPr>
            <a:xfrm>
              <a:off x="-3156650" y="1013350"/>
              <a:ext cx="38725" cy="37300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85" name="Google Shape;985;p9"/>
            <p:cNvSpPr/>
            <p:nvPr/>
          </p:nvSpPr>
          <p:spPr>
            <a:xfrm>
              <a:off x="-2695575" y="1384575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8"/>
                    <a:pt x="0" y="630"/>
                  </a:cubicBezTo>
                  <a:cubicBezTo>
                    <a:pt x="0" y="1052"/>
                    <a:pt x="327" y="1264"/>
                    <a:pt x="655" y="1264"/>
                  </a:cubicBezTo>
                  <a:cubicBezTo>
                    <a:pt x="982" y="1264"/>
                    <a:pt x="1310" y="1052"/>
                    <a:pt x="1310" y="630"/>
                  </a:cubicBezTo>
                  <a:cubicBezTo>
                    <a:pt x="1310" y="211"/>
                    <a:pt x="980" y="0"/>
                    <a:pt x="651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86" name="Google Shape;986;p9"/>
            <p:cNvSpPr/>
            <p:nvPr/>
          </p:nvSpPr>
          <p:spPr>
            <a:xfrm>
              <a:off x="-2947700" y="1246325"/>
              <a:ext cx="42575" cy="42675"/>
            </a:xfrm>
            <a:custGeom>
              <a:avLst/>
              <a:gdLst/>
              <a:ahLst/>
              <a:cxnLst/>
              <a:rect l="l" t="t" r="r" b="b"/>
              <a:pathLst>
                <a:path w="1703" h="1707" extrusionOk="0">
                  <a:moveTo>
                    <a:pt x="914" y="0"/>
                  </a:moveTo>
                  <a:cubicBezTo>
                    <a:pt x="895" y="0"/>
                    <a:pt x="876" y="2"/>
                    <a:pt x="858" y="4"/>
                  </a:cubicBezTo>
                  <a:cubicBezTo>
                    <a:pt x="703" y="4"/>
                    <a:pt x="572" y="40"/>
                    <a:pt x="441" y="123"/>
                  </a:cubicBezTo>
                  <a:cubicBezTo>
                    <a:pt x="274" y="195"/>
                    <a:pt x="84" y="433"/>
                    <a:pt x="48" y="611"/>
                  </a:cubicBezTo>
                  <a:lnTo>
                    <a:pt x="48" y="659"/>
                  </a:lnTo>
                  <a:cubicBezTo>
                    <a:pt x="0" y="802"/>
                    <a:pt x="0" y="957"/>
                    <a:pt x="48" y="1099"/>
                  </a:cubicBezTo>
                  <a:cubicBezTo>
                    <a:pt x="96" y="1254"/>
                    <a:pt x="155" y="1373"/>
                    <a:pt x="262" y="1469"/>
                  </a:cubicBezTo>
                  <a:cubicBezTo>
                    <a:pt x="417" y="1623"/>
                    <a:pt x="631" y="1707"/>
                    <a:pt x="858" y="1707"/>
                  </a:cubicBezTo>
                  <a:cubicBezTo>
                    <a:pt x="1060" y="1707"/>
                    <a:pt x="1298" y="1623"/>
                    <a:pt x="1453" y="1469"/>
                  </a:cubicBezTo>
                  <a:cubicBezTo>
                    <a:pt x="1548" y="1373"/>
                    <a:pt x="1632" y="1254"/>
                    <a:pt x="1655" y="1099"/>
                  </a:cubicBezTo>
                  <a:cubicBezTo>
                    <a:pt x="1703" y="957"/>
                    <a:pt x="1703" y="802"/>
                    <a:pt x="1655" y="659"/>
                  </a:cubicBezTo>
                  <a:lnTo>
                    <a:pt x="1655" y="611"/>
                  </a:lnTo>
                  <a:cubicBezTo>
                    <a:pt x="1632" y="552"/>
                    <a:pt x="1596" y="480"/>
                    <a:pt x="1572" y="421"/>
                  </a:cubicBezTo>
                  <a:cubicBezTo>
                    <a:pt x="1513" y="326"/>
                    <a:pt x="1453" y="242"/>
                    <a:pt x="1358" y="183"/>
                  </a:cubicBezTo>
                  <a:cubicBezTo>
                    <a:pt x="1241" y="87"/>
                    <a:pt x="1076" y="0"/>
                    <a:pt x="914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87" name="Google Shape;987;p9"/>
            <p:cNvSpPr/>
            <p:nvPr/>
          </p:nvSpPr>
          <p:spPr>
            <a:xfrm>
              <a:off x="-2955750" y="81152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58" y="1"/>
                  </a:moveTo>
                  <a:cubicBezTo>
                    <a:pt x="752" y="1"/>
                    <a:pt x="746" y="1"/>
                    <a:pt x="739" y="1"/>
                  </a:cubicBezTo>
                  <a:cubicBezTo>
                    <a:pt x="346" y="25"/>
                    <a:pt x="1" y="334"/>
                    <a:pt x="1" y="751"/>
                  </a:cubicBezTo>
                  <a:cubicBezTo>
                    <a:pt x="1" y="1121"/>
                    <a:pt x="326" y="1490"/>
                    <a:pt x="704" y="1490"/>
                  </a:cubicBezTo>
                  <a:cubicBezTo>
                    <a:pt x="716" y="1490"/>
                    <a:pt x="727" y="1490"/>
                    <a:pt x="739" y="1489"/>
                  </a:cubicBezTo>
                  <a:cubicBezTo>
                    <a:pt x="1144" y="1466"/>
                    <a:pt x="1489" y="1168"/>
                    <a:pt x="1489" y="751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88" name="Google Shape;988;p9"/>
            <p:cNvSpPr/>
            <p:nvPr/>
          </p:nvSpPr>
          <p:spPr>
            <a:xfrm>
              <a:off x="-2681900" y="1013350"/>
              <a:ext cx="38725" cy="37300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0"/>
                    <a:pt x="775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89" name="Google Shape;989;p9"/>
            <p:cNvSpPr/>
            <p:nvPr/>
          </p:nvSpPr>
          <p:spPr>
            <a:xfrm>
              <a:off x="-2220525" y="1384575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8"/>
                    <a:pt x="0" y="630"/>
                  </a:cubicBezTo>
                  <a:cubicBezTo>
                    <a:pt x="0" y="1052"/>
                    <a:pt x="328" y="1264"/>
                    <a:pt x="655" y="1264"/>
                  </a:cubicBezTo>
                  <a:cubicBezTo>
                    <a:pt x="983" y="1264"/>
                    <a:pt x="1310" y="1052"/>
                    <a:pt x="1310" y="630"/>
                  </a:cubicBezTo>
                  <a:cubicBezTo>
                    <a:pt x="1310" y="211"/>
                    <a:pt x="980" y="0"/>
                    <a:pt x="652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90" name="Google Shape;990;p9"/>
            <p:cNvSpPr/>
            <p:nvPr/>
          </p:nvSpPr>
          <p:spPr>
            <a:xfrm>
              <a:off x="-2472650" y="1246325"/>
              <a:ext cx="42300" cy="42675"/>
            </a:xfrm>
            <a:custGeom>
              <a:avLst/>
              <a:gdLst/>
              <a:ahLst/>
              <a:cxnLst/>
              <a:rect l="l" t="t" r="r" b="b"/>
              <a:pathLst>
                <a:path w="1692" h="1707" extrusionOk="0">
                  <a:moveTo>
                    <a:pt x="903" y="0"/>
                  </a:moveTo>
                  <a:cubicBezTo>
                    <a:pt x="884" y="0"/>
                    <a:pt x="865" y="2"/>
                    <a:pt x="846" y="4"/>
                  </a:cubicBezTo>
                  <a:cubicBezTo>
                    <a:pt x="691" y="4"/>
                    <a:pt x="560" y="40"/>
                    <a:pt x="429" y="123"/>
                  </a:cubicBezTo>
                  <a:cubicBezTo>
                    <a:pt x="263" y="195"/>
                    <a:pt x="72" y="433"/>
                    <a:pt x="37" y="611"/>
                  </a:cubicBezTo>
                  <a:lnTo>
                    <a:pt x="37" y="659"/>
                  </a:lnTo>
                  <a:cubicBezTo>
                    <a:pt x="1" y="802"/>
                    <a:pt x="1" y="957"/>
                    <a:pt x="37" y="1099"/>
                  </a:cubicBezTo>
                  <a:cubicBezTo>
                    <a:pt x="84" y="1254"/>
                    <a:pt x="144" y="1373"/>
                    <a:pt x="251" y="1469"/>
                  </a:cubicBezTo>
                  <a:cubicBezTo>
                    <a:pt x="406" y="1623"/>
                    <a:pt x="620" y="1707"/>
                    <a:pt x="846" y="1707"/>
                  </a:cubicBezTo>
                  <a:cubicBezTo>
                    <a:pt x="1049" y="1707"/>
                    <a:pt x="1287" y="1623"/>
                    <a:pt x="1441" y="1469"/>
                  </a:cubicBezTo>
                  <a:cubicBezTo>
                    <a:pt x="1537" y="1373"/>
                    <a:pt x="1620" y="1254"/>
                    <a:pt x="1644" y="1099"/>
                  </a:cubicBezTo>
                  <a:cubicBezTo>
                    <a:pt x="1691" y="957"/>
                    <a:pt x="1691" y="802"/>
                    <a:pt x="1644" y="659"/>
                  </a:cubicBezTo>
                  <a:lnTo>
                    <a:pt x="1644" y="611"/>
                  </a:lnTo>
                  <a:cubicBezTo>
                    <a:pt x="1620" y="552"/>
                    <a:pt x="1584" y="480"/>
                    <a:pt x="1561" y="421"/>
                  </a:cubicBezTo>
                  <a:cubicBezTo>
                    <a:pt x="1501" y="326"/>
                    <a:pt x="1441" y="242"/>
                    <a:pt x="1346" y="183"/>
                  </a:cubicBezTo>
                  <a:cubicBezTo>
                    <a:pt x="1229" y="87"/>
                    <a:pt x="1064" y="0"/>
                    <a:pt x="903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91" name="Google Shape;991;p9"/>
            <p:cNvSpPr/>
            <p:nvPr/>
          </p:nvSpPr>
          <p:spPr>
            <a:xfrm>
              <a:off x="-2480975" y="81152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25"/>
                    <a:pt x="0" y="334"/>
                    <a:pt x="0" y="751"/>
                  </a:cubicBezTo>
                  <a:cubicBezTo>
                    <a:pt x="0" y="1121"/>
                    <a:pt x="325" y="1490"/>
                    <a:pt x="704" y="1490"/>
                  </a:cubicBezTo>
                  <a:cubicBezTo>
                    <a:pt x="715" y="1490"/>
                    <a:pt x="727" y="1490"/>
                    <a:pt x="739" y="1489"/>
                  </a:cubicBezTo>
                  <a:cubicBezTo>
                    <a:pt x="1143" y="1466"/>
                    <a:pt x="1489" y="1168"/>
                    <a:pt x="1489" y="751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92" name="Google Shape;992;p9"/>
            <p:cNvSpPr/>
            <p:nvPr/>
          </p:nvSpPr>
          <p:spPr>
            <a:xfrm>
              <a:off x="-2207125" y="1013350"/>
              <a:ext cx="38700" cy="37300"/>
            </a:xfrm>
            <a:custGeom>
              <a:avLst/>
              <a:gdLst/>
              <a:ahLst/>
              <a:cxnLst/>
              <a:rect l="l" t="t" r="r" b="b"/>
              <a:pathLst>
                <a:path w="1548" h="1492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93" name="Google Shape;993;p9"/>
            <p:cNvSpPr/>
            <p:nvPr/>
          </p:nvSpPr>
          <p:spPr>
            <a:xfrm>
              <a:off x="-1745775" y="1384575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8"/>
                    <a:pt x="1" y="630"/>
                  </a:cubicBezTo>
                  <a:cubicBezTo>
                    <a:pt x="1" y="1052"/>
                    <a:pt x="328" y="1264"/>
                    <a:pt x="656" y="1264"/>
                  </a:cubicBezTo>
                  <a:cubicBezTo>
                    <a:pt x="983" y="1264"/>
                    <a:pt x="1311" y="1052"/>
                    <a:pt x="1311" y="630"/>
                  </a:cubicBezTo>
                  <a:cubicBezTo>
                    <a:pt x="1311" y="211"/>
                    <a:pt x="981" y="0"/>
                    <a:pt x="652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94" name="Google Shape;994;p9"/>
            <p:cNvSpPr/>
            <p:nvPr/>
          </p:nvSpPr>
          <p:spPr>
            <a:xfrm>
              <a:off x="-1997575" y="1246325"/>
              <a:ext cx="42275" cy="42675"/>
            </a:xfrm>
            <a:custGeom>
              <a:avLst/>
              <a:gdLst/>
              <a:ahLst/>
              <a:cxnLst/>
              <a:rect l="l" t="t" r="r" b="b"/>
              <a:pathLst>
                <a:path w="1691" h="1707" extrusionOk="0">
                  <a:moveTo>
                    <a:pt x="902" y="0"/>
                  </a:moveTo>
                  <a:cubicBezTo>
                    <a:pt x="883" y="0"/>
                    <a:pt x="864" y="2"/>
                    <a:pt x="846" y="4"/>
                  </a:cubicBezTo>
                  <a:cubicBezTo>
                    <a:pt x="691" y="4"/>
                    <a:pt x="560" y="40"/>
                    <a:pt x="429" y="123"/>
                  </a:cubicBezTo>
                  <a:cubicBezTo>
                    <a:pt x="262" y="195"/>
                    <a:pt x="72" y="433"/>
                    <a:pt x="36" y="611"/>
                  </a:cubicBezTo>
                  <a:lnTo>
                    <a:pt x="36" y="659"/>
                  </a:lnTo>
                  <a:cubicBezTo>
                    <a:pt x="0" y="802"/>
                    <a:pt x="0" y="957"/>
                    <a:pt x="36" y="1099"/>
                  </a:cubicBezTo>
                  <a:cubicBezTo>
                    <a:pt x="84" y="1254"/>
                    <a:pt x="143" y="1373"/>
                    <a:pt x="250" y="1469"/>
                  </a:cubicBezTo>
                  <a:cubicBezTo>
                    <a:pt x="417" y="1623"/>
                    <a:pt x="619" y="1707"/>
                    <a:pt x="846" y="1707"/>
                  </a:cubicBezTo>
                  <a:cubicBezTo>
                    <a:pt x="1048" y="1707"/>
                    <a:pt x="1286" y="1623"/>
                    <a:pt x="1441" y="1469"/>
                  </a:cubicBezTo>
                  <a:cubicBezTo>
                    <a:pt x="1548" y="1373"/>
                    <a:pt x="1619" y="1254"/>
                    <a:pt x="1643" y="1099"/>
                  </a:cubicBezTo>
                  <a:cubicBezTo>
                    <a:pt x="1691" y="957"/>
                    <a:pt x="1691" y="802"/>
                    <a:pt x="1643" y="659"/>
                  </a:cubicBezTo>
                  <a:lnTo>
                    <a:pt x="1643" y="611"/>
                  </a:lnTo>
                  <a:cubicBezTo>
                    <a:pt x="1619" y="552"/>
                    <a:pt x="1584" y="480"/>
                    <a:pt x="1560" y="421"/>
                  </a:cubicBezTo>
                  <a:cubicBezTo>
                    <a:pt x="1500" y="326"/>
                    <a:pt x="1441" y="242"/>
                    <a:pt x="1346" y="183"/>
                  </a:cubicBezTo>
                  <a:cubicBezTo>
                    <a:pt x="1228" y="87"/>
                    <a:pt x="1063" y="0"/>
                    <a:pt x="902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95" name="Google Shape;995;p9"/>
            <p:cNvSpPr/>
            <p:nvPr/>
          </p:nvSpPr>
          <p:spPr>
            <a:xfrm>
              <a:off x="-2005925" y="81152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25"/>
                    <a:pt x="1" y="334"/>
                    <a:pt x="1" y="751"/>
                  </a:cubicBezTo>
                  <a:cubicBezTo>
                    <a:pt x="1" y="1121"/>
                    <a:pt x="326" y="1490"/>
                    <a:pt x="715" y="1490"/>
                  </a:cubicBezTo>
                  <a:cubicBezTo>
                    <a:pt x="727" y="1490"/>
                    <a:pt x="739" y="1490"/>
                    <a:pt x="751" y="1489"/>
                  </a:cubicBezTo>
                  <a:cubicBezTo>
                    <a:pt x="1144" y="1466"/>
                    <a:pt x="1489" y="1168"/>
                    <a:pt x="1489" y="751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96" name="Google Shape;996;p9"/>
            <p:cNvSpPr/>
            <p:nvPr/>
          </p:nvSpPr>
          <p:spPr>
            <a:xfrm>
              <a:off x="-1732075" y="1013350"/>
              <a:ext cx="38725" cy="37300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97" name="Google Shape;997;p9"/>
            <p:cNvSpPr/>
            <p:nvPr/>
          </p:nvSpPr>
          <p:spPr>
            <a:xfrm>
              <a:off x="-1271000" y="1384575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8"/>
                    <a:pt x="0" y="630"/>
                  </a:cubicBezTo>
                  <a:cubicBezTo>
                    <a:pt x="0" y="1052"/>
                    <a:pt x="328" y="1264"/>
                    <a:pt x="655" y="1264"/>
                  </a:cubicBezTo>
                  <a:cubicBezTo>
                    <a:pt x="983" y="1264"/>
                    <a:pt x="1310" y="1052"/>
                    <a:pt x="1310" y="630"/>
                  </a:cubicBezTo>
                  <a:cubicBezTo>
                    <a:pt x="1310" y="211"/>
                    <a:pt x="980" y="0"/>
                    <a:pt x="652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98" name="Google Shape;998;p9"/>
            <p:cNvSpPr/>
            <p:nvPr/>
          </p:nvSpPr>
          <p:spPr>
            <a:xfrm>
              <a:off x="-1522825" y="1246325"/>
              <a:ext cx="42300" cy="42675"/>
            </a:xfrm>
            <a:custGeom>
              <a:avLst/>
              <a:gdLst/>
              <a:ahLst/>
              <a:cxnLst/>
              <a:rect l="l" t="t" r="r" b="b"/>
              <a:pathLst>
                <a:path w="1692" h="1707" extrusionOk="0">
                  <a:moveTo>
                    <a:pt x="903" y="0"/>
                  </a:moveTo>
                  <a:cubicBezTo>
                    <a:pt x="884" y="0"/>
                    <a:pt x="865" y="2"/>
                    <a:pt x="846" y="4"/>
                  </a:cubicBezTo>
                  <a:cubicBezTo>
                    <a:pt x="691" y="4"/>
                    <a:pt x="560" y="40"/>
                    <a:pt x="429" y="123"/>
                  </a:cubicBezTo>
                  <a:cubicBezTo>
                    <a:pt x="263" y="195"/>
                    <a:pt x="72" y="433"/>
                    <a:pt x="36" y="611"/>
                  </a:cubicBezTo>
                  <a:lnTo>
                    <a:pt x="36" y="659"/>
                  </a:lnTo>
                  <a:cubicBezTo>
                    <a:pt x="1" y="802"/>
                    <a:pt x="1" y="957"/>
                    <a:pt x="36" y="1099"/>
                  </a:cubicBezTo>
                  <a:cubicBezTo>
                    <a:pt x="84" y="1254"/>
                    <a:pt x="144" y="1373"/>
                    <a:pt x="251" y="1469"/>
                  </a:cubicBezTo>
                  <a:cubicBezTo>
                    <a:pt x="417" y="1623"/>
                    <a:pt x="620" y="1707"/>
                    <a:pt x="846" y="1707"/>
                  </a:cubicBezTo>
                  <a:cubicBezTo>
                    <a:pt x="1048" y="1707"/>
                    <a:pt x="1287" y="1623"/>
                    <a:pt x="1441" y="1469"/>
                  </a:cubicBezTo>
                  <a:cubicBezTo>
                    <a:pt x="1548" y="1373"/>
                    <a:pt x="1620" y="1254"/>
                    <a:pt x="1644" y="1099"/>
                  </a:cubicBezTo>
                  <a:cubicBezTo>
                    <a:pt x="1691" y="957"/>
                    <a:pt x="1691" y="802"/>
                    <a:pt x="1644" y="659"/>
                  </a:cubicBezTo>
                  <a:lnTo>
                    <a:pt x="1644" y="611"/>
                  </a:lnTo>
                  <a:cubicBezTo>
                    <a:pt x="1620" y="552"/>
                    <a:pt x="1584" y="480"/>
                    <a:pt x="1560" y="421"/>
                  </a:cubicBezTo>
                  <a:cubicBezTo>
                    <a:pt x="1501" y="326"/>
                    <a:pt x="1441" y="242"/>
                    <a:pt x="1346" y="183"/>
                  </a:cubicBezTo>
                  <a:cubicBezTo>
                    <a:pt x="1229" y="87"/>
                    <a:pt x="1064" y="0"/>
                    <a:pt x="903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99" name="Google Shape;999;p9"/>
            <p:cNvSpPr/>
            <p:nvPr/>
          </p:nvSpPr>
          <p:spPr>
            <a:xfrm>
              <a:off x="-1531150" y="81152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25"/>
                    <a:pt x="0" y="334"/>
                    <a:pt x="0" y="751"/>
                  </a:cubicBezTo>
                  <a:cubicBezTo>
                    <a:pt x="0" y="1121"/>
                    <a:pt x="325" y="1490"/>
                    <a:pt x="714" y="1490"/>
                  </a:cubicBezTo>
                  <a:cubicBezTo>
                    <a:pt x="726" y="1490"/>
                    <a:pt x="738" y="1490"/>
                    <a:pt x="750" y="1489"/>
                  </a:cubicBezTo>
                  <a:cubicBezTo>
                    <a:pt x="1143" y="1466"/>
                    <a:pt x="1489" y="1168"/>
                    <a:pt x="1489" y="751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00" name="Google Shape;1000;p9"/>
            <p:cNvSpPr/>
            <p:nvPr/>
          </p:nvSpPr>
          <p:spPr>
            <a:xfrm>
              <a:off x="-1257300" y="1013350"/>
              <a:ext cx="38700" cy="37300"/>
            </a:xfrm>
            <a:custGeom>
              <a:avLst/>
              <a:gdLst/>
              <a:ahLst/>
              <a:cxnLst/>
              <a:rect l="l" t="t" r="r" b="b"/>
              <a:pathLst>
                <a:path w="1548" h="1492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DA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01" name="Google Shape;1001;p9"/>
            <p:cNvSpPr/>
            <p:nvPr/>
          </p:nvSpPr>
          <p:spPr>
            <a:xfrm>
              <a:off x="-4768775" y="745450"/>
              <a:ext cx="3561800" cy="1389600"/>
            </a:xfrm>
            <a:custGeom>
              <a:avLst/>
              <a:gdLst/>
              <a:ahLst/>
              <a:cxnLst/>
              <a:rect l="l" t="t" r="r" b="b"/>
              <a:pathLst>
                <a:path w="142472" h="55584" extrusionOk="0">
                  <a:moveTo>
                    <a:pt x="1" y="1"/>
                  </a:moveTo>
                  <a:cubicBezTo>
                    <a:pt x="1108" y="1692"/>
                    <a:pt x="2180" y="3406"/>
                    <a:pt x="3490" y="5061"/>
                  </a:cubicBezTo>
                  <a:cubicBezTo>
                    <a:pt x="8526" y="11467"/>
                    <a:pt x="14443" y="17193"/>
                    <a:pt x="19718" y="23409"/>
                  </a:cubicBezTo>
                  <a:cubicBezTo>
                    <a:pt x="20480" y="24325"/>
                    <a:pt x="21266" y="25194"/>
                    <a:pt x="22087" y="26064"/>
                  </a:cubicBezTo>
                  <a:cubicBezTo>
                    <a:pt x="27885" y="32183"/>
                    <a:pt x="35017" y="37363"/>
                    <a:pt x="42268" y="41470"/>
                  </a:cubicBezTo>
                  <a:cubicBezTo>
                    <a:pt x="51341" y="46614"/>
                    <a:pt x="60818" y="50352"/>
                    <a:pt x="70819" y="53269"/>
                  </a:cubicBezTo>
                  <a:cubicBezTo>
                    <a:pt x="75487" y="54627"/>
                    <a:pt x="79201" y="54305"/>
                    <a:pt x="84011" y="54698"/>
                  </a:cubicBezTo>
                  <a:cubicBezTo>
                    <a:pt x="90191" y="55198"/>
                    <a:pt x="96263" y="55520"/>
                    <a:pt x="102466" y="55579"/>
                  </a:cubicBezTo>
                  <a:cubicBezTo>
                    <a:pt x="102750" y="55582"/>
                    <a:pt x="103034" y="55583"/>
                    <a:pt x="103317" y="55583"/>
                  </a:cubicBezTo>
                  <a:cubicBezTo>
                    <a:pt x="117096" y="55583"/>
                    <a:pt x="130058" y="52193"/>
                    <a:pt x="142471" y="46745"/>
                  </a:cubicBezTo>
                  <a:lnTo>
                    <a:pt x="142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02" name="Google Shape;1002;p9"/>
            <p:cNvSpPr/>
            <p:nvPr/>
          </p:nvSpPr>
          <p:spPr>
            <a:xfrm>
              <a:off x="-3448025" y="1586975"/>
              <a:ext cx="116650" cy="144950"/>
            </a:xfrm>
            <a:custGeom>
              <a:avLst/>
              <a:gdLst/>
              <a:ahLst/>
              <a:cxnLst/>
              <a:rect l="l" t="t" r="r" b="b"/>
              <a:pathLst>
                <a:path w="4666" h="5798" extrusionOk="0">
                  <a:moveTo>
                    <a:pt x="110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49" y="2011"/>
                    <a:pt x="1940" y="2892"/>
                  </a:cubicBezTo>
                  <a:cubicBezTo>
                    <a:pt x="2666" y="3833"/>
                    <a:pt x="3380" y="5011"/>
                    <a:pt x="4321" y="5749"/>
                  </a:cubicBezTo>
                  <a:cubicBezTo>
                    <a:pt x="4361" y="5783"/>
                    <a:pt x="4404" y="5798"/>
                    <a:pt x="4446" y="5798"/>
                  </a:cubicBezTo>
                  <a:cubicBezTo>
                    <a:pt x="4565" y="5798"/>
                    <a:pt x="4666" y="5674"/>
                    <a:pt x="4595" y="5523"/>
                  </a:cubicBezTo>
                  <a:cubicBezTo>
                    <a:pt x="4154" y="4547"/>
                    <a:pt x="3285" y="3666"/>
                    <a:pt x="2618" y="2821"/>
                  </a:cubicBezTo>
                  <a:cubicBezTo>
                    <a:pt x="1844" y="1856"/>
                    <a:pt x="1130" y="820"/>
                    <a:pt x="178" y="35"/>
                  </a:cubicBezTo>
                  <a:cubicBezTo>
                    <a:pt x="157" y="11"/>
                    <a:pt x="133" y="1"/>
                    <a:pt x="1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03" name="Google Shape;1003;p9"/>
            <p:cNvSpPr/>
            <p:nvPr/>
          </p:nvSpPr>
          <p:spPr>
            <a:xfrm>
              <a:off x="-3394600" y="1077300"/>
              <a:ext cx="140125" cy="52400"/>
            </a:xfrm>
            <a:custGeom>
              <a:avLst/>
              <a:gdLst/>
              <a:ahLst/>
              <a:cxnLst/>
              <a:rect l="l" t="t" r="r" b="b"/>
              <a:pathLst>
                <a:path w="5605" h="2096" extrusionOk="0">
                  <a:moveTo>
                    <a:pt x="5306" y="1"/>
                  </a:moveTo>
                  <a:cubicBezTo>
                    <a:pt x="5298" y="1"/>
                    <a:pt x="5289" y="1"/>
                    <a:pt x="5280" y="2"/>
                  </a:cubicBezTo>
                  <a:cubicBezTo>
                    <a:pt x="4399" y="121"/>
                    <a:pt x="3553" y="526"/>
                    <a:pt x="2720" y="812"/>
                  </a:cubicBezTo>
                  <a:cubicBezTo>
                    <a:pt x="1863" y="1110"/>
                    <a:pt x="1017" y="1383"/>
                    <a:pt x="184" y="1729"/>
                  </a:cubicBezTo>
                  <a:cubicBezTo>
                    <a:pt x="1" y="1815"/>
                    <a:pt x="42" y="2096"/>
                    <a:pt x="227" y="2096"/>
                  </a:cubicBezTo>
                  <a:cubicBezTo>
                    <a:pt x="247" y="2096"/>
                    <a:pt x="268" y="2093"/>
                    <a:pt x="291" y="2086"/>
                  </a:cubicBezTo>
                  <a:cubicBezTo>
                    <a:pt x="1208" y="1836"/>
                    <a:pt x="2124" y="1526"/>
                    <a:pt x="3029" y="1229"/>
                  </a:cubicBezTo>
                  <a:cubicBezTo>
                    <a:pt x="3827" y="955"/>
                    <a:pt x="4684" y="764"/>
                    <a:pt x="5422" y="348"/>
                  </a:cubicBezTo>
                  <a:cubicBezTo>
                    <a:pt x="5604" y="234"/>
                    <a:pt x="5493" y="1"/>
                    <a:pt x="530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04" name="Google Shape;1004;p9"/>
            <p:cNvSpPr/>
            <p:nvPr/>
          </p:nvSpPr>
          <p:spPr>
            <a:xfrm>
              <a:off x="-3090775" y="1202350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6" y="1"/>
                  </a:moveTo>
                  <a:cubicBezTo>
                    <a:pt x="5985" y="37"/>
                    <a:pt x="4842" y="394"/>
                    <a:pt x="3735" y="644"/>
                  </a:cubicBezTo>
                  <a:cubicBezTo>
                    <a:pt x="2533" y="906"/>
                    <a:pt x="1318" y="1168"/>
                    <a:pt x="163" y="1537"/>
                  </a:cubicBezTo>
                  <a:cubicBezTo>
                    <a:pt x="0" y="1583"/>
                    <a:pt x="8" y="1835"/>
                    <a:pt x="175" y="1835"/>
                  </a:cubicBezTo>
                  <a:cubicBezTo>
                    <a:pt x="179" y="1835"/>
                    <a:pt x="183" y="1835"/>
                    <a:pt x="187" y="1834"/>
                  </a:cubicBezTo>
                  <a:cubicBezTo>
                    <a:pt x="1318" y="1704"/>
                    <a:pt x="2449" y="1465"/>
                    <a:pt x="3568" y="1239"/>
                  </a:cubicBezTo>
                  <a:cubicBezTo>
                    <a:pt x="4759" y="1001"/>
                    <a:pt x="6045" y="846"/>
                    <a:pt x="7164" y="370"/>
                  </a:cubicBezTo>
                  <a:cubicBezTo>
                    <a:pt x="7343" y="299"/>
                    <a:pt x="7343" y="1"/>
                    <a:pt x="71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05" name="Google Shape;1005;p9"/>
            <p:cNvSpPr/>
            <p:nvPr/>
          </p:nvSpPr>
          <p:spPr>
            <a:xfrm>
              <a:off x="-2715625" y="1237700"/>
              <a:ext cx="140300" cy="52450"/>
            </a:xfrm>
            <a:custGeom>
              <a:avLst/>
              <a:gdLst/>
              <a:ahLst/>
              <a:cxnLst/>
              <a:rect l="l" t="t" r="r" b="b"/>
              <a:pathLst>
                <a:path w="5612" h="2098" extrusionOk="0">
                  <a:moveTo>
                    <a:pt x="5316" y="0"/>
                  </a:moveTo>
                  <a:cubicBezTo>
                    <a:pt x="5304" y="0"/>
                    <a:pt x="5291" y="2"/>
                    <a:pt x="5279" y="4"/>
                  </a:cubicBezTo>
                  <a:cubicBezTo>
                    <a:pt x="4398" y="123"/>
                    <a:pt x="3552" y="528"/>
                    <a:pt x="2719" y="801"/>
                  </a:cubicBezTo>
                  <a:cubicBezTo>
                    <a:pt x="1874" y="1099"/>
                    <a:pt x="1016" y="1385"/>
                    <a:pt x="183" y="1730"/>
                  </a:cubicBezTo>
                  <a:cubicBezTo>
                    <a:pt x="0" y="1827"/>
                    <a:pt x="41" y="2098"/>
                    <a:pt x="225" y="2098"/>
                  </a:cubicBezTo>
                  <a:cubicBezTo>
                    <a:pt x="245" y="2098"/>
                    <a:pt x="267" y="2094"/>
                    <a:pt x="290" y="2087"/>
                  </a:cubicBezTo>
                  <a:cubicBezTo>
                    <a:pt x="1219" y="1837"/>
                    <a:pt x="2124" y="1516"/>
                    <a:pt x="3028" y="1218"/>
                  </a:cubicBezTo>
                  <a:cubicBezTo>
                    <a:pt x="3838" y="956"/>
                    <a:pt x="4683" y="766"/>
                    <a:pt x="5422" y="349"/>
                  </a:cubicBezTo>
                  <a:cubicBezTo>
                    <a:pt x="5611" y="237"/>
                    <a:pt x="5498" y="0"/>
                    <a:pt x="531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06" name="Google Shape;1006;p9"/>
            <p:cNvSpPr/>
            <p:nvPr/>
          </p:nvSpPr>
          <p:spPr>
            <a:xfrm>
              <a:off x="-2411825" y="1362800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7" y="0"/>
                  </a:moveTo>
                  <a:cubicBezTo>
                    <a:pt x="5986" y="24"/>
                    <a:pt x="4843" y="381"/>
                    <a:pt x="3735" y="643"/>
                  </a:cubicBezTo>
                  <a:cubicBezTo>
                    <a:pt x="2533" y="905"/>
                    <a:pt x="1330" y="1155"/>
                    <a:pt x="163" y="1536"/>
                  </a:cubicBezTo>
                  <a:cubicBezTo>
                    <a:pt x="0" y="1571"/>
                    <a:pt x="20" y="1834"/>
                    <a:pt x="188" y="1834"/>
                  </a:cubicBezTo>
                  <a:cubicBezTo>
                    <a:pt x="192" y="1834"/>
                    <a:pt x="195" y="1834"/>
                    <a:pt x="199" y="1834"/>
                  </a:cubicBezTo>
                  <a:cubicBezTo>
                    <a:pt x="1330" y="1691"/>
                    <a:pt x="2461" y="1453"/>
                    <a:pt x="3569" y="1239"/>
                  </a:cubicBezTo>
                  <a:cubicBezTo>
                    <a:pt x="4759" y="1001"/>
                    <a:pt x="6045" y="846"/>
                    <a:pt x="7164" y="369"/>
                  </a:cubicBezTo>
                  <a:cubicBezTo>
                    <a:pt x="7343" y="298"/>
                    <a:pt x="7343" y="0"/>
                    <a:pt x="7117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07" name="Google Shape;1007;p9"/>
            <p:cNvSpPr/>
            <p:nvPr/>
          </p:nvSpPr>
          <p:spPr>
            <a:xfrm>
              <a:off x="-2036450" y="1398425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33" y="1"/>
                  </a:moveTo>
                  <a:cubicBezTo>
                    <a:pt x="5320" y="1"/>
                    <a:pt x="5307" y="2"/>
                    <a:pt x="5294" y="4"/>
                  </a:cubicBezTo>
                  <a:cubicBezTo>
                    <a:pt x="4413" y="123"/>
                    <a:pt x="3555" y="516"/>
                    <a:pt x="2722" y="802"/>
                  </a:cubicBezTo>
                  <a:cubicBezTo>
                    <a:pt x="1877" y="1100"/>
                    <a:pt x="1031" y="1385"/>
                    <a:pt x="198" y="1731"/>
                  </a:cubicBezTo>
                  <a:cubicBezTo>
                    <a:pt x="1" y="1807"/>
                    <a:pt x="55" y="2095"/>
                    <a:pt x="250" y="2095"/>
                  </a:cubicBezTo>
                  <a:cubicBezTo>
                    <a:pt x="267" y="2095"/>
                    <a:pt x="286" y="2093"/>
                    <a:pt x="305" y="2088"/>
                  </a:cubicBezTo>
                  <a:cubicBezTo>
                    <a:pt x="1222" y="1838"/>
                    <a:pt x="2127" y="1516"/>
                    <a:pt x="3043" y="1219"/>
                  </a:cubicBezTo>
                  <a:cubicBezTo>
                    <a:pt x="3841" y="957"/>
                    <a:pt x="4698" y="766"/>
                    <a:pt x="5437" y="349"/>
                  </a:cubicBezTo>
                  <a:cubicBezTo>
                    <a:pt x="5615" y="227"/>
                    <a:pt x="5512" y="1"/>
                    <a:pt x="533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08" name="Google Shape;1008;p9"/>
            <p:cNvSpPr/>
            <p:nvPr/>
          </p:nvSpPr>
          <p:spPr>
            <a:xfrm>
              <a:off x="-3863950" y="778600"/>
              <a:ext cx="116550" cy="144850"/>
            </a:xfrm>
            <a:custGeom>
              <a:avLst/>
              <a:gdLst/>
              <a:ahLst/>
              <a:cxnLst/>
              <a:rect l="l" t="t" r="r" b="b"/>
              <a:pathLst>
                <a:path w="4662" h="5794" extrusionOk="0">
                  <a:moveTo>
                    <a:pt x="112" y="0"/>
                  </a:moveTo>
                  <a:cubicBezTo>
                    <a:pt x="51" y="0"/>
                    <a:pt x="1" y="70"/>
                    <a:pt x="27" y="139"/>
                  </a:cubicBezTo>
                  <a:cubicBezTo>
                    <a:pt x="515" y="1151"/>
                    <a:pt x="1253" y="2009"/>
                    <a:pt x="1932" y="2890"/>
                  </a:cubicBezTo>
                  <a:cubicBezTo>
                    <a:pt x="2670" y="3830"/>
                    <a:pt x="3372" y="4997"/>
                    <a:pt x="4313" y="5747"/>
                  </a:cubicBezTo>
                  <a:cubicBezTo>
                    <a:pt x="4354" y="5780"/>
                    <a:pt x="4398" y="5794"/>
                    <a:pt x="4439" y="5794"/>
                  </a:cubicBezTo>
                  <a:cubicBezTo>
                    <a:pt x="4563" y="5794"/>
                    <a:pt x="4661" y="5664"/>
                    <a:pt x="4599" y="5521"/>
                  </a:cubicBezTo>
                  <a:cubicBezTo>
                    <a:pt x="4158" y="4545"/>
                    <a:pt x="3289" y="3664"/>
                    <a:pt x="2622" y="2818"/>
                  </a:cubicBezTo>
                  <a:cubicBezTo>
                    <a:pt x="1848" y="1842"/>
                    <a:pt x="1134" y="818"/>
                    <a:pt x="182" y="32"/>
                  </a:cubicBezTo>
                  <a:cubicBezTo>
                    <a:pt x="159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09" name="Google Shape;1009;p9"/>
            <p:cNvSpPr/>
            <p:nvPr/>
          </p:nvSpPr>
          <p:spPr>
            <a:xfrm>
              <a:off x="-3638475" y="717775"/>
              <a:ext cx="183900" cy="45875"/>
            </a:xfrm>
            <a:custGeom>
              <a:avLst/>
              <a:gdLst/>
              <a:ahLst/>
              <a:cxnLst/>
              <a:rect l="l" t="t" r="r" b="b"/>
              <a:pathLst>
                <a:path w="7356" h="1835" extrusionOk="0">
                  <a:moveTo>
                    <a:pt x="7129" y="1"/>
                  </a:moveTo>
                  <a:cubicBezTo>
                    <a:pt x="5998" y="36"/>
                    <a:pt x="4855" y="394"/>
                    <a:pt x="3747" y="644"/>
                  </a:cubicBezTo>
                  <a:cubicBezTo>
                    <a:pt x="2545" y="917"/>
                    <a:pt x="1342" y="1167"/>
                    <a:pt x="176" y="1537"/>
                  </a:cubicBezTo>
                  <a:cubicBezTo>
                    <a:pt x="1" y="1583"/>
                    <a:pt x="8" y="1835"/>
                    <a:pt x="198" y="1835"/>
                  </a:cubicBezTo>
                  <a:cubicBezTo>
                    <a:pt x="202" y="1835"/>
                    <a:pt x="207" y="1834"/>
                    <a:pt x="211" y="1834"/>
                  </a:cubicBezTo>
                  <a:cubicBezTo>
                    <a:pt x="1342" y="1703"/>
                    <a:pt x="2474" y="1465"/>
                    <a:pt x="3581" y="1239"/>
                  </a:cubicBezTo>
                  <a:cubicBezTo>
                    <a:pt x="4771" y="1001"/>
                    <a:pt x="6057" y="858"/>
                    <a:pt x="7176" y="382"/>
                  </a:cubicBezTo>
                  <a:cubicBezTo>
                    <a:pt x="7355" y="298"/>
                    <a:pt x="7355" y="1"/>
                    <a:pt x="71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10" name="Google Shape;1010;p9"/>
            <p:cNvSpPr/>
            <p:nvPr/>
          </p:nvSpPr>
          <p:spPr>
            <a:xfrm>
              <a:off x="-3476100" y="862850"/>
              <a:ext cx="103250" cy="137525"/>
            </a:xfrm>
            <a:custGeom>
              <a:avLst/>
              <a:gdLst/>
              <a:ahLst/>
              <a:cxnLst/>
              <a:rect l="l" t="t" r="r" b="b"/>
              <a:pathLst>
                <a:path w="4130" h="5501" extrusionOk="0">
                  <a:moveTo>
                    <a:pt x="230" y="0"/>
                  </a:moveTo>
                  <a:cubicBezTo>
                    <a:pt x="117" y="0"/>
                    <a:pt x="0" y="142"/>
                    <a:pt x="62" y="258"/>
                  </a:cubicBezTo>
                  <a:cubicBezTo>
                    <a:pt x="634" y="1234"/>
                    <a:pt x="1301" y="2139"/>
                    <a:pt x="1944" y="3056"/>
                  </a:cubicBezTo>
                  <a:cubicBezTo>
                    <a:pt x="2503" y="3865"/>
                    <a:pt x="3027" y="4830"/>
                    <a:pt x="3789" y="5461"/>
                  </a:cubicBezTo>
                  <a:cubicBezTo>
                    <a:pt x="3823" y="5488"/>
                    <a:pt x="3867" y="5501"/>
                    <a:pt x="3911" y="5501"/>
                  </a:cubicBezTo>
                  <a:cubicBezTo>
                    <a:pt x="4020" y="5501"/>
                    <a:pt x="4129" y="5422"/>
                    <a:pt x="4087" y="5294"/>
                  </a:cubicBezTo>
                  <a:cubicBezTo>
                    <a:pt x="3718" y="4330"/>
                    <a:pt x="2932" y="3461"/>
                    <a:pt x="2301" y="2615"/>
                  </a:cubicBezTo>
                  <a:cubicBezTo>
                    <a:pt x="1658" y="1746"/>
                    <a:pt x="1051" y="853"/>
                    <a:pt x="336" y="55"/>
                  </a:cubicBezTo>
                  <a:cubicBezTo>
                    <a:pt x="306" y="16"/>
                    <a:pt x="268" y="0"/>
                    <a:pt x="23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11" name="Google Shape;1011;p9"/>
            <p:cNvSpPr/>
            <p:nvPr/>
          </p:nvSpPr>
          <p:spPr>
            <a:xfrm>
              <a:off x="-3263075" y="753450"/>
              <a:ext cx="140450" cy="52350"/>
            </a:xfrm>
            <a:custGeom>
              <a:avLst/>
              <a:gdLst/>
              <a:ahLst/>
              <a:cxnLst/>
              <a:rect l="l" t="t" r="r" b="b"/>
              <a:pathLst>
                <a:path w="5618" h="2094" extrusionOk="0">
                  <a:moveTo>
                    <a:pt x="5310" y="1"/>
                  </a:moveTo>
                  <a:cubicBezTo>
                    <a:pt x="5300" y="1"/>
                    <a:pt x="5291" y="1"/>
                    <a:pt x="5281" y="2"/>
                  </a:cubicBezTo>
                  <a:cubicBezTo>
                    <a:pt x="4400" y="121"/>
                    <a:pt x="3555" y="526"/>
                    <a:pt x="2721" y="812"/>
                  </a:cubicBezTo>
                  <a:cubicBezTo>
                    <a:pt x="1876" y="1110"/>
                    <a:pt x="1031" y="1395"/>
                    <a:pt x="197" y="1729"/>
                  </a:cubicBezTo>
                  <a:cubicBezTo>
                    <a:pt x="1" y="1816"/>
                    <a:pt x="44" y="2093"/>
                    <a:pt x="236" y="2093"/>
                  </a:cubicBezTo>
                  <a:cubicBezTo>
                    <a:pt x="254" y="2093"/>
                    <a:pt x="273" y="2091"/>
                    <a:pt x="292" y="2086"/>
                  </a:cubicBezTo>
                  <a:cubicBezTo>
                    <a:pt x="1221" y="1836"/>
                    <a:pt x="2126" y="1526"/>
                    <a:pt x="3031" y="1229"/>
                  </a:cubicBezTo>
                  <a:cubicBezTo>
                    <a:pt x="3841" y="955"/>
                    <a:pt x="4686" y="764"/>
                    <a:pt x="5436" y="348"/>
                  </a:cubicBezTo>
                  <a:cubicBezTo>
                    <a:pt x="5618" y="234"/>
                    <a:pt x="5507" y="1"/>
                    <a:pt x="53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12" name="Google Shape;1012;p9"/>
            <p:cNvSpPr/>
            <p:nvPr/>
          </p:nvSpPr>
          <p:spPr>
            <a:xfrm>
              <a:off x="-3184800" y="939150"/>
              <a:ext cx="116875" cy="145050"/>
            </a:xfrm>
            <a:custGeom>
              <a:avLst/>
              <a:gdLst/>
              <a:ahLst/>
              <a:cxnLst/>
              <a:rect l="l" t="t" r="r" b="b"/>
              <a:pathLst>
                <a:path w="4675" h="5802" extrusionOk="0">
                  <a:moveTo>
                    <a:pt x="110" y="0"/>
                  </a:moveTo>
                  <a:cubicBezTo>
                    <a:pt x="48" y="0"/>
                    <a:pt x="0" y="71"/>
                    <a:pt x="43" y="147"/>
                  </a:cubicBezTo>
                  <a:cubicBezTo>
                    <a:pt x="531" y="1159"/>
                    <a:pt x="1257" y="2016"/>
                    <a:pt x="1948" y="2897"/>
                  </a:cubicBezTo>
                  <a:cubicBezTo>
                    <a:pt x="2674" y="3850"/>
                    <a:pt x="3388" y="5004"/>
                    <a:pt x="4329" y="5755"/>
                  </a:cubicBezTo>
                  <a:cubicBezTo>
                    <a:pt x="4367" y="5787"/>
                    <a:pt x="4410" y="5801"/>
                    <a:pt x="4450" y="5801"/>
                  </a:cubicBezTo>
                  <a:cubicBezTo>
                    <a:pt x="4571" y="5801"/>
                    <a:pt x="4674" y="5672"/>
                    <a:pt x="4603" y="5528"/>
                  </a:cubicBezTo>
                  <a:cubicBezTo>
                    <a:pt x="4162" y="4552"/>
                    <a:pt x="3293" y="3671"/>
                    <a:pt x="2626" y="2826"/>
                  </a:cubicBezTo>
                  <a:cubicBezTo>
                    <a:pt x="1853" y="1849"/>
                    <a:pt x="1138" y="825"/>
                    <a:pt x="186" y="40"/>
                  </a:cubicBezTo>
                  <a:cubicBezTo>
                    <a:pt x="162" y="12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13" name="Google Shape;1013;p9"/>
            <p:cNvSpPr/>
            <p:nvPr/>
          </p:nvSpPr>
          <p:spPr>
            <a:xfrm>
              <a:off x="-2958925" y="87822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0"/>
                  </a:moveTo>
                  <a:cubicBezTo>
                    <a:pt x="5974" y="36"/>
                    <a:pt x="4831" y="393"/>
                    <a:pt x="3724" y="643"/>
                  </a:cubicBezTo>
                  <a:cubicBezTo>
                    <a:pt x="2521" y="917"/>
                    <a:pt x="1319" y="1167"/>
                    <a:pt x="152" y="1536"/>
                  </a:cubicBezTo>
                  <a:cubicBezTo>
                    <a:pt x="0" y="1583"/>
                    <a:pt x="8" y="1834"/>
                    <a:pt x="176" y="1834"/>
                  </a:cubicBezTo>
                  <a:cubicBezTo>
                    <a:pt x="180" y="1834"/>
                    <a:pt x="184" y="1834"/>
                    <a:pt x="187" y="1834"/>
                  </a:cubicBezTo>
                  <a:cubicBezTo>
                    <a:pt x="1319" y="1703"/>
                    <a:pt x="2450" y="1465"/>
                    <a:pt x="3569" y="1238"/>
                  </a:cubicBezTo>
                  <a:cubicBezTo>
                    <a:pt x="4759" y="1000"/>
                    <a:pt x="6033" y="857"/>
                    <a:pt x="7153" y="381"/>
                  </a:cubicBezTo>
                  <a:cubicBezTo>
                    <a:pt x="7331" y="298"/>
                    <a:pt x="7331" y="0"/>
                    <a:pt x="710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14" name="Google Shape;1014;p9"/>
            <p:cNvSpPr/>
            <p:nvPr/>
          </p:nvSpPr>
          <p:spPr>
            <a:xfrm>
              <a:off x="-2796975" y="1023225"/>
              <a:ext cx="103350" cy="137425"/>
            </a:xfrm>
            <a:custGeom>
              <a:avLst/>
              <a:gdLst/>
              <a:ahLst/>
              <a:cxnLst/>
              <a:rect l="l" t="t" r="r" b="b"/>
              <a:pathLst>
                <a:path w="4134" h="5497" extrusionOk="0">
                  <a:moveTo>
                    <a:pt x="225" y="1"/>
                  </a:moveTo>
                  <a:cubicBezTo>
                    <a:pt x="110" y="1"/>
                    <a:pt x="0" y="137"/>
                    <a:pt x="79" y="260"/>
                  </a:cubicBezTo>
                  <a:cubicBezTo>
                    <a:pt x="639" y="1225"/>
                    <a:pt x="1318" y="2142"/>
                    <a:pt x="1949" y="3058"/>
                  </a:cubicBezTo>
                  <a:cubicBezTo>
                    <a:pt x="2520" y="3868"/>
                    <a:pt x="3044" y="4832"/>
                    <a:pt x="3794" y="5451"/>
                  </a:cubicBezTo>
                  <a:cubicBezTo>
                    <a:pt x="3829" y="5483"/>
                    <a:pt x="3874" y="5497"/>
                    <a:pt x="3919" y="5497"/>
                  </a:cubicBezTo>
                  <a:cubicBezTo>
                    <a:pt x="4027" y="5497"/>
                    <a:pt x="4134" y="5415"/>
                    <a:pt x="4092" y="5297"/>
                  </a:cubicBezTo>
                  <a:cubicBezTo>
                    <a:pt x="3723" y="4320"/>
                    <a:pt x="2937" y="3463"/>
                    <a:pt x="2306" y="2618"/>
                  </a:cubicBezTo>
                  <a:cubicBezTo>
                    <a:pt x="1675" y="1749"/>
                    <a:pt x="1056" y="856"/>
                    <a:pt x="341" y="58"/>
                  </a:cubicBezTo>
                  <a:cubicBezTo>
                    <a:pt x="307" y="18"/>
                    <a:pt x="266" y="1"/>
                    <a:pt x="2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15" name="Google Shape;1015;p9"/>
            <p:cNvSpPr/>
            <p:nvPr/>
          </p:nvSpPr>
          <p:spPr>
            <a:xfrm>
              <a:off x="-2584125" y="913900"/>
              <a:ext cx="140475" cy="52325"/>
            </a:xfrm>
            <a:custGeom>
              <a:avLst/>
              <a:gdLst/>
              <a:ahLst/>
              <a:cxnLst/>
              <a:rect l="l" t="t" r="r" b="b"/>
              <a:pathLst>
                <a:path w="5619" h="2093" extrusionOk="0">
                  <a:moveTo>
                    <a:pt x="5310" y="0"/>
                  </a:moveTo>
                  <a:cubicBezTo>
                    <a:pt x="5300" y="0"/>
                    <a:pt x="5291" y="1"/>
                    <a:pt x="5281" y="2"/>
                  </a:cubicBezTo>
                  <a:cubicBezTo>
                    <a:pt x="4412" y="121"/>
                    <a:pt x="3555" y="526"/>
                    <a:pt x="2721" y="811"/>
                  </a:cubicBezTo>
                  <a:cubicBezTo>
                    <a:pt x="1876" y="1109"/>
                    <a:pt x="1031" y="1395"/>
                    <a:pt x="197" y="1728"/>
                  </a:cubicBezTo>
                  <a:cubicBezTo>
                    <a:pt x="1" y="1815"/>
                    <a:pt x="55" y="2093"/>
                    <a:pt x="248" y="2093"/>
                  </a:cubicBezTo>
                  <a:cubicBezTo>
                    <a:pt x="266" y="2093"/>
                    <a:pt x="285" y="2090"/>
                    <a:pt x="305" y="2085"/>
                  </a:cubicBezTo>
                  <a:cubicBezTo>
                    <a:pt x="1221" y="1835"/>
                    <a:pt x="2126" y="1526"/>
                    <a:pt x="3043" y="1228"/>
                  </a:cubicBezTo>
                  <a:cubicBezTo>
                    <a:pt x="3841" y="954"/>
                    <a:pt x="4686" y="764"/>
                    <a:pt x="5436" y="347"/>
                  </a:cubicBezTo>
                  <a:cubicBezTo>
                    <a:pt x="5618" y="233"/>
                    <a:pt x="5507" y="0"/>
                    <a:pt x="531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16" name="Google Shape;1016;p9"/>
            <p:cNvSpPr/>
            <p:nvPr/>
          </p:nvSpPr>
          <p:spPr>
            <a:xfrm>
              <a:off x="-2505625" y="1099575"/>
              <a:ext cx="116725" cy="145050"/>
            </a:xfrm>
            <a:custGeom>
              <a:avLst/>
              <a:gdLst/>
              <a:ahLst/>
              <a:cxnLst/>
              <a:rect l="l" t="t" r="r" b="b"/>
              <a:pathLst>
                <a:path w="4669" h="5802" extrusionOk="0">
                  <a:moveTo>
                    <a:pt x="107" y="1"/>
                  </a:moveTo>
                  <a:cubicBezTo>
                    <a:pt x="50" y="1"/>
                    <a:pt x="0" y="68"/>
                    <a:pt x="34" y="135"/>
                  </a:cubicBezTo>
                  <a:cubicBezTo>
                    <a:pt x="522" y="1147"/>
                    <a:pt x="1248" y="2016"/>
                    <a:pt x="1939" y="2898"/>
                  </a:cubicBezTo>
                  <a:cubicBezTo>
                    <a:pt x="2665" y="3826"/>
                    <a:pt x="3380" y="5005"/>
                    <a:pt x="4320" y="5755"/>
                  </a:cubicBezTo>
                  <a:cubicBezTo>
                    <a:pt x="4362" y="5788"/>
                    <a:pt x="4405" y="5802"/>
                    <a:pt x="4446" y="5802"/>
                  </a:cubicBezTo>
                  <a:cubicBezTo>
                    <a:pt x="4570" y="5802"/>
                    <a:pt x="4669" y="5672"/>
                    <a:pt x="4606" y="5529"/>
                  </a:cubicBezTo>
                  <a:cubicBezTo>
                    <a:pt x="4153" y="4541"/>
                    <a:pt x="3296" y="3671"/>
                    <a:pt x="2618" y="2814"/>
                  </a:cubicBezTo>
                  <a:cubicBezTo>
                    <a:pt x="1844" y="1850"/>
                    <a:pt x="1129" y="826"/>
                    <a:pt x="177" y="40"/>
                  </a:cubicBezTo>
                  <a:cubicBezTo>
                    <a:pt x="156" y="12"/>
                    <a:pt x="131" y="1"/>
                    <a:pt x="10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17" name="Google Shape;1017;p9"/>
            <p:cNvSpPr/>
            <p:nvPr/>
          </p:nvSpPr>
          <p:spPr>
            <a:xfrm>
              <a:off x="-2279875" y="1038650"/>
              <a:ext cx="183200" cy="45900"/>
            </a:xfrm>
            <a:custGeom>
              <a:avLst/>
              <a:gdLst/>
              <a:ahLst/>
              <a:cxnLst/>
              <a:rect l="l" t="t" r="r" b="b"/>
              <a:pathLst>
                <a:path w="7328" h="1836" extrusionOk="0">
                  <a:moveTo>
                    <a:pt x="7113" y="1"/>
                  </a:moveTo>
                  <a:cubicBezTo>
                    <a:pt x="5982" y="36"/>
                    <a:pt x="4827" y="393"/>
                    <a:pt x="3732" y="643"/>
                  </a:cubicBezTo>
                  <a:cubicBezTo>
                    <a:pt x="2517" y="905"/>
                    <a:pt x="1315" y="1167"/>
                    <a:pt x="160" y="1536"/>
                  </a:cubicBezTo>
                  <a:cubicBezTo>
                    <a:pt x="0" y="1582"/>
                    <a:pt x="4" y="1836"/>
                    <a:pt x="162" y="1836"/>
                  </a:cubicBezTo>
                  <a:cubicBezTo>
                    <a:pt x="169" y="1836"/>
                    <a:pt x="176" y="1835"/>
                    <a:pt x="184" y="1834"/>
                  </a:cubicBezTo>
                  <a:cubicBezTo>
                    <a:pt x="1315" y="1703"/>
                    <a:pt x="2446" y="1465"/>
                    <a:pt x="3565" y="1239"/>
                  </a:cubicBezTo>
                  <a:cubicBezTo>
                    <a:pt x="4756" y="1001"/>
                    <a:pt x="6042" y="846"/>
                    <a:pt x="7149" y="370"/>
                  </a:cubicBezTo>
                  <a:cubicBezTo>
                    <a:pt x="7327" y="298"/>
                    <a:pt x="7327" y="1"/>
                    <a:pt x="711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18" name="Google Shape;1018;p9"/>
            <p:cNvSpPr/>
            <p:nvPr/>
          </p:nvSpPr>
          <p:spPr>
            <a:xfrm>
              <a:off x="-2118000" y="1183800"/>
              <a:ext cx="103625" cy="137650"/>
            </a:xfrm>
            <a:custGeom>
              <a:avLst/>
              <a:gdLst/>
              <a:ahLst/>
              <a:cxnLst/>
              <a:rect l="l" t="t" r="r" b="b"/>
              <a:pathLst>
                <a:path w="4145" h="5506" extrusionOk="0">
                  <a:moveTo>
                    <a:pt x="234" y="0"/>
                  </a:moveTo>
                  <a:cubicBezTo>
                    <a:pt x="118" y="0"/>
                    <a:pt x="0" y="137"/>
                    <a:pt x="78" y="267"/>
                  </a:cubicBezTo>
                  <a:cubicBezTo>
                    <a:pt x="650" y="1231"/>
                    <a:pt x="1317" y="2148"/>
                    <a:pt x="1960" y="3065"/>
                  </a:cubicBezTo>
                  <a:cubicBezTo>
                    <a:pt x="2519" y="3874"/>
                    <a:pt x="3043" y="4839"/>
                    <a:pt x="3805" y="5458"/>
                  </a:cubicBezTo>
                  <a:cubicBezTo>
                    <a:pt x="3841" y="5490"/>
                    <a:pt x="3889" y="5505"/>
                    <a:pt x="3935" y="5505"/>
                  </a:cubicBezTo>
                  <a:cubicBezTo>
                    <a:pt x="4042" y="5505"/>
                    <a:pt x="4144" y="5427"/>
                    <a:pt x="4103" y="5303"/>
                  </a:cubicBezTo>
                  <a:cubicBezTo>
                    <a:pt x="3722" y="4327"/>
                    <a:pt x="2936" y="3469"/>
                    <a:pt x="2317" y="2624"/>
                  </a:cubicBezTo>
                  <a:cubicBezTo>
                    <a:pt x="1674" y="1755"/>
                    <a:pt x="1067" y="862"/>
                    <a:pt x="352" y="64"/>
                  </a:cubicBezTo>
                  <a:cubicBezTo>
                    <a:pt x="320" y="19"/>
                    <a:pt x="277" y="0"/>
                    <a:pt x="2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19" name="Google Shape;1019;p9"/>
            <p:cNvSpPr/>
            <p:nvPr/>
          </p:nvSpPr>
          <p:spPr>
            <a:xfrm>
              <a:off x="-1904600" y="1074325"/>
              <a:ext cx="140475" cy="52350"/>
            </a:xfrm>
            <a:custGeom>
              <a:avLst/>
              <a:gdLst/>
              <a:ahLst/>
              <a:cxnLst/>
              <a:rect l="l" t="t" r="r" b="b"/>
              <a:pathLst>
                <a:path w="5619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6" y="526"/>
                    <a:pt x="2722" y="812"/>
                  </a:cubicBezTo>
                  <a:cubicBezTo>
                    <a:pt x="1877" y="1110"/>
                    <a:pt x="1020" y="1383"/>
                    <a:pt x="186" y="1729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5" y="2093"/>
                    <a:pt x="274" y="2091"/>
                    <a:pt x="294" y="2086"/>
                  </a:cubicBezTo>
                  <a:cubicBezTo>
                    <a:pt x="1222" y="1836"/>
                    <a:pt x="2127" y="1526"/>
                    <a:pt x="3032" y="1229"/>
                  </a:cubicBezTo>
                  <a:cubicBezTo>
                    <a:pt x="3842" y="955"/>
                    <a:pt x="4687" y="764"/>
                    <a:pt x="5425" y="348"/>
                  </a:cubicBezTo>
                  <a:cubicBezTo>
                    <a:pt x="5618" y="234"/>
                    <a:pt x="5497" y="1"/>
                    <a:pt x="53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20" name="Google Shape;1020;p9"/>
            <p:cNvSpPr/>
            <p:nvPr/>
          </p:nvSpPr>
          <p:spPr>
            <a:xfrm>
              <a:off x="-1826600" y="1259850"/>
              <a:ext cx="117150" cy="145100"/>
            </a:xfrm>
            <a:custGeom>
              <a:avLst/>
              <a:gdLst/>
              <a:ahLst/>
              <a:cxnLst/>
              <a:rect l="l" t="t" r="r" b="b"/>
              <a:pathLst>
                <a:path w="4686" h="5804" extrusionOk="0">
                  <a:moveTo>
                    <a:pt x="115" y="1"/>
                  </a:moveTo>
                  <a:cubicBezTo>
                    <a:pt x="49" y="1"/>
                    <a:pt x="0" y="65"/>
                    <a:pt x="43" y="142"/>
                  </a:cubicBezTo>
                  <a:cubicBezTo>
                    <a:pt x="543" y="1154"/>
                    <a:pt x="1269" y="2023"/>
                    <a:pt x="1948" y="2892"/>
                  </a:cubicBezTo>
                  <a:cubicBezTo>
                    <a:pt x="2686" y="3845"/>
                    <a:pt x="3401" y="5011"/>
                    <a:pt x="4329" y="5750"/>
                  </a:cubicBezTo>
                  <a:cubicBezTo>
                    <a:pt x="4373" y="5787"/>
                    <a:pt x="4419" y="5803"/>
                    <a:pt x="4463" y="5803"/>
                  </a:cubicBezTo>
                  <a:cubicBezTo>
                    <a:pt x="4587" y="5803"/>
                    <a:pt x="4685" y="5673"/>
                    <a:pt x="4615" y="5523"/>
                  </a:cubicBezTo>
                  <a:cubicBezTo>
                    <a:pt x="4174" y="4547"/>
                    <a:pt x="3305" y="3666"/>
                    <a:pt x="2639" y="2821"/>
                  </a:cubicBezTo>
                  <a:cubicBezTo>
                    <a:pt x="1865" y="1856"/>
                    <a:pt x="1150" y="832"/>
                    <a:pt x="198" y="35"/>
                  </a:cubicBezTo>
                  <a:cubicBezTo>
                    <a:pt x="171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21" name="Google Shape;1021;p9"/>
            <p:cNvSpPr/>
            <p:nvPr/>
          </p:nvSpPr>
          <p:spPr>
            <a:xfrm>
              <a:off x="-1600650" y="1199075"/>
              <a:ext cx="183525" cy="45900"/>
            </a:xfrm>
            <a:custGeom>
              <a:avLst/>
              <a:gdLst/>
              <a:ahLst/>
              <a:cxnLst/>
              <a:rect l="l" t="t" r="r" b="b"/>
              <a:pathLst>
                <a:path w="7341" h="1836" extrusionOk="0">
                  <a:moveTo>
                    <a:pt x="7114" y="1"/>
                  </a:moveTo>
                  <a:cubicBezTo>
                    <a:pt x="5983" y="25"/>
                    <a:pt x="4840" y="382"/>
                    <a:pt x="3733" y="644"/>
                  </a:cubicBezTo>
                  <a:cubicBezTo>
                    <a:pt x="2530" y="906"/>
                    <a:pt x="1328" y="1156"/>
                    <a:pt x="161" y="1537"/>
                  </a:cubicBezTo>
                  <a:cubicBezTo>
                    <a:pt x="1" y="1571"/>
                    <a:pt x="16" y="1836"/>
                    <a:pt x="176" y="1836"/>
                  </a:cubicBezTo>
                  <a:cubicBezTo>
                    <a:pt x="183" y="1836"/>
                    <a:pt x="189" y="1835"/>
                    <a:pt x="197" y="1835"/>
                  </a:cubicBezTo>
                  <a:cubicBezTo>
                    <a:pt x="1328" y="1692"/>
                    <a:pt x="2459" y="1454"/>
                    <a:pt x="3566" y="1239"/>
                  </a:cubicBezTo>
                  <a:cubicBezTo>
                    <a:pt x="4757" y="1001"/>
                    <a:pt x="6043" y="846"/>
                    <a:pt x="7162" y="370"/>
                  </a:cubicBezTo>
                  <a:cubicBezTo>
                    <a:pt x="7340" y="299"/>
                    <a:pt x="7340" y="1"/>
                    <a:pt x="711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22" name="Google Shape;1022;p9"/>
            <p:cNvSpPr/>
            <p:nvPr/>
          </p:nvSpPr>
          <p:spPr>
            <a:xfrm>
              <a:off x="-3053225" y="615000"/>
              <a:ext cx="116925" cy="145100"/>
            </a:xfrm>
            <a:custGeom>
              <a:avLst/>
              <a:gdLst/>
              <a:ahLst/>
              <a:cxnLst/>
              <a:rect l="l" t="t" r="r" b="b"/>
              <a:pathLst>
                <a:path w="4677" h="5804" extrusionOk="0">
                  <a:moveTo>
                    <a:pt x="113" y="1"/>
                  </a:moveTo>
                  <a:cubicBezTo>
                    <a:pt x="48" y="1"/>
                    <a:pt x="0" y="71"/>
                    <a:pt x="42" y="147"/>
                  </a:cubicBezTo>
                  <a:cubicBezTo>
                    <a:pt x="530" y="1159"/>
                    <a:pt x="1269" y="2016"/>
                    <a:pt x="1947" y="2897"/>
                  </a:cubicBezTo>
                  <a:cubicBezTo>
                    <a:pt x="2674" y="3850"/>
                    <a:pt x="3388" y="5005"/>
                    <a:pt x="4329" y="5755"/>
                  </a:cubicBezTo>
                  <a:cubicBezTo>
                    <a:pt x="4371" y="5788"/>
                    <a:pt x="4416" y="5803"/>
                    <a:pt x="4459" y="5803"/>
                  </a:cubicBezTo>
                  <a:cubicBezTo>
                    <a:pt x="4580" y="5803"/>
                    <a:pt x="4676" y="5679"/>
                    <a:pt x="4614" y="5528"/>
                  </a:cubicBezTo>
                  <a:cubicBezTo>
                    <a:pt x="4162" y="4552"/>
                    <a:pt x="3305" y="3671"/>
                    <a:pt x="2638" y="2826"/>
                  </a:cubicBezTo>
                  <a:cubicBezTo>
                    <a:pt x="1864" y="1849"/>
                    <a:pt x="1150" y="825"/>
                    <a:pt x="197" y="40"/>
                  </a:cubicBezTo>
                  <a:cubicBezTo>
                    <a:pt x="170" y="12"/>
                    <a:pt x="140" y="1"/>
                    <a:pt x="11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23" name="Google Shape;1023;p9"/>
            <p:cNvSpPr/>
            <p:nvPr/>
          </p:nvSpPr>
          <p:spPr>
            <a:xfrm>
              <a:off x="-2665175" y="699225"/>
              <a:ext cx="103425" cy="137875"/>
            </a:xfrm>
            <a:custGeom>
              <a:avLst/>
              <a:gdLst/>
              <a:ahLst/>
              <a:cxnLst/>
              <a:rect l="l" t="t" r="r" b="b"/>
              <a:pathLst>
                <a:path w="4137" h="5515" extrusionOk="0">
                  <a:moveTo>
                    <a:pt x="223" y="0"/>
                  </a:moveTo>
                  <a:cubicBezTo>
                    <a:pt x="109" y="0"/>
                    <a:pt x="0" y="139"/>
                    <a:pt x="70" y="278"/>
                  </a:cubicBezTo>
                  <a:cubicBezTo>
                    <a:pt x="641" y="1243"/>
                    <a:pt x="1308" y="2148"/>
                    <a:pt x="1951" y="3076"/>
                  </a:cubicBezTo>
                  <a:cubicBezTo>
                    <a:pt x="2511" y="3874"/>
                    <a:pt x="3035" y="4838"/>
                    <a:pt x="3797" y="5469"/>
                  </a:cubicBezTo>
                  <a:cubicBezTo>
                    <a:pt x="3831" y="5500"/>
                    <a:pt x="3875" y="5514"/>
                    <a:pt x="3920" y="5514"/>
                  </a:cubicBezTo>
                  <a:cubicBezTo>
                    <a:pt x="4028" y="5514"/>
                    <a:pt x="4136" y="5430"/>
                    <a:pt x="4094" y="5303"/>
                  </a:cubicBezTo>
                  <a:cubicBezTo>
                    <a:pt x="3725" y="4338"/>
                    <a:pt x="2939" y="3469"/>
                    <a:pt x="2308" y="2624"/>
                  </a:cubicBezTo>
                  <a:cubicBezTo>
                    <a:pt x="1665" y="1767"/>
                    <a:pt x="1058" y="874"/>
                    <a:pt x="344" y="64"/>
                  </a:cubicBezTo>
                  <a:cubicBezTo>
                    <a:pt x="308" y="19"/>
                    <a:pt x="265" y="0"/>
                    <a:pt x="22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24" name="Google Shape;1024;p9"/>
            <p:cNvSpPr/>
            <p:nvPr/>
          </p:nvSpPr>
          <p:spPr>
            <a:xfrm>
              <a:off x="-2373850" y="775425"/>
              <a:ext cx="116750" cy="145050"/>
            </a:xfrm>
            <a:custGeom>
              <a:avLst/>
              <a:gdLst/>
              <a:ahLst/>
              <a:cxnLst/>
              <a:rect l="l" t="t" r="r" b="b"/>
              <a:pathLst>
                <a:path w="4670" h="5802" extrusionOk="0">
                  <a:moveTo>
                    <a:pt x="110" y="1"/>
                  </a:moveTo>
                  <a:cubicBezTo>
                    <a:pt x="52" y="1"/>
                    <a:pt x="0" y="68"/>
                    <a:pt x="25" y="135"/>
                  </a:cubicBezTo>
                  <a:cubicBezTo>
                    <a:pt x="526" y="1159"/>
                    <a:pt x="1252" y="2017"/>
                    <a:pt x="1930" y="2898"/>
                  </a:cubicBezTo>
                  <a:cubicBezTo>
                    <a:pt x="2669" y="3838"/>
                    <a:pt x="3383" y="5005"/>
                    <a:pt x="4312" y="5755"/>
                  </a:cubicBezTo>
                  <a:cubicBezTo>
                    <a:pt x="4353" y="5788"/>
                    <a:pt x="4397" y="5802"/>
                    <a:pt x="4439" y="5802"/>
                  </a:cubicBezTo>
                  <a:cubicBezTo>
                    <a:pt x="4566" y="5802"/>
                    <a:pt x="4669" y="5672"/>
                    <a:pt x="4597" y="5529"/>
                  </a:cubicBezTo>
                  <a:cubicBezTo>
                    <a:pt x="4157" y="4553"/>
                    <a:pt x="3288" y="3672"/>
                    <a:pt x="2621" y="2826"/>
                  </a:cubicBezTo>
                  <a:cubicBezTo>
                    <a:pt x="1847" y="1850"/>
                    <a:pt x="1133" y="826"/>
                    <a:pt x="180" y="40"/>
                  </a:cubicBezTo>
                  <a:cubicBezTo>
                    <a:pt x="159" y="12"/>
                    <a:pt x="134" y="1"/>
                    <a:pt x="1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25" name="Google Shape;1025;p9"/>
            <p:cNvSpPr/>
            <p:nvPr/>
          </p:nvSpPr>
          <p:spPr>
            <a:xfrm>
              <a:off x="-2148400" y="714800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7" y="1"/>
                  </a:moveTo>
                  <a:cubicBezTo>
                    <a:pt x="5986" y="36"/>
                    <a:pt x="4843" y="393"/>
                    <a:pt x="3735" y="643"/>
                  </a:cubicBezTo>
                  <a:cubicBezTo>
                    <a:pt x="2533" y="917"/>
                    <a:pt x="1330" y="1167"/>
                    <a:pt x="163" y="1536"/>
                  </a:cubicBezTo>
                  <a:cubicBezTo>
                    <a:pt x="0" y="1571"/>
                    <a:pt x="20" y="1834"/>
                    <a:pt x="188" y="1834"/>
                  </a:cubicBezTo>
                  <a:cubicBezTo>
                    <a:pt x="192" y="1834"/>
                    <a:pt x="195" y="1834"/>
                    <a:pt x="199" y="1834"/>
                  </a:cubicBezTo>
                  <a:cubicBezTo>
                    <a:pt x="1330" y="1703"/>
                    <a:pt x="2461" y="1465"/>
                    <a:pt x="3569" y="1239"/>
                  </a:cubicBezTo>
                  <a:cubicBezTo>
                    <a:pt x="4759" y="1001"/>
                    <a:pt x="6045" y="858"/>
                    <a:pt x="7164" y="382"/>
                  </a:cubicBezTo>
                  <a:cubicBezTo>
                    <a:pt x="7343" y="298"/>
                    <a:pt x="7343" y="1"/>
                    <a:pt x="711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26" name="Google Shape;1026;p9"/>
            <p:cNvSpPr/>
            <p:nvPr/>
          </p:nvSpPr>
          <p:spPr>
            <a:xfrm>
              <a:off x="-1986200" y="859850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5" y="1"/>
                  </a:moveTo>
                  <a:cubicBezTo>
                    <a:pt x="120" y="1"/>
                    <a:pt x="1" y="143"/>
                    <a:pt x="81" y="259"/>
                  </a:cubicBezTo>
                  <a:cubicBezTo>
                    <a:pt x="641" y="1235"/>
                    <a:pt x="1307" y="2140"/>
                    <a:pt x="1950" y="3057"/>
                  </a:cubicBezTo>
                  <a:cubicBezTo>
                    <a:pt x="2522" y="3866"/>
                    <a:pt x="3034" y="4831"/>
                    <a:pt x="3796" y="5462"/>
                  </a:cubicBezTo>
                  <a:cubicBezTo>
                    <a:pt x="3830" y="5489"/>
                    <a:pt x="3873" y="5502"/>
                    <a:pt x="3917" y="5502"/>
                  </a:cubicBezTo>
                  <a:cubicBezTo>
                    <a:pt x="4027" y="5502"/>
                    <a:pt x="4136" y="5423"/>
                    <a:pt x="4093" y="5295"/>
                  </a:cubicBezTo>
                  <a:cubicBezTo>
                    <a:pt x="3724" y="4331"/>
                    <a:pt x="2938" y="3462"/>
                    <a:pt x="2307" y="2616"/>
                  </a:cubicBezTo>
                  <a:cubicBezTo>
                    <a:pt x="1676" y="1747"/>
                    <a:pt x="1057" y="854"/>
                    <a:pt x="343" y="56"/>
                  </a:cubicBezTo>
                  <a:cubicBezTo>
                    <a:pt x="313" y="17"/>
                    <a:pt x="274" y="1"/>
                    <a:pt x="23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27" name="Google Shape;1027;p9"/>
            <p:cNvSpPr/>
            <p:nvPr/>
          </p:nvSpPr>
          <p:spPr>
            <a:xfrm>
              <a:off x="-1772950" y="750175"/>
              <a:ext cx="140100" cy="52425"/>
            </a:xfrm>
            <a:custGeom>
              <a:avLst/>
              <a:gdLst/>
              <a:ahLst/>
              <a:cxnLst/>
              <a:rect l="l" t="t" r="r" b="b"/>
              <a:pathLst>
                <a:path w="5604" h="2097" extrusionOk="0">
                  <a:moveTo>
                    <a:pt x="5295" y="1"/>
                  </a:moveTo>
                  <a:cubicBezTo>
                    <a:pt x="5286" y="1"/>
                    <a:pt x="5277" y="1"/>
                    <a:pt x="5267" y="2"/>
                  </a:cubicBezTo>
                  <a:cubicBezTo>
                    <a:pt x="4386" y="121"/>
                    <a:pt x="3541" y="526"/>
                    <a:pt x="2707" y="812"/>
                  </a:cubicBezTo>
                  <a:cubicBezTo>
                    <a:pt x="1862" y="1110"/>
                    <a:pt x="1016" y="1384"/>
                    <a:pt x="183" y="1729"/>
                  </a:cubicBezTo>
                  <a:cubicBezTo>
                    <a:pt x="0" y="1825"/>
                    <a:pt x="50" y="2096"/>
                    <a:pt x="219" y="2096"/>
                  </a:cubicBezTo>
                  <a:cubicBezTo>
                    <a:pt x="237" y="2096"/>
                    <a:pt x="257" y="2093"/>
                    <a:pt x="278" y="2086"/>
                  </a:cubicBezTo>
                  <a:cubicBezTo>
                    <a:pt x="1207" y="1836"/>
                    <a:pt x="2112" y="1526"/>
                    <a:pt x="3017" y="1229"/>
                  </a:cubicBezTo>
                  <a:cubicBezTo>
                    <a:pt x="3826" y="955"/>
                    <a:pt x="4672" y="764"/>
                    <a:pt x="5422" y="348"/>
                  </a:cubicBezTo>
                  <a:cubicBezTo>
                    <a:pt x="5604" y="234"/>
                    <a:pt x="5492" y="1"/>
                    <a:pt x="529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28" name="Google Shape;1028;p9"/>
            <p:cNvSpPr/>
            <p:nvPr/>
          </p:nvSpPr>
          <p:spPr>
            <a:xfrm>
              <a:off x="-1694775" y="935875"/>
              <a:ext cx="116950" cy="144925"/>
            </a:xfrm>
            <a:custGeom>
              <a:avLst/>
              <a:gdLst/>
              <a:ahLst/>
              <a:cxnLst/>
              <a:rect l="l" t="t" r="r" b="b"/>
              <a:pathLst>
                <a:path w="4678" h="5797" extrusionOk="0">
                  <a:moveTo>
                    <a:pt x="118" y="1"/>
                  </a:moveTo>
                  <a:cubicBezTo>
                    <a:pt x="54" y="1"/>
                    <a:pt x="1" y="65"/>
                    <a:pt x="44" y="135"/>
                  </a:cubicBezTo>
                  <a:cubicBezTo>
                    <a:pt x="533" y="1147"/>
                    <a:pt x="1259" y="2016"/>
                    <a:pt x="1949" y="2897"/>
                  </a:cubicBezTo>
                  <a:cubicBezTo>
                    <a:pt x="2676" y="3850"/>
                    <a:pt x="3390" y="5004"/>
                    <a:pt x="4331" y="5743"/>
                  </a:cubicBezTo>
                  <a:cubicBezTo>
                    <a:pt x="4374" y="5780"/>
                    <a:pt x="4421" y="5796"/>
                    <a:pt x="4464" y="5796"/>
                  </a:cubicBezTo>
                  <a:cubicBezTo>
                    <a:pt x="4584" y="5796"/>
                    <a:pt x="4678" y="5669"/>
                    <a:pt x="4616" y="5528"/>
                  </a:cubicBezTo>
                  <a:cubicBezTo>
                    <a:pt x="4164" y="4540"/>
                    <a:pt x="3307" y="3659"/>
                    <a:pt x="2628" y="2814"/>
                  </a:cubicBezTo>
                  <a:cubicBezTo>
                    <a:pt x="1854" y="1849"/>
                    <a:pt x="1140" y="825"/>
                    <a:pt x="187" y="28"/>
                  </a:cubicBezTo>
                  <a:cubicBezTo>
                    <a:pt x="165" y="9"/>
                    <a:pt x="141" y="1"/>
                    <a:pt x="11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29" name="Google Shape;1029;p9"/>
            <p:cNvSpPr/>
            <p:nvPr/>
          </p:nvSpPr>
          <p:spPr>
            <a:xfrm>
              <a:off x="-1468850" y="875225"/>
              <a:ext cx="183275" cy="45875"/>
            </a:xfrm>
            <a:custGeom>
              <a:avLst/>
              <a:gdLst/>
              <a:ahLst/>
              <a:cxnLst/>
              <a:rect l="l" t="t" r="r" b="b"/>
              <a:pathLst>
                <a:path w="7331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35" y="644"/>
                  </a:cubicBezTo>
                  <a:cubicBezTo>
                    <a:pt x="2521" y="918"/>
                    <a:pt x="1318" y="1168"/>
                    <a:pt x="163" y="1537"/>
                  </a:cubicBezTo>
                  <a:cubicBezTo>
                    <a:pt x="0" y="1583"/>
                    <a:pt x="8" y="1835"/>
                    <a:pt x="176" y="1835"/>
                  </a:cubicBezTo>
                  <a:cubicBezTo>
                    <a:pt x="179" y="1835"/>
                    <a:pt x="183" y="1835"/>
                    <a:pt x="187" y="1835"/>
                  </a:cubicBezTo>
                  <a:cubicBezTo>
                    <a:pt x="1318" y="1704"/>
                    <a:pt x="2449" y="1465"/>
                    <a:pt x="3569" y="1239"/>
                  </a:cubicBezTo>
                  <a:cubicBezTo>
                    <a:pt x="4759" y="1001"/>
                    <a:pt x="6033" y="858"/>
                    <a:pt x="7152" y="370"/>
                  </a:cubicBezTo>
                  <a:cubicBezTo>
                    <a:pt x="7331" y="299"/>
                    <a:pt x="7331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30" name="Google Shape;1030;p9"/>
            <p:cNvSpPr/>
            <p:nvPr/>
          </p:nvSpPr>
          <p:spPr>
            <a:xfrm>
              <a:off x="-1307000" y="1020250"/>
              <a:ext cx="103125" cy="137475"/>
            </a:xfrm>
            <a:custGeom>
              <a:avLst/>
              <a:gdLst/>
              <a:ahLst/>
              <a:cxnLst/>
              <a:rect l="l" t="t" r="r" b="b"/>
              <a:pathLst>
                <a:path w="4125" h="5499" extrusionOk="0">
                  <a:moveTo>
                    <a:pt x="224" y="1"/>
                  </a:moveTo>
                  <a:cubicBezTo>
                    <a:pt x="113" y="1"/>
                    <a:pt x="1" y="137"/>
                    <a:pt x="71" y="260"/>
                  </a:cubicBezTo>
                  <a:cubicBezTo>
                    <a:pt x="631" y="1225"/>
                    <a:pt x="1309" y="2141"/>
                    <a:pt x="1940" y="3058"/>
                  </a:cubicBezTo>
                  <a:cubicBezTo>
                    <a:pt x="2512" y="3868"/>
                    <a:pt x="3036" y="4832"/>
                    <a:pt x="3786" y="5451"/>
                  </a:cubicBezTo>
                  <a:cubicBezTo>
                    <a:pt x="3822" y="5484"/>
                    <a:pt x="3869" y="5499"/>
                    <a:pt x="3916" y="5499"/>
                  </a:cubicBezTo>
                  <a:cubicBezTo>
                    <a:pt x="4022" y="5499"/>
                    <a:pt x="4125" y="5421"/>
                    <a:pt x="4084" y="5297"/>
                  </a:cubicBezTo>
                  <a:cubicBezTo>
                    <a:pt x="3714" y="4320"/>
                    <a:pt x="2929" y="3463"/>
                    <a:pt x="2298" y="2618"/>
                  </a:cubicBezTo>
                  <a:cubicBezTo>
                    <a:pt x="1667" y="1749"/>
                    <a:pt x="1047" y="856"/>
                    <a:pt x="333" y="58"/>
                  </a:cubicBezTo>
                  <a:cubicBezTo>
                    <a:pt x="302" y="18"/>
                    <a:pt x="263" y="1"/>
                    <a:pt x="22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31" name="Google Shape;1031;p9"/>
            <p:cNvSpPr/>
            <p:nvPr/>
          </p:nvSpPr>
          <p:spPr>
            <a:xfrm>
              <a:off x="-1563175" y="612025"/>
              <a:ext cx="117175" cy="145050"/>
            </a:xfrm>
            <a:custGeom>
              <a:avLst/>
              <a:gdLst/>
              <a:ahLst/>
              <a:cxnLst/>
              <a:rect l="l" t="t" r="r" b="b"/>
              <a:pathLst>
                <a:path w="4687" h="5802" extrusionOk="0">
                  <a:moveTo>
                    <a:pt x="114" y="0"/>
                  </a:moveTo>
                  <a:cubicBezTo>
                    <a:pt x="49" y="0"/>
                    <a:pt x="1" y="71"/>
                    <a:pt x="43" y="147"/>
                  </a:cubicBezTo>
                  <a:cubicBezTo>
                    <a:pt x="543" y="1159"/>
                    <a:pt x="1269" y="2016"/>
                    <a:pt x="1948" y="2897"/>
                  </a:cubicBezTo>
                  <a:cubicBezTo>
                    <a:pt x="2686" y="3850"/>
                    <a:pt x="3401" y="5005"/>
                    <a:pt x="4329" y="5755"/>
                  </a:cubicBezTo>
                  <a:cubicBezTo>
                    <a:pt x="4371" y="5787"/>
                    <a:pt x="4415" y="5801"/>
                    <a:pt x="4457" y="5801"/>
                  </a:cubicBezTo>
                  <a:cubicBezTo>
                    <a:pt x="4583" y="5801"/>
                    <a:pt x="4687" y="5672"/>
                    <a:pt x="4615" y="5528"/>
                  </a:cubicBezTo>
                  <a:cubicBezTo>
                    <a:pt x="4174" y="4552"/>
                    <a:pt x="3305" y="3671"/>
                    <a:pt x="2639" y="2826"/>
                  </a:cubicBezTo>
                  <a:cubicBezTo>
                    <a:pt x="1865" y="1849"/>
                    <a:pt x="1150" y="825"/>
                    <a:pt x="198" y="40"/>
                  </a:cubicBezTo>
                  <a:cubicBezTo>
                    <a:pt x="170" y="12"/>
                    <a:pt x="141" y="0"/>
                    <a:pt x="11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032" name="Google Shape;1032;p9"/>
          <p:cNvSpPr/>
          <p:nvPr/>
        </p:nvSpPr>
        <p:spPr>
          <a:xfrm>
            <a:off x="8444901" y="801934"/>
            <a:ext cx="1083983" cy="1052263"/>
          </a:xfrm>
          <a:custGeom>
            <a:avLst/>
            <a:gdLst/>
            <a:ahLst/>
            <a:cxnLst/>
            <a:rect l="l" t="t" r="r" b="b"/>
            <a:pathLst>
              <a:path w="45757" h="44418" extrusionOk="0">
                <a:moveTo>
                  <a:pt x="24151" y="1"/>
                </a:moveTo>
                <a:cubicBezTo>
                  <a:pt x="23809" y="1"/>
                  <a:pt x="23470" y="8"/>
                  <a:pt x="23135" y="22"/>
                </a:cubicBezTo>
                <a:cubicBezTo>
                  <a:pt x="18003" y="236"/>
                  <a:pt x="13384" y="2356"/>
                  <a:pt x="9383" y="5439"/>
                </a:cubicBezTo>
                <a:cubicBezTo>
                  <a:pt x="7264" y="7070"/>
                  <a:pt x="5645" y="8416"/>
                  <a:pt x="4049" y="10511"/>
                </a:cubicBezTo>
                <a:cubicBezTo>
                  <a:pt x="2799" y="12166"/>
                  <a:pt x="2001" y="14321"/>
                  <a:pt x="1608" y="16345"/>
                </a:cubicBezTo>
                <a:cubicBezTo>
                  <a:pt x="1061" y="19274"/>
                  <a:pt x="1" y="22489"/>
                  <a:pt x="644" y="25501"/>
                </a:cubicBezTo>
                <a:cubicBezTo>
                  <a:pt x="942" y="26871"/>
                  <a:pt x="1239" y="28311"/>
                  <a:pt x="1644" y="29728"/>
                </a:cubicBezTo>
                <a:cubicBezTo>
                  <a:pt x="2049" y="31157"/>
                  <a:pt x="2561" y="32538"/>
                  <a:pt x="2870" y="33955"/>
                </a:cubicBezTo>
                <a:cubicBezTo>
                  <a:pt x="3204" y="35467"/>
                  <a:pt x="4204" y="36634"/>
                  <a:pt x="5192" y="37765"/>
                </a:cubicBezTo>
                <a:cubicBezTo>
                  <a:pt x="6299" y="39027"/>
                  <a:pt x="7264" y="40348"/>
                  <a:pt x="8704" y="41277"/>
                </a:cubicBezTo>
                <a:cubicBezTo>
                  <a:pt x="10038" y="42122"/>
                  <a:pt x="11479" y="42337"/>
                  <a:pt x="12967" y="42789"/>
                </a:cubicBezTo>
                <a:cubicBezTo>
                  <a:pt x="13681" y="43015"/>
                  <a:pt x="14384" y="43170"/>
                  <a:pt x="15098" y="43384"/>
                </a:cubicBezTo>
                <a:cubicBezTo>
                  <a:pt x="15610" y="43539"/>
                  <a:pt x="16074" y="43801"/>
                  <a:pt x="16586" y="43980"/>
                </a:cubicBezTo>
                <a:cubicBezTo>
                  <a:pt x="17540" y="44312"/>
                  <a:pt x="18350" y="44380"/>
                  <a:pt x="19208" y="44380"/>
                </a:cubicBezTo>
                <a:cubicBezTo>
                  <a:pt x="19809" y="44380"/>
                  <a:pt x="20432" y="44347"/>
                  <a:pt x="21145" y="44347"/>
                </a:cubicBezTo>
                <a:cubicBezTo>
                  <a:pt x="21385" y="44347"/>
                  <a:pt x="21634" y="44351"/>
                  <a:pt x="21897" y="44361"/>
                </a:cubicBezTo>
                <a:cubicBezTo>
                  <a:pt x="22681" y="44361"/>
                  <a:pt x="23518" y="44417"/>
                  <a:pt x="24344" y="44417"/>
                </a:cubicBezTo>
                <a:cubicBezTo>
                  <a:pt x="24884" y="44417"/>
                  <a:pt x="25420" y="44393"/>
                  <a:pt x="25933" y="44313"/>
                </a:cubicBezTo>
                <a:cubicBezTo>
                  <a:pt x="27933" y="43992"/>
                  <a:pt x="30005" y="43325"/>
                  <a:pt x="31910" y="42646"/>
                </a:cubicBezTo>
                <a:cubicBezTo>
                  <a:pt x="33934" y="41920"/>
                  <a:pt x="36125" y="41134"/>
                  <a:pt x="37779" y="39717"/>
                </a:cubicBezTo>
                <a:cubicBezTo>
                  <a:pt x="40339" y="37515"/>
                  <a:pt x="41887" y="34752"/>
                  <a:pt x="43197" y="31716"/>
                </a:cubicBezTo>
                <a:cubicBezTo>
                  <a:pt x="43804" y="30311"/>
                  <a:pt x="44876" y="28645"/>
                  <a:pt x="45126" y="27109"/>
                </a:cubicBezTo>
                <a:cubicBezTo>
                  <a:pt x="45316" y="25989"/>
                  <a:pt x="45399" y="24727"/>
                  <a:pt x="45483" y="23596"/>
                </a:cubicBezTo>
                <a:cubicBezTo>
                  <a:pt x="45757" y="19822"/>
                  <a:pt x="44304" y="15810"/>
                  <a:pt x="42911" y="12369"/>
                </a:cubicBezTo>
                <a:cubicBezTo>
                  <a:pt x="41899" y="9904"/>
                  <a:pt x="40708" y="7963"/>
                  <a:pt x="38970" y="5892"/>
                </a:cubicBezTo>
                <a:cubicBezTo>
                  <a:pt x="35478" y="1773"/>
                  <a:pt x="29503" y="1"/>
                  <a:pt x="24151" y="1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33" name="Google Shape;1033;p9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3891600" cy="12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4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4" name="Google Shape;1034;p9"/>
          <p:cNvSpPr txBox="1">
            <a:spLocks noGrp="1"/>
          </p:cNvSpPr>
          <p:nvPr>
            <p:ph type="subTitle" idx="1"/>
          </p:nvPr>
        </p:nvSpPr>
        <p:spPr>
          <a:xfrm>
            <a:off x="960000" y="3835033"/>
            <a:ext cx="5491600" cy="20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035" name="Google Shape;1035;p9"/>
          <p:cNvSpPr txBox="1">
            <a:spLocks noGrp="1"/>
          </p:cNvSpPr>
          <p:nvPr>
            <p:ph type="title" idx="2"/>
          </p:nvPr>
        </p:nvSpPr>
        <p:spPr>
          <a:xfrm>
            <a:off x="8039500" y="2576000"/>
            <a:ext cx="3257200" cy="17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45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36" name="Google Shape;1036;p9"/>
          <p:cNvSpPr txBox="1">
            <a:spLocks noGrp="1"/>
          </p:cNvSpPr>
          <p:nvPr>
            <p:ph type="title" idx="3"/>
          </p:nvPr>
        </p:nvSpPr>
        <p:spPr>
          <a:xfrm>
            <a:off x="960000" y="1930033"/>
            <a:ext cx="3891600" cy="7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3467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037" name="Google Shape;1037;p9"/>
          <p:cNvSpPr txBox="1">
            <a:spLocks noGrp="1"/>
          </p:cNvSpPr>
          <p:nvPr>
            <p:ph type="subTitle" idx="4"/>
          </p:nvPr>
        </p:nvSpPr>
        <p:spPr>
          <a:xfrm>
            <a:off x="960000" y="3301633"/>
            <a:ext cx="5491600" cy="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5"/>
                </a:highlight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5"/>
                </a:highlight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5"/>
                </a:highlight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5"/>
                </a:highlight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5"/>
                </a:highlight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5"/>
                </a:highlight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5"/>
                </a:highlight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 b="1">
                <a:highlight>
                  <a:schemeClr val="accent5"/>
                </a:highlight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7841442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2"/>
        </a:solidFill>
        <a:effectLst/>
      </p:bgPr>
    </p:bg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10"/>
          <p:cNvSpPr txBox="1">
            <a:spLocks noGrp="1"/>
          </p:cNvSpPr>
          <p:nvPr>
            <p:ph type="title"/>
          </p:nvPr>
        </p:nvSpPr>
        <p:spPr>
          <a:xfrm>
            <a:off x="960000" y="694967"/>
            <a:ext cx="3154800" cy="22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5092513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2"/>
        </a:solidFill>
        <a:effectLst/>
      </p:bgPr>
    </p:bg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11"/>
          <p:cNvSpPr txBox="1">
            <a:spLocks noGrp="1"/>
          </p:cNvSpPr>
          <p:nvPr>
            <p:ph type="title" hasCustomPrompt="1"/>
          </p:nvPr>
        </p:nvSpPr>
        <p:spPr>
          <a:xfrm>
            <a:off x="2756400" y="2270400"/>
            <a:ext cx="6679200" cy="15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2" name="Google Shape;1042;p11"/>
          <p:cNvSpPr txBox="1">
            <a:spLocks noGrp="1"/>
          </p:cNvSpPr>
          <p:nvPr>
            <p:ph type="subTitle" idx="1"/>
          </p:nvPr>
        </p:nvSpPr>
        <p:spPr>
          <a:xfrm>
            <a:off x="3665000" y="4181600"/>
            <a:ext cx="4862000" cy="9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800"/>
              <a:buNone/>
              <a:defRPr sz="2400">
                <a:highlight>
                  <a:schemeClr val="accent5"/>
                </a:highlight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800"/>
              <a:buNone/>
              <a:defRPr sz="2400">
                <a:highlight>
                  <a:schemeClr val="accent5"/>
                </a:highlight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800"/>
              <a:buNone/>
              <a:defRPr sz="2400">
                <a:highlight>
                  <a:schemeClr val="accent5"/>
                </a:highlight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800"/>
              <a:buNone/>
              <a:defRPr sz="2400">
                <a:highlight>
                  <a:schemeClr val="accent5"/>
                </a:highlight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800"/>
              <a:buNone/>
              <a:defRPr sz="2400">
                <a:highlight>
                  <a:schemeClr val="accent5"/>
                </a:highlight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800"/>
              <a:buNone/>
              <a:defRPr sz="2400">
                <a:highlight>
                  <a:schemeClr val="accent5"/>
                </a:highlight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800"/>
              <a:buNone/>
              <a:defRPr sz="2400">
                <a:highlight>
                  <a:schemeClr val="accent5"/>
                </a:highlight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800"/>
              <a:buNone/>
              <a:defRPr sz="2400">
                <a:highlight>
                  <a:schemeClr val="accent5"/>
                </a:highlight>
              </a:defRPr>
            </a:lvl9pPr>
          </a:lstStyle>
          <a:p>
            <a:endParaRPr/>
          </a:p>
        </p:txBody>
      </p:sp>
      <p:sp>
        <p:nvSpPr>
          <p:cNvPr id="1043" name="Google Shape;1043;p11"/>
          <p:cNvSpPr/>
          <p:nvPr/>
        </p:nvSpPr>
        <p:spPr>
          <a:xfrm flipH="1">
            <a:off x="-107" y="-27667"/>
            <a:ext cx="4649139" cy="3642000"/>
          </a:xfrm>
          <a:custGeom>
            <a:avLst/>
            <a:gdLst/>
            <a:ahLst/>
            <a:cxnLst/>
            <a:rect l="l" t="t" r="r" b="b"/>
            <a:pathLst>
              <a:path w="151520" h="116656" extrusionOk="0">
                <a:moveTo>
                  <a:pt x="117289" y="1"/>
                </a:moveTo>
                <a:cubicBezTo>
                  <a:pt x="114717" y="1370"/>
                  <a:pt x="112348" y="2430"/>
                  <a:pt x="110490" y="2846"/>
                </a:cubicBezTo>
                <a:cubicBezTo>
                  <a:pt x="85678" y="8169"/>
                  <a:pt x="60841" y="13872"/>
                  <a:pt x="37684" y="24540"/>
                </a:cubicBezTo>
                <a:cubicBezTo>
                  <a:pt x="29968" y="28100"/>
                  <a:pt x="21193" y="33767"/>
                  <a:pt x="15847" y="40244"/>
                </a:cubicBezTo>
                <a:cubicBezTo>
                  <a:pt x="12561" y="44233"/>
                  <a:pt x="8251" y="46983"/>
                  <a:pt x="5620" y="51543"/>
                </a:cubicBezTo>
                <a:cubicBezTo>
                  <a:pt x="3870" y="54579"/>
                  <a:pt x="2167" y="57948"/>
                  <a:pt x="1310" y="61389"/>
                </a:cubicBezTo>
                <a:cubicBezTo>
                  <a:pt x="0" y="66616"/>
                  <a:pt x="1405" y="73855"/>
                  <a:pt x="3394" y="78749"/>
                </a:cubicBezTo>
                <a:cubicBezTo>
                  <a:pt x="4918" y="82559"/>
                  <a:pt x="7442" y="85845"/>
                  <a:pt x="9823" y="89143"/>
                </a:cubicBezTo>
                <a:cubicBezTo>
                  <a:pt x="13121" y="93727"/>
                  <a:pt x="18169" y="96346"/>
                  <a:pt x="23051" y="98965"/>
                </a:cubicBezTo>
                <a:cubicBezTo>
                  <a:pt x="30623" y="103037"/>
                  <a:pt x="38362" y="105800"/>
                  <a:pt x="46732" y="107883"/>
                </a:cubicBezTo>
                <a:cubicBezTo>
                  <a:pt x="60663" y="111336"/>
                  <a:pt x="74617" y="114182"/>
                  <a:pt x="88940" y="115729"/>
                </a:cubicBezTo>
                <a:cubicBezTo>
                  <a:pt x="95841" y="116482"/>
                  <a:pt x="102897" y="116656"/>
                  <a:pt x="109943" y="116656"/>
                </a:cubicBezTo>
                <a:cubicBezTo>
                  <a:pt x="114932" y="116656"/>
                  <a:pt x="119916" y="116569"/>
                  <a:pt x="124837" y="116539"/>
                </a:cubicBezTo>
                <a:cubicBezTo>
                  <a:pt x="133910" y="116479"/>
                  <a:pt x="142709" y="115610"/>
                  <a:pt x="151519" y="114313"/>
                </a:cubicBezTo>
                <a:lnTo>
                  <a:pt x="15151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044" name="Google Shape;1044;p11"/>
          <p:cNvGrpSpPr/>
          <p:nvPr/>
        </p:nvGrpSpPr>
        <p:grpSpPr>
          <a:xfrm rot="-5400000" flipH="1">
            <a:off x="-314820" y="4343960"/>
            <a:ext cx="4142197" cy="3817464"/>
            <a:chOff x="-3645100" y="3639825"/>
            <a:chExt cx="2426500" cy="2197650"/>
          </a:xfrm>
        </p:grpSpPr>
        <p:sp>
          <p:nvSpPr>
            <p:cNvPr id="1045" name="Google Shape;1045;p11"/>
            <p:cNvSpPr/>
            <p:nvPr/>
          </p:nvSpPr>
          <p:spPr>
            <a:xfrm>
              <a:off x="-363142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46" name="Google Shape;1046;p11"/>
            <p:cNvSpPr/>
            <p:nvPr/>
          </p:nvSpPr>
          <p:spPr>
            <a:xfrm>
              <a:off x="-36451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47" name="Google Shape;1047;p11"/>
            <p:cNvSpPr/>
            <p:nvPr/>
          </p:nvSpPr>
          <p:spPr>
            <a:xfrm>
              <a:off x="-315665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48" name="Google Shape;1048;p11"/>
            <p:cNvSpPr/>
            <p:nvPr/>
          </p:nvSpPr>
          <p:spPr>
            <a:xfrm>
              <a:off x="-3170350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49" name="Google Shape;1049;p11"/>
            <p:cNvSpPr/>
            <p:nvPr/>
          </p:nvSpPr>
          <p:spPr>
            <a:xfrm>
              <a:off x="-3422475" y="44375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9" y="609"/>
                  </a:cubicBezTo>
                  <a:lnTo>
                    <a:pt x="49" y="657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1" y="1716"/>
                    <a:pt x="1299" y="1621"/>
                    <a:pt x="1454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4"/>
                    <a:pt x="1704" y="799"/>
                    <a:pt x="1656" y="657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3" y="418"/>
                  </a:cubicBezTo>
                  <a:cubicBezTo>
                    <a:pt x="1513" y="323"/>
                    <a:pt x="1454" y="240"/>
                    <a:pt x="1358" y="180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50" name="Google Shape;1050;p11"/>
            <p:cNvSpPr/>
            <p:nvPr/>
          </p:nvSpPr>
          <p:spPr>
            <a:xfrm>
              <a:off x="-343050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51" name="Google Shape;1051;p11"/>
            <p:cNvSpPr/>
            <p:nvPr/>
          </p:nvSpPr>
          <p:spPr>
            <a:xfrm>
              <a:off x="-315665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52" name="Google Shape;1052;p11"/>
            <p:cNvSpPr/>
            <p:nvPr/>
          </p:nvSpPr>
          <p:spPr>
            <a:xfrm>
              <a:off x="-3170350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53" name="Google Shape;1053;p11"/>
            <p:cNvSpPr/>
            <p:nvPr/>
          </p:nvSpPr>
          <p:spPr>
            <a:xfrm>
              <a:off x="-3422475" y="36398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5" y="193"/>
                    <a:pt x="84" y="419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5"/>
                    <a:pt x="49" y="1097"/>
                  </a:cubicBezTo>
                  <a:cubicBezTo>
                    <a:pt x="96" y="1252"/>
                    <a:pt x="156" y="1371"/>
                    <a:pt x="263" y="1466"/>
                  </a:cubicBezTo>
                  <a:cubicBezTo>
                    <a:pt x="418" y="1621"/>
                    <a:pt x="632" y="1717"/>
                    <a:pt x="858" y="1717"/>
                  </a:cubicBezTo>
                  <a:cubicBezTo>
                    <a:pt x="1061" y="1717"/>
                    <a:pt x="1299" y="1621"/>
                    <a:pt x="1454" y="1466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5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73" y="419"/>
                  </a:cubicBezTo>
                  <a:cubicBezTo>
                    <a:pt x="1513" y="323"/>
                    <a:pt x="1454" y="240"/>
                    <a:pt x="1358" y="181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54" name="Google Shape;1054;p11"/>
            <p:cNvSpPr/>
            <p:nvPr/>
          </p:nvSpPr>
          <p:spPr>
            <a:xfrm>
              <a:off x="-2695575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7" y="1264"/>
                    <a:pt x="655" y="1264"/>
                  </a:cubicBezTo>
                  <a:cubicBezTo>
                    <a:pt x="982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55" name="Google Shape;1055;p11"/>
            <p:cNvSpPr/>
            <p:nvPr/>
          </p:nvSpPr>
          <p:spPr>
            <a:xfrm>
              <a:off x="-2947700" y="5235275"/>
              <a:ext cx="42575" cy="42600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1" y="0"/>
                    <a:pt x="869" y="1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56" name="Google Shape;1056;p11"/>
            <p:cNvSpPr/>
            <p:nvPr/>
          </p:nvSpPr>
          <p:spPr>
            <a:xfrm>
              <a:off x="-2955750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21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57" name="Google Shape;1057;p11"/>
            <p:cNvSpPr/>
            <p:nvPr/>
          </p:nvSpPr>
          <p:spPr>
            <a:xfrm>
              <a:off x="-268190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58" name="Google Shape;1058;p11"/>
            <p:cNvSpPr/>
            <p:nvPr/>
          </p:nvSpPr>
          <p:spPr>
            <a:xfrm>
              <a:off x="-2695575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7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59" name="Google Shape;1059;p11"/>
            <p:cNvSpPr/>
            <p:nvPr/>
          </p:nvSpPr>
          <p:spPr>
            <a:xfrm>
              <a:off x="-2947700" y="4437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7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16"/>
                    <a:pt x="858" y="1716"/>
                  </a:cubicBezTo>
                  <a:cubicBezTo>
                    <a:pt x="1060" y="1716"/>
                    <a:pt x="1298" y="1621"/>
                    <a:pt x="1453" y="1478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7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60" name="Google Shape;1060;p11"/>
            <p:cNvSpPr/>
            <p:nvPr/>
          </p:nvSpPr>
          <p:spPr>
            <a:xfrm>
              <a:off x="-2955750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61" name="Google Shape;1061;p11"/>
            <p:cNvSpPr/>
            <p:nvPr/>
          </p:nvSpPr>
          <p:spPr>
            <a:xfrm>
              <a:off x="-268190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62" name="Google Shape;1062;p11"/>
            <p:cNvSpPr/>
            <p:nvPr/>
          </p:nvSpPr>
          <p:spPr>
            <a:xfrm>
              <a:off x="-2695575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63" name="Google Shape;1063;p11"/>
            <p:cNvSpPr/>
            <p:nvPr/>
          </p:nvSpPr>
          <p:spPr>
            <a:xfrm>
              <a:off x="-2947700" y="3639825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4" y="193"/>
                    <a:pt x="84" y="419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5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17"/>
                    <a:pt x="858" y="1717"/>
                  </a:cubicBezTo>
                  <a:cubicBezTo>
                    <a:pt x="1060" y="1717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5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13" y="323"/>
                    <a:pt x="1453" y="240"/>
                    <a:pt x="1358" y="181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64" name="Google Shape;1064;p11"/>
            <p:cNvSpPr/>
            <p:nvPr/>
          </p:nvSpPr>
          <p:spPr>
            <a:xfrm>
              <a:off x="-2480975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89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65" name="Google Shape;1065;p11"/>
            <p:cNvSpPr/>
            <p:nvPr/>
          </p:nvSpPr>
          <p:spPr>
            <a:xfrm>
              <a:off x="-2207125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51"/>
                    <a:pt x="393" y="1501"/>
                    <a:pt x="779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66" name="Google Shape;1066;p11"/>
            <p:cNvSpPr/>
            <p:nvPr/>
          </p:nvSpPr>
          <p:spPr>
            <a:xfrm>
              <a:off x="-222052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67" name="Google Shape;1067;p11"/>
            <p:cNvSpPr/>
            <p:nvPr/>
          </p:nvSpPr>
          <p:spPr>
            <a:xfrm>
              <a:off x="-2472650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1" y="0"/>
                  </a:moveTo>
                  <a:cubicBezTo>
                    <a:pt x="869" y="0"/>
                    <a:pt x="858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6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04"/>
                    <a:pt x="846" y="1704"/>
                  </a:cubicBezTo>
                  <a:cubicBezTo>
                    <a:pt x="1049" y="1704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68" name="Google Shape;1068;p11"/>
            <p:cNvSpPr/>
            <p:nvPr/>
          </p:nvSpPr>
          <p:spPr>
            <a:xfrm>
              <a:off x="-2480975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69" name="Google Shape;1069;p11"/>
            <p:cNvSpPr/>
            <p:nvPr/>
          </p:nvSpPr>
          <p:spPr>
            <a:xfrm>
              <a:off x="-2207125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70" name="Google Shape;1070;p11"/>
            <p:cNvSpPr/>
            <p:nvPr/>
          </p:nvSpPr>
          <p:spPr>
            <a:xfrm>
              <a:off x="-222052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71" name="Google Shape;1071;p11"/>
            <p:cNvSpPr/>
            <p:nvPr/>
          </p:nvSpPr>
          <p:spPr>
            <a:xfrm>
              <a:off x="-2472650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7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06" y="1621"/>
                    <a:pt x="620" y="1716"/>
                    <a:pt x="846" y="1716"/>
                  </a:cubicBezTo>
                  <a:cubicBezTo>
                    <a:pt x="1049" y="1716"/>
                    <a:pt x="1287" y="1621"/>
                    <a:pt x="1441" y="1478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72" name="Google Shape;1072;p11"/>
            <p:cNvSpPr/>
            <p:nvPr/>
          </p:nvSpPr>
          <p:spPr>
            <a:xfrm>
              <a:off x="-2480975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73" name="Google Shape;1073;p11"/>
            <p:cNvSpPr/>
            <p:nvPr/>
          </p:nvSpPr>
          <p:spPr>
            <a:xfrm>
              <a:off x="-2207125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6" y="1250"/>
                    <a:pt x="393" y="1500"/>
                    <a:pt x="779" y="1500"/>
                  </a:cubicBezTo>
                  <a:cubicBezTo>
                    <a:pt x="1164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74" name="Google Shape;1074;p11"/>
            <p:cNvSpPr/>
            <p:nvPr/>
          </p:nvSpPr>
          <p:spPr>
            <a:xfrm>
              <a:off x="-222052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75" name="Google Shape;1075;p11"/>
            <p:cNvSpPr/>
            <p:nvPr/>
          </p:nvSpPr>
          <p:spPr>
            <a:xfrm>
              <a:off x="-2472650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7" y="609"/>
                  </a:cubicBezTo>
                  <a:lnTo>
                    <a:pt x="37" y="657"/>
                  </a:lnTo>
                  <a:cubicBezTo>
                    <a:pt x="1" y="800"/>
                    <a:pt x="1" y="955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17"/>
                    <a:pt x="846" y="1717"/>
                  </a:cubicBezTo>
                  <a:cubicBezTo>
                    <a:pt x="1049" y="1717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1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76" name="Google Shape;1076;p11"/>
            <p:cNvSpPr/>
            <p:nvPr/>
          </p:nvSpPr>
          <p:spPr>
            <a:xfrm>
              <a:off x="-2005925" y="5598425"/>
              <a:ext cx="37250" cy="3725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13"/>
                    <a:pt x="1" y="322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89"/>
                    <a:pt x="751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77" name="Google Shape;1077;p11"/>
            <p:cNvSpPr/>
            <p:nvPr/>
          </p:nvSpPr>
          <p:spPr>
            <a:xfrm>
              <a:off x="-1732075" y="5799950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78" name="Google Shape;1078;p11"/>
            <p:cNvSpPr/>
            <p:nvPr/>
          </p:nvSpPr>
          <p:spPr>
            <a:xfrm>
              <a:off x="-174577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3"/>
                    <a:pt x="328" y="1264"/>
                    <a:pt x="656" y="1264"/>
                  </a:cubicBezTo>
                  <a:cubicBezTo>
                    <a:pt x="983" y="1264"/>
                    <a:pt x="1311" y="1053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79" name="Google Shape;1079;p11"/>
            <p:cNvSpPr/>
            <p:nvPr/>
          </p:nvSpPr>
          <p:spPr>
            <a:xfrm>
              <a:off x="-1997575" y="5235275"/>
              <a:ext cx="42275" cy="42600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48" y="1704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80" name="Google Shape;1080;p11"/>
            <p:cNvSpPr/>
            <p:nvPr/>
          </p:nvSpPr>
          <p:spPr>
            <a:xfrm>
              <a:off x="-2005925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69" y="0"/>
                  </a:moveTo>
                  <a:cubicBezTo>
                    <a:pt x="763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5" y="1489"/>
                    <a:pt x="751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81" name="Google Shape;1081;p11"/>
            <p:cNvSpPr/>
            <p:nvPr/>
          </p:nvSpPr>
          <p:spPr>
            <a:xfrm>
              <a:off x="-1732075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82" name="Google Shape;1082;p11"/>
            <p:cNvSpPr/>
            <p:nvPr/>
          </p:nvSpPr>
          <p:spPr>
            <a:xfrm>
              <a:off x="-174577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1" y="1047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83" name="Google Shape;1083;p11"/>
            <p:cNvSpPr/>
            <p:nvPr/>
          </p:nvSpPr>
          <p:spPr>
            <a:xfrm>
              <a:off x="-1997575" y="4437550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16"/>
                    <a:pt x="846" y="1716"/>
                  </a:cubicBezTo>
                  <a:cubicBezTo>
                    <a:pt x="1048" y="1716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7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84" name="Google Shape;1084;p11"/>
            <p:cNvSpPr/>
            <p:nvPr/>
          </p:nvSpPr>
          <p:spPr>
            <a:xfrm>
              <a:off x="-2005925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85" name="Google Shape;1085;p11"/>
            <p:cNvSpPr/>
            <p:nvPr/>
          </p:nvSpPr>
          <p:spPr>
            <a:xfrm>
              <a:off x="-173207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0"/>
                    <a:pt x="1" y="750"/>
                  </a:cubicBezTo>
                  <a:cubicBezTo>
                    <a:pt x="1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86" name="Google Shape;1086;p11"/>
            <p:cNvSpPr/>
            <p:nvPr/>
          </p:nvSpPr>
          <p:spPr>
            <a:xfrm>
              <a:off x="-174577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6" y="1256"/>
                  </a:cubicBezTo>
                  <a:cubicBezTo>
                    <a:pt x="983" y="1256"/>
                    <a:pt x="1311" y="1047"/>
                    <a:pt x="1311" y="631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87" name="Google Shape;1087;p11"/>
            <p:cNvSpPr/>
            <p:nvPr/>
          </p:nvSpPr>
          <p:spPr>
            <a:xfrm>
              <a:off x="-1997575" y="3639825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2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0" y="800"/>
                    <a:pt x="0" y="955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17"/>
                    <a:pt x="846" y="1717"/>
                  </a:cubicBezTo>
                  <a:cubicBezTo>
                    <a:pt x="1048" y="1717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5"/>
                    <a:pt x="1691" y="800"/>
                    <a:pt x="1643" y="657"/>
                  </a:cubicBezTo>
                  <a:lnTo>
                    <a:pt x="1643" y="609"/>
                  </a:lnTo>
                  <a:cubicBezTo>
                    <a:pt x="1619" y="550"/>
                    <a:pt x="1584" y="478"/>
                    <a:pt x="1560" y="419"/>
                  </a:cubicBezTo>
                  <a:cubicBezTo>
                    <a:pt x="1500" y="323"/>
                    <a:pt x="1441" y="240"/>
                    <a:pt x="1346" y="181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88" name="Google Shape;1088;p11"/>
            <p:cNvSpPr/>
            <p:nvPr/>
          </p:nvSpPr>
          <p:spPr>
            <a:xfrm>
              <a:off x="-1531150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89"/>
                    <a:pt x="750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89" name="Google Shape;1089;p11"/>
            <p:cNvSpPr/>
            <p:nvPr/>
          </p:nvSpPr>
          <p:spPr>
            <a:xfrm>
              <a:off x="-1257300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0" name="Google Shape;1090;p11"/>
            <p:cNvSpPr/>
            <p:nvPr/>
          </p:nvSpPr>
          <p:spPr>
            <a:xfrm>
              <a:off x="-1271000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1" name="Google Shape;1091;p11"/>
            <p:cNvSpPr/>
            <p:nvPr/>
          </p:nvSpPr>
          <p:spPr>
            <a:xfrm>
              <a:off x="-1522825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48" y="1704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2" name="Google Shape;1092;p11"/>
            <p:cNvSpPr/>
            <p:nvPr/>
          </p:nvSpPr>
          <p:spPr>
            <a:xfrm>
              <a:off x="-1531150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3" name="Google Shape;1093;p11"/>
            <p:cNvSpPr/>
            <p:nvPr/>
          </p:nvSpPr>
          <p:spPr>
            <a:xfrm>
              <a:off x="-1257300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4" name="Google Shape;1094;p11"/>
            <p:cNvSpPr/>
            <p:nvPr/>
          </p:nvSpPr>
          <p:spPr>
            <a:xfrm>
              <a:off x="-1271000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5" name="Google Shape;1095;p11"/>
            <p:cNvSpPr/>
            <p:nvPr/>
          </p:nvSpPr>
          <p:spPr>
            <a:xfrm>
              <a:off x="-1522825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87" y="1621"/>
                    <a:pt x="1441" y="1478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6" name="Google Shape;1096;p11"/>
            <p:cNvSpPr/>
            <p:nvPr/>
          </p:nvSpPr>
          <p:spPr>
            <a:xfrm>
              <a:off x="-153115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7" name="Google Shape;1097;p11"/>
            <p:cNvSpPr/>
            <p:nvPr/>
          </p:nvSpPr>
          <p:spPr>
            <a:xfrm>
              <a:off x="-1257300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8" name="Google Shape;1098;p11"/>
            <p:cNvSpPr/>
            <p:nvPr/>
          </p:nvSpPr>
          <p:spPr>
            <a:xfrm>
              <a:off x="-12710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9" name="Google Shape;1099;p11"/>
            <p:cNvSpPr/>
            <p:nvPr/>
          </p:nvSpPr>
          <p:spPr>
            <a:xfrm>
              <a:off x="-1522825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1" y="800"/>
                    <a:pt x="1" y="955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17"/>
                    <a:pt x="846" y="1717"/>
                  </a:cubicBezTo>
                  <a:cubicBezTo>
                    <a:pt x="1048" y="1717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0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100" name="Google Shape;1100;p11"/>
          <p:cNvSpPr/>
          <p:nvPr/>
        </p:nvSpPr>
        <p:spPr>
          <a:xfrm>
            <a:off x="5779510" y="719993"/>
            <a:ext cx="6590285" cy="6365955"/>
          </a:xfrm>
          <a:custGeom>
            <a:avLst/>
            <a:gdLst/>
            <a:ahLst/>
            <a:cxnLst/>
            <a:rect l="l" t="t" r="r" b="b"/>
            <a:pathLst>
              <a:path w="148174" h="140653" extrusionOk="0">
                <a:moveTo>
                  <a:pt x="132564" y="1"/>
                </a:moveTo>
                <a:cubicBezTo>
                  <a:pt x="127028" y="1"/>
                  <a:pt x="121685" y="1740"/>
                  <a:pt x="116491" y="3433"/>
                </a:cubicBezTo>
                <a:lnTo>
                  <a:pt x="115753" y="3671"/>
                </a:lnTo>
                <a:cubicBezTo>
                  <a:pt x="107407" y="6374"/>
                  <a:pt x="98882" y="11112"/>
                  <a:pt x="90393" y="17720"/>
                </a:cubicBezTo>
                <a:cubicBezTo>
                  <a:pt x="82380" y="23971"/>
                  <a:pt x="75034" y="31258"/>
                  <a:pt x="67950" y="38318"/>
                </a:cubicBezTo>
                <a:cubicBezTo>
                  <a:pt x="60865" y="45367"/>
                  <a:pt x="53543" y="52653"/>
                  <a:pt x="45542" y="58904"/>
                </a:cubicBezTo>
                <a:cubicBezTo>
                  <a:pt x="42470" y="61285"/>
                  <a:pt x="39244" y="63488"/>
                  <a:pt x="36136" y="65607"/>
                </a:cubicBezTo>
                <a:cubicBezTo>
                  <a:pt x="30385" y="69524"/>
                  <a:pt x="24456" y="73584"/>
                  <a:pt x="19455" y="78883"/>
                </a:cubicBezTo>
                <a:cubicBezTo>
                  <a:pt x="15907" y="82633"/>
                  <a:pt x="13586" y="87205"/>
                  <a:pt x="11335" y="91622"/>
                </a:cubicBezTo>
                <a:cubicBezTo>
                  <a:pt x="11097" y="92098"/>
                  <a:pt x="10847" y="92575"/>
                  <a:pt x="10609" y="93051"/>
                </a:cubicBezTo>
                <a:cubicBezTo>
                  <a:pt x="9168" y="95873"/>
                  <a:pt x="8478" y="98683"/>
                  <a:pt x="7752" y="101659"/>
                </a:cubicBezTo>
                <a:cubicBezTo>
                  <a:pt x="7525" y="102540"/>
                  <a:pt x="7311" y="103445"/>
                  <a:pt x="7073" y="104350"/>
                </a:cubicBezTo>
                <a:cubicBezTo>
                  <a:pt x="5942" y="108624"/>
                  <a:pt x="5180" y="113030"/>
                  <a:pt x="4465" y="117280"/>
                </a:cubicBezTo>
                <a:cubicBezTo>
                  <a:pt x="3703" y="121793"/>
                  <a:pt x="2918" y="126448"/>
                  <a:pt x="1656" y="130948"/>
                </a:cubicBezTo>
                <a:cubicBezTo>
                  <a:pt x="655" y="134508"/>
                  <a:pt x="1" y="137104"/>
                  <a:pt x="1" y="140604"/>
                </a:cubicBezTo>
                <a:lnTo>
                  <a:pt x="1" y="140652"/>
                </a:lnTo>
                <a:lnTo>
                  <a:pt x="501" y="140652"/>
                </a:lnTo>
                <a:lnTo>
                  <a:pt x="501" y="140604"/>
                </a:lnTo>
                <a:cubicBezTo>
                  <a:pt x="501" y="137187"/>
                  <a:pt x="1155" y="134604"/>
                  <a:pt x="2144" y="131079"/>
                </a:cubicBezTo>
                <a:cubicBezTo>
                  <a:pt x="3418" y="126555"/>
                  <a:pt x="4215" y="121888"/>
                  <a:pt x="4965" y="117375"/>
                </a:cubicBezTo>
                <a:cubicBezTo>
                  <a:pt x="5704" y="113137"/>
                  <a:pt x="6442" y="108731"/>
                  <a:pt x="7573" y="104481"/>
                </a:cubicBezTo>
                <a:cubicBezTo>
                  <a:pt x="7823" y="103564"/>
                  <a:pt x="8049" y="102659"/>
                  <a:pt x="8263" y="101778"/>
                </a:cubicBezTo>
                <a:cubicBezTo>
                  <a:pt x="8978" y="98849"/>
                  <a:pt x="9657" y="96063"/>
                  <a:pt x="11073" y="93289"/>
                </a:cubicBezTo>
                <a:cubicBezTo>
                  <a:pt x="11311" y="92825"/>
                  <a:pt x="11562" y="92337"/>
                  <a:pt x="11800" y="91860"/>
                </a:cubicBezTo>
                <a:cubicBezTo>
                  <a:pt x="14038" y="87479"/>
                  <a:pt x="16336" y="82931"/>
                  <a:pt x="19824" y="79240"/>
                </a:cubicBezTo>
                <a:cubicBezTo>
                  <a:pt x="24777" y="73989"/>
                  <a:pt x="30707" y="69953"/>
                  <a:pt x="36422" y="66048"/>
                </a:cubicBezTo>
                <a:cubicBezTo>
                  <a:pt x="39541" y="63905"/>
                  <a:pt x="42768" y="61702"/>
                  <a:pt x="45852" y="59297"/>
                </a:cubicBezTo>
                <a:cubicBezTo>
                  <a:pt x="53888" y="53034"/>
                  <a:pt x="61211" y="45748"/>
                  <a:pt x="68319" y="38687"/>
                </a:cubicBezTo>
                <a:cubicBezTo>
                  <a:pt x="75403" y="31651"/>
                  <a:pt x="82701" y="24376"/>
                  <a:pt x="90714" y="18137"/>
                </a:cubicBezTo>
                <a:cubicBezTo>
                  <a:pt x="99144" y="11577"/>
                  <a:pt x="107633" y="6874"/>
                  <a:pt x="115920" y="4171"/>
                </a:cubicBezTo>
                <a:lnTo>
                  <a:pt x="116658" y="3933"/>
                </a:lnTo>
                <a:cubicBezTo>
                  <a:pt x="121826" y="2265"/>
                  <a:pt x="127128" y="534"/>
                  <a:pt x="132603" y="534"/>
                </a:cubicBezTo>
                <a:cubicBezTo>
                  <a:pt x="133851" y="534"/>
                  <a:pt x="135108" y="624"/>
                  <a:pt x="136375" y="825"/>
                </a:cubicBezTo>
                <a:cubicBezTo>
                  <a:pt x="140399" y="1480"/>
                  <a:pt x="143947" y="2897"/>
                  <a:pt x="147888" y="5457"/>
                </a:cubicBezTo>
                <a:lnTo>
                  <a:pt x="148174" y="5028"/>
                </a:lnTo>
                <a:cubicBezTo>
                  <a:pt x="144173" y="2421"/>
                  <a:pt x="140554" y="980"/>
                  <a:pt x="136434" y="301"/>
                </a:cubicBezTo>
                <a:cubicBezTo>
                  <a:pt x="135134" y="94"/>
                  <a:pt x="133844" y="1"/>
                  <a:pt x="13256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01" name="Google Shape;1101;p11"/>
          <p:cNvSpPr/>
          <p:nvPr/>
        </p:nvSpPr>
        <p:spPr>
          <a:xfrm flipH="1">
            <a:off x="-1582683" y="5647798"/>
            <a:ext cx="4482672" cy="3681017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02" name="Google Shape;1102;p11"/>
          <p:cNvSpPr/>
          <p:nvPr/>
        </p:nvSpPr>
        <p:spPr>
          <a:xfrm>
            <a:off x="10160498" y="3972351"/>
            <a:ext cx="2031495" cy="3530979"/>
          </a:xfrm>
          <a:custGeom>
            <a:avLst/>
            <a:gdLst/>
            <a:ahLst/>
            <a:cxnLst/>
            <a:rect l="l" t="t" r="r" b="b"/>
            <a:pathLst>
              <a:path w="47602" h="81309" extrusionOk="0">
                <a:moveTo>
                  <a:pt x="47601" y="0"/>
                </a:moveTo>
                <a:cubicBezTo>
                  <a:pt x="38076" y="381"/>
                  <a:pt x="28266" y="2048"/>
                  <a:pt x="19562" y="5942"/>
                </a:cubicBezTo>
                <a:cubicBezTo>
                  <a:pt x="8132" y="11073"/>
                  <a:pt x="0" y="25242"/>
                  <a:pt x="2084" y="37743"/>
                </a:cubicBezTo>
                <a:cubicBezTo>
                  <a:pt x="2953" y="42982"/>
                  <a:pt x="6751" y="48197"/>
                  <a:pt x="9394" y="52674"/>
                </a:cubicBezTo>
                <a:cubicBezTo>
                  <a:pt x="13037" y="58841"/>
                  <a:pt x="19443" y="64104"/>
                  <a:pt x="25384" y="68211"/>
                </a:cubicBezTo>
                <a:cubicBezTo>
                  <a:pt x="31635" y="72545"/>
                  <a:pt x="38255" y="76379"/>
                  <a:pt x="44934" y="79986"/>
                </a:cubicBezTo>
                <a:cubicBezTo>
                  <a:pt x="45839" y="80463"/>
                  <a:pt x="46720" y="80903"/>
                  <a:pt x="47601" y="81308"/>
                </a:cubicBezTo>
                <a:lnTo>
                  <a:pt x="4760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03" name="Google Shape;1103;p11"/>
          <p:cNvSpPr/>
          <p:nvPr/>
        </p:nvSpPr>
        <p:spPr>
          <a:xfrm flipH="1">
            <a:off x="2138544" y="6196506"/>
            <a:ext cx="1443112" cy="1424525"/>
          </a:xfrm>
          <a:custGeom>
            <a:avLst/>
            <a:gdLst/>
            <a:ahLst/>
            <a:cxnLst/>
            <a:rect l="l" t="t" r="r" b="b"/>
            <a:pathLst>
              <a:path w="33815" h="32803" extrusionOk="0">
                <a:moveTo>
                  <a:pt x="17859" y="1"/>
                </a:moveTo>
                <a:cubicBezTo>
                  <a:pt x="17603" y="1"/>
                  <a:pt x="17350" y="6"/>
                  <a:pt x="17098" y="17"/>
                </a:cubicBezTo>
                <a:cubicBezTo>
                  <a:pt x="13300" y="184"/>
                  <a:pt x="9895" y="1743"/>
                  <a:pt x="6942" y="4018"/>
                </a:cubicBezTo>
                <a:cubicBezTo>
                  <a:pt x="5371" y="5220"/>
                  <a:pt x="4168" y="6220"/>
                  <a:pt x="2989" y="7768"/>
                </a:cubicBezTo>
                <a:cubicBezTo>
                  <a:pt x="2073" y="8994"/>
                  <a:pt x="1477" y="10590"/>
                  <a:pt x="1192" y="12078"/>
                </a:cubicBezTo>
                <a:cubicBezTo>
                  <a:pt x="775" y="14233"/>
                  <a:pt x="1" y="16614"/>
                  <a:pt x="477" y="18829"/>
                </a:cubicBezTo>
                <a:cubicBezTo>
                  <a:pt x="703" y="19841"/>
                  <a:pt x="930" y="20912"/>
                  <a:pt x="1203" y="21960"/>
                </a:cubicBezTo>
                <a:cubicBezTo>
                  <a:pt x="1501" y="23008"/>
                  <a:pt x="1894" y="24044"/>
                  <a:pt x="2120" y="25080"/>
                </a:cubicBezTo>
                <a:cubicBezTo>
                  <a:pt x="2358" y="26199"/>
                  <a:pt x="3097" y="27056"/>
                  <a:pt x="3823" y="27890"/>
                </a:cubicBezTo>
                <a:cubicBezTo>
                  <a:pt x="4644" y="28830"/>
                  <a:pt x="5359" y="29818"/>
                  <a:pt x="6418" y="30497"/>
                </a:cubicBezTo>
                <a:cubicBezTo>
                  <a:pt x="7395" y="31128"/>
                  <a:pt x="8466" y="31271"/>
                  <a:pt x="9562" y="31628"/>
                </a:cubicBezTo>
                <a:cubicBezTo>
                  <a:pt x="10074" y="31795"/>
                  <a:pt x="10597" y="31914"/>
                  <a:pt x="11121" y="32081"/>
                </a:cubicBezTo>
                <a:cubicBezTo>
                  <a:pt x="11502" y="32200"/>
                  <a:pt x="11848" y="32390"/>
                  <a:pt x="12217" y="32509"/>
                </a:cubicBezTo>
                <a:cubicBezTo>
                  <a:pt x="12942" y="32733"/>
                  <a:pt x="13554" y="32782"/>
                  <a:pt x="14186" y="32782"/>
                </a:cubicBezTo>
                <a:cubicBezTo>
                  <a:pt x="14674" y="32782"/>
                  <a:pt x="15175" y="32752"/>
                  <a:pt x="15749" y="32752"/>
                </a:cubicBezTo>
                <a:cubicBezTo>
                  <a:pt x="15896" y="32752"/>
                  <a:pt x="16048" y="32754"/>
                  <a:pt x="16205" y="32759"/>
                </a:cubicBezTo>
                <a:cubicBezTo>
                  <a:pt x="16790" y="32759"/>
                  <a:pt x="17409" y="32803"/>
                  <a:pt x="18019" y="32803"/>
                </a:cubicBezTo>
                <a:cubicBezTo>
                  <a:pt x="18415" y="32803"/>
                  <a:pt x="18807" y="32784"/>
                  <a:pt x="19182" y="32723"/>
                </a:cubicBezTo>
                <a:cubicBezTo>
                  <a:pt x="20670" y="32497"/>
                  <a:pt x="22206" y="31997"/>
                  <a:pt x="23599" y="31497"/>
                </a:cubicBezTo>
                <a:cubicBezTo>
                  <a:pt x="25111" y="30961"/>
                  <a:pt x="26719" y="30378"/>
                  <a:pt x="27933" y="29342"/>
                </a:cubicBezTo>
                <a:cubicBezTo>
                  <a:pt x="29826" y="27711"/>
                  <a:pt x="30969" y="25675"/>
                  <a:pt x="31933" y="23425"/>
                </a:cubicBezTo>
                <a:cubicBezTo>
                  <a:pt x="32386" y="22389"/>
                  <a:pt x="33172" y="21151"/>
                  <a:pt x="33362" y="20020"/>
                </a:cubicBezTo>
                <a:cubicBezTo>
                  <a:pt x="33505" y="19198"/>
                  <a:pt x="33565" y="18257"/>
                  <a:pt x="33624" y="17424"/>
                </a:cubicBezTo>
                <a:cubicBezTo>
                  <a:pt x="33815" y="14650"/>
                  <a:pt x="32743" y="11685"/>
                  <a:pt x="31719" y="9137"/>
                </a:cubicBezTo>
                <a:cubicBezTo>
                  <a:pt x="30969" y="7304"/>
                  <a:pt x="30100" y="5875"/>
                  <a:pt x="28802" y="4363"/>
                </a:cubicBezTo>
                <a:cubicBezTo>
                  <a:pt x="26230" y="1310"/>
                  <a:pt x="21810" y="1"/>
                  <a:pt x="178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104" name="Google Shape;1104;p11"/>
          <p:cNvGrpSpPr/>
          <p:nvPr/>
        </p:nvGrpSpPr>
        <p:grpSpPr>
          <a:xfrm>
            <a:off x="11050437" y="1199995"/>
            <a:ext cx="1600665" cy="3696027"/>
            <a:chOff x="8878377" y="-582016"/>
            <a:chExt cx="1200499" cy="2772020"/>
          </a:xfrm>
        </p:grpSpPr>
        <p:sp>
          <p:nvSpPr>
            <p:cNvPr id="1105" name="Google Shape;1105;p11"/>
            <p:cNvSpPr/>
            <p:nvPr/>
          </p:nvSpPr>
          <p:spPr>
            <a:xfrm>
              <a:off x="9705242" y="2048176"/>
              <a:ext cx="242637" cy="141828"/>
            </a:xfrm>
            <a:custGeom>
              <a:avLst/>
              <a:gdLst/>
              <a:ahLst/>
              <a:cxnLst/>
              <a:rect l="l" t="t" r="r" b="b"/>
              <a:pathLst>
                <a:path w="7057" h="4125" extrusionOk="0">
                  <a:moveTo>
                    <a:pt x="6648" y="0"/>
                  </a:moveTo>
                  <a:cubicBezTo>
                    <a:pt x="6635" y="0"/>
                    <a:pt x="6623" y="1"/>
                    <a:pt x="6610" y="2"/>
                  </a:cubicBezTo>
                  <a:cubicBezTo>
                    <a:pt x="5431" y="157"/>
                    <a:pt x="4384" y="979"/>
                    <a:pt x="3372" y="1550"/>
                  </a:cubicBezTo>
                  <a:cubicBezTo>
                    <a:pt x="2276" y="2181"/>
                    <a:pt x="1169" y="2788"/>
                    <a:pt x="193" y="3598"/>
                  </a:cubicBezTo>
                  <a:cubicBezTo>
                    <a:pt x="0" y="3780"/>
                    <a:pt x="182" y="4124"/>
                    <a:pt x="428" y="4124"/>
                  </a:cubicBezTo>
                  <a:cubicBezTo>
                    <a:pt x="456" y="4124"/>
                    <a:pt x="485" y="4120"/>
                    <a:pt x="514" y="4110"/>
                  </a:cubicBezTo>
                  <a:cubicBezTo>
                    <a:pt x="1657" y="3741"/>
                    <a:pt x="2729" y="3134"/>
                    <a:pt x="3800" y="2562"/>
                  </a:cubicBezTo>
                  <a:cubicBezTo>
                    <a:pt x="4812" y="2026"/>
                    <a:pt x="6146" y="1538"/>
                    <a:pt x="6884" y="645"/>
                  </a:cubicBezTo>
                  <a:cubicBezTo>
                    <a:pt x="7056" y="450"/>
                    <a:pt x="697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06" name="Google Shape;1106;p11"/>
            <p:cNvSpPr/>
            <p:nvPr/>
          </p:nvSpPr>
          <p:spPr>
            <a:xfrm>
              <a:off x="9299666" y="1544472"/>
              <a:ext cx="184153" cy="133473"/>
            </a:xfrm>
            <a:custGeom>
              <a:avLst/>
              <a:gdLst/>
              <a:ahLst/>
              <a:cxnLst/>
              <a:rect l="l" t="t" r="r" b="b"/>
              <a:pathLst>
                <a:path w="5356" h="3882" extrusionOk="0">
                  <a:moveTo>
                    <a:pt x="4863" y="0"/>
                  </a:moveTo>
                  <a:cubicBezTo>
                    <a:pt x="4838" y="0"/>
                    <a:pt x="4812" y="3"/>
                    <a:pt x="4785" y="8"/>
                  </a:cubicBezTo>
                  <a:cubicBezTo>
                    <a:pt x="3928" y="174"/>
                    <a:pt x="3154" y="996"/>
                    <a:pt x="2452" y="1520"/>
                  </a:cubicBezTo>
                  <a:cubicBezTo>
                    <a:pt x="1714" y="2067"/>
                    <a:pt x="940" y="2603"/>
                    <a:pt x="273" y="3258"/>
                  </a:cubicBezTo>
                  <a:cubicBezTo>
                    <a:pt x="1" y="3510"/>
                    <a:pt x="249" y="3881"/>
                    <a:pt x="548" y="3881"/>
                  </a:cubicBezTo>
                  <a:cubicBezTo>
                    <a:pt x="603" y="3881"/>
                    <a:pt x="659" y="3869"/>
                    <a:pt x="714" y="3841"/>
                  </a:cubicBezTo>
                  <a:cubicBezTo>
                    <a:pt x="1606" y="3377"/>
                    <a:pt x="2404" y="2746"/>
                    <a:pt x="3226" y="2186"/>
                  </a:cubicBezTo>
                  <a:cubicBezTo>
                    <a:pt x="3892" y="1722"/>
                    <a:pt x="4809" y="1293"/>
                    <a:pt x="5202" y="567"/>
                  </a:cubicBezTo>
                  <a:cubicBezTo>
                    <a:pt x="5355" y="294"/>
                    <a:pt x="5147" y="0"/>
                    <a:pt x="48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07" name="Google Shape;1107;p11"/>
            <p:cNvSpPr/>
            <p:nvPr/>
          </p:nvSpPr>
          <p:spPr>
            <a:xfrm>
              <a:off x="9463980" y="1812759"/>
              <a:ext cx="221492" cy="157403"/>
            </a:xfrm>
            <a:custGeom>
              <a:avLst/>
              <a:gdLst/>
              <a:ahLst/>
              <a:cxnLst/>
              <a:rect l="l" t="t" r="r" b="b"/>
              <a:pathLst>
                <a:path w="6442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5"/>
                    <a:pt x="4817" y="4456"/>
                    <a:pt x="6007" y="4575"/>
                  </a:cubicBezTo>
                  <a:cubicBezTo>
                    <a:pt x="6021" y="4577"/>
                    <a:pt x="6035" y="4578"/>
                    <a:pt x="6048" y="4578"/>
                  </a:cubicBezTo>
                  <a:cubicBezTo>
                    <a:pt x="6318" y="4578"/>
                    <a:pt x="6442" y="4243"/>
                    <a:pt x="6317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54" y="229"/>
                    <a:pt x="316" y="3"/>
                  </a:cubicBezTo>
                  <a:cubicBezTo>
                    <a:pt x="305" y="2"/>
                    <a:pt x="294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08" name="Google Shape;1108;p11"/>
            <p:cNvSpPr/>
            <p:nvPr/>
          </p:nvSpPr>
          <p:spPr>
            <a:xfrm>
              <a:off x="9748770" y="1569228"/>
              <a:ext cx="242912" cy="141897"/>
            </a:xfrm>
            <a:custGeom>
              <a:avLst/>
              <a:gdLst/>
              <a:ahLst/>
              <a:cxnLst/>
              <a:rect l="l" t="t" r="r" b="b"/>
              <a:pathLst>
                <a:path w="7065" h="4127" extrusionOk="0">
                  <a:moveTo>
                    <a:pt x="6667" y="0"/>
                  </a:moveTo>
                  <a:cubicBezTo>
                    <a:pt x="6655" y="0"/>
                    <a:pt x="6643" y="1"/>
                    <a:pt x="6630" y="2"/>
                  </a:cubicBezTo>
                  <a:cubicBezTo>
                    <a:pt x="5451" y="157"/>
                    <a:pt x="4392" y="978"/>
                    <a:pt x="3380" y="1550"/>
                  </a:cubicBezTo>
                  <a:cubicBezTo>
                    <a:pt x="2296" y="2181"/>
                    <a:pt x="1177" y="2788"/>
                    <a:pt x="213" y="3598"/>
                  </a:cubicBezTo>
                  <a:cubicBezTo>
                    <a:pt x="1" y="3778"/>
                    <a:pt x="175" y="4127"/>
                    <a:pt x="425" y="4127"/>
                  </a:cubicBezTo>
                  <a:cubicBezTo>
                    <a:pt x="457" y="4127"/>
                    <a:pt x="489" y="4122"/>
                    <a:pt x="522" y="4110"/>
                  </a:cubicBezTo>
                  <a:cubicBezTo>
                    <a:pt x="1665" y="3741"/>
                    <a:pt x="2737" y="3133"/>
                    <a:pt x="3808" y="2562"/>
                  </a:cubicBezTo>
                  <a:cubicBezTo>
                    <a:pt x="4820" y="2026"/>
                    <a:pt x="6166" y="1538"/>
                    <a:pt x="6892" y="645"/>
                  </a:cubicBezTo>
                  <a:cubicBezTo>
                    <a:pt x="7064" y="450"/>
                    <a:pt x="6993" y="0"/>
                    <a:pt x="6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09" name="Google Shape;1109;p11"/>
            <p:cNvSpPr/>
            <p:nvPr/>
          </p:nvSpPr>
          <p:spPr>
            <a:xfrm>
              <a:off x="9090792" y="1347220"/>
              <a:ext cx="204404" cy="156337"/>
            </a:xfrm>
            <a:custGeom>
              <a:avLst/>
              <a:gdLst/>
              <a:ahLst/>
              <a:cxnLst/>
              <a:rect l="l" t="t" r="r" b="b"/>
              <a:pathLst>
                <a:path w="5945" h="4547" extrusionOk="0">
                  <a:moveTo>
                    <a:pt x="454" y="0"/>
                  </a:moveTo>
                  <a:cubicBezTo>
                    <a:pt x="185" y="0"/>
                    <a:pt x="0" y="324"/>
                    <a:pt x="204" y="577"/>
                  </a:cubicBezTo>
                  <a:cubicBezTo>
                    <a:pt x="978" y="1458"/>
                    <a:pt x="1978" y="2173"/>
                    <a:pt x="2907" y="2911"/>
                  </a:cubicBezTo>
                  <a:cubicBezTo>
                    <a:pt x="3633" y="3471"/>
                    <a:pt x="4467" y="4411"/>
                    <a:pt x="5407" y="4542"/>
                  </a:cubicBezTo>
                  <a:cubicBezTo>
                    <a:pt x="5426" y="4545"/>
                    <a:pt x="5445" y="4547"/>
                    <a:pt x="5464" y="4547"/>
                  </a:cubicBezTo>
                  <a:cubicBezTo>
                    <a:pt x="5675" y="4547"/>
                    <a:pt x="5945" y="4375"/>
                    <a:pt x="5836" y="4113"/>
                  </a:cubicBezTo>
                  <a:cubicBezTo>
                    <a:pt x="5467" y="3220"/>
                    <a:pt x="4479" y="2732"/>
                    <a:pt x="3741" y="2161"/>
                  </a:cubicBezTo>
                  <a:cubicBezTo>
                    <a:pt x="2752" y="1423"/>
                    <a:pt x="1752" y="601"/>
                    <a:pt x="645" y="53"/>
                  </a:cubicBezTo>
                  <a:cubicBezTo>
                    <a:pt x="579" y="16"/>
                    <a:pt x="5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0" name="Google Shape;1110;p11"/>
            <p:cNvSpPr/>
            <p:nvPr/>
          </p:nvSpPr>
          <p:spPr>
            <a:xfrm>
              <a:off x="9343022" y="1065524"/>
              <a:ext cx="184221" cy="133301"/>
            </a:xfrm>
            <a:custGeom>
              <a:avLst/>
              <a:gdLst/>
              <a:ahLst/>
              <a:cxnLst/>
              <a:rect l="l" t="t" r="r" b="b"/>
              <a:pathLst>
                <a:path w="5358" h="3877" extrusionOk="0">
                  <a:moveTo>
                    <a:pt x="4873" y="0"/>
                  </a:moveTo>
                  <a:cubicBezTo>
                    <a:pt x="4849" y="0"/>
                    <a:pt x="4824" y="2"/>
                    <a:pt x="4798" y="7"/>
                  </a:cubicBezTo>
                  <a:cubicBezTo>
                    <a:pt x="3929" y="174"/>
                    <a:pt x="3155" y="996"/>
                    <a:pt x="2453" y="1519"/>
                  </a:cubicBezTo>
                  <a:cubicBezTo>
                    <a:pt x="1715" y="2067"/>
                    <a:pt x="941" y="2603"/>
                    <a:pt x="274" y="3258"/>
                  </a:cubicBezTo>
                  <a:cubicBezTo>
                    <a:pt x="0" y="3511"/>
                    <a:pt x="253" y="3877"/>
                    <a:pt x="555" y="3877"/>
                  </a:cubicBezTo>
                  <a:cubicBezTo>
                    <a:pt x="608" y="3877"/>
                    <a:pt x="662" y="3866"/>
                    <a:pt x="715" y="3841"/>
                  </a:cubicBezTo>
                  <a:cubicBezTo>
                    <a:pt x="1608" y="3377"/>
                    <a:pt x="2417" y="2746"/>
                    <a:pt x="3227" y="2186"/>
                  </a:cubicBezTo>
                  <a:cubicBezTo>
                    <a:pt x="3905" y="1722"/>
                    <a:pt x="4810" y="1293"/>
                    <a:pt x="5215" y="567"/>
                  </a:cubicBezTo>
                  <a:cubicBezTo>
                    <a:pt x="5357" y="294"/>
                    <a:pt x="5148" y="0"/>
                    <a:pt x="48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1" name="Google Shape;1111;p11"/>
            <p:cNvSpPr/>
            <p:nvPr/>
          </p:nvSpPr>
          <p:spPr>
            <a:xfrm>
              <a:off x="9507370" y="1333811"/>
              <a:ext cx="221526" cy="157403"/>
            </a:xfrm>
            <a:custGeom>
              <a:avLst/>
              <a:gdLst/>
              <a:ahLst/>
              <a:cxnLst/>
              <a:rect l="l" t="t" r="r" b="b"/>
              <a:pathLst>
                <a:path w="6443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4"/>
                    <a:pt x="4817" y="4456"/>
                    <a:pt x="6007" y="4575"/>
                  </a:cubicBezTo>
                  <a:cubicBezTo>
                    <a:pt x="6021" y="4577"/>
                    <a:pt x="6035" y="4577"/>
                    <a:pt x="6048" y="4577"/>
                  </a:cubicBezTo>
                  <a:cubicBezTo>
                    <a:pt x="6318" y="4577"/>
                    <a:pt x="6442" y="4243"/>
                    <a:pt x="6329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66" y="229"/>
                    <a:pt x="316" y="3"/>
                  </a:cubicBezTo>
                  <a:cubicBezTo>
                    <a:pt x="305" y="1"/>
                    <a:pt x="295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2" name="Google Shape;1112;p11"/>
            <p:cNvSpPr/>
            <p:nvPr/>
          </p:nvSpPr>
          <p:spPr>
            <a:xfrm>
              <a:off x="9792539" y="1090245"/>
              <a:ext cx="242534" cy="141931"/>
            </a:xfrm>
            <a:custGeom>
              <a:avLst/>
              <a:gdLst/>
              <a:ahLst/>
              <a:cxnLst/>
              <a:rect l="l" t="t" r="r" b="b"/>
              <a:pathLst>
                <a:path w="7054" h="4128" extrusionOk="0">
                  <a:moveTo>
                    <a:pt x="6657" y="1"/>
                  </a:moveTo>
                  <a:cubicBezTo>
                    <a:pt x="6644" y="1"/>
                    <a:pt x="6632" y="1"/>
                    <a:pt x="6619" y="3"/>
                  </a:cubicBezTo>
                  <a:cubicBezTo>
                    <a:pt x="5440" y="157"/>
                    <a:pt x="4381" y="979"/>
                    <a:pt x="3369" y="1551"/>
                  </a:cubicBezTo>
                  <a:cubicBezTo>
                    <a:pt x="2285" y="2182"/>
                    <a:pt x="1166" y="2789"/>
                    <a:pt x="202" y="3586"/>
                  </a:cubicBezTo>
                  <a:cubicBezTo>
                    <a:pt x="1" y="3777"/>
                    <a:pt x="185" y="4128"/>
                    <a:pt x="421" y="4128"/>
                  </a:cubicBezTo>
                  <a:cubicBezTo>
                    <a:pt x="451" y="4128"/>
                    <a:pt x="481" y="4122"/>
                    <a:pt x="511" y="4110"/>
                  </a:cubicBezTo>
                  <a:cubicBezTo>
                    <a:pt x="1666" y="3741"/>
                    <a:pt x="2738" y="3134"/>
                    <a:pt x="3809" y="2563"/>
                  </a:cubicBezTo>
                  <a:cubicBezTo>
                    <a:pt x="4821" y="2027"/>
                    <a:pt x="6155" y="1539"/>
                    <a:pt x="6881" y="646"/>
                  </a:cubicBezTo>
                  <a:cubicBezTo>
                    <a:pt x="7053" y="450"/>
                    <a:pt x="6982" y="1"/>
                    <a:pt x="6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3" name="Google Shape;1113;p11"/>
            <p:cNvSpPr/>
            <p:nvPr/>
          </p:nvSpPr>
          <p:spPr>
            <a:xfrm>
              <a:off x="8878377" y="672257"/>
              <a:ext cx="242500" cy="141965"/>
            </a:xfrm>
            <a:custGeom>
              <a:avLst/>
              <a:gdLst/>
              <a:ahLst/>
              <a:cxnLst/>
              <a:rect l="l" t="t" r="r" b="b"/>
              <a:pathLst>
                <a:path w="7053" h="4129" extrusionOk="0">
                  <a:moveTo>
                    <a:pt x="6657" y="0"/>
                  </a:moveTo>
                  <a:cubicBezTo>
                    <a:pt x="6642" y="0"/>
                    <a:pt x="6625" y="1"/>
                    <a:pt x="6609" y="3"/>
                  </a:cubicBezTo>
                  <a:cubicBezTo>
                    <a:pt x="5430" y="146"/>
                    <a:pt x="4382" y="968"/>
                    <a:pt x="3370" y="1551"/>
                  </a:cubicBezTo>
                  <a:cubicBezTo>
                    <a:pt x="2275" y="2170"/>
                    <a:pt x="1167" y="2789"/>
                    <a:pt x="191" y="3587"/>
                  </a:cubicBezTo>
                  <a:cubicBezTo>
                    <a:pt x="1" y="3778"/>
                    <a:pt x="177" y="4128"/>
                    <a:pt x="420" y="4128"/>
                  </a:cubicBezTo>
                  <a:cubicBezTo>
                    <a:pt x="450" y="4128"/>
                    <a:pt x="481" y="4123"/>
                    <a:pt x="513" y="4111"/>
                  </a:cubicBezTo>
                  <a:cubicBezTo>
                    <a:pt x="1656" y="3742"/>
                    <a:pt x="2727" y="3135"/>
                    <a:pt x="3799" y="2563"/>
                  </a:cubicBezTo>
                  <a:cubicBezTo>
                    <a:pt x="4811" y="2028"/>
                    <a:pt x="6144" y="1539"/>
                    <a:pt x="6882" y="646"/>
                  </a:cubicBezTo>
                  <a:cubicBezTo>
                    <a:pt x="7053" y="442"/>
                    <a:pt x="6974" y="0"/>
                    <a:pt x="6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4" name="Google Shape;1114;p11"/>
            <p:cNvSpPr/>
            <p:nvPr/>
          </p:nvSpPr>
          <p:spPr>
            <a:xfrm>
              <a:off x="9134320" y="868237"/>
              <a:ext cx="204679" cy="156372"/>
            </a:xfrm>
            <a:custGeom>
              <a:avLst/>
              <a:gdLst/>
              <a:ahLst/>
              <a:cxnLst/>
              <a:rect l="l" t="t" r="r" b="b"/>
              <a:pathLst>
                <a:path w="5953" h="4548" extrusionOk="0">
                  <a:moveTo>
                    <a:pt x="458" y="1"/>
                  </a:moveTo>
                  <a:cubicBezTo>
                    <a:pt x="182" y="1"/>
                    <a:pt x="0" y="327"/>
                    <a:pt x="224" y="590"/>
                  </a:cubicBezTo>
                  <a:cubicBezTo>
                    <a:pt x="998" y="1459"/>
                    <a:pt x="1998" y="2173"/>
                    <a:pt x="2915" y="2912"/>
                  </a:cubicBezTo>
                  <a:cubicBezTo>
                    <a:pt x="3641" y="3471"/>
                    <a:pt x="4475" y="4412"/>
                    <a:pt x="5415" y="4543"/>
                  </a:cubicBezTo>
                  <a:cubicBezTo>
                    <a:pt x="5435" y="4546"/>
                    <a:pt x="5455" y="4547"/>
                    <a:pt x="5475" y="4547"/>
                  </a:cubicBezTo>
                  <a:cubicBezTo>
                    <a:pt x="5693" y="4547"/>
                    <a:pt x="5953" y="4376"/>
                    <a:pt x="5844" y="4114"/>
                  </a:cubicBezTo>
                  <a:cubicBezTo>
                    <a:pt x="5475" y="3221"/>
                    <a:pt x="4499" y="2733"/>
                    <a:pt x="3748" y="2162"/>
                  </a:cubicBezTo>
                  <a:cubicBezTo>
                    <a:pt x="2772" y="1423"/>
                    <a:pt x="1772" y="602"/>
                    <a:pt x="653" y="54"/>
                  </a:cubicBezTo>
                  <a:cubicBezTo>
                    <a:pt x="585" y="17"/>
                    <a:pt x="519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5" name="Google Shape;1115;p11"/>
            <p:cNvSpPr/>
            <p:nvPr/>
          </p:nvSpPr>
          <p:spPr>
            <a:xfrm>
              <a:off x="9386825" y="586542"/>
              <a:ext cx="184187" cy="133473"/>
            </a:xfrm>
            <a:custGeom>
              <a:avLst/>
              <a:gdLst/>
              <a:ahLst/>
              <a:cxnLst/>
              <a:rect l="l" t="t" r="r" b="b"/>
              <a:pathLst>
                <a:path w="5357" h="3882" extrusionOk="0">
                  <a:moveTo>
                    <a:pt x="4861" y="1"/>
                  </a:moveTo>
                  <a:cubicBezTo>
                    <a:pt x="4837" y="1"/>
                    <a:pt x="4812" y="3"/>
                    <a:pt x="4786" y="8"/>
                  </a:cubicBezTo>
                  <a:cubicBezTo>
                    <a:pt x="3917" y="175"/>
                    <a:pt x="3143" y="996"/>
                    <a:pt x="2453" y="1520"/>
                  </a:cubicBezTo>
                  <a:cubicBezTo>
                    <a:pt x="1703" y="2068"/>
                    <a:pt x="929" y="2604"/>
                    <a:pt x="262" y="3258"/>
                  </a:cubicBezTo>
                  <a:cubicBezTo>
                    <a:pt x="0" y="3510"/>
                    <a:pt x="241" y="3882"/>
                    <a:pt x="538" y="3882"/>
                  </a:cubicBezTo>
                  <a:cubicBezTo>
                    <a:pt x="592" y="3882"/>
                    <a:pt x="648" y="3869"/>
                    <a:pt x="703" y="3842"/>
                  </a:cubicBezTo>
                  <a:cubicBezTo>
                    <a:pt x="1596" y="3378"/>
                    <a:pt x="2405" y="2746"/>
                    <a:pt x="3227" y="2187"/>
                  </a:cubicBezTo>
                  <a:cubicBezTo>
                    <a:pt x="3894" y="1723"/>
                    <a:pt x="4798" y="1294"/>
                    <a:pt x="5203" y="568"/>
                  </a:cubicBezTo>
                  <a:cubicBezTo>
                    <a:pt x="5356" y="294"/>
                    <a:pt x="5138" y="1"/>
                    <a:pt x="48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6" name="Google Shape;1116;p11"/>
            <p:cNvSpPr/>
            <p:nvPr/>
          </p:nvSpPr>
          <p:spPr>
            <a:xfrm>
              <a:off x="9551139" y="854863"/>
              <a:ext cx="221148" cy="157403"/>
            </a:xfrm>
            <a:custGeom>
              <a:avLst/>
              <a:gdLst/>
              <a:ahLst/>
              <a:cxnLst/>
              <a:rect l="l" t="t" r="r" b="b"/>
              <a:pathLst>
                <a:path w="6432" h="4578" extrusionOk="0">
                  <a:moveTo>
                    <a:pt x="273" y="0"/>
                  </a:moveTo>
                  <a:cubicBezTo>
                    <a:pt x="121" y="0"/>
                    <a:pt x="1" y="155"/>
                    <a:pt x="79" y="288"/>
                  </a:cubicBezTo>
                  <a:cubicBezTo>
                    <a:pt x="710" y="1360"/>
                    <a:pt x="1841" y="2015"/>
                    <a:pt x="2817" y="2717"/>
                  </a:cubicBezTo>
                  <a:cubicBezTo>
                    <a:pt x="3770" y="3384"/>
                    <a:pt x="4818" y="4456"/>
                    <a:pt x="6008" y="4575"/>
                  </a:cubicBezTo>
                  <a:cubicBezTo>
                    <a:pt x="6022" y="4576"/>
                    <a:pt x="6036" y="4577"/>
                    <a:pt x="6049" y="4577"/>
                  </a:cubicBezTo>
                  <a:cubicBezTo>
                    <a:pt x="6318" y="4577"/>
                    <a:pt x="6431" y="4243"/>
                    <a:pt x="6318" y="4027"/>
                  </a:cubicBezTo>
                  <a:cubicBezTo>
                    <a:pt x="5830" y="3015"/>
                    <a:pt x="4508" y="2420"/>
                    <a:pt x="3615" y="1812"/>
                  </a:cubicBezTo>
                  <a:cubicBezTo>
                    <a:pt x="2579" y="1110"/>
                    <a:pt x="1555" y="229"/>
                    <a:pt x="305" y="3"/>
                  </a:cubicBezTo>
                  <a:cubicBezTo>
                    <a:pt x="294" y="1"/>
                    <a:pt x="284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7" name="Google Shape;1117;p11"/>
            <p:cNvSpPr/>
            <p:nvPr/>
          </p:nvSpPr>
          <p:spPr>
            <a:xfrm>
              <a:off x="9836308" y="611297"/>
              <a:ext cx="242569" cy="141931"/>
            </a:xfrm>
            <a:custGeom>
              <a:avLst/>
              <a:gdLst/>
              <a:ahLst/>
              <a:cxnLst/>
              <a:rect l="l" t="t" r="r" b="b"/>
              <a:pathLst>
                <a:path w="7055" h="4128" extrusionOk="0">
                  <a:moveTo>
                    <a:pt x="6646" y="1"/>
                  </a:moveTo>
                  <a:cubicBezTo>
                    <a:pt x="6633" y="1"/>
                    <a:pt x="6621" y="1"/>
                    <a:pt x="6608" y="2"/>
                  </a:cubicBezTo>
                  <a:cubicBezTo>
                    <a:pt x="5429" y="157"/>
                    <a:pt x="4382" y="979"/>
                    <a:pt x="3370" y="1550"/>
                  </a:cubicBezTo>
                  <a:cubicBezTo>
                    <a:pt x="2274" y="2181"/>
                    <a:pt x="1167" y="2788"/>
                    <a:pt x="191" y="3598"/>
                  </a:cubicBezTo>
                  <a:cubicBezTo>
                    <a:pt x="0" y="3778"/>
                    <a:pt x="177" y="4127"/>
                    <a:pt x="419" y="4127"/>
                  </a:cubicBezTo>
                  <a:cubicBezTo>
                    <a:pt x="449" y="4127"/>
                    <a:pt x="481" y="4122"/>
                    <a:pt x="512" y="4110"/>
                  </a:cubicBezTo>
                  <a:cubicBezTo>
                    <a:pt x="1655" y="3741"/>
                    <a:pt x="2727" y="3134"/>
                    <a:pt x="3798" y="2562"/>
                  </a:cubicBezTo>
                  <a:cubicBezTo>
                    <a:pt x="4810" y="2026"/>
                    <a:pt x="6144" y="1538"/>
                    <a:pt x="6882" y="645"/>
                  </a:cubicBezTo>
                  <a:cubicBezTo>
                    <a:pt x="7054" y="450"/>
                    <a:pt x="6972" y="1"/>
                    <a:pt x="6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8" name="Google Shape;1118;p11"/>
            <p:cNvSpPr/>
            <p:nvPr/>
          </p:nvSpPr>
          <p:spPr>
            <a:xfrm>
              <a:off x="8921733" y="193756"/>
              <a:ext cx="242603" cy="141793"/>
            </a:xfrm>
            <a:custGeom>
              <a:avLst/>
              <a:gdLst/>
              <a:ahLst/>
              <a:cxnLst/>
              <a:rect l="l" t="t" r="r" b="b"/>
              <a:pathLst>
                <a:path w="7056" h="4124" extrusionOk="0">
                  <a:moveTo>
                    <a:pt x="6648" y="0"/>
                  </a:moveTo>
                  <a:cubicBezTo>
                    <a:pt x="6636" y="0"/>
                    <a:pt x="6623" y="1"/>
                    <a:pt x="6610" y="2"/>
                  </a:cubicBezTo>
                  <a:cubicBezTo>
                    <a:pt x="5443" y="157"/>
                    <a:pt x="4383" y="978"/>
                    <a:pt x="3371" y="1550"/>
                  </a:cubicBezTo>
                  <a:cubicBezTo>
                    <a:pt x="2288" y="2181"/>
                    <a:pt x="1168" y="2788"/>
                    <a:pt x="204" y="3598"/>
                  </a:cubicBezTo>
                  <a:cubicBezTo>
                    <a:pt x="1" y="3769"/>
                    <a:pt x="183" y="4124"/>
                    <a:pt x="429" y="4124"/>
                  </a:cubicBezTo>
                  <a:cubicBezTo>
                    <a:pt x="457" y="4124"/>
                    <a:pt x="485" y="4119"/>
                    <a:pt x="514" y="4110"/>
                  </a:cubicBezTo>
                  <a:cubicBezTo>
                    <a:pt x="1657" y="3741"/>
                    <a:pt x="2728" y="3133"/>
                    <a:pt x="3800" y="2562"/>
                  </a:cubicBezTo>
                  <a:cubicBezTo>
                    <a:pt x="4812" y="2026"/>
                    <a:pt x="6157" y="1538"/>
                    <a:pt x="6883" y="645"/>
                  </a:cubicBezTo>
                  <a:cubicBezTo>
                    <a:pt x="7056" y="439"/>
                    <a:pt x="6973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9" name="Google Shape;1119;p11"/>
            <p:cNvSpPr/>
            <p:nvPr/>
          </p:nvSpPr>
          <p:spPr>
            <a:xfrm>
              <a:off x="9178020" y="389324"/>
              <a:ext cx="204885" cy="156234"/>
            </a:xfrm>
            <a:custGeom>
              <a:avLst/>
              <a:gdLst/>
              <a:ahLst/>
              <a:cxnLst/>
              <a:rect l="l" t="t" r="r" b="b"/>
              <a:pathLst>
                <a:path w="5959" h="4544" extrusionOk="0">
                  <a:moveTo>
                    <a:pt x="452" y="0"/>
                  </a:moveTo>
                  <a:cubicBezTo>
                    <a:pt x="178" y="0"/>
                    <a:pt x="0" y="333"/>
                    <a:pt x="215" y="577"/>
                  </a:cubicBezTo>
                  <a:cubicBezTo>
                    <a:pt x="989" y="1458"/>
                    <a:pt x="1989" y="2172"/>
                    <a:pt x="2906" y="2898"/>
                  </a:cubicBezTo>
                  <a:cubicBezTo>
                    <a:pt x="3644" y="3470"/>
                    <a:pt x="4478" y="4411"/>
                    <a:pt x="5406" y="4542"/>
                  </a:cubicBezTo>
                  <a:cubicBezTo>
                    <a:pt x="5420" y="4543"/>
                    <a:pt x="5434" y="4544"/>
                    <a:pt x="5448" y="4544"/>
                  </a:cubicBezTo>
                  <a:cubicBezTo>
                    <a:pt x="5671" y="4544"/>
                    <a:pt x="5959" y="4370"/>
                    <a:pt x="5847" y="4113"/>
                  </a:cubicBezTo>
                  <a:cubicBezTo>
                    <a:pt x="5466" y="3220"/>
                    <a:pt x="4490" y="2720"/>
                    <a:pt x="3751" y="2160"/>
                  </a:cubicBezTo>
                  <a:cubicBezTo>
                    <a:pt x="2763" y="1410"/>
                    <a:pt x="1763" y="601"/>
                    <a:pt x="644" y="53"/>
                  </a:cubicBezTo>
                  <a:cubicBezTo>
                    <a:pt x="578" y="16"/>
                    <a:pt x="513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20" name="Google Shape;1120;p11"/>
            <p:cNvSpPr/>
            <p:nvPr/>
          </p:nvSpPr>
          <p:spPr>
            <a:xfrm>
              <a:off x="9430560" y="107593"/>
              <a:ext cx="183843" cy="133473"/>
            </a:xfrm>
            <a:custGeom>
              <a:avLst/>
              <a:gdLst/>
              <a:ahLst/>
              <a:cxnLst/>
              <a:rect l="l" t="t" r="r" b="b"/>
              <a:pathLst>
                <a:path w="5347" h="3882" extrusionOk="0">
                  <a:moveTo>
                    <a:pt x="4854" y="1"/>
                  </a:moveTo>
                  <a:cubicBezTo>
                    <a:pt x="4829" y="1"/>
                    <a:pt x="4803" y="3"/>
                    <a:pt x="4777" y="8"/>
                  </a:cubicBezTo>
                  <a:cubicBezTo>
                    <a:pt x="3919" y="174"/>
                    <a:pt x="3145" y="996"/>
                    <a:pt x="2443" y="1520"/>
                  </a:cubicBezTo>
                  <a:cubicBezTo>
                    <a:pt x="1693" y="2068"/>
                    <a:pt x="931" y="2603"/>
                    <a:pt x="252" y="3258"/>
                  </a:cubicBezTo>
                  <a:cubicBezTo>
                    <a:pt x="0" y="3510"/>
                    <a:pt x="243" y="3881"/>
                    <a:pt x="540" y="3881"/>
                  </a:cubicBezTo>
                  <a:cubicBezTo>
                    <a:pt x="594" y="3881"/>
                    <a:pt x="650" y="3869"/>
                    <a:pt x="705" y="3842"/>
                  </a:cubicBezTo>
                  <a:cubicBezTo>
                    <a:pt x="1598" y="3377"/>
                    <a:pt x="2395" y="2746"/>
                    <a:pt x="3217" y="2187"/>
                  </a:cubicBezTo>
                  <a:cubicBezTo>
                    <a:pt x="3884" y="1722"/>
                    <a:pt x="4788" y="1294"/>
                    <a:pt x="5193" y="567"/>
                  </a:cubicBezTo>
                  <a:cubicBezTo>
                    <a:pt x="5346" y="294"/>
                    <a:pt x="5138" y="1"/>
                    <a:pt x="4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21" name="Google Shape;1121;p11"/>
            <p:cNvSpPr/>
            <p:nvPr/>
          </p:nvSpPr>
          <p:spPr>
            <a:xfrm>
              <a:off x="9594599" y="375914"/>
              <a:ext cx="221492" cy="157369"/>
            </a:xfrm>
            <a:custGeom>
              <a:avLst/>
              <a:gdLst/>
              <a:ahLst/>
              <a:cxnLst/>
              <a:rect l="l" t="t" r="r" b="b"/>
              <a:pathLst>
                <a:path w="6442" h="4577" extrusionOk="0">
                  <a:moveTo>
                    <a:pt x="295" y="0"/>
                  </a:moveTo>
                  <a:cubicBezTo>
                    <a:pt x="140" y="0"/>
                    <a:pt x="1" y="154"/>
                    <a:pt x="101" y="288"/>
                  </a:cubicBezTo>
                  <a:cubicBezTo>
                    <a:pt x="720" y="1360"/>
                    <a:pt x="1851" y="2014"/>
                    <a:pt x="2839" y="2717"/>
                  </a:cubicBezTo>
                  <a:cubicBezTo>
                    <a:pt x="3792" y="3384"/>
                    <a:pt x="4828" y="4455"/>
                    <a:pt x="6018" y="4574"/>
                  </a:cubicBezTo>
                  <a:cubicBezTo>
                    <a:pt x="6032" y="4576"/>
                    <a:pt x="6046" y="4577"/>
                    <a:pt x="6059" y="4577"/>
                  </a:cubicBezTo>
                  <a:cubicBezTo>
                    <a:pt x="6328" y="4577"/>
                    <a:pt x="6441" y="4242"/>
                    <a:pt x="6328" y="4027"/>
                  </a:cubicBezTo>
                  <a:cubicBezTo>
                    <a:pt x="5840" y="3015"/>
                    <a:pt x="4518" y="2419"/>
                    <a:pt x="3625" y="1812"/>
                  </a:cubicBezTo>
                  <a:cubicBezTo>
                    <a:pt x="2601" y="1110"/>
                    <a:pt x="1565" y="229"/>
                    <a:pt x="327" y="2"/>
                  </a:cubicBezTo>
                  <a:cubicBezTo>
                    <a:pt x="316" y="1"/>
                    <a:pt x="305" y="0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22" name="Google Shape;1122;p11"/>
            <p:cNvSpPr/>
            <p:nvPr/>
          </p:nvSpPr>
          <p:spPr>
            <a:xfrm>
              <a:off x="9221377" y="-89590"/>
              <a:ext cx="204817" cy="156268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4" y="0"/>
                  </a:moveTo>
                  <a:cubicBezTo>
                    <a:pt x="181" y="0"/>
                    <a:pt x="1" y="342"/>
                    <a:pt x="216" y="587"/>
                  </a:cubicBezTo>
                  <a:cubicBezTo>
                    <a:pt x="990" y="1457"/>
                    <a:pt x="1990" y="2171"/>
                    <a:pt x="2919" y="2909"/>
                  </a:cubicBezTo>
                  <a:cubicBezTo>
                    <a:pt x="3645" y="3469"/>
                    <a:pt x="4479" y="4409"/>
                    <a:pt x="5419" y="4540"/>
                  </a:cubicBezTo>
                  <a:cubicBezTo>
                    <a:pt x="5438" y="4543"/>
                    <a:pt x="5457" y="4545"/>
                    <a:pt x="5476" y="4545"/>
                  </a:cubicBezTo>
                  <a:cubicBezTo>
                    <a:pt x="5687" y="4545"/>
                    <a:pt x="5957" y="4373"/>
                    <a:pt x="5848" y="4112"/>
                  </a:cubicBezTo>
                  <a:cubicBezTo>
                    <a:pt x="5479" y="3219"/>
                    <a:pt x="4491" y="2730"/>
                    <a:pt x="3753" y="2159"/>
                  </a:cubicBezTo>
                  <a:cubicBezTo>
                    <a:pt x="2764" y="1421"/>
                    <a:pt x="1764" y="599"/>
                    <a:pt x="657" y="52"/>
                  </a:cubicBezTo>
                  <a:cubicBezTo>
                    <a:pt x="590" y="16"/>
                    <a:pt x="524" y="0"/>
                    <a:pt x="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23" name="Google Shape;1123;p11"/>
            <p:cNvSpPr/>
            <p:nvPr/>
          </p:nvSpPr>
          <p:spPr>
            <a:xfrm>
              <a:off x="9474054" y="-371355"/>
              <a:ext cx="183706" cy="133576"/>
            </a:xfrm>
            <a:custGeom>
              <a:avLst/>
              <a:gdLst/>
              <a:ahLst/>
              <a:cxnLst/>
              <a:rect l="l" t="t" r="r" b="b"/>
              <a:pathLst>
                <a:path w="5343" h="3885" extrusionOk="0">
                  <a:moveTo>
                    <a:pt x="4853" y="0"/>
                  </a:moveTo>
                  <a:cubicBezTo>
                    <a:pt x="4827" y="0"/>
                    <a:pt x="4801" y="2"/>
                    <a:pt x="4774" y="7"/>
                  </a:cubicBezTo>
                  <a:cubicBezTo>
                    <a:pt x="3916" y="174"/>
                    <a:pt x="3142" y="996"/>
                    <a:pt x="2440" y="1508"/>
                  </a:cubicBezTo>
                  <a:cubicBezTo>
                    <a:pt x="1702" y="2067"/>
                    <a:pt x="928" y="2603"/>
                    <a:pt x="261" y="3258"/>
                  </a:cubicBezTo>
                  <a:cubicBezTo>
                    <a:pt x="1" y="3508"/>
                    <a:pt x="237" y="3885"/>
                    <a:pt x="532" y="3885"/>
                  </a:cubicBezTo>
                  <a:cubicBezTo>
                    <a:pt x="587" y="3885"/>
                    <a:pt x="645" y="3872"/>
                    <a:pt x="702" y="3841"/>
                  </a:cubicBezTo>
                  <a:cubicBezTo>
                    <a:pt x="1595" y="3377"/>
                    <a:pt x="2392" y="2746"/>
                    <a:pt x="3214" y="2186"/>
                  </a:cubicBezTo>
                  <a:cubicBezTo>
                    <a:pt x="3881" y="1722"/>
                    <a:pt x="4797" y="1293"/>
                    <a:pt x="5190" y="555"/>
                  </a:cubicBezTo>
                  <a:cubicBezTo>
                    <a:pt x="5343" y="283"/>
                    <a:pt x="5136" y="0"/>
                    <a:pt x="4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24" name="Google Shape;1124;p11"/>
            <p:cNvSpPr/>
            <p:nvPr/>
          </p:nvSpPr>
          <p:spPr>
            <a:xfrm>
              <a:off x="9637989" y="-103068"/>
              <a:ext cx="221905" cy="157403"/>
            </a:xfrm>
            <a:custGeom>
              <a:avLst/>
              <a:gdLst/>
              <a:ahLst/>
              <a:cxnLst/>
              <a:rect l="l" t="t" r="r" b="b"/>
              <a:pathLst>
                <a:path w="6454" h="4578" extrusionOk="0">
                  <a:moveTo>
                    <a:pt x="295" y="1"/>
                  </a:moveTo>
                  <a:cubicBezTo>
                    <a:pt x="140" y="1"/>
                    <a:pt x="1" y="155"/>
                    <a:pt x="101" y="289"/>
                  </a:cubicBezTo>
                  <a:cubicBezTo>
                    <a:pt x="720" y="1360"/>
                    <a:pt x="1851" y="2015"/>
                    <a:pt x="2839" y="2718"/>
                  </a:cubicBezTo>
                  <a:cubicBezTo>
                    <a:pt x="3792" y="3384"/>
                    <a:pt x="4828" y="4456"/>
                    <a:pt x="6018" y="4575"/>
                  </a:cubicBezTo>
                  <a:cubicBezTo>
                    <a:pt x="6032" y="4577"/>
                    <a:pt x="6045" y="4577"/>
                    <a:pt x="6058" y="4577"/>
                  </a:cubicBezTo>
                  <a:cubicBezTo>
                    <a:pt x="6328" y="4577"/>
                    <a:pt x="6453" y="4232"/>
                    <a:pt x="6340" y="4027"/>
                  </a:cubicBezTo>
                  <a:cubicBezTo>
                    <a:pt x="5840" y="3015"/>
                    <a:pt x="4518" y="2420"/>
                    <a:pt x="3625" y="1813"/>
                  </a:cubicBezTo>
                  <a:cubicBezTo>
                    <a:pt x="2601" y="1110"/>
                    <a:pt x="1577" y="229"/>
                    <a:pt x="327" y="3"/>
                  </a:cubicBezTo>
                  <a:cubicBezTo>
                    <a:pt x="316" y="2"/>
                    <a:pt x="305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25" name="Google Shape;1125;p11"/>
            <p:cNvSpPr/>
            <p:nvPr/>
          </p:nvSpPr>
          <p:spPr>
            <a:xfrm>
              <a:off x="9264871" y="-568607"/>
              <a:ext cx="204817" cy="156268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2" y="1"/>
                  </a:moveTo>
                  <a:cubicBezTo>
                    <a:pt x="185" y="1"/>
                    <a:pt x="1" y="333"/>
                    <a:pt x="225" y="577"/>
                  </a:cubicBezTo>
                  <a:cubicBezTo>
                    <a:pt x="999" y="1458"/>
                    <a:pt x="1987" y="2173"/>
                    <a:pt x="2916" y="2899"/>
                  </a:cubicBezTo>
                  <a:cubicBezTo>
                    <a:pt x="3642" y="3470"/>
                    <a:pt x="4476" y="4411"/>
                    <a:pt x="5416" y="4542"/>
                  </a:cubicBezTo>
                  <a:cubicBezTo>
                    <a:pt x="5430" y="4543"/>
                    <a:pt x="5444" y="4544"/>
                    <a:pt x="5458" y="4544"/>
                  </a:cubicBezTo>
                  <a:cubicBezTo>
                    <a:pt x="5680" y="4544"/>
                    <a:pt x="5957" y="4371"/>
                    <a:pt x="5845" y="4113"/>
                  </a:cubicBezTo>
                  <a:cubicBezTo>
                    <a:pt x="5476" y="3220"/>
                    <a:pt x="4500" y="2732"/>
                    <a:pt x="3750" y="2161"/>
                  </a:cubicBezTo>
                  <a:cubicBezTo>
                    <a:pt x="2773" y="1411"/>
                    <a:pt x="1773" y="601"/>
                    <a:pt x="654" y="53"/>
                  </a:cubicBezTo>
                  <a:cubicBezTo>
                    <a:pt x="588" y="17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26" name="Google Shape;1126;p11"/>
            <p:cNvSpPr/>
            <p:nvPr/>
          </p:nvSpPr>
          <p:spPr>
            <a:xfrm>
              <a:off x="9682171" y="-582016"/>
              <a:ext cx="221148" cy="157334"/>
            </a:xfrm>
            <a:custGeom>
              <a:avLst/>
              <a:gdLst/>
              <a:ahLst/>
              <a:cxnLst/>
              <a:rect l="l" t="t" r="r" b="b"/>
              <a:pathLst>
                <a:path w="6432" h="4576" extrusionOk="0">
                  <a:moveTo>
                    <a:pt x="270" y="0"/>
                  </a:moveTo>
                  <a:cubicBezTo>
                    <a:pt x="119" y="0"/>
                    <a:pt x="0" y="144"/>
                    <a:pt x="78" y="289"/>
                  </a:cubicBezTo>
                  <a:cubicBezTo>
                    <a:pt x="709" y="1360"/>
                    <a:pt x="1840" y="2015"/>
                    <a:pt x="2816" y="2717"/>
                  </a:cubicBezTo>
                  <a:cubicBezTo>
                    <a:pt x="3769" y="3384"/>
                    <a:pt x="4817" y="4456"/>
                    <a:pt x="6007" y="4575"/>
                  </a:cubicBezTo>
                  <a:cubicBezTo>
                    <a:pt x="6017" y="4576"/>
                    <a:pt x="6027" y="4576"/>
                    <a:pt x="6036" y="4576"/>
                  </a:cubicBezTo>
                  <a:cubicBezTo>
                    <a:pt x="6313" y="4576"/>
                    <a:pt x="6432" y="4246"/>
                    <a:pt x="6317" y="4027"/>
                  </a:cubicBezTo>
                  <a:cubicBezTo>
                    <a:pt x="5829" y="3015"/>
                    <a:pt x="4495" y="2420"/>
                    <a:pt x="3602" y="1801"/>
                  </a:cubicBezTo>
                  <a:cubicBezTo>
                    <a:pt x="2578" y="1110"/>
                    <a:pt x="1554" y="229"/>
                    <a:pt x="304" y="3"/>
                  </a:cubicBezTo>
                  <a:cubicBezTo>
                    <a:pt x="293" y="1"/>
                    <a:pt x="281" y="0"/>
                    <a:pt x="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4457000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097281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 1">
  <p:cSld name="Title and list 1">
    <p:bg>
      <p:bgPr>
        <a:solidFill>
          <a:schemeClr val="accent1"/>
        </a:solidFill>
        <a:effectLst/>
      </p:bgPr>
    </p:bg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13"/>
          <p:cNvSpPr/>
          <p:nvPr/>
        </p:nvSpPr>
        <p:spPr>
          <a:xfrm rot="754008" flipH="1">
            <a:off x="7773792" y="6092186"/>
            <a:ext cx="4316435" cy="2344709"/>
          </a:xfrm>
          <a:custGeom>
            <a:avLst/>
            <a:gdLst/>
            <a:ahLst/>
            <a:cxnLst/>
            <a:rect l="l" t="t" r="r" b="b"/>
            <a:pathLst>
              <a:path w="146591" h="79629" extrusionOk="0">
                <a:moveTo>
                  <a:pt x="30967" y="1"/>
                </a:moveTo>
                <a:cubicBezTo>
                  <a:pt x="27395" y="1"/>
                  <a:pt x="23827" y="272"/>
                  <a:pt x="20610" y="595"/>
                </a:cubicBezTo>
                <a:cubicBezTo>
                  <a:pt x="13455" y="1310"/>
                  <a:pt x="6323" y="3929"/>
                  <a:pt x="0" y="7798"/>
                </a:cubicBezTo>
                <a:lnTo>
                  <a:pt x="0" y="79629"/>
                </a:lnTo>
                <a:lnTo>
                  <a:pt x="145471" y="79629"/>
                </a:lnTo>
                <a:cubicBezTo>
                  <a:pt x="146590" y="67937"/>
                  <a:pt x="145173" y="56114"/>
                  <a:pt x="141935" y="44601"/>
                </a:cubicBezTo>
                <a:cubicBezTo>
                  <a:pt x="139125" y="34611"/>
                  <a:pt x="133660" y="25610"/>
                  <a:pt x="123552" y="21753"/>
                </a:cubicBezTo>
                <a:cubicBezTo>
                  <a:pt x="119980" y="20383"/>
                  <a:pt x="116491" y="19740"/>
                  <a:pt x="112657" y="19645"/>
                </a:cubicBezTo>
                <a:cubicBezTo>
                  <a:pt x="106478" y="19467"/>
                  <a:pt x="100323" y="18812"/>
                  <a:pt x="94155" y="18633"/>
                </a:cubicBezTo>
                <a:cubicBezTo>
                  <a:pt x="88250" y="18455"/>
                  <a:pt x="82844" y="18121"/>
                  <a:pt x="77046" y="16669"/>
                </a:cubicBezTo>
                <a:cubicBezTo>
                  <a:pt x="72617" y="15549"/>
                  <a:pt x="68664" y="13478"/>
                  <a:pt x="64520" y="11525"/>
                </a:cubicBezTo>
                <a:cubicBezTo>
                  <a:pt x="57139" y="8072"/>
                  <a:pt x="50269" y="3465"/>
                  <a:pt x="42339" y="1286"/>
                </a:cubicBezTo>
                <a:cubicBezTo>
                  <a:pt x="38850" y="331"/>
                  <a:pt x="34905" y="1"/>
                  <a:pt x="3096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30" name="Google Shape;1130;p13"/>
          <p:cNvSpPr txBox="1">
            <a:spLocks noGrp="1"/>
          </p:cNvSpPr>
          <p:nvPr>
            <p:ph type="title"/>
          </p:nvPr>
        </p:nvSpPr>
        <p:spPr>
          <a:xfrm>
            <a:off x="1534000" y="694967"/>
            <a:ext cx="912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31" name="Google Shape;1131;p13"/>
          <p:cNvSpPr txBox="1">
            <a:spLocks noGrp="1"/>
          </p:cNvSpPr>
          <p:nvPr>
            <p:ph type="subTitle" idx="1"/>
          </p:nvPr>
        </p:nvSpPr>
        <p:spPr>
          <a:xfrm>
            <a:off x="960000" y="2057367"/>
            <a:ext cx="10336400" cy="4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100"/>
              <a:buNone/>
              <a:defRPr sz="14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100"/>
              <a:buNone/>
              <a:defRPr sz="14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100"/>
              <a:buNone/>
              <a:defRPr sz="14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100"/>
              <a:buNone/>
              <a:defRPr sz="14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100"/>
              <a:buNone/>
              <a:defRPr sz="14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100"/>
              <a:buNone/>
              <a:defRPr sz="14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100"/>
              <a:buNone/>
              <a:defRPr sz="14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100"/>
              <a:buNone/>
              <a:defRPr sz="1467"/>
            </a:lvl9pPr>
          </a:lstStyle>
          <a:p>
            <a:endParaRPr/>
          </a:p>
        </p:txBody>
      </p:sp>
      <p:sp>
        <p:nvSpPr>
          <p:cNvPr id="1132" name="Google Shape;1132;p13"/>
          <p:cNvSpPr/>
          <p:nvPr/>
        </p:nvSpPr>
        <p:spPr>
          <a:xfrm rot="10800000">
            <a:off x="10658007" y="-1442219"/>
            <a:ext cx="4320227" cy="3906019"/>
          </a:xfrm>
          <a:custGeom>
            <a:avLst/>
            <a:gdLst/>
            <a:ahLst/>
            <a:cxnLst/>
            <a:rect l="l" t="t" r="r" b="b"/>
            <a:pathLst>
              <a:path w="184310" h="166639" extrusionOk="0">
                <a:moveTo>
                  <a:pt x="501" y="0"/>
                </a:moveTo>
                <a:lnTo>
                  <a:pt x="1" y="84"/>
                </a:lnTo>
                <a:cubicBezTo>
                  <a:pt x="525" y="3822"/>
                  <a:pt x="1882" y="7144"/>
                  <a:pt x="4049" y="9954"/>
                </a:cubicBezTo>
                <a:cubicBezTo>
                  <a:pt x="5680" y="13097"/>
                  <a:pt x="7692" y="15967"/>
                  <a:pt x="9978" y="18503"/>
                </a:cubicBezTo>
                <a:cubicBezTo>
                  <a:pt x="13824" y="23408"/>
                  <a:pt x="18182" y="28956"/>
                  <a:pt x="23254" y="33278"/>
                </a:cubicBezTo>
                <a:cubicBezTo>
                  <a:pt x="26909" y="36374"/>
                  <a:pt x="31457" y="39160"/>
                  <a:pt x="37172" y="41779"/>
                </a:cubicBezTo>
                <a:cubicBezTo>
                  <a:pt x="42959" y="44422"/>
                  <a:pt x="49709" y="46494"/>
                  <a:pt x="57234" y="47923"/>
                </a:cubicBezTo>
                <a:cubicBezTo>
                  <a:pt x="63963" y="49196"/>
                  <a:pt x="71048" y="49792"/>
                  <a:pt x="79827" y="49792"/>
                </a:cubicBezTo>
                <a:cubicBezTo>
                  <a:pt x="81068" y="49792"/>
                  <a:pt x="82342" y="49780"/>
                  <a:pt x="83654" y="49756"/>
                </a:cubicBezTo>
                <a:cubicBezTo>
                  <a:pt x="88345" y="49673"/>
                  <a:pt x="93108" y="49340"/>
                  <a:pt x="97704" y="49006"/>
                </a:cubicBezTo>
                <a:cubicBezTo>
                  <a:pt x="102704" y="48661"/>
                  <a:pt x="107871" y="48292"/>
                  <a:pt x="112955" y="48244"/>
                </a:cubicBezTo>
                <a:lnTo>
                  <a:pt x="114039" y="48232"/>
                </a:lnTo>
                <a:cubicBezTo>
                  <a:pt x="116224" y="48212"/>
                  <a:pt x="118422" y="48191"/>
                  <a:pt x="120627" y="48191"/>
                </a:cubicBezTo>
                <a:cubicBezTo>
                  <a:pt x="130055" y="48191"/>
                  <a:pt x="139608" y="48571"/>
                  <a:pt x="148746" y="50983"/>
                </a:cubicBezTo>
                <a:cubicBezTo>
                  <a:pt x="153449" y="52221"/>
                  <a:pt x="158866" y="53828"/>
                  <a:pt x="163617" y="57329"/>
                </a:cubicBezTo>
                <a:cubicBezTo>
                  <a:pt x="167141" y="59912"/>
                  <a:pt x="170153" y="62734"/>
                  <a:pt x="172582" y="65687"/>
                </a:cubicBezTo>
                <a:cubicBezTo>
                  <a:pt x="177202" y="71342"/>
                  <a:pt x="179988" y="79296"/>
                  <a:pt x="182226" y="86285"/>
                </a:cubicBezTo>
                <a:cubicBezTo>
                  <a:pt x="183810" y="91262"/>
                  <a:pt x="184202" y="97572"/>
                  <a:pt x="183393" y="105573"/>
                </a:cubicBezTo>
                <a:cubicBezTo>
                  <a:pt x="182833" y="111216"/>
                  <a:pt x="181881" y="115931"/>
                  <a:pt x="180392" y="120420"/>
                </a:cubicBezTo>
                <a:cubicBezTo>
                  <a:pt x="178559" y="125968"/>
                  <a:pt x="175916" y="132957"/>
                  <a:pt x="171653" y="137898"/>
                </a:cubicBezTo>
                <a:cubicBezTo>
                  <a:pt x="167462" y="142768"/>
                  <a:pt x="164081" y="146233"/>
                  <a:pt x="160676" y="149173"/>
                </a:cubicBezTo>
                <a:cubicBezTo>
                  <a:pt x="155639" y="153483"/>
                  <a:pt x="149841" y="156996"/>
                  <a:pt x="142912" y="159901"/>
                </a:cubicBezTo>
                <a:cubicBezTo>
                  <a:pt x="140435" y="160961"/>
                  <a:pt x="137875" y="161913"/>
                  <a:pt x="135399" y="162830"/>
                </a:cubicBezTo>
                <a:cubicBezTo>
                  <a:pt x="133470" y="163544"/>
                  <a:pt x="131470" y="164294"/>
                  <a:pt x="129517" y="165080"/>
                </a:cubicBezTo>
                <a:cubicBezTo>
                  <a:pt x="129255" y="165199"/>
                  <a:pt x="129005" y="165306"/>
                  <a:pt x="128743" y="165425"/>
                </a:cubicBezTo>
                <a:cubicBezTo>
                  <a:pt x="128041" y="165729"/>
                  <a:pt x="127358" y="166052"/>
                  <a:pt x="126603" y="166052"/>
                </a:cubicBezTo>
                <a:cubicBezTo>
                  <a:pt x="126500" y="166052"/>
                  <a:pt x="126396" y="166046"/>
                  <a:pt x="126290" y="166033"/>
                </a:cubicBezTo>
                <a:lnTo>
                  <a:pt x="126243" y="166616"/>
                </a:lnTo>
                <a:cubicBezTo>
                  <a:pt x="126370" y="166631"/>
                  <a:pt x="126494" y="166638"/>
                  <a:pt x="126615" y="166638"/>
                </a:cubicBezTo>
                <a:cubicBezTo>
                  <a:pt x="127452" y="166638"/>
                  <a:pt x="128176" y="166304"/>
                  <a:pt x="128946" y="165961"/>
                </a:cubicBezTo>
                <a:cubicBezTo>
                  <a:pt x="129184" y="165842"/>
                  <a:pt x="129434" y="165735"/>
                  <a:pt x="129684" y="165628"/>
                </a:cubicBezTo>
                <a:cubicBezTo>
                  <a:pt x="131636" y="164842"/>
                  <a:pt x="133625" y="164092"/>
                  <a:pt x="135553" y="163378"/>
                </a:cubicBezTo>
                <a:cubicBezTo>
                  <a:pt x="138018" y="162461"/>
                  <a:pt x="140578" y="161496"/>
                  <a:pt x="143078" y="160449"/>
                </a:cubicBezTo>
                <a:cubicBezTo>
                  <a:pt x="150043" y="157520"/>
                  <a:pt x="155889" y="153972"/>
                  <a:pt x="160950" y="149626"/>
                </a:cubicBezTo>
                <a:cubicBezTo>
                  <a:pt x="164390" y="146685"/>
                  <a:pt x="167784" y="143185"/>
                  <a:pt x="171999" y="138303"/>
                </a:cubicBezTo>
                <a:cubicBezTo>
                  <a:pt x="176309" y="133291"/>
                  <a:pt x="178987" y="126218"/>
                  <a:pt x="180857" y="120610"/>
                </a:cubicBezTo>
                <a:cubicBezTo>
                  <a:pt x="182357" y="116086"/>
                  <a:pt x="183321" y="111335"/>
                  <a:pt x="183893" y="105632"/>
                </a:cubicBezTo>
                <a:cubicBezTo>
                  <a:pt x="184167" y="102918"/>
                  <a:pt x="184310" y="100382"/>
                  <a:pt x="184310" y="98036"/>
                </a:cubicBezTo>
                <a:cubicBezTo>
                  <a:pt x="184310" y="93393"/>
                  <a:pt x="183774" y="89440"/>
                  <a:pt x="182726" y="86094"/>
                </a:cubicBezTo>
                <a:cubicBezTo>
                  <a:pt x="180464" y="79046"/>
                  <a:pt x="177666" y="71033"/>
                  <a:pt x="172975" y="65306"/>
                </a:cubicBezTo>
                <a:cubicBezTo>
                  <a:pt x="170522" y="62318"/>
                  <a:pt x="167474" y="59472"/>
                  <a:pt x="163914" y="56853"/>
                </a:cubicBezTo>
                <a:cubicBezTo>
                  <a:pt x="159092" y="53305"/>
                  <a:pt x="153627" y="51673"/>
                  <a:pt x="148888" y="50423"/>
                </a:cubicBezTo>
                <a:cubicBezTo>
                  <a:pt x="139576" y="47980"/>
                  <a:pt x="129871" y="47615"/>
                  <a:pt x="120306" y="47615"/>
                </a:cubicBezTo>
                <a:cubicBezTo>
                  <a:pt x="118216" y="47615"/>
                  <a:pt x="116133" y="47632"/>
                  <a:pt x="114063" y="47649"/>
                </a:cubicBezTo>
                <a:lnTo>
                  <a:pt x="112967" y="47673"/>
                </a:lnTo>
                <a:cubicBezTo>
                  <a:pt x="107871" y="47709"/>
                  <a:pt x="102692" y="48090"/>
                  <a:pt x="97692" y="48447"/>
                </a:cubicBezTo>
                <a:cubicBezTo>
                  <a:pt x="93096" y="48768"/>
                  <a:pt x="88345" y="49102"/>
                  <a:pt x="83666" y="49185"/>
                </a:cubicBezTo>
                <a:cubicBezTo>
                  <a:pt x="82324" y="49209"/>
                  <a:pt x="81021" y="49221"/>
                  <a:pt x="79754" y="49221"/>
                </a:cubicBezTo>
                <a:cubicBezTo>
                  <a:pt x="71056" y="49221"/>
                  <a:pt x="64013" y="48643"/>
                  <a:pt x="57341" y="47375"/>
                </a:cubicBezTo>
                <a:cubicBezTo>
                  <a:pt x="49852" y="45946"/>
                  <a:pt x="43125" y="43887"/>
                  <a:pt x="37386" y="41255"/>
                </a:cubicBezTo>
                <a:cubicBezTo>
                  <a:pt x="31707" y="38648"/>
                  <a:pt x="27183" y="35898"/>
                  <a:pt x="23575" y="32814"/>
                </a:cubicBezTo>
                <a:cubicBezTo>
                  <a:pt x="18539" y="28540"/>
                  <a:pt x="14193" y="23003"/>
                  <a:pt x="10359" y="18110"/>
                </a:cubicBezTo>
                <a:cubicBezTo>
                  <a:pt x="8061" y="15598"/>
                  <a:pt x="6097" y="12740"/>
                  <a:pt x="4478" y="9644"/>
                </a:cubicBezTo>
                <a:lnTo>
                  <a:pt x="4442" y="9597"/>
                </a:lnTo>
                <a:cubicBezTo>
                  <a:pt x="2334" y="6858"/>
                  <a:pt x="1013" y="3632"/>
                  <a:pt x="5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33" name="Google Shape;1133;p13"/>
          <p:cNvSpPr/>
          <p:nvPr/>
        </p:nvSpPr>
        <p:spPr>
          <a:xfrm rot="10800000">
            <a:off x="10507601" y="-61661"/>
            <a:ext cx="2927867" cy="1825765"/>
          </a:xfrm>
          <a:custGeom>
            <a:avLst/>
            <a:gdLst/>
            <a:ahLst/>
            <a:cxnLst/>
            <a:rect l="l" t="t" r="r" b="b"/>
            <a:pathLst>
              <a:path w="124909" h="77891" extrusionOk="0">
                <a:moveTo>
                  <a:pt x="0" y="0"/>
                </a:moveTo>
                <a:lnTo>
                  <a:pt x="0" y="77891"/>
                </a:lnTo>
                <a:lnTo>
                  <a:pt x="124909" y="77891"/>
                </a:lnTo>
                <a:cubicBezTo>
                  <a:pt x="120015" y="75712"/>
                  <a:pt x="115157" y="73402"/>
                  <a:pt x="110466" y="70640"/>
                </a:cubicBezTo>
                <a:cubicBezTo>
                  <a:pt x="105132" y="67461"/>
                  <a:pt x="100489" y="62841"/>
                  <a:pt x="96262" y="58341"/>
                </a:cubicBezTo>
                <a:cubicBezTo>
                  <a:pt x="93357" y="55245"/>
                  <a:pt x="90369" y="52400"/>
                  <a:pt x="87666" y="49066"/>
                </a:cubicBezTo>
                <a:cubicBezTo>
                  <a:pt x="86285" y="47339"/>
                  <a:pt x="84951" y="45637"/>
                  <a:pt x="83594" y="43922"/>
                </a:cubicBezTo>
                <a:cubicBezTo>
                  <a:pt x="80963" y="40577"/>
                  <a:pt x="78308" y="37255"/>
                  <a:pt x="75343" y="34088"/>
                </a:cubicBezTo>
                <a:cubicBezTo>
                  <a:pt x="68187" y="26432"/>
                  <a:pt x="59591" y="20777"/>
                  <a:pt x="50256" y="15978"/>
                </a:cubicBezTo>
                <a:cubicBezTo>
                  <a:pt x="41327" y="11371"/>
                  <a:pt x="31683" y="8906"/>
                  <a:pt x="22122" y="5894"/>
                </a:cubicBezTo>
                <a:cubicBezTo>
                  <a:pt x="14847" y="3608"/>
                  <a:pt x="7465" y="1596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34" name="Google Shape;1134;p13"/>
          <p:cNvSpPr/>
          <p:nvPr/>
        </p:nvSpPr>
        <p:spPr>
          <a:xfrm>
            <a:off x="-4002848" y="-1007203"/>
            <a:ext cx="4607013" cy="3905835"/>
          </a:xfrm>
          <a:custGeom>
            <a:avLst/>
            <a:gdLst/>
            <a:ahLst/>
            <a:cxnLst/>
            <a:rect l="l" t="t" r="r" b="b"/>
            <a:pathLst>
              <a:path w="165462" h="140279" extrusionOk="0">
                <a:moveTo>
                  <a:pt x="118729" y="1"/>
                </a:moveTo>
                <a:lnTo>
                  <a:pt x="118622" y="489"/>
                </a:lnTo>
                <a:cubicBezTo>
                  <a:pt x="119634" y="691"/>
                  <a:pt x="120694" y="870"/>
                  <a:pt x="121813" y="1048"/>
                </a:cubicBezTo>
                <a:cubicBezTo>
                  <a:pt x="124611" y="1513"/>
                  <a:pt x="127516" y="2001"/>
                  <a:pt x="129969" y="3001"/>
                </a:cubicBezTo>
                <a:cubicBezTo>
                  <a:pt x="135470" y="5251"/>
                  <a:pt x="141887" y="9799"/>
                  <a:pt x="146042" y="13312"/>
                </a:cubicBezTo>
                <a:cubicBezTo>
                  <a:pt x="153555" y="19658"/>
                  <a:pt x="159258" y="27087"/>
                  <a:pt x="163021" y="35374"/>
                </a:cubicBezTo>
                <a:cubicBezTo>
                  <a:pt x="165461" y="40791"/>
                  <a:pt x="165354" y="48638"/>
                  <a:pt x="162711" y="59377"/>
                </a:cubicBezTo>
                <a:cubicBezTo>
                  <a:pt x="161330" y="64973"/>
                  <a:pt x="159901" y="70759"/>
                  <a:pt x="156710" y="76355"/>
                </a:cubicBezTo>
                <a:cubicBezTo>
                  <a:pt x="150233" y="87726"/>
                  <a:pt x="140970" y="95381"/>
                  <a:pt x="128350" y="99727"/>
                </a:cubicBezTo>
                <a:cubicBezTo>
                  <a:pt x="125683" y="100632"/>
                  <a:pt x="122980" y="101525"/>
                  <a:pt x="120337" y="102382"/>
                </a:cubicBezTo>
                <a:cubicBezTo>
                  <a:pt x="113788" y="104502"/>
                  <a:pt x="107014" y="106704"/>
                  <a:pt x="100560" y="109621"/>
                </a:cubicBezTo>
                <a:cubicBezTo>
                  <a:pt x="94381" y="112419"/>
                  <a:pt x="89250" y="116944"/>
                  <a:pt x="84273" y="121337"/>
                </a:cubicBezTo>
                <a:cubicBezTo>
                  <a:pt x="81689" y="123635"/>
                  <a:pt x="78998" y="125992"/>
                  <a:pt x="76212" y="128076"/>
                </a:cubicBezTo>
                <a:cubicBezTo>
                  <a:pt x="68461" y="133862"/>
                  <a:pt x="58650" y="138030"/>
                  <a:pt x="50007" y="139220"/>
                </a:cubicBezTo>
                <a:cubicBezTo>
                  <a:pt x="47215" y="139604"/>
                  <a:pt x="44456" y="139774"/>
                  <a:pt x="41719" y="139774"/>
                </a:cubicBezTo>
                <a:cubicBezTo>
                  <a:pt x="32665" y="139774"/>
                  <a:pt x="23857" y="137915"/>
                  <a:pt x="14943" y="135803"/>
                </a:cubicBezTo>
                <a:cubicBezTo>
                  <a:pt x="9728" y="134565"/>
                  <a:pt x="4644" y="132719"/>
                  <a:pt x="215" y="130481"/>
                </a:cubicBezTo>
                <a:lnTo>
                  <a:pt x="0" y="130921"/>
                </a:lnTo>
                <a:cubicBezTo>
                  <a:pt x="4465" y="133196"/>
                  <a:pt x="9585" y="135065"/>
                  <a:pt x="14835" y="136291"/>
                </a:cubicBezTo>
                <a:cubicBezTo>
                  <a:pt x="23791" y="138411"/>
                  <a:pt x="32635" y="140279"/>
                  <a:pt x="41738" y="140279"/>
                </a:cubicBezTo>
                <a:cubicBezTo>
                  <a:pt x="44494" y="140279"/>
                  <a:pt x="47275" y="140108"/>
                  <a:pt x="50090" y="139720"/>
                </a:cubicBezTo>
                <a:cubicBezTo>
                  <a:pt x="58829" y="138518"/>
                  <a:pt x="68711" y="134315"/>
                  <a:pt x="76546" y="128481"/>
                </a:cubicBezTo>
                <a:cubicBezTo>
                  <a:pt x="79355" y="126397"/>
                  <a:pt x="82046" y="124016"/>
                  <a:pt x="84630" y="121742"/>
                </a:cubicBezTo>
                <a:cubicBezTo>
                  <a:pt x="89583" y="117384"/>
                  <a:pt x="94679" y="112872"/>
                  <a:pt x="100799" y="110097"/>
                </a:cubicBezTo>
                <a:cubicBezTo>
                  <a:pt x="107228" y="107180"/>
                  <a:pt x="114003" y="105002"/>
                  <a:pt x="120539" y="102870"/>
                </a:cubicBezTo>
                <a:cubicBezTo>
                  <a:pt x="123170" y="102001"/>
                  <a:pt x="125897" y="101132"/>
                  <a:pt x="128552" y="100203"/>
                </a:cubicBezTo>
                <a:cubicBezTo>
                  <a:pt x="141292" y="95810"/>
                  <a:pt x="150674" y="88095"/>
                  <a:pt x="157210" y="76605"/>
                </a:cubicBezTo>
                <a:cubicBezTo>
                  <a:pt x="160425" y="70950"/>
                  <a:pt x="161866" y="65128"/>
                  <a:pt x="163247" y="59496"/>
                </a:cubicBezTo>
                <a:cubicBezTo>
                  <a:pt x="164628" y="53888"/>
                  <a:pt x="165330" y="49030"/>
                  <a:pt x="165330" y="44911"/>
                </a:cubicBezTo>
                <a:cubicBezTo>
                  <a:pt x="165330" y="41053"/>
                  <a:pt x="164735" y="37827"/>
                  <a:pt x="163485" y="35160"/>
                </a:cubicBezTo>
                <a:cubicBezTo>
                  <a:pt x="159687" y="26802"/>
                  <a:pt x="153924" y="19313"/>
                  <a:pt x="146364" y="12931"/>
                </a:cubicBezTo>
                <a:cubicBezTo>
                  <a:pt x="142185" y="9383"/>
                  <a:pt x="135732" y="4799"/>
                  <a:pt x="130159" y="2537"/>
                </a:cubicBezTo>
                <a:cubicBezTo>
                  <a:pt x="127647" y="1513"/>
                  <a:pt x="124730" y="1036"/>
                  <a:pt x="121896" y="560"/>
                </a:cubicBezTo>
                <a:cubicBezTo>
                  <a:pt x="120789" y="370"/>
                  <a:pt x="119741" y="203"/>
                  <a:pt x="1187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35" name="Google Shape;1135;p13"/>
          <p:cNvSpPr/>
          <p:nvPr/>
        </p:nvSpPr>
        <p:spPr>
          <a:xfrm rot="10800000">
            <a:off x="-286812" y="-534752"/>
            <a:ext cx="1072263" cy="1041157"/>
          </a:xfrm>
          <a:custGeom>
            <a:avLst/>
            <a:gdLst/>
            <a:ahLst/>
            <a:cxnLst/>
            <a:rect l="l" t="t" r="r" b="b"/>
            <a:pathLst>
              <a:path w="45745" h="44418" extrusionOk="0">
                <a:moveTo>
                  <a:pt x="24138" y="0"/>
                </a:moveTo>
                <a:cubicBezTo>
                  <a:pt x="23797" y="0"/>
                  <a:pt x="23458" y="7"/>
                  <a:pt x="23122" y="22"/>
                </a:cubicBezTo>
                <a:cubicBezTo>
                  <a:pt x="17991" y="248"/>
                  <a:pt x="13371" y="2355"/>
                  <a:pt x="9371" y="5439"/>
                </a:cubicBezTo>
                <a:cubicBezTo>
                  <a:pt x="7263" y="7082"/>
                  <a:pt x="5632" y="8416"/>
                  <a:pt x="4049" y="10511"/>
                </a:cubicBezTo>
                <a:cubicBezTo>
                  <a:pt x="2798" y="12166"/>
                  <a:pt x="1989" y="14321"/>
                  <a:pt x="1608" y="16345"/>
                </a:cubicBezTo>
                <a:cubicBezTo>
                  <a:pt x="1048" y="19286"/>
                  <a:pt x="0" y="22489"/>
                  <a:pt x="631" y="25501"/>
                </a:cubicBezTo>
                <a:cubicBezTo>
                  <a:pt x="929" y="26870"/>
                  <a:pt x="1227" y="28311"/>
                  <a:pt x="1632" y="29728"/>
                </a:cubicBezTo>
                <a:cubicBezTo>
                  <a:pt x="2036" y="31156"/>
                  <a:pt x="2560" y="32538"/>
                  <a:pt x="2870" y="33954"/>
                </a:cubicBezTo>
                <a:cubicBezTo>
                  <a:pt x="3191" y="35478"/>
                  <a:pt x="4191" y="36633"/>
                  <a:pt x="5192" y="37764"/>
                </a:cubicBezTo>
                <a:cubicBezTo>
                  <a:pt x="6287" y="39026"/>
                  <a:pt x="7263" y="40360"/>
                  <a:pt x="8704" y="41277"/>
                </a:cubicBezTo>
                <a:cubicBezTo>
                  <a:pt x="10025" y="42122"/>
                  <a:pt x="11478" y="42336"/>
                  <a:pt x="12966" y="42801"/>
                </a:cubicBezTo>
                <a:cubicBezTo>
                  <a:pt x="13681" y="43015"/>
                  <a:pt x="14371" y="43170"/>
                  <a:pt x="15086" y="43396"/>
                </a:cubicBezTo>
                <a:cubicBezTo>
                  <a:pt x="15610" y="43539"/>
                  <a:pt x="16074" y="43801"/>
                  <a:pt x="16574" y="43991"/>
                </a:cubicBezTo>
                <a:cubicBezTo>
                  <a:pt x="17522" y="44325"/>
                  <a:pt x="18327" y="44399"/>
                  <a:pt x="19173" y="44399"/>
                </a:cubicBezTo>
                <a:cubicBezTo>
                  <a:pt x="19841" y="44399"/>
                  <a:pt x="20535" y="44353"/>
                  <a:pt x="21346" y="44353"/>
                </a:cubicBezTo>
                <a:cubicBezTo>
                  <a:pt x="21519" y="44353"/>
                  <a:pt x="21699" y="44355"/>
                  <a:pt x="21884" y="44360"/>
                </a:cubicBezTo>
                <a:cubicBezTo>
                  <a:pt x="22669" y="44360"/>
                  <a:pt x="23506" y="44417"/>
                  <a:pt x="24332" y="44417"/>
                </a:cubicBezTo>
                <a:cubicBezTo>
                  <a:pt x="24872" y="44417"/>
                  <a:pt x="25407" y="44393"/>
                  <a:pt x="25920" y="44313"/>
                </a:cubicBezTo>
                <a:cubicBezTo>
                  <a:pt x="27932" y="44003"/>
                  <a:pt x="30004" y="43337"/>
                  <a:pt x="31909" y="42646"/>
                </a:cubicBezTo>
                <a:cubicBezTo>
                  <a:pt x="33933" y="41920"/>
                  <a:pt x="36112" y="41146"/>
                  <a:pt x="37767" y="39717"/>
                </a:cubicBezTo>
                <a:cubicBezTo>
                  <a:pt x="40327" y="37514"/>
                  <a:pt x="41875" y="34764"/>
                  <a:pt x="43184" y="31716"/>
                </a:cubicBezTo>
                <a:cubicBezTo>
                  <a:pt x="43792" y="30311"/>
                  <a:pt x="44863" y="28644"/>
                  <a:pt x="45125" y="27108"/>
                </a:cubicBezTo>
                <a:cubicBezTo>
                  <a:pt x="45316" y="25989"/>
                  <a:pt x="45387" y="24727"/>
                  <a:pt x="45482" y="23596"/>
                </a:cubicBezTo>
                <a:cubicBezTo>
                  <a:pt x="45744" y="19834"/>
                  <a:pt x="44304" y="15809"/>
                  <a:pt x="42899" y="12368"/>
                </a:cubicBezTo>
                <a:cubicBezTo>
                  <a:pt x="41887" y="9904"/>
                  <a:pt x="40696" y="7975"/>
                  <a:pt x="38958" y="5903"/>
                </a:cubicBezTo>
                <a:cubicBezTo>
                  <a:pt x="35477" y="1773"/>
                  <a:pt x="29492" y="0"/>
                  <a:pt x="241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136" name="Google Shape;1136;p13"/>
          <p:cNvGrpSpPr/>
          <p:nvPr/>
        </p:nvGrpSpPr>
        <p:grpSpPr>
          <a:xfrm>
            <a:off x="7284568" y="5978018"/>
            <a:ext cx="4907433" cy="1423117"/>
            <a:chOff x="3765600" y="4769263"/>
            <a:chExt cx="3680575" cy="1067338"/>
          </a:xfrm>
        </p:grpSpPr>
        <p:sp>
          <p:nvSpPr>
            <p:cNvPr id="1137" name="Google Shape;1137;p13"/>
            <p:cNvSpPr/>
            <p:nvPr/>
          </p:nvSpPr>
          <p:spPr>
            <a:xfrm>
              <a:off x="3847025" y="5668950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309" y="0"/>
                  </a:moveTo>
                  <a:cubicBezTo>
                    <a:pt x="5300" y="0"/>
                    <a:pt x="5291" y="1"/>
                    <a:pt x="5282" y="2"/>
                  </a:cubicBezTo>
                  <a:cubicBezTo>
                    <a:pt x="4401" y="121"/>
                    <a:pt x="3555" y="526"/>
                    <a:pt x="2722" y="811"/>
                  </a:cubicBezTo>
                  <a:cubicBezTo>
                    <a:pt x="1865" y="1109"/>
                    <a:pt x="1019" y="1395"/>
                    <a:pt x="186" y="1728"/>
                  </a:cubicBezTo>
                  <a:cubicBezTo>
                    <a:pt x="0" y="1815"/>
                    <a:pt x="45" y="2093"/>
                    <a:pt x="237" y="2093"/>
                  </a:cubicBezTo>
                  <a:cubicBezTo>
                    <a:pt x="254" y="2093"/>
                    <a:pt x="273" y="2090"/>
                    <a:pt x="293" y="2085"/>
                  </a:cubicBezTo>
                  <a:cubicBezTo>
                    <a:pt x="1210" y="1835"/>
                    <a:pt x="2127" y="1526"/>
                    <a:pt x="3031" y="1228"/>
                  </a:cubicBezTo>
                  <a:cubicBezTo>
                    <a:pt x="3829" y="954"/>
                    <a:pt x="4686" y="764"/>
                    <a:pt x="5425" y="347"/>
                  </a:cubicBezTo>
                  <a:cubicBezTo>
                    <a:pt x="5607" y="233"/>
                    <a:pt x="5495" y="0"/>
                    <a:pt x="5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38" name="Google Shape;1138;p13"/>
            <p:cNvSpPr/>
            <p:nvPr/>
          </p:nvSpPr>
          <p:spPr>
            <a:xfrm>
              <a:off x="3765600" y="5454300"/>
              <a:ext cx="103225" cy="137850"/>
            </a:xfrm>
            <a:custGeom>
              <a:avLst/>
              <a:gdLst/>
              <a:ahLst/>
              <a:cxnLst/>
              <a:rect l="l" t="t" r="r" b="b"/>
              <a:pathLst>
                <a:path w="4129" h="5514" extrusionOk="0">
                  <a:moveTo>
                    <a:pt x="225" y="1"/>
                  </a:moveTo>
                  <a:cubicBezTo>
                    <a:pt x="113" y="1"/>
                    <a:pt x="0" y="145"/>
                    <a:pt x="62" y="277"/>
                  </a:cubicBezTo>
                  <a:cubicBezTo>
                    <a:pt x="633" y="1242"/>
                    <a:pt x="1300" y="2146"/>
                    <a:pt x="1943" y="3075"/>
                  </a:cubicBezTo>
                  <a:cubicBezTo>
                    <a:pt x="2502" y="3873"/>
                    <a:pt x="3026" y="4837"/>
                    <a:pt x="3788" y="5468"/>
                  </a:cubicBezTo>
                  <a:cubicBezTo>
                    <a:pt x="3823" y="5499"/>
                    <a:pt x="3867" y="5513"/>
                    <a:pt x="3911" y="5513"/>
                  </a:cubicBezTo>
                  <a:cubicBezTo>
                    <a:pt x="4020" y="5513"/>
                    <a:pt x="4128" y="5429"/>
                    <a:pt x="4086" y="5302"/>
                  </a:cubicBezTo>
                  <a:cubicBezTo>
                    <a:pt x="3717" y="4337"/>
                    <a:pt x="2919" y="3468"/>
                    <a:pt x="2300" y="2623"/>
                  </a:cubicBezTo>
                  <a:cubicBezTo>
                    <a:pt x="1657" y="1765"/>
                    <a:pt x="1050" y="873"/>
                    <a:pt x="335" y="63"/>
                  </a:cubicBezTo>
                  <a:cubicBezTo>
                    <a:pt x="304" y="19"/>
                    <a:pt x="265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39" name="Google Shape;1139;p13"/>
            <p:cNvSpPr/>
            <p:nvPr/>
          </p:nvSpPr>
          <p:spPr>
            <a:xfrm>
              <a:off x="3978625" y="5345050"/>
              <a:ext cx="140350" cy="52450"/>
            </a:xfrm>
            <a:custGeom>
              <a:avLst/>
              <a:gdLst/>
              <a:ahLst/>
              <a:cxnLst/>
              <a:rect l="l" t="t" r="r" b="b"/>
              <a:pathLst>
                <a:path w="5614" h="2098" extrusionOk="0">
                  <a:moveTo>
                    <a:pt x="5321" y="0"/>
                  </a:moveTo>
                  <a:cubicBezTo>
                    <a:pt x="5308" y="0"/>
                    <a:pt x="5294" y="1"/>
                    <a:pt x="5280" y="4"/>
                  </a:cubicBezTo>
                  <a:cubicBezTo>
                    <a:pt x="4399" y="123"/>
                    <a:pt x="3554" y="516"/>
                    <a:pt x="2720" y="801"/>
                  </a:cubicBezTo>
                  <a:cubicBezTo>
                    <a:pt x="1875" y="1099"/>
                    <a:pt x="1030" y="1385"/>
                    <a:pt x="184" y="1730"/>
                  </a:cubicBezTo>
                  <a:cubicBezTo>
                    <a:pt x="1" y="1806"/>
                    <a:pt x="43" y="2097"/>
                    <a:pt x="230" y="2097"/>
                  </a:cubicBezTo>
                  <a:cubicBezTo>
                    <a:pt x="249" y="2097"/>
                    <a:pt x="270" y="2094"/>
                    <a:pt x="292" y="2087"/>
                  </a:cubicBezTo>
                  <a:cubicBezTo>
                    <a:pt x="1220" y="1825"/>
                    <a:pt x="2125" y="1516"/>
                    <a:pt x="3030" y="1218"/>
                  </a:cubicBezTo>
                  <a:cubicBezTo>
                    <a:pt x="3840" y="956"/>
                    <a:pt x="4685" y="754"/>
                    <a:pt x="5435" y="337"/>
                  </a:cubicBezTo>
                  <a:cubicBezTo>
                    <a:pt x="5613" y="226"/>
                    <a:pt x="5510" y="0"/>
                    <a:pt x="53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0" name="Google Shape;1140;p13"/>
            <p:cNvSpPr/>
            <p:nvPr/>
          </p:nvSpPr>
          <p:spPr>
            <a:xfrm>
              <a:off x="4056800" y="5530475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12" y="1"/>
                  </a:moveTo>
                  <a:cubicBezTo>
                    <a:pt x="51" y="1"/>
                    <a:pt x="0" y="71"/>
                    <a:pt x="34" y="147"/>
                  </a:cubicBezTo>
                  <a:cubicBezTo>
                    <a:pt x="534" y="1147"/>
                    <a:pt x="1260" y="2017"/>
                    <a:pt x="1939" y="2898"/>
                  </a:cubicBezTo>
                  <a:cubicBezTo>
                    <a:pt x="2677" y="3826"/>
                    <a:pt x="3392" y="5005"/>
                    <a:pt x="4320" y="5755"/>
                  </a:cubicBezTo>
                  <a:cubicBezTo>
                    <a:pt x="4362" y="5788"/>
                    <a:pt x="4406" y="5802"/>
                    <a:pt x="4448" y="5802"/>
                  </a:cubicBezTo>
                  <a:cubicBezTo>
                    <a:pt x="4574" y="5802"/>
                    <a:pt x="4678" y="5672"/>
                    <a:pt x="4606" y="5529"/>
                  </a:cubicBezTo>
                  <a:cubicBezTo>
                    <a:pt x="4165" y="4553"/>
                    <a:pt x="3296" y="3671"/>
                    <a:pt x="2630" y="2826"/>
                  </a:cubicBezTo>
                  <a:cubicBezTo>
                    <a:pt x="1856" y="1850"/>
                    <a:pt x="1141" y="826"/>
                    <a:pt x="189" y="40"/>
                  </a:cubicBezTo>
                  <a:cubicBezTo>
                    <a:pt x="165" y="13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1" name="Google Shape;1141;p13"/>
            <p:cNvSpPr/>
            <p:nvPr/>
          </p:nvSpPr>
          <p:spPr>
            <a:xfrm>
              <a:off x="4282825" y="5470150"/>
              <a:ext cx="183225" cy="45600"/>
            </a:xfrm>
            <a:custGeom>
              <a:avLst/>
              <a:gdLst/>
              <a:ahLst/>
              <a:cxnLst/>
              <a:rect l="l" t="t" r="r" b="b"/>
              <a:pathLst>
                <a:path w="7329" h="1824" extrusionOk="0">
                  <a:moveTo>
                    <a:pt x="7102" y="0"/>
                  </a:moveTo>
                  <a:cubicBezTo>
                    <a:pt x="5971" y="24"/>
                    <a:pt x="4828" y="381"/>
                    <a:pt x="3721" y="631"/>
                  </a:cubicBezTo>
                  <a:cubicBezTo>
                    <a:pt x="2518" y="905"/>
                    <a:pt x="1316" y="1155"/>
                    <a:pt x="149" y="1524"/>
                  </a:cubicBezTo>
                  <a:cubicBezTo>
                    <a:pt x="1" y="1570"/>
                    <a:pt x="5" y="1824"/>
                    <a:pt x="163" y="1824"/>
                  </a:cubicBezTo>
                  <a:cubicBezTo>
                    <a:pt x="170" y="1824"/>
                    <a:pt x="177" y="1823"/>
                    <a:pt x="185" y="1822"/>
                  </a:cubicBezTo>
                  <a:cubicBezTo>
                    <a:pt x="1316" y="1691"/>
                    <a:pt x="2447" y="1453"/>
                    <a:pt x="3566" y="1227"/>
                  </a:cubicBezTo>
                  <a:cubicBezTo>
                    <a:pt x="4757" y="989"/>
                    <a:pt x="6031" y="846"/>
                    <a:pt x="7150" y="369"/>
                  </a:cubicBezTo>
                  <a:cubicBezTo>
                    <a:pt x="7328" y="298"/>
                    <a:pt x="7328" y="0"/>
                    <a:pt x="7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2" name="Google Shape;1142;p13"/>
            <p:cNvSpPr/>
            <p:nvPr/>
          </p:nvSpPr>
          <p:spPr>
            <a:xfrm>
              <a:off x="4444675" y="5614900"/>
              <a:ext cx="103375" cy="137450"/>
            </a:xfrm>
            <a:custGeom>
              <a:avLst/>
              <a:gdLst/>
              <a:ahLst/>
              <a:cxnLst/>
              <a:rect l="l" t="t" r="r" b="b"/>
              <a:pathLst>
                <a:path w="4135" h="5498" extrusionOk="0">
                  <a:moveTo>
                    <a:pt x="230" y="1"/>
                  </a:moveTo>
                  <a:cubicBezTo>
                    <a:pt x="113" y="1"/>
                    <a:pt x="0" y="143"/>
                    <a:pt x="80" y="259"/>
                  </a:cubicBezTo>
                  <a:cubicBezTo>
                    <a:pt x="640" y="1235"/>
                    <a:pt x="1307" y="2140"/>
                    <a:pt x="1950" y="3057"/>
                  </a:cubicBezTo>
                  <a:cubicBezTo>
                    <a:pt x="2521" y="3866"/>
                    <a:pt x="3033" y="4831"/>
                    <a:pt x="3795" y="5450"/>
                  </a:cubicBezTo>
                  <a:cubicBezTo>
                    <a:pt x="3831" y="5482"/>
                    <a:pt x="3879" y="5497"/>
                    <a:pt x="3925" y="5497"/>
                  </a:cubicBezTo>
                  <a:cubicBezTo>
                    <a:pt x="4032" y="5497"/>
                    <a:pt x="4134" y="5419"/>
                    <a:pt x="4093" y="5295"/>
                  </a:cubicBezTo>
                  <a:cubicBezTo>
                    <a:pt x="3724" y="4319"/>
                    <a:pt x="2938" y="3462"/>
                    <a:pt x="2307" y="2616"/>
                  </a:cubicBezTo>
                  <a:cubicBezTo>
                    <a:pt x="1676" y="1747"/>
                    <a:pt x="1057" y="854"/>
                    <a:pt x="342" y="56"/>
                  </a:cubicBezTo>
                  <a:cubicBezTo>
                    <a:pt x="309" y="17"/>
                    <a:pt x="269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3" name="Google Shape;1143;p13"/>
            <p:cNvSpPr/>
            <p:nvPr/>
          </p:nvSpPr>
          <p:spPr>
            <a:xfrm>
              <a:off x="4657650" y="5505225"/>
              <a:ext cx="140375" cy="52425"/>
            </a:xfrm>
            <a:custGeom>
              <a:avLst/>
              <a:gdLst/>
              <a:ahLst/>
              <a:cxnLst/>
              <a:rect l="l" t="t" r="r" b="b"/>
              <a:pathLst>
                <a:path w="5615" h="2097" extrusionOk="0">
                  <a:moveTo>
                    <a:pt x="5306" y="1"/>
                  </a:moveTo>
                  <a:cubicBezTo>
                    <a:pt x="5297" y="1"/>
                    <a:pt x="5287" y="1"/>
                    <a:pt x="5277" y="2"/>
                  </a:cubicBezTo>
                  <a:cubicBezTo>
                    <a:pt x="4396" y="121"/>
                    <a:pt x="3551" y="526"/>
                    <a:pt x="2718" y="812"/>
                  </a:cubicBezTo>
                  <a:cubicBezTo>
                    <a:pt x="1872" y="1110"/>
                    <a:pt x="1027" y="1395"/>
                    <a:pt x="194" y="1729"/>
                  </a:cubicBezTo>
                  <a:cubicBezTo>
                    <a:pt x="0" y="1825"/>
                    <a:pt x="49" y="2096"/>
                    <a:pt x="235" y="2096"/>
                  </a:cubicBezTo>
                  <a:cubicBezTo>
                    <a:pt x="255" y="2096"/>
                    <a:pt x="277" y="2093"/>
                    <a:pt x="301" y="2086"/>
                  </a:cubicBezTo>
                  <a:cubicBezTo>
                    <a:pt x="1217" y="1836"/>
                    <a:pt x="2122" y="1526"/>
                    <a:pt x="3039" y="1229"/>
                  </a:cubicBezTo>
                  <a:cubicBezTo>
                    <a:pt x="3837" y="955"/>
                    <a:pt x="4682" y="764"/>
                    <a:pt x="5432" y="348"/>
                  </a:cubicBezTo>
                  <a:cubicBezTo>
                    <a:pt x="5614" y="234"/>
                    <a:pt x="5503" y="1"/>
                    <a:pt x="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4" name="Google Shape;1144;p13"/>
            <p:cNvSpPr/>
            <p:nvPr/>
          </p:nvSpPr>
          <p:spPr>
            <a:xfrm>
              <a:off x="4736050" y="5691050"/>
              <a:ext cx="116725" cy="144925"/>
            </a:xfrm>
            <a:custGeom>
              <a:avLst/>
              <a:gdLst/>
              <a:ahLst/>
              <a:cxnLst/>
              <a:rect l="l" t="t" r="r" b="b"/>
              <a:pathLst>
                <a:path w="4669" h="5797" extrusionOk="0">
                  <a:moveTo>
                    <a:pt x="108" y="0"/>
                  </a:moveTo>
                  <a:cubicBezTo>
                    <a:pt x="51" y="0"/>
                    <a:pt x="0" y="62"/>
                    <a:pt x="34" y="130"/>
                  </a:cubicBezTo>
                  <a:cubicBezTo>
                    <a:pt x="522" y="1142"/>
                    <a:pt x="1249" y="2011"/>
                    <a:pt x="1939" y="2892"/>
                  </a:cubicBezTo>
                  <a:cubicBezTo>
                    <a:pt x="2665" y="3845"/>
                    <a:pt x="3380" y="4999"/>
                    <a:pt x="4320" y="5750"/>
                  </a:cubicBezTo>
                  <a:cubicBezTo>
                    <a:pt x="4359" y="5782"/>
                    <a:pt x="4401" y="5796"/>
                    <a:pt x="4441" y="5796"/>
                  </a:cubicBezTo>
                  <a:cubicBezTo>
                    <a:pt x="4563" y="5796"/>
                    <a:pt x="4669" y="5666"/>
                    <a:pt x="4606" y="5523"/>
                  </a:cubicBezTo>
                  <a:cubicBezTo>
                    <a:pt x="4154" y="4535"/>
                    <a:pt x="3296" y="3666"/>
                    <a:pt x="2618" y="2809"/>
                  </a:cubicBezTo>
                  <a:cubicBezTo>
                    <a:pt x="1844" y="1844"/>
                    <a:pt x="1129" y="820"/>
                    <a:pt x="177" y="35"/>
                  </a:cubicBezTo>
                  <a:cubicBezTo>
                    <a:pt x="156" y="10"/>
                    <a:pt x="132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5" name="Google Shape;1145;p13"/>
            <p:cNvSpPr/>
            <p:nvPr/>
          </p:nvSpPr>
          <p:spPr>
            <a:xfrm>
              <a:off x="4961700" y="56302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18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5"/>
                  </a:cubicBezTo>
                  <a:cubicBezTo>
                    <a:pt x="1319" y="1704"/>
                    <a:pt x="2450" y="1465"/>
                    <a:pt x="3569" y="1239"/>
                  </a:cubicBezTo>
                  <a:cubicBezTo>
                    <a:pt x="4760" y="1001"/>
                    <a:pt x="6034" y="858"/>
                    <a:pt x="7153" y="382"/>
                  </a:cubicBezTo>
                  <a:cubicBezTo>
                    <a:pt x="7332" y="299"/>
                    <a:pt x="7332" y="1"/>
                    <a:pt x="7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6" name="Google Shape;1146;p13"/>
            <p:cNvSpPr/>
            <p:nvPr/>
          </p:nvSpPr>
          <p:spPr>
            <a:xfrm>
              <a:off x="5337075" y="5665975"/>
              <a:ext cx="139900" cy="52325"/>
            </a:xfrm>
            <a:custGeom>
              <a:avLst/>
              <a:gdLst/>
              <a:ahLst/>
              <a:cxnLst/>
              <a:rect l="l" t="t" r="r" b="b"/>
              <a:pathLst>
                <a:path w="5596" h="2093" extrusionOk="0">
                  <a:moveTo>
                    <a:pt x="5297" y="0"/>
                  </a:moveTo>
                  <a:cubicBezTo>
                    <a:pt x="5289" y="0"/>
                    <a:pt x="5280" y="1"/>
                    <a:pt x="5271" y="2"/>
                  </a:cubicBezTo>
                  <a:cubicBezTo>
                    <a:pt x="4389" y="121"/>
                    <a:pt x="3544" y="526"/>
                    <a:pt x="2711" y="811"/>
                  </a:cubicBezTo>
                  <a:cubicBezTo>
                    <a:pt x="1853" y="1109"/>
                    <a:pt x="1008" y="1395"/>
                    <a:pt x="175" y="1728"/>
                  </a:cubicBezTo>
                  <a:cubicBezTo>
                    <a:pt x="0" y="1815"/>
                    <a:pt x="45" y="2093"/>
                    <a:pt x="228" y="2093"/>
                  </a:cubicBezTo>
                  <a:cubicBezTo>
                    <a:pt x="245" y="2093"/>
                    <a:pt x="263" y="2090"/>
                    <a:pt x="282" y="2085"/>
                  </a:cubicBezTo>
                  <a:cubicBezTo>
                    <a:pt x="1199" y="1835"/>
                    <a:pt x="2115" y="1526"/>
                    <a:pt x="3020" y="1228"/>
                  </a:cubicBezTo>
                  <a:cubicBezTo>
                    <a:pt x="3818" y="954"/>
                    <a:pt x="4675" y="764"/>
                    <a:pt x="5413" y="347"/>
                  </a:cubicBezTo>
                  <a:cubicBezTo>
                    <a:pt x="5595" y="233"/>
                    <a:pt x="5484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7" name="Google Shape;1147;p13"/>
            <p:cNvSpPr/>
            <p:nvPr/>
          </p:nvSpPr>
          <p:spPr>
            <a:xfrm>
              <a:off x="5640975" y="5790725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6" y="0"/>
                  </a:moveTo>
                  <a:cubicBezTo>
                    <a:pt x="5985" y="36"/>
                    <a:pt x="4842" y="393"/>
                    <a:pt x="3735" y="643"/>
                  </a:cubicBezTo>
                  <a:cubicBezTo>
                    <a:pt x="2532" y="905"/>
                    <a:pt x="1330" y="1167"/>
                    <a:pt x="163" y="1536"/>
                  </a:cubicBezTo>
                  <a:cubicBezTo>
                    <a:pt x="0" y="1583"/>
                    <a:pt x="19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691"/>
                    <a:pt x="2461" y="1465"/>
                    <a:pt x="3568" y="1239"/>
                  </a:cubicBezTo>
                  <a:cubicBezTo>
                    <a:pt x="4759" y="1001"/>
                    <a:pt x="6045" y="846"/>
                    <a:pt x="7164" y="369"/>
                  </a:cubicBezTo>
                  <a:cubicBezTo>
                    <a:pt x="7343" y="298"/>
                    <a:pt x="7343" y="0"/>
                    <a:pt x="7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8" name="Google Shape;1148;p13"/>
            <p:cNvSpPr/>
            <p:nvPr/>
          </p:nvSpPr>
          <p:spPr>
            <a:xfrm>
              <a:off x="3896975" y="5130450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8" y="1"/>
                  </a:moveTo>
                  <a:cubicBezTo>
                    <a:pt x="122" y="1"/>
                    <a:pt x="0" y="140"/>
                    <a:pt x="81" y="265"/>
                  </a:cubicBezTo>
                  <a:cubicBezTo>
                    <a:pt x="641" y="1230"/>
                    <a:pt x="1319" y="2135"/>
                    <a:pt x="1950" y="3063"/>
                  </a:cubicBezTo>
                  <a:cubicBezTo>
                    <a:pt x="2522" y="3861"/>
                    <a:pt x="3046" y="4837"/>
                    <a:pt x="3796" y="5456"/>
                  </a:cubicBezTo>
                  <a:cubicBezTo>
                    <a:pt x="3830" y="5487"/>
                    <a:pt x="3875" y="5502"/>
                    <a:pt x="3919" y="5502"/>
                  </a:cubicBezTo>
                  <a:cubicBezTo>
                    <a:pt x="4028" y="5502"/>
                    <a:pt x="4136" y="5417"/>
                    <a:pt x="4093" y="5290"/>
                  </a:cubicBezTo>
                  <a:cubicBezTo>
                    <a:pt x="3724" y="4325"/>
                    <a:pt x="2938" y="3456"/>
                    <a:pt x="2307" y="2611"/>
                  </a:cubicBezTo>
                  <a:cubicBezTo>
                    <a:pt x="1676" y="1754"/>
                    <a:pt x="1057" y="861"/>
                    <a:pt x="343" y="51"/>
                  </a:cubicBezTo>
                  <a:cubicBezTo>
                    <a:pt x="314" y="16"/>
                    <a:pt x="276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9" name="Google Shape;1149;p13"/>
            <p:cNvSpPr/>
            <p:nvPr/>
          </p:nvSpPr>
          <p:spPr>
            <a:xfrm>
              <a:off x="4188425" y="5206775"/>
              <a:ext cx="116925" cy="145075"/>
            </a:xfrm>
            <a:custGeom>
              <a:avLst/>
              <a:gdLst/>
              <a:ahLst/>
              <a:cxnLst/>
              <a:rect l="l" t="t" r="r" b="b"/>
              <a:pathLst>
                <a:path w="4677" h="5803" extrusionOk="0">
                  <a:moveTo>
                    <a:pt x="116" y="0"/>
                  </a:moveTo>
                  <a:cubicBezTo>
                    <a:pt x="50" y="0"/>
                    <a:pt x="1" y="65"/>
                    <a:pt x="43" y="141"/>
                  </a:cubicBezTo>
                  <a:cubicBezTo>
                    <a:pt x="532" y="1153"/>
                    <a:pt x="1270" y="2011"/>
                    <a:pt x="1948" y="2892"/>
                  </a:cubicBezTo>
                  <a:cubicBezTo>
                    <a:pt x="2675" y="3832"/>
                    <a:pt x="3389" y="5011"/>
                    <a:pt x="4330" y="5749"/>
                  </a:cubicBezTo>
                  <a:cubicBezTo>
                    <a:pt x="4373" y="5787"/>
                    <a:pt x="4420" y="5803"/>
                    <a:pt x="4463" y="5803"/>
                  </a:cubicBezTo>
                  <a:cubicBezTo>
                    <a:pt x="4583" y="5803"/>
                    <a:pt x="4677" y="5675"/>
                    <a:pt x="4615" y="5535"/>
                  </a:cubicBezTo>
                  <a:cubicBezTo>
                    <a:pt x="4163" y="4547"/>
                    <a:pt x="3306" y="3666"/>
                    <a:pt x="2639" y="2820"/>
                  </a:cubicBezTo>
                  <a:cubicBezTo>
                    <a:pt x="1865" y="1856"/>
                    <a:pt x="1151" y="820"/>
                    <a:pt x="198" y="34"/>
                  </a:cubicBezTo>
                  <a:cubicBezTo>
                    <a:pt x="171" y="10"/>
                    <a:pt x="14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0" name="Google Shape;1150;p13"/>
            <p:cNvSpPr/>
            <p:nvPr/>
          </p:nvSpPr>
          <p:spPr>
            <a:xfrm>
              <a:off x="4414325" y="5146000"/>
              <a:ext cx="183275" cy="45875"/>
            </a:xfrm>
            <a:custGeom>
              <a:avLst/>
              <a:gdLst/>
              <a:ahLst/>
              <a:cxnLst/>
              <a:rect l="l" t="t" r="r" b="b"/>
              <a:pathLst>
                <a:path w="7331" h="1835" extrusionOk="0">
                  <a:moveTo>
                    <a:pt x="7117" y="1"/>
                  </a:moveTo>
                  <a:cubicBezTo>
                    <a:pt x="5986" y="24"/>
                    <a:pt x="4831" y="382"/>
                    <a:pt x="3735" y="643"/>
                  </a:cubicBezTo>
                  <a:cubicBezTo>
                    <a:pt x="2533" y="905"/>
                    <a:pt x="1318" y="1155"/>
                    <a:pt x="163" y="1536"/>
                  </a:cubicBezTo>
                  <a:cubicBezTo>
                    <a:pt x="0" y="1571"/>
                    <a:pt x="8" y="1834"/>
                    <a:pt x="176" y="1834"/>
                  </a:cubicBezTo>
                  <a:cubicBezTo>
                    <a:pt x="180" y="1834"/>
                    <a:pt x="183" y="1834"/>
                    <a:pt x="187" y="1834"/>
                  </a:cubicBezTo>
                  <a:cubicBezTo>
                    <a:pt x="1318" y="1691"/>
                    <a:pt x="2449" y="1453"/>
                    <a:pt x="3569" y="1239"/>
                  </a:cubicBezTo>
                  <a:cubicBezTo>
                    <a:pt x="4759" y="1001"/>
                    <a:pt x="6045" y="846"/>
                    <a:pt x="7152" y="370"/>
                  </a:cubicBezTo>
                  <a:cubicBezTo>
                    <a:pt x="7331" y="298"/>
                    <a:pt x="7331" y="1"/>
                    <a:pt x="7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1" name="Google Shape;1151;p13"/>
            <p:cNvSpPr/>
            <p:nvPr/>
          </p:nvSpPr>
          <p:spPr>
            <a:xfrm>
              <a:off x="4576375" y="5290900"/>
              <a:ext cx="103250" cy="137525"/>
            </a:xfrm>
            <a:custGeom>
              <a:avLst/>
              <a:gdLst/>
              <a:ahLst/>
              <a:cxnLst/>
              <a:rect l="l" t="t" r="r" b="b"/>
              <a:pathLst>
                <a:path w="4130" h="5501" extrusionOk="0">
                  <a:moveTo>
                    <a:pt x="234" y="0"/>
                  </a:moveTo>
                  <a:cubicBezTo>
                    <a:pt x="120" y="0"/>
                    <a:pt x="0" y="139"/>
                    <a:pt x="63" y="265"/>
                  </a:cubicBezTo>
                  <a:cubicBezTo>
                    <a:pt x="635" y="1229"/>
                    <a:pt x="1301" y="2134"/>
                    <a:pt x="1944" y="3063"/>
                  </a:cubicBezTo>
                  <a:cubicBezTo>
                    <a:pt x="2504" y="3860"/>
                    <a:pt x="3028" y="4825"/>
                    <a:pt x="3790" y="5456"/>
                  </a:cubicBezTo>
                  <a:cubicBezTo>
                    <a:pt x="3824" y="5487"/>
                    <a:pt x="3869" y="5501"/>
                    <a:pt x="3913" y="5501"/>
                  </a:cubicBezTo>
                  <a:cubicBezTo>
                    <a:pt x="4022" y="5501"/>
                    <a:pt x="4130" y="5416"/>
                    <a:pt x="4087" y="5289"/>
                  </a:cubicBezTo>
                  <a:cubicBezTo>
                    <a:pt x="3706" y="4325"/>
                    <a:pt x="2921" y="3456"/>
                    <a:pt x="2302" y="2610"/>
                  </a:cubicBezTo>
                  <a:cubicBezTo>
                    <a:pt x="1659" y="1753"/>
                    <a:pt x="1051" y="860"/>
                    <a:pt x="337" y="50"/>
                  </a:cubicBezTo>
                  <a:cubicBezTo>
                    <a:pt x="308" y="15"/>
                    <a:pt x="271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2" name="Google Shape;1152;p13"/>
            <p:cNvSpPr/>
            <p:nvPr/>
          </p:nvSpPr>
          <p:spPr>
            <a:xfrm>
              <a:off x="4789400" y="5181625"/>
              <a:ext cx="140350" cy="52375"/>
            </a:xfrm>
            <a:custGeom>
              <a:avLst/>
              <a:gdLst/>
              <a:ahLst/>
              <a:cxnLst/>
              <a:rect l="l" t="t" r="r" b="b"/>
              <a:pathLst>
                <a:path w="5614" h="2095" extrusionOk="0">
                  <a:moveTo>
                    <a:pt x="5321" y="1"/>
                  </a:moveTo>
                  <a:cubicBezTo>
                    <a:pt x="5308" y="1"/>
                    <a:pt x="5295" y="2"/>
                    <a:pt x="5282" y="4"/>
                  </a:cubicBezTo>
                  <a:cubicBezTo>
                    <a:pt x="4401" y="123"/>
                    <a:pt x="3556" y="516"/>
                    <a:pt x="2722" y="802"/>
                  </a:cubicBezTo>
                  <a:cubicBezTo>
                    <a:pt x="1877" y="1100"/>
                    <a:pt x="1020" y="1385"/>
                    <a:pt x="186" y="1731"/>
                  </a:cubicBezTo>
                  <a:cubicBezTo>
                    <a:pt x="0" y="1807"/>
                    <a:pt x="45" y="2095"/>
                    <a:pt x="239" y="2095"/>
                  </a:cubicBezTo>
                  <a:cubicBezTo>
                    <a:pt x="256" y="2095"/>
                    <a:pt x="274" y="2093"/>
                    <a:pt x="293" y="2088"/>
                  </a:cubicBezTo>
                  <a:cubicBezTo>
                    <a:pt x="1222" y="1826"/>
                    <a:pt x="2127" y="1516"/>
                    <a:pt x="3032" y="1219"/>
                  </a:cubicBezTo>
                  <a:cubicBezTo>
                    <a:pt x="3841" y="957"/>
                    <a:pt x="4687" y="766"/>
                    <a:pt x="5425" y="338"/>
                  </a:cubicBezTo>
                  <a:cubicBezTo>
                    <a:pt x="5614" y="226"/>
                    <a:pt x="5502" y="1"/>
                    <a:pt x="53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3" name="Google Shape;1153;p13"/>
            <p:cNvSpPr/>
            <p:nvPr/>
          </p:nvSpPr>
          <p:spPr>
            <a:xfrm>
              <a:off x="4867825" y="5367075"/>
              <a:ext cx="116725" cy="145075"/>
            </a:xfrm>
            <a:custGeom>
              <a:avLst/>
              <a:gdLst/>
              <a:ahLst/>
              <a:cxnLst/>
              <a:rect l="l" t="t" r="r" b="b"/>
              <a:pathLst>
                <a:path w="4669" h="5803" extrusionOk="0">
                  <a:moveTo>
                    <a:pt x="111" y="0"/>
                  </a:moveTo>
                  <a:cubicBezTo>
                    <a:pt x="53" y="0"/>
                    <a:pt x="0" y="71"/>
                    <a:pt x="26" y="147"/>
                  </a:cubicBezTo>
                  <a:cubicBezTo>
                    <a:pt x="526" y="1159"/>
                    <a:pt x="1252" y="2016"/>
                    <a:pt x="1931" y="2897"/>
                  </a:cubicBezTo>
                  <a:cubicBezTo>
                    <a:pt x="2669" y="3850"/>
                    <a:pt x="3383" y="5016"/>
                    <a:pt x="4312" y="5755"/>
                  </a:cubicBezTo>
                  <a:cubicBezTo>
                    <a:pt x="4355" y="5788"/>
                    <a:pt x="4401" y="5803"/>
                    <a:pt x="4444" y="5803"/>
                  </a:cubicBezTo>
                  <a:cubicBezTo>
                    <a:pt x="4568" y="5803"/>
                    <a:pt x="4668" y="5679"/>
                    <a:pt x="4598" y="5528"/>
                  </a:cubicBezTo>
                  <a:cubicBezTo>
                    <a:pt x="4157" y="4552"/>
                    <a:pt x="3288" y="3671"/>
                    <a:pt x="2621" y="2826"/>
                  </a:cubicBezTo>
                  <a:cubicBezTo>
                    <a:pt x="1847" y="1861"/>
                    <a:pt x="1133" y="825"/>
                    <a:pt x="180" y="40"/>
                  </a:cubicBezTo>
                  <a:cubicBezTo>
                    <a:pt x="160" y="12"/>
                    <a:pt x="135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4" name="Google Shape;1154;p13"/>
            <p:cNvSpPr/>
            <p:nvPr/>
          </p:nvSpPr>
          <p:spPr>
            <a:xfrm>
              <a:off x="5093425" y="5306425"/>
              <a:ext cx="183425" cy="45650"/>
            </a:xfrm>
            <a:custGeom>
              <a:avLst/>
              <a:gdLst/>
              <a:ahLst/>
              <a:cxnLst/>
              <a:rect l="l" t="t" r="r" b="b"/>
              <a:pathLst>
                <a:path w="7337" h="1826" extrusionOk="0">
                  <a:moveTo>
                    <a:pt x="7111" y="1"/>
                  </a:moveTo>
                  <a:cubicBezTo>
                    <a:pt x="5980" y="25"/>
                    <a:pt x="4837" y="382"/>
                    <a:pt x="3729" y="632"/>
                  </a:cubicBezTo>
                  <a:cubicBezTo>
                    <a:pt x="2527" y="906"/>
                    <a:pt x="1324" y="1156"/>
                    <a:pt x="158" y="1525"/>
                  </a:cubicBezTo>
                  <a:cubicBezTo>
                    <a:pt x="1" y="1570"/>
                    <a:pt x="13" y="1826"/>
                    <a:pt x="163" y="1826"/>
                  </a:cubicBezTo>
                  <a:cubicBezTo>
                    <a:pt x="173" y="1826"/>
                    <a:pt x="183" y="1825"/>
                    <a:pt x="193" y="1823"/>
                  </a:cubicBezTo>
                  <a:cubicBezTo>
                    <a:pt x="1324" y="1692"/>
                    <a:pt x="2455" y="1454"/>
                    <a:pt x="3563" y="1227"/>
                  </a:cubicBezTo>
                  <a:cubicBezTo>
                    <a:pt x="4753" y="989"/>
                    <a:pt x="6039" y="846"/>
                    <a:pt x="7158" y="370"/>
                  </a:cubicBezTo>
                  <a:cubicBezTo>
                    <a:pt x="7337" y="299"/>
                    <a:pt x="7337" y="1"/>
                    <a:pt x="7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5" name="Google Shape;1155;p13"/>
            <p:cNvSpPr/>
            <p:nvPr/>
          </p:nvSpPr>
          <p:spPr>
            <a:xfrm>
              <a:off x="5255525" y="5451325"/>
              <a:ext cx="103350" cy="137850"/>
            </a:xfrm>
            <a:custGeom>
              <a:avLst/>
              <a:gdLst/>
              <a:ahLst/>
              <a:cxnLst/>
              <a:rect l="l" t="t" r="r" b="b"/>
              <a:pathLst>
                <a:path w="4134" h="5514" extrusionOk="0">
                  <a:moveTo>
                    <a:pt x="224" y="1"/>
                  </a:moveTo>
                  <a:cubicBezTo>
                    <a:pt x="109" y="1"/>
                    <a:pt x="0" y="145"/>
                    <a:pt x="79" y="277"/>
                  </a:cubicBezTo>
                  <a:cubicBezTo>
                    <a:pt x="639" y="1242"/>
                    <a:pt x="1305" y="2146"/>
                    <a:pt x="1948" y="3075"/>
                  </a:cubicBezTo>
                  <a:cubicBezTo>
                    <a:pt x="2520" y="3873"/>
                    <a:pt x="3032" y="4837"/>
                    <a:pt x="3794" y="5468"/>
                  </a:cubicBezTo>
                  <a:cubicBezTo>
                    <a:pt x="3828" y="5499"/>
                    <a:pt x="3873" y="5513"/>
                    <a:pt x="3917" y="5513"/>
                  </a:cubicBezTo>
                  <a:cubicBezTo>
                    <a:pt x="4026" y="5513"/>
                    <a:pt x="4134" y="5428"/>
                    <a:pt x="4092" y="5302"/>
                  </a:cubicBezTo>
                  <a:cubicBezTo>
                    <a:pt x="3722" y="4337"/>
                    <a:pt x="2937" y="3468"/>
                    <a:pt x="2306" y="2623"/>
                  </a:cubicBezTo>
                  <a:cubicBezTo>
                    <a:pt x="1663" y="1765"/>
                    <a:pt x="1055" y="872"/>
                    <a:pt x="341" y="63"/>
                  </a:cubicBezTo>
                  <a:cubicBezTo>
                    <a:pt x="307" y="19"/>
                    <a:pt x="265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6" name="Google Shape;1156;p13"/>
            <p:cNvSpPr/>
            <p:nvPr/>
          </p:nvSpPr>
          <p:spPr>
            <a:xfrm>
              <a:off x="5468575" y="5342075"/>
              <a:ext cx="140150" cy="52325"/>
            </a:xfrm>
            <a:custGeom>
              <a:avLst/>
              <a:gdLst/>
              <a:ahLst/>
              <a:cxnLst/>
              <a:rect l="l" t="t" r="r" b="b"/>
              <a:pathLst>
                <a:path w="5606" h="2093" extrusionOk="0">
                  <a:moveTo>
                    <a:pt x="5314" y="0"/>
                  </a:moveTo>
                  <a:cubicBezTo>
                    <a:pt x="5301" y="0"/>
                    <a:pt x="5287" y="1"/>
                    <a:pt x="5273" y="4"/>
                  </a:cubicBezTo>
                  <a:cubicBezTo>
                    <a:pt x="4392" y="123"/>
                    <a:pt x="3547" y="516"/>
                    <a:pt x="2713" y="801"/>
                  </a:cubicBezTo>
                  <a:cubicBezTo>
                    <a:pt x="1868" y="1099"/>
                    <a:pt x="1023" y="1385"/>
                    <a:pt x="189" y="1730"/>
                  </a:cubicBezTo>
                  <a:cubicBezTo>
                    <a:pt x="1" y="1808"/>
                    <a:pt x="60" y="2092"/>
                    <a:pt x="242" y="2092"/>
                  </a:cubicBezTo>
                  <a:cubicBezTo>
                    <a:pt x="256" y="2092"/>
                    <a:pt x="270" y="2091"/>
                    <a:pt x="284" y="2087"/>
                  </a:cubicBezTo>
                  <a:cubicBezTo>
                    <a:pt x="1213" y="1825"/>
                    <a:pt x="2118" y="1516"/>
                    <a:pt x="3023" y="1218"/>
                  </a:cubicBezTo>
                  <a:cubicBezTo>
                    <a:pt x="3832" y="956"/>
                    <a:pt x="4678" y="754"/>
                    <a:pt x="5428" y="337"/>
                  </a:cubicBezTo>
                  <a:cubicBezTo>
                    <a:pt x="5606" y="226"/>
                    <a:pt x="5503" y="0"/>
                    <a:pt x="5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7" name="Google Shape;1157;p13"/>
            <p:cNvSpPr/>
            <p:nvPr/>
          </p:nvSpPr>
          <p:spPr>
            <a:xfrm>
              <a:off x="5546950" y="5527500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09" y="1"/>
                  </a:moveTo>
                  <a:cubicBezTo>
                    <a:pt x="48" y="1"/>
                    <a:pt x="0" y="71"/>
                    <a:pt x="43" y="147"/>
                  </a:cubicBezTo>
                  <a:cubicBezTo>
                    <a:pt x="531" y="1159"/>
                    <a:pt x="1257" y="2016"/>
                    <a:pt x="1948" y="2898"/>
                  </a:cubicBezTo>
                  <a:cubicBezTo>
                    <a:pt x="2674" y="3838"/>
                    <a:pt x="3388" y="5005"/>
                    <a:pt x="4329" y="5755"/>
                  </a:cubicBezTo>
                  <a:cubicBezTo>
                    <a:pt x="4367" y="5788"/>
                    <a:pt x="4409" y="5802"/>
                    <a:pt x="4450" y="5802"/>
                  </a:cubicBezTo>
                  <a:cubicBezTo>
                    <a:pt x="4572" y="5802"/>
                    <a:pt x="4677" y="5672"/>
                    <a:pt x="4615" y="5529"/>
                  </a:cubicBezTo>
                  <a:cubicBezTo>
                    <a:pt x="4162" y="4552"/>
                    <a:pt x="3305" y="3671"/>
                    <a:pt x="2626" y="2826"/>
                  </a:cubicBezTo>
                  <a:cubicBezTo>
                    <a:pt x="1852" y="1850"/>
                    <a:pt x="1138" y="826"/>
                    <a:pt x="185" y="40"/>
                  </a:cubicBezTo>
                  <a:cubicBezTo>
                    <a:pt x="161" y="12"/>
                    <a:pt x="134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8" name="Google Shape;1158;p13"/>
            <p:cNvSpPr/>
            <p:nvPr/>
          </p:nvSpPr>
          <p:spPr>
            <a:xfrm>
              <a:off x="5772975" y="5466575"/>
              <a:ext cx="183150" cy="45950"/>
            </a:xfrm>
            <a:custGeom>
              <a:avLst/>
              <a:gdLst/>
              <a:ahLst/>
              <a:cxnLst/>
              <a:rect l="l" t="t" r="r" b="b"/>
              <a:pathLst>
                <a:path w="7326" h="1838" extrusionOk="0">
                  <a:moveTo>
                    <a:pt x="7099" y="1"/>
                  </a:moveTo>
                  <a:cubicBezTo>
                    <a:pt x="5968" y="36"/>
                    <a:pt x="4825" y="393"/>
                    <a:pt x="3729" y="643"/>
                  </a:cubicBezTo>
                  <a:cubicBezTo>
                    <a:pt x="2515" y="917"/>
                    <a:pt x="1312" y="1167"/>
                    <a:pt x="158" y="1536"/>
                  </a:cubicBezTo>
                  <a:cubicBezTo>
                    <a:pt x="1" y="1581"/>
                    <a:pt x="2" y="1837"/>
                    <a:pt x="152" y="1837"/>
                  </a:cubicBezTo>
                  <a:cubicBezTo>
                    <a:pt x="161" y="1837"/>
                    <a:pt x="171" y="1836"/>
                    <a:pt x="181" y="1834"/>
                  </a:cubicBezTo>
                  <a:cubicBezTo>
                    <a:pt x="1312" y="1703"/>
                    <a:pt x="2444" y="1465"/>
                    <a:pt x="3563" y="1239"/>
                  </a:cubicBezTo>
                  <a:cubicBezTo>
                    <a:pt x="4753" y="1001"/>
                    <a:pt x="6027" y="858"/>
                    <a:pt x="7146" y="382"/>
                  </a:cubicBezTo>
                  <a:cubicBezTo>
                    <a:pt x="7325" y="298"/>
                    <a:pt x="7325" y="1"/>
                    <a:pt x="70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9" name="Google Shape;1159;p13"/>
            <p:cNvSpPr/>
            <p:nvPr/>
          </p:nvSpPr>
          <p:spPr>
            <a:xfrm>
              <a:off x="5934700" y="5611725"/>
              <a:ext cx="103150" cy="137750"/>
            </a:xfrm>
            <a:custGeom>
              <a:avLst/>
              <a:gdLst/>
              <a:ahLst/>
              <a:cxnLst/>
              <a:rect l="l" t="t" r="r" b="b"/>
              <a:pathLst>
                <a:path w="4126" h="5510" extrusionOk="0">
                  <a:moveTo>
                    <a:pt x="218" y="0"/>
                  </a:moveTo>
                  <a:cubicBezTo>
                    <a:pt x="108" y="0"/>
                    <a:pt x="1" y="137"/>
                    <a:pt x="70" y="267"/>
                  </a:cubicBezTo>
                  <a:cubicBezTo>
                    <a:pt x="630" y="1243"/>
                    <a:pt x="1309" y="2148"/>
                    <a:pt x="1940" y="3065"/>
                  </a:cubicBezTo>
                  <a:cubicBezTo>
                    <a:pt x="2511" y="3874"/>
                    <a:pt x="3035" y="4839"/>
                    <a:pt x="3785" y="5470"/>
                  </a:cubicBezTo>
                  <a:cubicBezTo>
                    <a:pt x="3819" y="5497"/>
                    <a:pt x="3863" y="5510"/>
                    <a:pt x="3907" y="5510"/>
                  </a:cubicBezTo>
                  <a:cubicBezTo>
                    <a:pt x="4016" y="5510"/>
                    <a:pt x="4125" y="5431"/>
                    <a:pt x="4083" y="5303"/>
                  </a:cubicBezTo>
                  <a:cubicBezTo>
                    <a:pt x="3714" y="4339"/>
                    <a:pt x="2928" y="3469"/>
                    <a:pt x="2297" y="2624"/>
                  </a:cubicBezTo>
                  <a:cubicBezTo>
                    <a:pt x="1666" y="1755"/>
                    <a:pt x="1047" y="862"/>
                    <a:pt x="332" y="64"/>
                  </a:cubicBezTo>
                  <a:cubicBezTo>
                    <a:pt x="300" y="19"/>
                    <a:pt x="259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0" name="Google Shape;1160;p13"/>
            <p:cNvSpPr/>
            <p:nvPr/>
          </p:nvSpPr>
          <p:spPr>
            <a:xfrm>
              <a:off x="6147900" y="5502250"/>
              <a:ext cx="140175" cy="52350"/>
            </a:xfrm>
            <a:custGeom>
              <a:avLst/>
              <a:gdLst/>
              <a:ahLst/>
              <a:cxnLst/>
              <a:rect l="l" t="t" r="r" b="b"/>
              <a:pathLst>
                <a:path w="5607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6" y="526"/>
                    <a:pt x="2722" y="812"/>
                  </a:cubicBezTo>
                  <a:cubicBezTo>
                    <a:pt x="1865" y="1110"/>
                    <a:pt x="1020" y="1395"/>
                    <a:pt x="186" y="1729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5" y="2093"/>
                    <a:pt x="273" y="2091"/>
                    <a:pt x="293" y="2086"/>
                  </a:cubicBezTo>
                  <a:cubicBezTo>
                    <a:pt x="1210" y="1836"/>
                    <a:pt x="2127" y="1526"/>
                    <a:pt x="3032" y="1229"/>
                  </a:cubicBezTo>
                  <a:cubicBezTo>
                    <a:pt x="3830" y="955"/>
                    <a:pt x="4687" y="764"/>
                    <a:pt x="5425" y="348"/>
                  </a:cubicBezTo>
                  <a:cubicBezTo>
                    <a:pt x="5607" y="234"/>
                    <a:pt x="5496" y="1"/>
                    <a:pt x="5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1" name="Google Shape;1161;p13"/>
            <p:cNvSpPr/>
            <p:nvPr/>
          </p:nvSpPr>
          <p:spPr>
            <a:xfrm>
              <a:off x="6226075" y="5687825"/>
              <a:ext cx="116775" cy="145175"/>
            </a:xfrm>
            <a:custGeom>
              <a:avLst/>
              <a:gdLst/>
              <a:ahLst/>
              <a:cxnLst/>
              <a:rect l="l" t="t" r="r" b="b"/>
              <a:pathLst>
                <a:path w="4671" h="5807" extrusionOk="0">
                  <a:moveTo>
                    <a:pt x="119" y="1"/>
                  </a:moveTo>
                  <a:cubicBezTo>
                    <a:pt x="55" y="1"/>
                    <a:pt x="1" y="70"/>
                    <a:pt x="36" y="140"/>
                  </a:cubicBezTo>
                  <a:cubicBezTo>
                    <a:pt x="524" y="1152"/>
                    <a:pt x="1262" y="2021"/>
                    <a:pt x="1941" y="2902"/>
                  </a:cubicBezTo>
                  <a:cubicBezTo>
                    <a:pt x="2667" y="3854"/>
                    <a:pt x="3381" y="5009"/>
                    <a:pt x="4322" y="5759"/>
                  </a:cubicBezTo>
                  <a:cubicBezTo>
                    <a:pt x="4363" y="5792"/>
                    <a:pt x="4407" y="5806"/>
                    <a:pt x="4448" y="5806"/>
                  </a:cubicBezTo>
                  <a:cubicBezTo>
                    <a:pt x="4572" y="5806"/>
                    <a:pt x="4670" y="5676"/>
                    <a:pt x="4608" y="5533"/>
                  </a:cubicBezTo>
                  <a:cubicBezTo>
                    <a:pt x="4155" y="4545"/>
                    <a:pt x="3298" y="3676"/>
                    <a:pt x="2631" y="2819"/>
                  </a:cubicBezTo>
                  <a:cubicBezTo>
                    <a:pt x="1857" y="1854"/>
                    <a:pt x="1143" y="830"/>
                    <a:pt x="191" y="33"/>
                  </a:cubicBezTo>
                  <a:cubicBezTo>
                    <a:pt x="168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2" name="Google Shape;1162;p13"/>
            <p:cNvSpPr/>
            <p:nvPr/>
          </p:nvSpPr>
          <p:spPr>
            <a:xfrm>
              <a:off x="6451850" y="5627000"/>
              <a:ext cx="183225" cy="45900"/>
            </a:xfrm>
            <a:custGeom>
              <a:avLst/>
              <a:gdLst/>
              <a:ahLst/>
              <a:cxnLst/>
              <a:rect l="l" t="t" r="r" b="b"/>
              <a:pathLst>
                <a:path w="7329" h="1836" extrusionOk="0">
                  <a:moveTo>
                    <a:pt x="7114" y="1"/>
                  </a:moveTo>
                  <a:cubicBezTo>
                    <a:pt x="5983" y="37"/>
                    <a:pt x="4828" y="382"/>
                    <a:pt x="3733" y="644"/>
                  </a:cubicBezTo>
                  <a:cubicBezTo>
                    <a:pt x="2530" y="906"/>
                    <a:pt x="1316" y="1156"/>
                    <a:pt x="161" y="1537"/>
                  </a:cubicBezTo>
                  <a:cubicBezTo>
                    <a:pt x="1" y="1583"/>
                    <a:pt x="5" y="1836"/>
                    <a:pt x="163" y="1836"/>
                  </a:cubicBezTo>
                  <a:cubicBezTo>
                    <a:pt x="170" y="1836"/>
                    <a:pt x="177" y="1836"/>
                    <a:pt x="184" y="1835"/>
                  </a:cubicBezTo>
                  <a:cubicBezTo>
                    <a:pt x="1316" y="1692"/>
                    <a:pt x="2447" y="1454"/>
                    <a:pt x="3566" y="1239"/>
                  </a:cubicBezTo>
                  <a:cubicBezTo>
                    <a:pt x="4756" y="1001"/>
                    <a:pt x="6042" y="846"/>
                    <a:pt x="7150" y="370"/>
                  </a:cubicBezTo>
                  <a:cubicBezTo>
                    <a:pt x="7328" y="299"/>
                    <a:pt x="7328" y="1"/>
                    <a:pt x="7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3" name="Google Shape;1163;p13"/>
            <p:cNvSpPr/>
            <p:nvPr/>
          </p:nvSpPr>
          <p:spPr>
            <a:xfrm>
              <a:off x="6827175" y="5662700"/>
              <a:ext cx="140150" cy="52375"/>
            </a:xfrm>
            <a:custGeom>
              <a:avLst/>
              <a:gdLst/>
              <a:ahLst/>
              <a:cxnLst/>
              <a:rect l="l" t="t" r="r" b="b"/>
              <a:pathLst>
                <a:path w="5606" h="2095" extrusionOk="0">
                  <a:moveTo>
                    <a:pt x="5296" y="0"/>
                  </a:moveTo>
                  <a:cubicBezTo>
                    <a:pt x="5287" y="0"/>
                    <a:pt x="5278" y="1"/>
                    <a:pt x="5269" y="2"/>
                  </a:cubicBezTo>
                  <a:cubicBezTo>
                    <a:pt x="4388" y="121"/>
                    <a:pt x="3543" y="526"/>
                    <a:pt x="2709" y="811"/>
                  </a:cubicBezTo>
                  <a:cubicBezTo>
                    <a:pt x="1864" y="1109"/>
                    <a:pt x="1007" y="1383"/>
                    <a:pt x="173" y="1728"/>
                  </a:cubicBezTo>
                  <a:cubicBezTo>
                    <a:pt x="1" y="1804"/>
                    <a:pt x="34" y="2095"/>
                    <a:pt x="219" y="2095"/>
                  </a:cubicBezTo>
                  <a:cubicBezTo>
                    <a:pt x="238" y="2095"/>
                    <a:pt x="258" y="2092"/>
                    <a:pt x="281" y="2085"/>
                  </a:cubicBezTo>
                  <a:cubicBezTo>
                    <a:pt x="1209" y="1835"/>
                    <a:pt x="2114" y="1526"/>
                    <a:pt x="3019" y="1228"/>
                  </a:cubicBezTo>
                  <a:cubicBezTo>
                    <a:pt x="3829" y="954"/>
                    <a:pt x="4674" y="764"/>
                    <a:pt x="5412" y="347"/>
                  </a:cubicBezTo>
                  <a:cubicBezTo>
                    <a:pt x="5605" y="233"/>
                    <a:pt x="5484" y="0"/>
                    <a:pt x="52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4" name="Google Shape;1164;p13"/>
            <p:cNvSpPr/>
            <p:nvPr/>
          </p:nvSpPr>
          <p:spPr>
            <a:xfrm>
              <a:off x="7130750" y="5787750"/>
              <a:ext cx="183875" cy="45875"/>
            </a:xfrm>
            <a:custGeom>
              <a:avLst/>
              <a:gdLst/>
              <a:ahLst/>
              <a:cxnLst/>
              <a:rect l="l" t="t" r="r" b="b"/>
              <a:pathLst>
                <a:path w="7355" h="1835" extrusionOk="0">
                  <a:moveTo>
                    <a:pt x="7128" y="0"/>
                  </a:moveTo>
                  <a:cubicBezTo>
                    <a:pt x="5997" y="36"/>
                    <a:pt x="4854" y="393"/>
                    <a:pt x="3747" y="643"/>
                  </a:cubicBezTo>
                  <a:cubicBezTo>
                    <a:pt x="2544" y="905"/>
                    <a:pt x="1342" y="1167"/>
                    <a:pt x="175" y="1536"/>
                  </a:cubicBezTo>
                  <a:cubicBezTo>
                    <a:pt x="0" y="1583"/>
                    <a:pt x="30" y="1834"/>
                    <a:pt x="199" y="1834"/>
                  </a:cubicBezTo>
                  <a:cubicBezTo>
                    <a:pt x="203" y="1834"/>
                    <a:pt x="206" y="1834"/>
                    <a:pt x="210" y="1834"/>
                  </a:cubicBezTo>
                  <a:cubicBezTo>
                    <a:pt x="1342" y="1703"/>
                    <a:pt x="2473" y="1465"/>
                    <a:pt x="3592" y="1239"/>
                  </a:cubicBezTo>
                  <a:cubicBezTo>
                    <a:pt x="4782" y="1000"/>
                    <a:pt x="6056" y="846"/>
                    <a:pt x="7176" y="369"/>
                  </a:cubicBezTo>
                  <a:cubicBezTo>
                    <a:pt x="7354" y="298"/>
                    <a:pt x="7354" y="0"/>
                    <a:pt x="7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5" name="Google Shape;1165;p13"/>
            <p:cNvSpPr/>
            <p:nvPr/>
          </p:nvSpPr>
          <p:spPr>
            <a:xfrm>
              <a:off x="4999475" y="5043050"/>
              <a:ext cx="116700" cy="145100"/>
            </a:xfrm>
            <a:custGeom>
              <a:avLst/>
              <a:gdLst/>
              <a:ahLst/>
              <a:cxnLst/>
              <a:rect l="l" t="t" r="r" b="b"/>
              <a:pathLst>
                <a:path w="4668" h="5804" extrusionOk="0">
                  <a:moveTo>
                    <a:pt x="109" y="1"/>
                  </a:moveTo>
                  <a:cubicBezTo>
                    <a:pt x="51" y="1"/>
                    <a:pt x="0" y="65"/>
                    <a:pt x="34" y="142"/>
                  </a:cubicBezTo>
                  <a:cubicBezTo>
                    <a:pt x="522" y="1154"/>
                    <a:pt x="1249" y="2011"/>
                    <a:pt x="1939" y="2892"/>
                  </a:cubicBezTo>
                  <a:cubicBezTo>
                    <a:pt x="2665" y="3833"/>
                    <a:pt x="3380" y="5011"/>
                    <a:pt x="4320" y="5750"/>
                  </a:cubicBezTo>
                  <a:cubicBezTo>
                    <a:pt x="4364" y="5787"/>
                    <a:pt x="4410" y="5803"/>
                    <a:pt x="4453" y="5803"/>
                  </a:cubicBezTo>
                  <a:cubicBezTo>
                    <a:pt x="4574" y="5803"/>
                    <a:pt x="4668" y="5676"/>
                    <a:pt x="4606" y="5535"/>
                  </a:cubicBezTo>
                  <a:cubicBezTo>
                    <a:pt x="4154" y="4547"/>
                    <a:pt x="3296" y="3666"/>
                    <a:pt x="2618" y="2821"/>
                  </a:cubicBezTo>
                  <a:cubicBezTo>
                    <a:pt x="1844" y="1856"/>
                    <a:pt x="1129" y="820"/>
                    <a:pt x="177" y="35"/>
                  </a:cubicBezTo>
                  <a:cubicBezTo>
                    <a:pt x="157" y="11"/>
                    <a:pt x="132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6" name="Google Shape;1166;p13"/>
            <p:cNvSpPr/>
            <p:nvPr/>
          </p:nvSpPr>
          <p:spPr>
            <a:xfrm>
              <a:off x="5387050" y="5127350"/>
              <a:ext cx="103700" cy="137675"/>
            </a:xfrm>
            <a:custGeom>
              <a:avLst/>
              <a:gdLst/>
              <a:ahLst/>
              <a:cxnLst/>
              <a:rect l="l" t="t" r="r" b="b"/>
              <a:pathLst>
                <a:path w="4148" h="5507" extrusionOk="0">
                  <a:moveTo>
                    <a:pt x="236" y="1"/>
                  </a:moveTo>
                  <a:cubicBezTo>
                    <a:pt x="114" y="1"/>
                    <a:pt x="0" y="145"/>
                    <a:pt x="81" y="270"/>
                  </a:cubicBezTo>
                  <a:cubicBezTo>
                    <a:pt x="652" y="1235"/>
                    <a:pt x="1319" y="2140"/>
                    <a:pt x="1962" y="3068"/>
                  </a:cubicBezTo>
                  <a:cubicBezTo>
                    <a:pt x="2521" y="3866"/>
                    <a:pt x="3045" y="4842"/>
                    <a:pt x="3807" y="5461"/>
                  </a:cubicBezTo>
                  <a:cubicBezTo>
                    <a:pt x="3842" y="5492"/>
                    <a:pt x="3886" y="5506"/>
                    <a:pt x="3930" y="5506"/>
                  </a:cubicBezTo>
                  <a:cubicBezTo>
                    <a:pt x="4039" y="5506"/>
                    <a:pt x="4147" y="5422"/>
                    <a:pt x="4105" y="5295"/>
                  </a:cubicBezTo>
                  <a:cubicBezTo>
                    <a:pt x="3724" y="4330"/>
                    <a:pt x="2938" y="3473"/>
                    <a:pt x="2319" y="2616"/>
                  </a:cubicBezTo>
                  <a:cubicBezTo>
                    <a:pt x="1676" y="1759"/>
                    <a:pt x="1069" y="866"/>
                    <a:pt x="355" y="56"/>
                  </a:cubicBezTo>
                  <a:cubicBezTo>
                    <a:pt x="319" y="17"/>
                    <a:pt x="277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7" name="Google Shape;1167;p13"/>
            <p:cNvSpPr/>
            <p:nvPr/>
          </p:nvSpPr>
          <p:spPr>
            <a:xfrm>
              <a:off x="5678500" y="5203625"/>
              <a:ext cx="117150" cy="144825"/>
            </a:xfrm>
            <a:custGeom>
              <a:avLst/>
              <a:gdLst/>
              <a:ahLst/>
              <a:cxnLst/>
              <a:rect l="l" t="t" r="r" b="b"/>
              <a:pathLst>
                <a:path w="4686" h="5793" extrusionOk="0">
                  <a:moveTo>
                    <a:pt x="117" y="0"/>
                  </a:moveTo>
                  <a:cubicBezTo>
                    <a:pt x="50" y="0"/>
                    <a:pt x="0" y="59"/>
                    <a:pt x="43" y="136"/>
                  </a:cubicBezTo>
                  <a:cubicBezTo>
                    <a:pt x="543" y="1148"/>
                    <a:pt x="1270" y="2006"/>
                    <a:pt x="1948" y="2887"/>
                  </a:cubicBezTo>
                  <a:cubicBezTo>
                    <a:pt x="2686" y="3827"/>
                    <a:pt x="3401" y="5006"/>
                    <a:pt x="4329" y="5744"/>
                  </a:cubicBezTo>
                  <a:cubicBezTo>
                    <a:pt x="4372" y="5778"/>
                    <a:pt x="4418" y="5793"/>
                    <a:pt x="4461" y="5793"/>
                  </a:cubicBezTo>
                  <a:cubicBezTo>
                    <a:pt x="4586" y="5793"/>
                    <a:pt x="4686" y="5668"/>
                    <a:pt x="4615" y="5518"/>
                  </a:cubicBezTo>
                  <a:cubicBezTo>
                    <a:pt x="4175" y="4542"/>
                    <a:pt x="3305" y="3661"/>
                    <a:pt x="2639" y="2815"/>
                  </a:cubicBezTo>
                  <a:cubicBezTo>
                    <a:pt x="1865" y="1851"/>
                    <a:pt x="1150" y="815"/>
                    <a:pt x="198" y="29"/>
                  </a:cubicBezTo>
                  <a:cubicBezTo>
                    <a:pt x="171" y="9"/>
                    <a:pt x="14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8" name="Google Shape;1168;p13"/>
            <p:cNvSpPr/>
            <p:nvPr/>
          </p:nvSpPr>
          <p:spPr>
            <a:xfrm>
              <a:off x="5904100" y="5143025"/>
              <a:ext cx="183875" cy="45875"/>
            </a:xfrm>
            <a:custGeom>
              <a:avLst/>
              <a:gdLst/>
              <a:ahLst/>
              <a:cxnLst/>
              <a:rect l="l" t="t" r="r" b="b"/>
              <a:pathLst>
                <a:path w="7355" h="1835" extrusionOk="0">
                  <a:moveTo>
                    <a:pt x="7128" y="0"/>
                  </a:moveTo>
                  <a:cubicBezTo>
                    <a:pt x="5997" y="24"/>
                    <a:pt x="4854" y="381"/>
                    <a:pt x="3747" y="643"/>
                  </a:cubicBezTo>
                  <a:cubicBezTo>
                    <a:pt x="2544" y="905"/>
                    <a:pt x="1342" y="1155"/>
                    <a:pt x="175" y="1536"/>
                  </a:cubicBezTo>
                  <a:cubicBezTo>
                    <a:pt x="0" y="1571"/>
                    <a:pt x="31" y="1834"/>
                    <a:pt x="200" y="1834"/>
                  </a:cubicBezTo>
                  <a:cubicBezTo>
                    <a:pt x="203" y="1834"/>
                    <a:pt x="207" y="1834"/>
                    <a:pt x="211" y="1834"/>
                  </a:cubicBezTo>
                  <a:cubicBezTo>
                    <a:pt x="1342" y="1691"/>
                    <a:pt x="2473" y="1453"/>
                    <a:pt x="3580" y="1239"/>
                  </a:cubicBezTo>
                  <a:cubicBezTo>
                    <a:pt x="4771" y="1001"/>
                    <a:pt x="6057" y="846"/>
                    <a:pt x="7176" y="370"/>
                  </a:cubicBezTo>
                  <a:cubicBezTo>
                    <a:pt x="7355" y="298"/>
                    <a:pt x="7355" y="0"/>
                    <a:pt x="7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9" name="Google Shape;1169;p13"/>
            <p:cNvSpPr/>
            <p:nvPr/>
          </p:nvSpPr>
          <p:spPr>
            <a:xfrm>
              <a:off x="6066450" y="5287925"/>
              <a:ext cx="103250" cy="137525"/>
            </a:xfrm>
            <a:custGeom>
              <a:avLst/>
              <a:gdLst/>
              <a:ahLst/>
              <a:cxnLst/>
              <a:rect l="l" t="t" r="r" b="b"/>
              <a:pathLst>
                <a:path w="4130" h="5501" extrusionOk="0">
                  <a:moveTo>
                    <a:pt x="233" y="0"/>
                  </a:moveTo>
                  <a:cubicBezTo>
                    <a:pt x="120" y="0"/>
                    <a:pt x="0" y="139"/>
                    <a:pt x="63" y="265"/>
                  </a:cubicBezTo>
                  <a:cubicBezTo>
                    <a:pt x="634" y="1229"/>
                    <a:pt x="1301" y="2134"/>
                    <a:pt x="1944" y="3063"/>
                  </a:cubicBezTo>
                  <a:cubicBezTo>
                    <a:pt x="2504" y="3860"/>
                    <a:pt x="3027" y="4825"/>
                    <a:pt x="3789" y="5456"/>
                  </a:cubicBezTo>
                  <a:cubicBezTo>
                    <a:pt x="3824" y="5487"/>
                    <a:pt x="3868" y="5501"/>
                    <a:pt x="3913" y="5501"/>
                  </a:cubicBezTo>
                  <a:cubicBezTo>
                    <a:pt x="4021" y="5501"/>
                    <a:pt x="4129" y="5416"/>
                    <a:pt x="4087" y="5289"/>
                  </a:cubicBezTo>
                  <a:cubicBezTo>
                    <a:pt x="3718" y="4325"/>
                    <a:pt x="2920" y="3456"/>
                    <a:pt x="2301" y="2610"/>
                  </a:cubicBezTo>
                  <a:cubicBezTo>
                    <a:pt x="1658" y="1753"/>
                    <a:pt x="1051" y="860"/>
                    <a:pt x="337" y="50"/>
                  </a:cubicBezTo>
                  <a:cubicBezTo>
                    <a:pt x="307" y="15"/>
                    <a:pt x="271" y="0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70" name="Google Shape;1170;p13"/>
            <p:cNvSpPr/>
            <p:nvPr/>
          </p:nvSpPr>
          <p:spPr>
            <a:xfrm>
              <a:off x="6279475" y="5178650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21" y="1"/>
                  </a:moveTo>
                  <a:cubicBezTo>
                    <a:pt x="5308" y="1"/>
                    <a:pt x="5295" y="2"/>
                    <a:pt x="5282" y="4"/>
                  </a:cubicBezTo>
                  <a:cubicBezTo>
                    <a:pt x="4401" y="123"/>
                    <a:pt x="3555" y="528"/>
                    <a:pt x="2722" y="802"/>
                  </a:cubicBezTo>
                  <a:cubicBezTo>
                    <a:pt x="1876" y="1100"/>
                    <a:pt x="1031" y="1385"/>
                    <a:pt x="198" y="1731"/>
                  </a:cubicBezTo>
                  <a:cubicBezTo>
                    <a:pt x="1" y="1807"/>
                    <a:pt x="45" y="2095"/>
                    <a:pt x="238" y="2095"/>
                  </a:cubicBezTo>
                  <a:cubicBezTo>
                    <a:pt x="255" y="2095"/>
                    <a:pt x="274" y="2093"/>
                    <a:pt x="293" y="2088"/>
                  </a:cubicBezTo>
                  <a:cubicBezTo>
                    <a:pt x="1222" y="1826"/>
                    <a:pt x="2126" y="1516"/>
                    <a:pt x="3031" y="1219"/>
                  </a:cubicBezTo>
                  <a:cubicBezTo>
                    <a:pt x="3841" y="957"/>
                    <a:pt x="4686" y="766"/>
                    <a:pt x="5436" y="338"/>
                  </a:cubicBezTo>
                  <a:cubicBezTo>
                    <a:pt x="5615" y="237"/>
                    <a:pt x="5511" y="1"/>
                    <a:pt x="53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71" name="Google Shape;1171;p13"/>
            <p:cNvSpPr/>
            <p:nvPr/>
          </p:nvSpPr>
          <p:spPr>
            <a:xfrm>
              <a:off x="6357975" y="5364225"/>
              <a:ext cx="116650" cy="144925"/>
            </a:xfrm>
            <a:custGeom>
              <a:avLst/>
              <a:gdLst/>
              <a:ahLst/>
              <a:cxnLst/>
              <a:rect l="l" t="t" r="r" b="b"/>
              <a:pathLst>
                <a:path w="4666" h="5797" extrusionOk="0">
                  <a:moveTo>
                    <a:pt x="109" y="1"/>
                  </a:moveTo>
                  <a:cubicBezTo>
                    <a:pt x="51" y="1"/>
                    <a:pt x="0" y="65"/>
                    <a:pt x="34" y="142"/>
                  </a:cubicBezTo>
                  <a:cubicBezTo>
                    <a:pt x="522" y="1154"/>
                    <a:pt x="1249" y="2011"/>
                    <a:pt x="1939" y="2892"/>
                  </a:cubicBezTo>
                  <a:cubicBezTo>
                    <a:pt x="2666" y="3833"/>
                    <a:pt x="3380" y="5011"/>
                    <a:pt x="4320" y="5749"/>
                  </a:cubicBezTo>
                  <a:cubicBezTo>
                    <a:pt x="4359" y="5782"/>
                    <a:pt x="4401" y="5796"/>
                    <a:pt x="4441" y="5796"/>
                  </a:cubicBezTo>
                  <a:cubicBezTo>
                    <a:pt x="4563" y="5796"/>
                    <a:pt x="4666" y="5666"/>
                    <a:pt x="4594" y="5523"/>
                  </a:cubicBezTo>
                  <a:cubicBezTo>
                    <a:pt x="4154" y="4547"/>
                    <a:pt x="3285" y="3666"/>
                    <a:pt x="2618" y="2821"/>
                  </a:cubicBezTo>
                  <a:cubicBezTo>
                    <a:pt x="1844" y="1844"/>
                    <a:pt x="1130" y="820"/>
                    <a:pt x="177" y="34"/>
                  </a:cubicBezTo>
                  <a:cubicBezTo>
                    <a:pt x="157" y="11"/>
                    <a:pt x="133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72" name="Google Shape;1172;p13"/>
            <p:cNvSpPr/>
            <p:nvPr/>
          </p:nvSpPr>
          <p:spPr>
            <a:xfrm>
              <a:off x="6583700" y="5303450"/>
              <a:ext cx="183225" cy="45625"/>
            </a:xfrm>
            <a:custGeom>
              <a:avLst/>
              <a:gdLst/>
              <a:ahLst/>
              <a:cxnLst/>
              <a:rect l="l" t="t" r="r" b="b"/>
              <a:pathLst>
                <a:path w="7329" h="1825" extrusionOk="0">
                  <a:moveTo>
                    <a:pt x="7102" y="1"/>
                  </a:moveTo>
                  <a:cubicBezTo>
                    <a:pt x="5971" y="25"/>
                    <a:pt x="4828" y="382"/>
                    <a:pt x="3721" y="632"/>
                  </a:cubicBezTo>
                  <a:cubicBezTo>
                    <a:pt x="2519" y="906"/>
                    <a:pt x="1316" y="1156"/>
                    <a:pt x="149" y="1525"/>
                  </a:cubicBezTo>
                  <a:cubicBezTo>
                    <a:pt x="1" y="1571"/>
                    <a:pt x="6" y="1824"/>
                    <a:pt x="164" y="1824"/>
                  </a:cubicBezTo>
                  <a:cubicBezTo>
                    <a:pt x="170" y="1824"/>
                    <a:pt x="178" y="1824"/>
                    <a:pt x="185" y="1823"/>
                  </a:cubicBezTo>
                  <a:cubicBezTo>
                    <a:pt x="1316" y="1692"/>
                    <a:pt x="2447" y="1453"/>
                    <a:pt x="3566" y="1227"/>
                  </a:cubicBezTo>
                  <a:cubicBezTo>
                    <a:pt x="4757" y="989"/>
                    <a:pt x="6031" y="846"/>
                    <a:pt x="7150" y="370"/>
                  </a:cubicBezTo>
                  <a:cubicBezTo>
                    <a:pt x="7329" y="299"/>
                    <a:pt x="7329" y="1"/>
                    <a:pt x="7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73" name="Google Shape;1173;p13"/>
            <p:cNvSpPr/>
            <p:nvPr/>
          </p:nvSpPr>
          <p:spPr>
            <a:xfrm>
              <a:off x="6745550" y="5448225"/>
              <a:ext cx="103375" cy="137425"/>
            </a:xfrm>
            <a:custGeom>
              <a:avLst/>
              <a:gdLst/>
              <a:ahLst/>
              <a:cxnLst/>
              <a:rect l="l" t="t" r="r" b="b"/>
              <a:pathLst>
                <a:path w="4135" h="5497" extrusionOk="0">
                  <a:moveTo>
                    <a:pt x="230" y="0"/>
                  </a:moveTo>
                  <a:cubicBezTo>
                    <a:pt x="113" y="0"/>
                    <a:pt x="1" y="143"/>
                    <a:pt x="81" y="258"/>
                  </a:cubicBezTo>
                  <a:cubicBezTo>
                    <a:pt x="640" y="1235"/>
                    <a:pt x="1319" y="2139"/>
                    <a:pt x="1950" y="3056"/>
                  </a:cubicBezTo>
                  <a:cubicBezTo>
                    <a:pt x="2522" y="3866"/>
                    <a:pt x="3045" y="4830"/>
                    <a:pt x="3796" y="5449"/>
                  </a:cubicBezTo>
                  <a:cubicBezTo>
                    <a:pt x="3832" y="5482"/>
                    <a:pt x="3879" y="5497"/>
                    <a:pt x="3926" y="5497"/>
                  </a:cubicBezTo>
                  <a:cubicBezTo>
                    <a:pt x="4032" y="5497"/>
                    <a:pt x="4135" y="5419"/>
                    <a:pt x="4093" y="5295"/>
                  </a:cubicBezTo>
                  <a:cubicBezTo>
                    <a:pt x="3724" y="4330"/>
                    <a:pt x="2938" y="3461"/>
                    <a:pt x="2307" y="2616"/>
                  </a:cubicBezTo>
                  <a:cubicBezTo>
                    <a:pt x="1676" y="1747"/>
                    <a:pt x="1057" y="854"/>
                    <a:pt x="343" y="56"/>
                  </a:cubicBezTo>
                  <a:cubicBezTo>
                    <a:pt x="310" y="17"/>
                    <a:pt x="270" y="0"/>
                    <a:pt x="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74" name="Google Shape;1174;p13"/>
            <p:cNvSpPr/>
            <p:nvPr/>
          </p:nvSpPr>
          <p:spPr>
            <a:xfrm>
              <a:off x="6958975" y="5339100"/>
              <a:ext cx="139825" cy="52375"/>
            </a:xfrm>
            <a:custGeom>
              <a:avLst/>
              <a:gdLst/>
              <a:ahLst/>
              <a:cxnLst/>
              <a:rect l="l" t="t" r="r" b="b"/>
              <a:pathLst>
                <a:path w="5593" h="2095" extrusionOk="0">
                  <a:moveTo>
                    <a:pt x="5301" y="0"/>
                  </a:moveTo>
                  <a:cubicBezTo>
                    <a:pt x="5288" y="0"/>
                    <a:pt x="5274" y="1"/>
                    <a:pt x="5260" y="4"/>
                  </a:cubicBezTo>
                  <a:cubicBezTo>
                    <a:pt x="4391" y="123"/>
                    <a:pt x="3533" y="516"/>
                    <a:pt x="2700" y="801"/>
                  </a:cubicBezTo>
                  <a:cubicBezTo>
                    <a:pt x="1855" y="1099"/>
                    <a:pt x="1009" y="1385"/>
                    <a:pt x="176" y="1730"/>
                  </a:cubicBezTo>
                  <a:cubicBezTo>
                    <a:pt x="1" y="1807"/>
                    <a:pt x="37" y="2094"/>
                    <a:pt x="229" y="2094"/>
                  </a:cubicBezTo>
                  <a:cubicBezTo>
                    <a:pt x="246" y="2094"/>
                    <a:pt x="264" y="2092"/>
                    <a:pt x="283" y="2087"/>
                  </a:cubicBezTo>
                  <a:cubicBezTo>
                    <a:pt x="1200" y="1825"/>
                    <a:pt x="2105" y="1516"/>
                    <a:pt x="3021" y="1218"/>
                  </a:cubicBezTo>
                  <a:cubicBezTo>
                    <a:pt x="3819" y="956"/>
                    <a:pt x="4664" y="754"/>
                    <a:pt x="5415" y="337"/>
                  </a:cubicBezTo>
                  <a:cubicBezTo>
                    <a:pt x="5593" y="226"/>
                    <a:pt x="5490" y="0"/>
                    <a:pt x="5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75" name="Google Shape;1175;p13"/>
            <p:cNvSpPr/>
            <p:nvPr/>
          </p:nvSpPr>
          <p:spPr>
            <a:xfrm>
              <a:off x="7037000" y="5524525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14" y="1"/>
                  </a:moveTo>
                  <a:cubicBezTo>
                    <a:pt x="49" y="1"/>
                    <a:pt x="1" y="71"/>
                    <a:pt x="43" y="147"/>
                  </a:cubicBezTo>
                  <a:cubicBezTo>
                    <a:pt x="531" y="1159"/>
                    <a:pt x="1270" y="2016"/>
                    <a:pt x="1948" y="2897"/>
                  </a:cubicBezTo>
                  <a:cubicBezTo>
                    <a:pt x="2675" y="3838"/>
                    <a:pt x="3389" y="5005"/>
                    <a:pt x="4330" y="5755"/>
                  </a:cubicBezTo>
                  <a:cubicBezTo>
                    <a:pt x="4371" y="5787"/>
                    <a:pt x="4415" y="5802"/>
                    <a:pt x="4455" y="5802"/>
                  </a:cubicBezTo>
                  <a:cubicBezTo>
                    <a:pt x="4579" y="5802"/>
                    <a:pt x="4678" y="5672"/>
                    <a:pt x="4615" y="5529"/>
                  </a:cubicBezTo>
                  <a:cubicBezTo>
                    <a:pt x="4163" y="4552"/>
                    <a:pt x="3306" y="3671"/>
                    <a:pt x="2639" y="2826"/>
                  </a:cubicBezTo>
                  <a:cubicBezTo>
                    <a:pt x="1865" y="1850"/>
                    <a:pt x="1151" y="826"/>
                    <a:pt x="198" y="40"/>
                  </a:cubicBezTo>
                  <a:cubicBezTo>
                    <a:pt x="171" y="12"/>
                    <a:pt x="141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76" name="Google Shape;1176;p13"/>
            <p:cNvSpPr/>
            <p:nvPr/>
          </p:nvSpPr>
          <p:spPr>
            <a:xfrm>
              <a:off x="7262775" y="5463600"/>
              <a:ext cx="183400" cy="45950"/>
            </a:xfrm>
            <a:custGeom>
              <a:avLst/>
              <a:gdLst/>
              <a:ahLst/>
              <a:cxnLst/>
              <a:rect l="l" t="t" r="r" b="b"/>
              <a:pathLst>
                <a:path w="7336" h="1838" extrusionOk="0">
                  <a:moveTo>
                    <a:pt x="7121" y="0"/>
                  </a:moveTo>
                  <a:cubicBezTo>
                    <a:pt x="5990" y="36"/>
                    <a:pt x="4835" y="393"/>
                    <a:pt x="3740" y="643"/>
                  </a:cubicBezTo>
                  <a:cubicBezTo>
                    <a:pt x="2538" y="917"/>
                    <a:pt x="1323" y="1167"/>
                    <a:pt x="168" y="1536"/>
                  </a:cubicBezTo>
                  <a:cubicBezTo>
                    <a:pt x="0" y="1581"/>
                    <a:pt x="11" y="1837"/>
                    <a:pt x="162" y="1837"/>
                  </a:cubicBezTo>
                  <a:cubicBezTo>
                    <a:pt x="172" y="1837"/>
                    <a:pt x="182" y="1836"/>
                    <a:pt x="192" y="1834"/>
                  </a:cubicBezTo>
                  <a:cubicBezTo>
                    <a:pt x="1323" y="1703"/>
                    <a:pt x="2454" y="1465"/>
                    <a:pt x="3573" y="1239"/>
                  </a:cubicBezTo>
                  <a:cubicBezTo>
                    <a:pt x="4764" y="1001"/>
                    <a:pt x="6050" y="858"/>
                    <a:pt x="7157" y="381"/>
                  </a:cubicBezTo>
                  <a:cubicBezTo>
                    <a:pt x="7336" y="298"/>
                    <a:pt x="7336" y="0"/>
                    <a:pt x="7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77" name="Google Shape;1177;p13"/>
            <p:cNvSpPr/>
            <p:nvPr/>
          </p:nvSpPr>
          <p:spPr>
            <a:xfrm>
              <a:off x="6489525" y="5040075"/>
              <a:ext cx="116725" cy="145100"/>
            </a:xfrm>
            <a:custGeom>
              <a:avLst/>
              <a:gdLst/>
              <a:ahLst/>
              <a:cxnLst/>
              <a:rect l="l" t="t" r="r" b="b"/>
              <a:pathLst>
                <a:path w="4669" h="5804" extrusionOk="0">
                  <a:moveTo>
                    <a:pt x="114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33"/>
                    <a:pt x="3380" y="5011"/>
                    <a:pt x="4321" y="5750"/>
                  </a:cubicBezTo>
                  <a:cubicBezTo>
                    <a:pt x="4365" y="5787"/>
                    <a:pt x="4411" y="5803"/>
                    <a:pt x="4454" y="5803"/>
                  </a:cubicBezTo>
                  <a:cubicBezTo>
                    <a:pt x="4574" y="5803"/>
                    <a:pt x="4668" y="5676"/>
                    <a:pt x="4607" y="5535"/>
                  </a:cubicBezTo>
                  <a:cubicBezTo>
                    <a:pt x="4154" y="4547"/>
                    <a:pt x="3297" y="3666"/>
                    <a:pt x="2630" y="2821"/>
                  </a:cubicBezTo>
                  <a:cubicBezTo>
                    <a:pt x="1856" y="1856"/>
                    <a:pt x="1142" y="820"/>
                    <a:pt x="190" y="35"/>
                  </a:cubicBezTo>
                  <a:cubicBezTo>
                    <a:pt x="166" y="11"/>
                    <a:pt x="139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78" name="Google Shape;1178;p13"/>
            <p:cNvSpPr/>
            <p:nvPr/>
          </p:nvSpPr>
          <p:spPr>
            <a:xfrm>
              <a:off x="6877350" y="5124325"/>
              <a:ext cx="103450" cy="137725"/>
            </a:xfrm>
            <a:custGeom>
              <a:avLst/>
              <a:gdLst/>
              <a:ahLst/>
              <a:cxnLst/>
              <a:rect l="l" t="t" r="r" b="b"/>
              <a:pathLst>
                <a:path w="4138" h="5509" extrusionOk="0">
                  <a:moveTo>
                    <a:pt x="230" y="1"/>
                  </a:moveTo>
                  <a:cubicBezTo>
                    <a:pt x="113" y="1"/>
                    <a:pt x="1" y="140"/>
                    <a:pt x="71" y="272"/>
                  </a:cubicBezTo>
                  <a:cubicBezTo>
                    <a:pt x="643" y="1237"/>
                    <a:pt x="1310" y="2141"/>
                    <a:pt x="1953" y="3070"/>
                  </a:cubicBezTo>
                  <a:cubicBezTo>
                    <a:pt x="2512" y="3868"/>
                    <a:pt x="3036" y="4844"/>
                    <a:pt x="3798" y="5463"/>
                  </a:cubicBezTo>
                  <a:cubicBezTo>
                    <a:pt x="3832" y="5494"/>
                    <a:pt x="3877" y="5508"/>
                    <a:pt x="3921" y="5508"/>
                  </a:cubicBezTo>
                  <a:cubicBezTo>
                    <a:pt x="4030" y="5508"/>
                    <a:pt x="4138" y="5424"/>
                    <a:pt x="4096" y="5297"/>
                  </a:cubicBezTo>
                  <a:cubicBezTo>
                    <a:pt x="3727" y="4332"/>
                    <a:pt x="2929" y="3475"/>
                    <a:pt x="2310" y="2618"/>
                  </a:cubicBezTo>
                  <a:cubicBezTo>
                    <a:pt x="1667" y="1760"/>
                    <a:pt x="1060" y="868"/>
                    <a:pt x="345" y="58"/>
                  </a:cubicBezTo>
                  <a:cubicBezTo>
                    <a:pt x="311" y="18"/>
                    <a:pt x="270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79" name="Google Shape;1179;p13"/>
            <p:cNvSpPr/>
            <p:nvPr/>
          </p:nvSpPr>
          <p:spPr>
            <a:xfrm>
              <a:off x="7168875" y="5200525"/>
              <a:ext cx="116875" cy="144900"/>
            </a:xfrm>
            <a:custGeom>
              <a:avLst/>
              <a:gdLst/>
              <a:ahLst/>
              <a:cxnLst/>
              <a:rect l="l" t="t" r="r" b="b"/>
              <a:pathLst>
                <a:path w="4675" h="5796" extrusionOk="0">
                  <a:moveTo>
                    <a:pt x="111" y="0"/>
                  </a:moveTo>
                  <a:cubicBezTo>
                    <a:pt x="49" y="0"/>
                    <a:pt x="0" y="65"/>
                    <a:pt x="43" y="141"/>
                  </a:cubicBezTo>
                  <a:cubicBezTo>
                    <a:pt x="531" y="1153"/>
                    <a:pt x="1257" y="2011"/>
                    <a:pt x="1948" y="2892"/>
                  </a:cubicBezTo>
                  <a:cubicBezTo>
                    <a:pt x="2674" y="3844"/>
                    <a:pt x="3388" y="5011"/>
                    <a:pt x="4329" y="5749"/>
                  </a:cubicBezTo>
                  <a:cubicBezTo>
                    <a:pt x="4367" y="5782"/>
                    <a:pt x="4410" y="5796"/>
                    <a:pt x="4450" y="5796"/>
                  </a:cubicBezTo>
                  <a:cubicBezTo>
                    <a:pt x="4571" y="5796"/>
                    <a:pt x="4674" y="5666"/>
                    <a:pt x="4603" y="5523"/>
                  </a:cubicBezTo>
                  <a:cubicBezTo>
                    <a:pt x="4162" y="4547"/>
                    <a:pt x="3293" y="3665"/>
                    <a:pt x="2626" y="2820"/>
                  </a:cubicBezTo>
                  <a:cubicBezTo>
                    <a:pt x="1853" y="1844"/>
                    <a:pt x="1138" y="820"/>
                    <a:pt x="186" y="34"/>
                  </a:cubicBezTo>
                  <a:cubicBezTo>
                    <a:pt x="162" y="10"/>
                    <a:pt x="135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80" name="Google Shape;1180;p13"/>
            <p:cNvSpPr/>
            <p:nvPr/>
          </p:nvSpPr>
          <p:spPr>
            <a:xfrm>
              <a:off x="6583700" y="4926875"/>
              <a:ext cx="183225" cy="45625"/>
            </a:xfrm>
            <a:custGeom>
              <a:avLst/>
              <a:gdLst/>
              <a:ahLst/>
              <a:cxnLst/>
              <a:rect l="l" t="t" r="r" b="b"/>
              <a:pathLst>
                <a:path w="7329" h="1825" extrusionOk="0">
                  <a:moveTo>
                    <a:pt x="7102" y="1"/>
                  </a:moveTo>
                  <a:cubicBezTo>
                    <a:pt x="5971" y="25"/>
                    <a:pt x="4828" y="382"/>
                    <a:pt x="3721" y="632"/>
                  </a:cubicBezTo>
                  <a:cubicBezTo>
                    <a:pt x="2519" y="906"/>
                    <a:pt x="1316" y="1156"/>
                    <a:pt x="149" y="1525"/>
                  </a:cubicBezTo>
                  <a:cubicBezTo>
                    <a:pt x="1" y="1571"/>
                    <a:pt x="6" y="1824"/>
                    <a:pt x="164" y="1824"/>
                  </a:cubicBezTo>
                  <a:cubicBezTo>
                    <a:pt x="170" y="1824"/>
                    <a:pt x="178" y="1824"/>
                    <a:pt x="185" y="1823"/>
                  </a:cubicBezTo>
                  <a:cubicBezTo>
                    <a:pt x="1316" y="1692"/>
                    <a:pt x="2447" y="1453"/>
                    <a:pt x="3566" y="1227"/>
                  </a:cubicBezTo>
                  <a:cubicBezTo>
                    <a:pt x="4757" y="989"/>
                    <a:pt x="6031" y="846"/>
                    <a:pt x="7150" y="370"/>
                  </a:cubicBezTo>
                  <a:cubicBezTo>
                    <a:pt x="7329" y="299"/>
                    <a:pt x="7329" y="1"/>
                    <a:pt x="7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81" name="Google Shape;1181;p13"/>
            <p:cNvSpPr/>
            <p:nvPr/>
          </p:nvSpPr>
          <p:spPr>
            <a:xfrm>
              <a:off x="6958975" y="4962525"/>
              <a:ext cx="139825" cy="52375"/>
            </a:xfrm>
            <a:custGeom>
              <a:avLst/>
              <a:gdLst/>
              <a:ahLst/>
              <a:cxnLst/>
              <a:rect l="l" t="t" r="r" b="b"/>
              <a:pathLst>
                <a:path w="5593" h="2095" extrusionOk="0">
                  <a:moveTo>
                    <a:pt x="5301" y="0"/>
                  </a:moveTo>
                  <a:cubicBezTo>
                    <a:pt x="5288" y="0"/>
                    <a:pt x="5274" y="1"/>
                    <a:pt x="5260" y="4"/>
                  </a:cubicBezTo>
                  <a:cubicBezTo>
                    <a:pt x="4391" y="123"/>
                    <a:pt x="3533" y="516"/>
                    <a:pt x="2700" y="801"/>
                  </a:cubicBezTo>
                  <a:cubicBezTo>
                    <a:pt x="1855" y="1099"/>
                    <a:pt x="1009" y="1385"/>
                    <a:pt x="176" y="1730"/>
                  </a:cubicBezTo>
                  <a:cubicBezTo>
                    <a:pt x="1" y="1807"/>
                    <a:pt x="37" y="2094"/>
                    <a:pt x="229" y="2094"/>
                  </a:cubicBezTo>
                  <a:cubicBezTo>
                    <a:pt x="246" y="2094"/>
                    <a:pt x="264" y="2092"/>
                    <a:pt x="283" y="2087"/>
                  </a:cubicBezTo>
                  <a:cubicBezTo>
                    <a:pt x="1200" y="1825"/>
                    <a:pt x="2105" y="1516"/>
                    <a:pt x="3021" y="1218"/>
                  </a:cubicBezTo>
                  <a:cubicBezTo>
                    <a:pt x="3819" y="956"/>
                    <a:pt x="4664" y="754"/>
                    <a:pt x="5415" y="337"/>
                  </a:cubicBezTo>
                  <a:cubicBezTo>
                    <a:pt x="5593" y="226"/>
                    <a:pt x="5490" y="0"/>
                    <a:pt x="5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82" name="Google Shape;1182;p13"/>
            <p:cNvSpPr/>
            <p:nvPr/>
          </p:nvSpPr>
          <p:spPr>
            <a:xfrm>
              <a:off x="7262775" y="5087025"/>
              <a:ext cx="183400" cy="45950"/>
            </a:xfrm>
            <a:custGeom>
              <a:avLst/>
              <a:gdLst/>
              <a:ahLst/>
              <a:cxnLst/>
              <a:rect l="l" t="t" r="r" b="b"/>
              <a:pathLst>
                <a:path w="7336" h="1838" extrusionOk="0">
                  <a:moveTo>
                    <a:pt x="7121" y="0"/>
                  </a:moveTo>
                  <a:cubicBezTo>
                    <a:pt x="5990" y="36"/>
                    <a:pt x="4835" y="393"/>
                    <a:pt x="3740" y="643"/>
                  </a:cubicBezTo>
                  <a:cubicBezTo>
                    <a:pt x="2538" y="917"/>
                    <a:pt x="1323" y="1167"/>
                    <a:pt x="168" y="1536"/>
                  </a:cubicBezTo>
                  <a:cubicBezTo>
                    <a:pt x="0" y="1581"/>
                    <a:pt x="11" y="1837"/>
                    <a:pt x="162" y="1837"/>
                  </a:cubicBezTo>
                  <a:cubicBezTo>
                    <a:pt x="172" y="1837"/>
                    <a:pt x="182" y="1836"/>
                    <a:pt x="192" y="1834"/>
                  </a:cubicBezTo>
                  <a:cubicBezTo>
                    <a:pt x="1323" y="1703"/>
                    <a:pt x="2454" y="1465"/>
                    <a:pt x="3573" y="1239"/>
                  </a:cubicBezTo>
                  <a:cubicBezTo>
                    <a:pt x="4764" y="1001"/>
                    <a:pt x="6050" y="858"/>
                    <a:pt x="7157" y="381"/>
                  </a:cubicBezTo>
                  <a:cubicBezTo>
                    <a:pt x="7336" y="298"/>
                    <a:pt x="7336" y="0"/>
                    <a:pt x="7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83" name="Google Shape;1183;p13"/>
            <p:cNvSpPr/>
            <p:nvPr/>
          </p:nvSpPr>
          <p:spPr>
            <a:xfrm>
              <a:off x="7176100" y="4769263"/>
              <a:ext cx="116875" cy="144900"/>
            </a:xfrm>
            <a:custGeom>
              <a:avLst/>
              <a:gdLst/>
              <a:ahLst/>
              <a:cxnLst/>
              <a:rect l="l" t="t" r="r" b="b"/>
              <a:pathLst>
                <a:path w="4675" h="5796" extrusionOk="0">
                  <a:moveTo>
                    <a:pt x="111" y="0"/>
                  </a:moveTo>
                  <a:cubicBezTo>
                    <a:pt x="49" y="0"/>
                    <a:pt x="0" y="65"/>
                    <a:pt x="43" y="141"/>
                  </a:cubicBezTo>
                  <a:cubicBezTo>
                    <a:pt x="531" y="1153"/>
                    <a:pt x="1257" y="2011"/>
                    <a:pt x="1948" y="2892"/>
                  </a:cubicBezTo>
                  <a:cubicBezTo>
                    <a:pt x="2674" y="3844"/>
                    <a:pt x="3388" y="5011"/>
                    <a:pt x="4329" y="5749"/>
                  </a:cubicBezTo>
                  <a:cubicBezTo>
                    <a:pt x="4367" y="5782"/>
                    <a:pt x="4410" y="5796"/>
                    <a:pt x="4450" y="5796"/>
                  </a:cubicBezTo>
                  <a:cubicBezTo>
                    <a:pt x="4571" y="5796"/>
                    <a:pt x="4674" y="5666"/>
                    <a:pt x="4603" y="5523"/>
                  </a:cubicBezTo>
                  <a:cubicBezTo>
                    <a:pt x="4162" y="4547"/>
                    <a:pt x="3293" y="3665"/>
                    <a:pt x="2626" y="2820"/>
                  </a:cubicBezTo>
                  <a:cubicBezTo>
                    <a:pt x="1853" y="1844"/>
                    <a:pt x="1138" y="820"/>
                    <a:pt x="186" y="34"/>
                  </a:cubicBezTo>
                  <a:cubicBezTo>
                    <a:pt x="162" y="10"/>
                    <a:pt x="135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00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3B7DD712-92B1-477B-8080-5AF38C7E3E01}"/>
              </a:ext>
            </a:extLst>
          </p:cNvPr>
          <p:cNvSpPr/>
          <p:nvPr userDrawn="1"/>
        </p:nvSpPr>
        <p:spPr>
          <a:xfrm>
            <a:off x="0" y="4902095"/>
            <a:ext cx="12192000" cy="152516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7FE02773-B45E-4ACB-97AC-CF37612D3B5C}"/>
              </a:ext>
            </a:extLst>
          </p:cNvPr>
          <p:cNvGrpSpPr/>
          <p:nvPr userDrawn="1"/>
        </p:nvGrpSpPr>
        <p:grpSpPr>
          <a:xfrm>
            <a:off x="416723" y="332381"/>
            <a:ext cx="11369246" cy="6270450"/>
            <a:chOff x="416723" y="332381"/>
            <a:chExt cx="11369246" cy="6270450"/>
          </a:xfrm>
        </p:grpSpPr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C6235D95-DDEC-4A92-9665-ABC7BFC0E091}"/>
                </a:ext>
              </a:extLst>
            </p:cNvPr>
            <p:cNvSpPr/>
            <p:nvPr/>
          </p:nvSpPr>
          <p:spPr>
            <a:xfrm>
              <a:off x="416723" y="332381"/>
              <a:ext cx="11338560" cy="892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FB985880-179A-4DAC-A2DA-24978594ACCB}"/>
                </a:ext>
              </a:extLst>
            </p:cNvPr>
            <p:cNvSpPr/>
            <p:nvPr/>
          </p:nvSpPr>
          <p:spPr>
            <a:xfrm>
              <a:off x="11694805" y="332381"/>
              <a:ext cx="91164" cy="62704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="" xmlns:a16="http://schemas.microsoft.com/office/drawing/2014/main" id="{18384FEA-926E-4AB9-85B5-A3DEC1B34C5D}"/>
                </a:ext>
              </a:extLst>
            </p:cNvPr>
            <p:cNvSpPr/>
            <p:nvPr/>
          </p:nvSpPr>
          <p:spPr>
            <a:xfrm>
              <a:off x="416723" y="6513610"/>
              <a:ext cx="11338560" cy="892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C559C22A-775A-41E7-B980-597443A96A85}"/>
                </a:ext>
              </a:extLst>
            </p:cNvPr>
            <p:cNvSpPr/>
            <p:nvPr/>
          </p:nvSpPr>
          <p:spPr>
            <a:xfrm>
              <a:off x="416723" y="332381"/>
              <a:ext cx="91164" cy="62704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7436524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1"/>
        </a:solidFill>
        <a:effectLst/>
      </p:bgPr>
    </p:bg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14"/>
          <p:cNvSpPr/>
          <p:nvPr/>
        </p:nvSpPr>
        <p:spPr>
          <a:xfrm rot="10800000" flipH="1">
            <a:off x="-1103669" y="-73984"/>
            <a:ext cx="4304780" cy="2684384"/>
          </a:xfrm>
          <a:custGeom>
            <a:avLst/>
            <a:gdLst/>
            <a:ahLst/>
            <a:cxnLst/>
            <a:rect l="l" t="t" r="r" b="b"/>
            <a:pathLst>
              <a:path w="124909" h="77891" extrusionOk="0">
                <a:moveTo>
                  <a:pt x="0" y="0"/>
                </a:moveTo>
                <a:lnTo>
                  <a:pt x="0" y="77891"/>
                </a:lnTo>
                <a:lnTo>
                  <a:pt x="124909" y="77891"/>
                </a:lnTo>
                <a:cubicBezTo>
                  <a:pt x="120015" y="75712"/>
                  <a:pt x="115157" y="73402"/>
                  <a:pt x="110466" y="70640"/>
                </a:cubicBezTo>
                <a:cubicBezTo>
                  <a:pt x="105132" y="67461"/>
                  <a:pt x="100489" y="62841"/>
                  <a:pt x="96262" y="58341"/>
                </a:cubicBezTo>
                <a:cubicBezTo>
                  <a:pt x="93357" y="55245"/>
                  <a:pt x="90369" y="52400"/>
                  <a:pt x="87666" y="49066"/>
                </a:cubicBezTo>
                <a:cubicBezTo>
                  <a:pt x="86285" y="47339"/>
                  <a:pt x="84951" y="45637"/>
                  <a:pt x="83594" y="43922"/>
                </a:cubicBezTo>
                <a:cubicBezTo>
                  <a:pt x="80963" y="40577"/>
                  <a:pt x="78308" y="37255"/>
                  <a:pt x="75343" y="34088"/>
                </a:cubicBezTo>
                <a:cubicBezTo>
                  <a:pt x="68187" y="26432"/>
                  <a:pt x="59591" y="20777"/>
                  <a:pt x="50256" y="15978"/>
                </a:cubicBezTo>
                <a:cubicBezTo>
                  <a:pt x="41327" y="11371"/>
                  <a:pt x="31683" y="8906"/>
                  <a:pt x="22122" y="5894"/>
                </a:cubicBezTo>
                <a:cubicBezTo>
                  <a:pt x="14847" y="3608"/>
                  <a:pt x="7465" y="159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186" name="Google Shape;1186;p14"/>
          <p:cNvGrpSpPr/>
          <p:nvPr/>
        </p:nvGrpSpPr>
        <p:grpSpPr>
          <a:xfrm>
            <a:off x="-2666863" y="4345921"/>
            <a:ext cx="4497904" cy="4857563"/>
            <a:chOff x="-2000147" y="3259441"/>
            <a:chExt cx="3373428" cy="3643172"/>
          </a:xfrm>
        </p:grpSpPr>
        <p:sp>
          <p:nvSpPr>
            <p:cNvPr id="1187" name="Google Shape;1187;p14"/>
            <p:cNvSpPr/>
            <p:nvPr/>
          </p:nvSpPr>
          <p:spPr>
            <a:xfrm rot="10800000" flipH="1">
              <a:off x="1003955" y="4438609"/>
              <a:ext cx="47740" cy="47772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0"/>
                  </a:moveTo>
                  <a:cubicBezTo>
                    <a:pt x="774" y="0"/>
                    <a:pt x="763" y="1"/>
                    <a:pt x="751" y="2"/>
                  </a:cubicBezTo>
                  <a:cubicBezTo>
                    <a:pt x="346" y="13"/>
                    <a:pt x="1" y="323"/>
                    <a:pt x="1" y="740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54"/>
                    <a:pt x="1489" y="1156"/>
                    <a:pt x="1489" y="740"/>
                  </a:cubicBezTo>
                  <a:cubicBezTo>
                    <a:pt x="1489" y="370"/>
                    <a:pt x="1164" y="0"/>
                    <a:pt x="7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88" name="Google Shape;1188;p14"/>
            <p:cNvSpPr/>
            <p:nvPr/>
          </p:nvSpPr>
          <p:spPr>
            <a:xfrm rot="10800000" flipH="1">
              <a:off x="1014657" y="4897165"/>
              <a:ext cx="54180" cy="54981"/>
            </a:xfrm>
            <a:custGeom>
              <a:avLst/>
              <a:gdLst/>
              <a:ahLst/>
              <a:cxnLst/>
              <a:rect l="l" t="t" r="r" b="b"/>
              <a:pathLst>
                <a:path w="1691" h="1716" extrusionOk="0">
                  <a:moveTo>
                    <a:pt x="876" y="0"/>
                  </a:moveTo>
                  <a:cubicBezTo>
                    <a:pt x="866" y="0"/>
                    <a:pt x="856" y="0"/>
                    <a:pt x="846" y="1"/>
                  </a:cubicBezTo>
                  <a:cubicBezTo>
                    <a:pt x="691" y="1"/>
                    <a:pt x="560" y="49"/>
                    <a:pt x="429" y="132"/>
                  </a:cubicBezTo>
                  <a:cubicBezTo>
                    <a:pt x="262" y="215"/>
                    <a:pt x="72" y="442"/>
                    <a:pt x="36" y="620"/>
                  </a:cubicBezTo>
                  <a:lnTo>
                    <a:pt x="36" y="668"/>
                  </a:lnTo>
                  <a:cubicBezTo>
                    <a:pt x="0" y="811"/>
                    <a:pt x="0" y="965"/>
                    <a:pt x="36" y="1108"/>
                  </a:cubicBezTo>
                  <a:cubicBezTo>
                    <a:pt x="84" y="1263"/>
                    <a:pt x="143" y="1382"/>
                    <a:pt x="250" y="1477"/>
                  </a:cubicBezTo>
                  <a:cubicBezTo>
                    <a:pt x="417" y="1632"/>
                    <a:pt x="619" y="1716"/>
                    <a:pt x="846" y="1716"/>
                  </a:cubicBezTo>
                  <a:cubicBezTo>
                    <a:pt x="1048" y="1716"/>
                    <a:pt x="1286" y="1632"/>
                    <a:pt x="1441" y="1477"/>
                  </a:cubicBezTo>
                  <a:cubicBezTo>
                    <a:pt x="1548" y="1382"/>
                    <a:pt x="1620" y="1263"/>
                    <a:pt x="1643" y="1108"/>
                  </a:cubicBezTo>
                  <a:cubicBezTo>
                    <a:pt x="1691" y="965"/>
                    <a:pt x="1691" y="811"/>
                    <a:pt x="1643" y="668"/>
                  </a:cubicBezTo>
                  <a:lnTo>
                    <a:pt x="1643" y="620"/>
                  </a:lnTo>
                  <a:cubicBezTo>
                    <a:pt x="1620" y="561"/>
                    <a:pt x="1584" y="489"/>
                    <a:pt x="1560" y="430"/>
                  </a:cubicBezTo>
                  <a:cubicBezTo>
                    <a:pt x="1501" y="334"/>
                    <a:pt x="1441" y="251"/>
                    <a:pt x="1346" y="180"/>
                  </a:cubicBezTo>
                  <a:cubicBezTo>
                    <a:pt x="1222" y="90"/>
                    <a:pt x="1046" y="0"/>
                    <a:pt x="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89" name="Google Shape;1189;p14"/>
            <p:cNvSpPr/>
            <p:nvPr/>
          </p:nvSpPr>
          <p:spPr>
            <a:xfrm rot="10800000" flipH="1">
              <a:off x="1003955" y="5460973"/>
              <a:ext cx="47740" cy="47772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54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90" name="Google Shape;1190;p14"/>
            <p:cNvSpPr/>
            <p:nvPr/>
          </p:nvSpPr>
          <p:spPr>
            <a:xfrm rot="10800000" flipH="1">
              <a:off x="-2000147" y="3259441"/>
              <a:ext cx="3373428" cy="3643172"/>
            </a:xfrm>
            <a:custGeom>
              <a:avLst/>
              <a:gdLst/>
              <a:ahLst/>
              <a:cxnLst/>
              <a:rect l="l" t="t" r="r" b="b"/>
              <a:pathLst>
                <a:path w="105288" h="113707" extrusionOk="0">
                  <a:moveTo>
                    <a:pt x="0" y="1"/>
                  </a:moveTo>
                  <a:lnTo>
                    <a:pt x="0" y="109514"/>
                  </a:lnTo>
                  <a:cubicBezTo>
                    <a:pt x="3048" y="110395"/>
                    <a:pt x="6144" y="111157"/>
                    <a:pt x="9263" y="111764"/>
                  </a:cubicBezTo>
                  <a:cubicBezTo>
                    <a:pt x="15882" y="113075"/>
                    <a:pt x="22782" y="113706"/>
                    <a:pt x="29678" y="113706"/>
                  </a:cubicBezTo>
                  <a:cubicBezTo>
                    <a:pt x="35559" y="113706"/>
                    <a:pt x="41438" y="113247"/>
                    <a:pt x="47137" y="112360"/>
                  </a:cubicBezTo>
                  <a:cubicBezTo>
                    <a:pt x="67247" y="109264"/>
                    <a:pt x="90321" y="102501"/>
                    <a:pt x="100310" y="82975"/>
                  </a:cubicBezTo>
                  <a:cubicBezTo>
                    <a:pt x="103692" y="76367"/>
                    <a:pt x="105287" y="69557"/>
                    <a:pt x="104525" y="62163"/>
                  </a:cubicBezTo>
                  <a:cubicBezTo>
                    <a:pt x="103989" y="56924"/>
                    <a:pt x="102608" y="51423"/>
                    <a:pt x="101346" y="46280"/>
                  </a:cubicBezTo>
                  <a:cubicBezTo>
                    <a:pt x="100001" y="40815"/>
                    <a:pt x="98691" y="35374"/>
                    <a:pt x="96310" y="30242"/>
                  </a:cubicBezTo>
                  <a:cubicBezTo>
                    <a:pt x="91500" y="19884"/>
                    <a:pt x="86666" y="9228"/>
                    <a:pt x="798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91" name="Google Shape;1191;p14"/>
            <p:cNvSpPr/>
            <p:nvPr/>
          </p:nvSpPr>
          <p:spPr>
            <a:xfrm rot="10800000" flipH="1">
              <a:off x="-889577" y="3485162"/>
              <a:ext cx="214251" cy="121015"/>
            </a:xfrm>
            <a:custGeom>
              <a:avLst/>
              <a:gdLst/>
              <a:ahLst/>
              <a:cxnLst/>
              <a:rect l="l" t="t" r="r" b="b"/>
              <a:pathLst>
                <a:path w="6687" h="3777" extrusionOk="0">
                  <a:moveTo>
                    <a:pt x="6425" y="0"/>
                  </a:moveTo>
                  <a:cubicBezTo>
                    <a:pt x="6410" y="0"/>
                    <a:pt x="6395" y="3"/>
                    <a:pt x="6379" y="9"/>
                  </a:cubicBezTo>
                  <a:cubicBezTo>
                    <a:pt x="5308" y="366"/>
                    <a:pt x="4307" y="1045"/>
                    <a:pt x="3319" y="1605"/>
                  </a:cubicBezTo>
                  <a:cubicBezTo>
                    <a:pt x="2248" y="2212"/>
                    <a:pt x="1176" y="2795"/>
                    <a:pt x="164" y="3498"/>
                  </a:cubicBezTo>
                  <a:cubicBezTo>
                    <a:pt x="0" y="3580"/>
                    <a:pt x="83" y="3776"/>
                    <a:pt x="231" y="3776"/>
                  </a:cubicBezTo>
                  <a:cubicBezTo>
                    <a:pt x="255" y="3776"/>
                    <a:pt x="280" y="3771"/>
                    <a:pt x="307" y="3760"/>
                  </a:cubicBezTo>
                  <a:cubicBezTo>
                    <a:pt x="1438" y="3271"/>
                    <a:pt x="2510" y="2664"/>
                    <a:pt x="3593" y="2081"/>
                  </a:cubicBezTo>
                  <a:cubicBezTo>
                    <a:pt x="4593" y="1545"/>
                    <a:pt x="5677" y="1057"/>
                    <a:pt x="6558" y="331"/>
                  </a:cubicBezTo>
                  <a:cubicBezTo>
                    <a:pt x="6686" y="223"/>
                    <a:pt x="6564" y="0"/>
                    <a:pt x="6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92" name="Google Shape;1192;p14"/>
            <p:cNvSpPr/>
            <p:nvPr/>
          </p:nvSpPr>
          <p:spPr>
            <a:xfrm rot="10800000" flipH="1">
              <a:off x="-414295" y="3573913"/>
              <a:ext cx="156804" cy="111916"/>
            </a:xfrm>
            <a:custGeom>
              <a:avLst/>
              <a:gdLst/>
              <a:ahLst/>
              <a:cxnLst/>
              <a:rect l="l" t="t" r="r" b="b"/>
              <a:pathLst>
                <a:path w="4894" h="3493" extrusionOk="0">
                  <a:moveTo>
                    <a:pt x="4633" y="0"/>
                  </a:moveTo>
                  <a:cubicBezTo>
                    <a:pt x="4605" y="0"/>
                    <a:pt x="4576" y="6"/>
                    <a:pt x="4547" y="19"/>
                  </a:cubicBezTo>
                  <a:cubicBezTo>
                    <a:pt x="3701" y="388"/>
                    <a:pt x="2939" y="1090"/>
                    <a:pt x="2189" y="1638"/>
                  </a:cubicBezTo>
                  <a:cubicBezTo>
                    <a:pt x="1511" y="2138"/>
                    <a:pt x="796" y="2650"/>
                    <a:pt x="141" y="3186"/>
                  </a:cubicBezTo>
                  <a:cubicBezTo>
                    <a:pt x="0" y="3296"/>
                    <a:pt x="132" y="3493"/>
                    <a:pt x="284" y="3493"/>
                  </a:cubicBezTo>
                  <a:cubicBezTo>
                    <a:pt x="312" y="3493"/>
                    <a:pt x="340" y="3486"/>
                    <a:pt x="368" y="3471"/>
                  </a:cubicBezTo>
                  <a:cubicBezTo>
                    <a:pt x="1165" y="2971"/>
                    <a:pt x="1939" y="2400"/>
                    <a:pt x="2713" y="1864"/>
                  </a:cubicBezTo>
                  <a:cubicBezTo>
                    <a:pt x="3404" y="1364"/>
                    <a:pt x="4201" y="935"/>
                    <a:pt x="4773" y="316"/>
                  </a:cubicBezTo>
                  <a:cubicBezTo>
                    <a:pt x="4894" y="175"/>
                    <a:pt x="4785" y="0"/>
                    <a:pt x="46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93" name="Google Shape;1193;p14"/>
            <p:cNvSpPr/>
            <p:nvPr/>
          </p:nvSpPr>
          <p:spPr>
            <a:xfrm rot="10800000" flipH="1">
              <a:off x="-1266399" y="3963488"/>
              <a:ext cx="157124" cy="112076"/>
            </a:xfrm>
            <a:custGeom>
              <a:avLst/>
              <a:gdLst/>
              <a:ahLst/>
              <a:cxnLst/>
              <a:rect l="l" t="t" r="r" b="b"/>
              <a:pathLst>
                <a:path w="4904" h="3498" extrusionOk="0">
                  <a:moveTo>
                    <a:pt x="4624" y="0"/>
                  </a:moveTo>
                  <a:cubicBezTo>
                    <a:pt x="4598" y="0"/>
                    <a:pt x="4571" y="5"/>
                    <a:pt x="4543" y="14"/>
                  </a:cubicBezTo>
                  <a:cubicBezTo>
                    <a:pt x="3698" y="395"/>
                    <a:pt x="2936" y="1086"/>
                    <a:pt x="2198" y="1646"/>
                  </a:cubicBezTo>
                  <a:cubicBezTo>
                    <a:pt x="1507" y="2146"/>
                    <a:pt x="793" y="2658"/>
                    <a:pt x="138" y="3193"/>
                  </a:cubicBezTo>
                  <a:cubicBezTo>
                    <a:pt x="1" y="3301"/>
                    <a:pt x="121" y="3497"/>
                    <a:pt x="268" y="3497"/>
                  </a:cubicBezTo>
                  <a:cubicBezTo>
                    <a:pt x="300" y="3497"/>
                    <a:pt x="332" y="3488"/>
                    <a:pt x="364" y="3467"/>
                  </a:cubicBezTo>
                  <a:cubicBezTo>
                    <a:pt x="1162" y="2979"/>
                    <a:pt x="1948" y="2396"/>
                    <a:pt x="2710" y="1860"/>
                  </a:cubicBezTo>
                  <a:cubicBezTo>
                    <a:pt x="3400" y="1372"/>
                    <a:pt x="4198" y="943"/>
                    <a:pt x="4769" y="312"/>
                  </a:cubicBezTo>
                  <a:cubicBezTo>
                    <a:pt x="4903" y="178"/>
                    <a:pt x="4788" y="0"/>
                    <a:pt x="4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94" name="Google Shape;1194;p14"/>
            <p:cNvSpPr/>
            <p:nvPr/>
          </p:nvSpPr>
          <p:spPr>
            <a:xfrm rot="10800000" flipH="1">
              <a:off x="-1117381" y="3690154"/>
              <a:ext cx="195668" cy="138285"/>
            </a:xfrm>
            <a:custGeom>
              <a:avLst/>
              <a:gdLst/>
              <a:ahLst/>
              <a:cxnLst/>
              <a:rect l="l" t="t" r="r" b="b"/>
              <a:pathLst>
                <a:path w="6107" h="4316" extrusionOk="0">
                  <a:moveTo>
                    <a:pt x="125" y="1"/>
                  </a:moveTo>
                  <a:cubicBezTo>
                    <a:pt x="53" y="1"/>
                    <a:pt x="1" y="92"/>
                    <a:pt x="59" y="160"/>
                  </a:cubicBezTo>
                  <a:cubicBezTo>
                    <a:pt x="880" y="1029"/>
                    <a:pt x="1892" y="1684"/>
                    <a:pt x="2857" y="2362"/>
                  </a:cubicBezTo>
                  <a:cubicBezTo>
                    <a:pt x="3809" y="3041"/>
                    <a:pt x="4750" y="3886"/>
                    <a:pt x="5833" y="4303"/>
                  </a:cubicBezTo>
                  <a:cubicBezTo>
                    <a:pt x="5856" y="4312"/>
                    <a:pt x="5878" y="4315"/>
                    <a:pt x="5898" y="4315"/>
                  </a:cubicBezTo>
                  <a:cubicBezTo>
                    <a:pt x="6044" y="4315"/>
                    <a:pt x="6106" y="4107"/>
                    <a:pt x="6012" y="3981"/>
                  </a:cubicBezTo>
                  <a:cubicBezTo>
                    <a:pt x="5298" y="3172"/>
                    <a:pt x="4226" y="2588"/>
                    <a:pt x="3333" y="1981"/>
                  </a:cubicBezTo>
                  <a:cubicBezTo>
                    <a:pt x="2321" y="1279"/>
                    <a:pt x="1321" y="505"/>
                    <a:pt x="178" y="17"/>
                  </a:cubicBezTo>
                  <a:cubicBezTo>
                    <a:pt x="160" y="5"/>
                    <a:pt x="142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95" name="Google Shape;1195;p14"/>
            <p:cNvSpPr/>
            <p:nvPr/>
          </p:nvSpPr>
          <p:spPr>
            <a:xfrm rot="10800000" flipH="1">
              <a:off x="-849142" y="3931608"/>
              <a:ext cx="214251" cy="120887"/>
            </a:xfrm>
            <a:custGeom>
              <a:avLst/>
              <a:gdLst/>
              <a:ahLst/>
              <a:cxnLst/>
              <a:rect l="l" t="t" r="r" b="b"/>
              <a:pathLst>
                <a:path w="6687" h="3773" extrusionOk="0">
                  <a:moveTo>
                    <a:pt x="6426" y="0"/>
                  </a:moveTo>
                  <a:cubicBezTo>
                    <a:pt x="6410" y="0"/>
                    <a:pt x="6395" y="3"/>
                    <a:pt x="6379" y="9"/>
                  </a:cubicBezTo>
                  <a:cubicBezTo>
                    <a:pt x="5308" y="366"/>
                    <a:pt x="4307" y="1033"/>
                    <a:pt x="3331" y="1604"/>
                  </a:cubicBezTo>
                  <a:cubicBezTo>
                    <a:pt x="2260" y="2211"/>
                    <a:pt x="1188" y="2795"/>
                    <a:pt x="176" y="3497"/>
                  </a:cubicBezTo>
                  <a:cubicBezTo>
                    <a:pt x="0" y="3590"/>
                    <a:pt x="94" y="3773"/>
                    <a:pt x="238" y="3773"/>
                  </a:cubicBezTo>
                  <a:cubicBezTo>
                    <a:pt x="260" y="3773"/>
                    <a:pt x="283" y="3769"/>
                    <a:pt x="307" y="3759"/>
                  </a:cubicBezTo>
                  <a:cubicBezTo>
                    <a:pt x="1438" y="3271"/>
                    <a:pt x="2510" y="2664"/>
                    <a:pt x="3593" y="2080"/>
                  </a:cubicBezTo>
                  <a:cubicBezTo>
                    <a:pt x="4593" y="1545"/>
                    <a:pt x="5677" y="1057"/>
                    <a:pt x="6558" y="330"/>
                  </a:cubicBezTo>
                  <a:cubicBezTo>
                    <a:pt x="6686" y="223"/>
                    <a:pt x="6564" y="0"/>
                    <a:pt x="6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96" name="Google Shape;1196;p14"/>
            <p:cNvSpPr/>
            <p:nvPr/>
          </p:nvSpPr>
          <p:spPr>
            <a:xfrm rot="10800000" flipH="1">
              <a:off x="-610284" y="3736228"/>
              <a:ext cx="177405" cy="134664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42" y="1"/>
                  </a:moveTo>
                  <a:cubicBezTo>
                    <a:pt x="112" y="1"/>
                    <a:pt x="0" y="187"/>
                    <a:pt x="127" y="294"/>
                  </a:cubicBezTo>
                  <a:cubicBezTo>
                    <a:pt x="901" y="1032"/>
                    <a:pt x="1758" y="1663"/>
                    <a:pt x="2615" y="2318"/>
                  </a:cubicBezTo>
                  <a:cubicBezTo>
                    <a:pt x="3425" y="2949"/>
                    <a:pt x="4258" y="3782"/>
                    <a:pt x="5211" y="4187"/>
                  </a:cubicBezTo>
                  <a:cubicBezTo>
                    <a:pt x="5237" y="4198"/>
                    <a:pt x="5264" y="4203"/>
                    <a:pt x="5289" y="4203"/>
                  </a:cubicBezTo>
                  <a:cubicBezTo>
                    <a:pt x="5432" y="4203"/>
                    <a:pt x="5536" y="4045"/>
                    <a:pt x="5425" y="3913"/>
                  </a:cubicBezTo>
                  <a:cubicBezTo>
                    <a:pt x="4818" y="3140"/>
                    <a:pt x="3865" y="2580"/>
                    <a:pt x="3068" y="1997"/>
                  </a:cubicBezTo>
                  <a:cubicBezTo>
                    <a:pt x="2175" y="1330"/>
                    <a:pt x="1282" y="627"/>
                    <a:pt x="329" y="32"/>
                  </a:cubicBezTo>
                  <a:cubicBezTo>
                    <a:pt x="301" y="10"/>
                    <a:pt x="271" y="1"/>
                    <a:pt x="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97" name="Google Shape;1197;p14"/>
            <p:cNvSpPr/>
            <p:nvPr/>
          </p:nvSpPr>
          <p:spPr>
            <a:xfrm rot="10800000" flipH="1">
              <a:off x="-373540" y="4020230"/>
              <a:ext cx="156483" cy="111948"/>
            </a:xfrm>
            <a:custGeom>
              <a:avLst/>
              <a:gdLst/>
              <a:ahLst/>
              <a:cxnLst/>
              <a:rect l="l" t="t" r="r" b="b"/>
              <a:pathLst>
                <a:path w="4884" h="3494" extrusionOk="0">
                  <a:moveTo>
                    <a:pt x="4627" y="1"/>
                  </a:moveTo>
                  <a:cubicBezTo>
                    <a:pt x="4598" y="1"/>
                    <a:pt x="4568" y="7"/>
                    <a:pt x="4537" y="19"/>
                  </a:cubicBezTo>
                  <a:cubicBezTo>
                    <a:pt x="3691" y="388"/>
                    <a:pt x="2929" y="1091"/>
                    <a:pt x="2191" y="1639"/>
                  </a:cubicBezTo>
                  <a:cubicBezTo>
                    <a:pt x="1501" y="2139"/>
                    <a:pt x="786" y="2651"/>
                    <a:pt x="131" y="3186"/>
                  </a:cubicBezTo>
                  <a:cubicBezTo>
                    <a:pt x="1" y="3297"/>
                    <a:pt x="125" y="3493"/>
                    <a:pt x="275" y="3493"/>
                  </a:cubicBezTo>
                  <a:cubicBezTo>
                    <a:pt x="302" y="3493"/>
                    <a:pt x="330" y="3487"/>
                    <a:pt x="358" y="3472"/>
                  </a:cubicBezTo>
                  <a:cubicBezTo>
                    <a:pt x="1155" y="2972"/>
                    <a:pt x="1929" y="2401"/>
                    <a:pt x="2703" y="1865"/>
                  </a:cubicBezTo>
                  <a:cubicBezTo>
                    <a:pt x="3394" y="1365"/>
                    <a:pt x="4192" y="936"/>
                    <a:pt x="4763" y="317"/>
                  </a:cubicBezTo>
                  <a:cubicBezTo>
                    <a:pt x="4884" y="176"/>
                    <a:pt x="4783" y="1"/>
                    <a:pt x="46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98" name="Google Shape;1198;p14"/>
            <p:cNvSpPr/>
            <p:nvPr/>
          </p:nvSpPr>
          <p:spPr>
            <a:xfrm rot="10800000" flipH="1">
              <a:off x="-224779" y="3747378"/>
              <a:ext cx="195700" cy="138124"/>
            </a:xfrm>
            <a:custGeom>
              <a:avLst/>
              <a:gdLst/>
              <a:ahLst/>
              <a:cxnLst/>
              <a:rect l="l" t="t" r="r" b="b"/>
              <a:pathLst>
                <a:path w="6108" h="4311" extrusionOk="0">
                  <a:moveTo>
                    <a:pt x="139" y="1"/>
                  </a:moveTo>
                  <a:cubicBezTo>
                    <a:pt x="67" y="1"/>
                    <a:pt x="0" y="95"/>
                    <a:pt x="60" y="155"/>
                  </a:cubicBezTo>
                  <a:cubicBezTo>
                    <a:pt x="882" y="1024"/>
                    <a:pt x="1894" y="1679"/>
                    <a:pt x="2858" y="2357"/>
                  </a:cubicBezTo>
                  <a:cubicBezTo>
                    <a:pt x="3811" y="3036"/>
                    <a:pt x="4752" y="3881"/>
                    <a:pt x="5835" y="4298"/>
                  </a:cubicBezTo>
                  <a:cubicBezTo>
                    <a:pt x="5858" y="4307"/>
                    <a:pt x="5880" y="4311"/>
                    <a:pt x="5900" y="4311"/>
                  </a:cubicBezTo>
                  <a:cubicBezTo>
                    <a:pt x="6046" y="4311"/>
                    <a:pt x="6108" y="4102"/>
                    <a:pt x="6014" y="3977"/>
                  </a:cubicBezTo>
                  <a:cubicBezTo>
                    <a:pt x="5299" y="3167"/>
                    <a:pt x="4228" y="2583"/>
                    <a:pt x="3335" y="1976"/>
                  </a:cubicBezTo>
                  <a:cubicBezTo>
                    <a:pt x="2323" y="1274"/>
                    <a:pt x="1323" y="500"/>
                    <a:pt x="180" y="12"/>
                  </a:cubicBezTo>
                  <a:cubicBezTo>
                    <a:pt x="166" y="4"/>
                    <a:pt x="152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99" name="Google Shape;1199;p14"/>
            <p:cNvSpPr/>
            <p:nvPr/>
          </p:nvSpPr>
          <p:spPr>
            <a:xfrm rot="10800000" flipH="1">
              <a:off x="43685" y="3988543"/>
              <a:ext cx="214059" cy="121207"/>
            </a:xfrm>
            <a:custGeom>
              <a:avLst/>
              <a:gdLst/>
              <a:ahLst/>
              <a:cxnLst/>
              <a:rect l="l" t="t" r="r" b="b"/>
              <a:pathLst>
                <a:path w="6681" h="3783" extrusionOk="0">
                  <a:moveTo>
                    <a:pt x="6422" y="1"/>
                  </a:moveTo>
                  <a:cubicBezTo>
                    <a:pt x="6406" y="1"/>
                    <a:pt x="6390" y="4"/>
                    <a:pt x="6374" y="10"/>
                  </a:cubicBezTo>
                  <a:cubicBezTo>
                    <a:pt x="5302" y="367"/>
                    <a:pt x="4302" y="1034"/>
                    <a:pt x="3326" y="1605"/>
                  </a:cubicBezTo>
                  <a:cubicBezTo>
                    <a:pt x="2254" y="2213"/>
                    <a:pt x="1183" y="2796"/>
                    <a:pt x="171" y="3498"/>
                  </a:cubicBezTo>
                  <a:cubicBezTo>
                    <a:pt x="1" y="3598"/>
                    <a:pt x="66" y="3782"/>
                    <a:pt x="211" y="3782"/>
                  </a:cubicBezTo>
                  <a:cubicBezTo>
                    <a:pt x="239" y="3782"/>
                    <a:pt x="269" y="3776"/>
                    <a:pt x="302" y="3760"/>
                  </a:cubicBezTo>
                  <a:cubicBezTo>
                    <a:pt x="1433" y="3272"/>
                    <a:pt x="2504" y="2665"/>
                    <a:pt x="3588" y="2082"/>
                  </a:cubicBezTo>
                  <a:cubicBezTo>
                    <a:pt x="4588" y="1546"/>
                    <a:pt x="5671" y="1058"/>
                    <a:pt x="6552" y="319"/>
                  </a:cubicBezTo>
                  <a:cubicBezTo>
                    <a:pt x="6680" y="213"/>
                    <a:pt x="6560" y="1"/>
                    <a:pt x="6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00" name="Google Shape;1200;p14"/>
            <p:cNvSpPr/>
            <p:nvPr/>
          </p:nvSpPr>
          <p:spPr>
            <a:xfrm rot="10800000" flipH="1">
              <a:off x="282351" y="3793067"/>
              <a:ext cx="177405" cy="134664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43" y="1"/>
                  </a:moveTo>
                  <a:cubicBezTo>
                    <a:pt x="113" y="1"/>
                    <a:pt x="1" y="189"/>
                    <a:pt x="127" y="306"/>
                  </a:cubicBezTo>
                  <a:cubicBezTo>
                    <a:pt x="901" y="1032"/>
                    <a:pt x="1758" y="1675"/>
                    <a:pt x="2616" y="2330"/>
                  </a:cubicBezTo>
                  <a:cubicBezTo>
                    <a:pt x="3425" y="2949"/>
                    <a:pt x="4259" y="3782"/>
                    <a:pt x="5211" y="4187"/>
                  </a:cubicBezTo>
                  <a:cubicBezTo>
                    <a:pt x="5238" y="4198"/>
                    <a:pt x="5264" y="4203"/>
                    <a:pt x="5289" y="4203"/>
                  </a:cubicBezTo>
                  <a:cubicBezTo>
                    <a:pt x="5433" y="4203"/>
                    <a:pt x="5537" y="4045"/>
                    <a:pt x="5426" y="3913"/>
                  </a:cubicBezTo>
                  <a:cubicBezTo>
                    <a:pt x="4818" y="3139"/>
                    <a:pt x="3866" y="2580"/>
                    <a:pt x="3068" y="1996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301" y="10"/>
                    <a:pt x="272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01" name="Google Shape;1201;p14"/>
            <p:cNvSpPr/>
            <p:nvPr/>
          </p:nvSpPr>
          <p:spPr>
            <a:xfrm rot="10800000" flipH="1">
              <a:off x="518838" y="4076941"/>
              <a:ext cx="156836" cy="111948"/>
            </a:xfrm>
            <a:custGeom>
              <a:avLst/>
              <a:gdLst/>
              <a:ahLst/>
              <a:cxnLst/>
              <a:rect l="l" t="t" r="r" b="b"/>
              <a:pathLst>
                <a:path w="4895" h="3494" extrusionOk="0">
                  <a:moveTo>
                    <a:pt x="4625" y="1"/>
                  </a:moveTo>
                  <a:cubicBezTo>
                    <a:pt x="4599" y="1"/>
                    <a:pt x="4572" y="5"/>
                    <a:pt x="4545" y="15"/>
                  </a:cubicBezTo>
                  <a:cubicBezTo>
                    <a:pt x="3700" y="384"/>
                    <a:pt x="2938" y="1087"/>
                    <a:pt x="2200" y="1635"/>
                  </a:cubicBezTo>
                  <a:cubicBezTo>
                    <a:pt x="1509" y="2135"/>
                    <a:pt x="795" y="2647"/>
                    <a:pt x="140" y="3182"/>
                  </a:cubicBezTo>
                  <a:cubicBezTo>
                    <a:pt x="1" y="3292"/>
                    <a:pt x="128" y="3493"/>
                    <a:pt x="278" y="3493"/>
                  </a:cubicBezTo>
                  <a:cubicBezTo>
                    <a:pt x="307" y="3493"/>
                    <a:pt x="337" y="3486"/>
                    <a:pt x="366" y="3468"/>
                  </a:cubicBezTo>
                  <a:cubicBezTo>
                    <a:pt x="1164" y="2980"/>
                    <a:pt x="1938" y="2397"/>
                    <a:pt x="2712" y="1861"/>
                  </a:cubicBezTo>
                  <a:cubicBezTo>
                    <a:pt x="3402" y="1373"/>
                    <a:pt x="4200" y="932"/>
                    <a:pt x="4772" y="313"/>
                  </a:cubicBezTo>
                  <a:cubicBezTo>
                    <a:pt x="4894" y="170"/>
                    <a:pt x="4780" y="1"/>
                    <a:pt x="4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02" name="Google Shape;1202;p14"/>
            <p:cNvSpPr/>
            <p:nvPr/>
          </p:nvSpPr>
          <p:spPr>
            <a:xfrm rot="10800000" flipH="1">
              <a:off x="-1225644" y="4409805"/>
              <a:ext cx="156804" cy="112108"/>
            </a:xfrm>
            <a:custGeom>
              <a:avLst/>
              <a:gdLst/>
              <a:ahLst/>
              <a:cxnLst/>
              <a:rect l="l" t="t" r="r" b="b"/>
              <a:pathLst>
                <a:path w="4894" h="3499" extrusionOk="0">
                  <a:moveTo>
                    <a:pt x="4621" y="1"/>
                  </a:moveTo>
                  <a:cubicBezTo>
                    <a:pt x="4597" y="1"/>
                    <a:pt x="4571" y="5"/>
                    <a:pt x="4545" y="15"/>
                  </a:cubicBezTo>
                  <a:cubicBezTo>
                    <a:pt x="3688" y="396"/>
                    <a:pt x="2926" y="1087"/>
                    <a:pt x="2188" y="1646"/>
                  </a:cubicBezTo>
                  <a:cubicBezTo>
                    <a:pt x="1497" y="2146"/>
                    <a:pt x="795" y="2658"/>
                    <a:pt x="128" y="3182"/>
                  </a:cubicBezTo>
                  <a:cubicBezTo>
                    <a:pt x="0" y="3300"/>
                    <a:pt x="115" y="3498"/>
                    <a:pt x="259" y="3498"/>
                  </a:cubicBezTo>
                  <a:cubicBezTo>
                    <a:pt x="290" y="3498"/>
                    <a:pt x="323" y="3489"/>
                    <a:pt x="354" y="3468"/>
                  </a:cubicBezTo>
                  <a:cubicBezTo>
                    <a:pt x="1164" y="2980"/>
                    <a:pt x="1938" y="2396"/>
                    <a:pt x="2712" y="1861"/>
                  </a:cubicBezTo>
                  <a:cubicBezTo>
                    <a:pt x="3390" y="1372"/>
                    <a:pt x="4200" y="944"/>
                    <a:pt x="4759" y="313"/>
                  </a:cubicBezTo>
                  <a:cubicBezTo>
                    <a:pt x="4893" y="179"/>
                    <a:pt x="4778" y="1"/>
                    <a:pt x="4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03" name="Google Shape;1203;p14"/>
            <p:cNvSpPr/>
            <p:nvPr/>
          </p:nvSpPr>
          <p:spPr>
            <a:xfrm rot="10800000" flipH="1">
              <a:off x="-1076979" y="4136472"/>
              <a:ext cx="195700" cy="138156"/>
            </a:xfrm>
            <a:custGeom>
              <a:avLst/>
              <a:gdLst/>
              <a:ahLst/>
              <a:cxnLst/>
              <a:rect l="l" t="t" r="r" b="b"/>
              <a:pathLst>
                <a:path w="6108" h="4312" extrusionOk="0">
                  <a:moveTo>
                    <a:pt x="135" y="1"/>
                  </a:moveTo>
                  <a:cubicBezTo>
                    <a:pt x="64" y="1"/>
                    <a:pt x="1" y="86"/>
                    <a:pt x="60" y="155"/>
                  </a:cubicBezTo>
                  <a:cubicBezTo>
                    <a:pt x="881" y="1024"/>
                    <a:pt x="1893" y="1679"/>
                    <a:pt x="2858" y="2358"/>
                  </a:cubicBezTo>
                  <a:cubicBezTo>
                    <a:pt x="3810" y="3037"/>
                    <a:pt x="4751" y="3882"/>
                    <a:pt x="5834" y="4299"/>
                  </a:cubicBezTo>
                  <a:cubicBezTo>
                    <a:pt x="5858" y="4307"/>
                    <a:pt x="5879" y="4311"/>
                    <a:pt x="5899" y="4311"/>
                  </a:cubicBezTo>
                  <a:cubicBezTo>
                    <a:pt x="6045" y="4311"/>
                    <a:pt x="6107" y="4104"/>
                    <a:pt x="6013" y="3989"/>
                  </a:cubicBezTo>
                  <a:cubicBezTo>
                    <a:pt x="5299" y="3168"/>
                    <a:pt x="4227" y="2584"/>
                    <a:pt x="3334" y="1977"/>
                  </a:cubicBezTo>
                  <a:cubicBezTo>
                    <a:pt x="2322" y="1274"/>
                    <a:pt x="1322" y="501"/>
                    <a:pt x="179" y="12"/>
                  </a:cubicBezTo>
                  <a:cubicBezTo>
                    <a:pt x="165" y="4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04" name="Google Shape;1204;p14"/>
            <p:cNvSpPr/>
            <p:nvPr/>
          </p:nvSpPr>
          <p:spPr>
            <a:xfrm rot="10800000" flipH="1">
              <a:off x="-808644" y="4377797"/>
              <a:ext cx="214508" cy="121047"/>
            </a:xfrm>
            <a:custGeom>
              <a:avLst/>
              <a:gdLst/>
              <a:ahLst/>
              <a:cxnLst/>
              <a:rect l="l" t="t" r="r" b="b"/>
              <a:pathLst>
                <a:path w="6695" h="3778" extrusionOk="0">
                  <a:moveTo>
                    <a:pt x="6429" y="1"/>
                  </a:moveTo>
                  <a:cubicBezTo>
                    <a:pt x="6412" y="1"/>
                    <a:pt x="6394" y="3"/>
                    <a:pt x="6377" y="10"/>
                  </a:cubicBezTo>
                  <a:cubicBezTo>
                    <a:pt x="5306" y="367"/>
                    <a:pt x="4306" y="1033"/>
                    <a:pt x="3329" y="1605"/>
                  </a:cubicBezTo>
                  <a:cubicBezTo>
                    <a:pt x="2258" y="2212"/>
                    <a:pt x="1186" y="2796"/>
                    <a:pt x="174" y="3498"/>
                  </a:cubicBezTo>
                  <a:cubicBezTo>
                    <a:pt x="1" y="3590"/>
                    <a:pt x="89" y="3777"/>
                    <a:pt x="230" y="3777"/>
                  </a:cubicBezTo>
                  <a:cubicBezTo>
                    <a:pt x="254" y="3777"/>
                    <a:pt x="279" y="3772"/>
                    <a:pt x="305" y="3760"/>
                  </a:cubicBezTo>
                  <a:cubicBezTo>
                    <a:pt x="1436" y="3272"/>
                    <a:pt x="2508" y="2665"/>
                    <a:pt x="3591" y="2081"/>
                  </a:cubicBezTo>
                  <a:cubicBezTo>
                    <a:pt x="4591" y="1545"/>
                    <a:pt x="5675" y="1057"/>
                    <a:pt x="6556" y="331"/>
                  </a:cubicBezTo>
                  <a:cubicBezTo>
                    <a:pt x="6695" y="214"/>
                    <a:pt x="6575" y="1"/>
                    <a:pt x="6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05" name="Google Shape;1205;p14"/>
            <p:cNvSpPr/>
            <p:nvPr/>
          </p:nvSpPr>
          <p:spPr>
            <a:xfrm rot="10800000" flipH="1">
              <a:off x="-569529" y="4182545"/>
              <a:ext cx="177085" cy="134664"/>
            </a:xfrm>
            <a:custGeom>
              <a:avLst/>
              <a:gdLst/>
              <a:ahLst/>
              <a:cxnLst/>
              <a:rect l="l" t="t" r="r" b="b"/>
              <a:pathLst>
                <a:path w="5527" h="4203" extrusionOk="0">
                  <a:moveTo>
                    <a:pt x="239" y="0"/>
                  </a:moveTo>
                  <a:cubicBezTo>
                    <a:pt x="106" y="0"/>
                    <a:pt x="0" y="187"/>
                    <a:pt x="117" y="294"/>
                  </a:cubicBezTo>
                  <a:cubicBezTo>
                    <a:pt x="891" y="1032"/>
                    <a:pt x="1760" y="1663"/>
                    <a:pt x="2605" y="2318"/>
                  </a:cubicBezTo>
                  <a:cubicBezTo>
                    <a:pt x="3427" y="2949"/>
                    <a:pt x="4260" y="3782"/>
                    <a:pt x="5213" y="4187"/>
                  </a:cubicBezTo>
                  <a:cubicBezTo>
                    <a:pt x="5239" y="4198"/>
                    <a:pt x="5265" y="4202"/>
                    <a:pt x="5290" y="4202"/>
                  </a:cubicBezTo>
                  <a:cubicBezTo>
                    <a:pt x="5431" y="4202"/>
                    <a:pt x="5526" y="4045"/>
                    <a:pt x="5415" y="3913"/>
                  </a:cubicBezTo>
                  <a:cubicBezTo>
                    <a:pt x="4808" y="3139"/>
                    <a:pt x="3855" y="2580"/>
                    <a:pt x="3070" y="1996"/>
                  </a:cubicBezTo>
                  <a:cubicBezTo>
                    <a:pt x="2177" y="1329"/>
                    <a:pt x="1284" y="627"/>
                    <a:pt x="331" y="32"/>
                  </a:cubicBezTo>
                  <a:cubicBezTo>
                    <a:pt x="300" y="10"/>
                    <a:pt x="269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06" name="Google Shape;1206;p14"/>
            <p:cNvSpPr/>
            <p:nvPr/>
          </p:nvSpPr>
          <p:spPr>
            <a:xfrm rot="10800000" flipH="1">
              <a:off x="-333010" y="4466291"/>
              <a:ext cx="156708" cy="112204"/>
            </a:xfrm>
            <a:custGeom>
              <a:avLst/>
              <a:gdLst/>
              <a:ahLst/>
              <a:cxnLst/>
              <a:rect l="l" t="t" r="r" b="b"/>
              <a:pathLst>
                <a:path w="4891" h="3502" extrusionOk="0">
                  <a:moveTo>
                    <a:pt x="4624" y="0"/>
                  </a:moveTo>
                  <a:cubicBezTo>
                    <a:pt x="4596" y="0"/>
                    <a:pt x="4565" y="6"/>
                    <a:pt x="4534" y="19"/>
                  </a:cubicBezTo>
                  <a:cubicBezTo>
                    <a:pt x="3689" y="388"/>
                    <a:pt x="2927" y="1091"/>
                    <a:pt x="2188" y="1638"/>
                  </a:cubicBezTo>
                  <a:cubicBezTo>
                    <a:pt x="1498" y="2138"/>
                    <a:pt x="795" y="2650"/>
                    <a:pt x="129" y="3186"/>
                  </a:cubicBezTo>
                  <a:cubicBezTo>
                    <a:pt x="0" y="3295"/>
                    <a:pt x="117" y="3501"/>
                    <a:pt x="263" y="3501"/>
                  </a:cubicBezTo>
                  <a:cubicBezTo>
                    <a:pt x="293" y="3501"/>
                    <a:pt x="324" y="3492"/>
                    <a:pt x="355" y="3472"/>
                  </a:cubicBezTo>
                  <a:cubicBezTo>
                    <a:pt x="1164" y="2972"/>
                    <a:pt x="1938" y="2400"/>
                    <a:pt x="2712" y="1865"/>
                  </a:cubicBezTo>
                  <a:cubicBezTo>
                    <a:pt x="3391" y="1364"/>
                    <a:pt x="4200" y="936"/>
                    <a:pt x="4760" y="317"/>
                  </a:cubicBezTo>
                  <a:cubicBezTo>
                    <a:pt x="4891" y="176"/>
                    <a:pt x="4783" y="0"/>
                    <a:pt x="4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07" name="Google Shape;1207;p14"/>
            <p:cNvSpPr/>
            <p:nvPr/>
          </p:nvSpPr>
          <p:spPr>
            <a:xfrm rot="10800000" flipH="1">
              <a:off x="-184280" y="4193311"/>
              <a:ext cx="195636" cy="138285"/>
            </a:xfrm>
            <a:custGeom>
              <a:avLst/>
              <a:gdLst/>
              <a:ahLst/>
              <a:cxnLst/>
              <a:rect l="l" t="t" r="r" b="b"/>
              <a:pathLst>
                <a:path w="6106" h="4316" extrusionOk="0">
                  <a:moveTo>
                    <a:pt x="130" y="0"/>
                  </a:moveTo>
                  <a:cubicBezTo>
                    <a:pt x="61" y="0"/>
                    <a:pt x="0" y="94"/>
                    <a:pt x="59" y="171"/>
                  </a:cubicBezTo>
                  <a:cubicBezTo>
                    <a:pt x="880" y="1028"/>
                    <a:pt x="1892" y="1683"/>
                    <a:pt x="2857" y="2374"/>
                  </a:cubicBezTo>
                  <a:cubicBezTo>
                    <a:pt x="3809" y="3041"/>
                    <a:pt x="4750" y="3886"/>
                    <a:pt x="5833" y="4303"/>
                  </a:cubicBezTo>
                  <a:cubicBezTo>
                    <a:pt x="5856" y="4311"/>
                    <a:pt x="5878" y="4315"/>
                    <a:pt x="5898" y="4315"/>
                  </a:cubicBezTo>
                  <a:cubicBezTo>
                    <a:pt x="6044" y="4315"/>
                    <a:pt x="6106" y="4108"/>
                    <a:pt x="6012" y="3993"/>
                  </a:cubicBezTo>
                  <a:cubicBezTo>
                    <a:pt x="5297" y="3172"/>
                    <a:pt x="4226" y="2588"/>
                    <a:pt x="3333" y="1981"/>
                  </a:cubicBezTo>
                  <a:cubicBezTo>
                    <a:pt x="2321" y="1278"/>
                    <a:pt x="1321" y="505"/>
                    <a:pt x="178" y="16"/>
                  </a:cubicBezTo>
                  <a:cubicBezTo>
                    <a:pt x="162" y="5"/>
                    <a:pt x="14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08" name="Google Shape;1208;p14"/>
            <p:cNvSpPr/>
            <p:nvPr/>
          </p:nvSpPr>
          <p:spPr>
            <a:xfrm rot="10800000" flipH="1">
              <a:off x="84247" y="4434379"/>
              <a:ext cx="213931" cy="120919"/>
            </a:xfrm>
            <a:custGeom>
              <a:avLst/>
              <a:gdLst/>
              <a:ahLst/>
              <a:cxnLst/>
              <a:rect l="l" t="t" r="r" b="b"/>
              <a:pathLst>
                <a:path w="6677" h="3774" extrusionOk="0">
                  <a:moveTo>
                    <a:pt x="6421" y="0"/>
                  </a:moveTo>
                  <a:cubicBezTo>
                    <a:pt x="6404" y="0"/>
                    <a:pt x="6387" y="3"/>
                    <a:pt x="6370" y="9"/>
                  </a:cubicBezTo>
                  <a:cubicBezTo>
                    <a:pt x="5298" y="355"/>
                    <a:pt x="4298" y="1033"/>
                    <a:pt x="3322" y="1593"/>
                  </a:cubicBezTo>
                  <a:cubicBezTo>
                    <a:pt x="2250" y="2212"/>
                    <a:pt x="1179" y="2784"/>
                    <a:pt x="167" y="3486"/>
                  </a:cubicBezTo>
                  <a:cubicBezTo>
                    <a:pt x="0" y="3580"/>
                    <a:pt x="88" y="3773"/>
                    <a:pt x="232" y="3773"/>
                  </a:cubicBezTo>
                  <a:cubicBezTo>
                    <a:pt x="253" y="3773"/>
                    <a:pt x="275" y="3769"/>
                    <a:pt x="298" y="3760"/>
                  </a:cubicBezTo>
                  <a:cubicBezTo>
                    <a:pt x="1429" y="3260"/>
                    <a:pt x="2500" y="2653"/>
                    <a:pt x="3584" y="2069"/>
                  </a:cubicBezTo>
                  <a:cubicBezTo>
                    <a:pt x="4584" y="1533"/>
                    <a:pt x="5667" y="1045"/>
                    <a:pt x="6548" y="319"/>
                  </a:cubicBezTo>
                  <a:cubicBezTo>
                    <a:pt x="6676" y="212"/>
                    <a:pt x="6565" y="0"/>
                    <a:pt x="64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09" name="Google Shape;1209;p14"/>
            <p:cNvSpPr/>
            <p:nvPr/>
          </p:nvSpPr>
          <p:spPr>
            <a:xfrm rot="10800000" flipH="1">
              <a:off x="323105" y="4239384"/>
              <a:ext cx="177117" cy="134664"/>
            </a:xfrm>
            <a:custGeom>
              <a:avLst/>
              <a:gdLst/>
              <a:ahLst/>
              <a:cxnLst/>
              <a:rect l="l" t="t" r="r" b="b"/>
              <a:pathLst>
                <a:path w="5528" h="4203" extrusionOk="0">
                  <a:moveTo>
                    <a:pt x="240" y="0"/>
                  </a:moveTo>
                  <a:cubicBezTo>
                    <a:pt x="106" y="0"/>
                    <a:pt x="1" y="189"/>
                    <a:pt x="117" y="306"/>
                  </a:cubicBezTo>
                  <a:cubicBezTo>
                    <a:pt x="891" y="1032"/>
                    <a:pt x="1760" y="1675"/>
                    <a:pt x="2606" y="2330"/>
                  </a:cubicBezTo>
                  <a:cubicBezTo>
                    <a:pt x="3427" y="2949"/>
                    <a:pt x="4261" y="3782"/>
                    <a:pt x="5213" y="4187"/>
                  </a:cubicBezTo>
                  <a:cubicBezTo>
                    <a:pt x="5240" y="4198"/>
                    <a:pt x="5266" y="4202"/>
                    <a:pt x="5291" y="4202"/>
                  </a:cubicBezTo>
                  <a:cubicBezTo>
                    <a:pt x="5432" y="4202"/>
                    <a:pt x="5527" y="4045"/>
                    <a:pt x="5416" y="3913"/>
                  </a:cubicBezTo>
                  <a:cubicBezTo>
                    <a:pt x="4808" y="3139"/>
                    <a:pt x="3856" y="2580"/>
                    <a:pt x="3070" y="1996"/>
                  </a:cubicBezTo>
                  <a:cubicBezTo>
                    <a:pt x="2177" y="1329"/>
                    <a:pt x="1284" y="627"/>
                    <a:pt x="332" y="32"/>
                  </a:cubicBezTo>
                  <a:cubicBezTo>
                    <a:pt x="301" y="10"/>
                    <a:pt x="270" y="0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10" name="Google Shape;1210;p14"/>
            <p:cNvSpPr/>
            <p:nvPr/>
          </p:nvSpPr>
          <p:spPr>
            <a:xfrm rot="10800000" flipH="1">
              <a:off x="559593" y="4523290"/>
              <a:ext cx="156836" cy="111916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19" y="0"/>
                  </a:moveTo>
                  <a:cubicBezTo>
                    <a:pt x="4592" y="0"/>
                    <a:pt x="4564" y="5"/>
                    <a:pt x="4535" y="15"/>
                  </a:cubicBezTo>
                  <a:cubicBezTo>
                    <a:pt x="3690" y="384"/>
                    <a:pt x="2928" y="1087"/>
                    <a:pt x="2190" y="1634"/>
                  </a:cubicBezTo>
                  <a:cubicBezTo>
                    <a:pt x="1499" y="2146"/>
                    <a:pt x="785" y="2646"/>
                    <a:pt x="130" y="3182"/>
                  </a:cubicBezTo>
                  <a:cubicBezTo>
                    <a:pt x="1" y="3292"/>
                    <a:pt x="121" y="3493"/>
                    <a:pt x="269" y="3493"/>
                  </a:cubicBezTo>
                  <a:cubicBezTo>
                    <a:pt x="297" y="3493"/>
                    <a:pt x="327" y="3485"/>
                    <a:pt x="356" y="3468"/>
                  </a:cubicBezTo>
                  <a:cubicBezTo>
                    <a:pt x="1166" y="2980"/>
                    <a:pt x="1940" y="2396"/>
                    <a:pt x="2714" y="1860"/>
                  </a:cubicBezTo>
                  <a:cubicBezTo>
                    <a:pt x="3392" y="1372"/>
                    <a:pt x="4202" y="932"/>
                    <a:pt x="4762" y="313"/>
                  </a:cubicBezTo>
                  <a:cubicBezTo>
                    <a:pt x="4895" y="170"/>
                    <a:pt x="4782" y="0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11" name="Google Shape;1211;p14"/>
            <p:cNvSpPr/>
            <p:nvPr/>
          </p:nvSpPr>
          <p:spPr>
            <a:xfrm rot="10800000" flipH="1">
              <a:off x="708322" y="4250534"/>
              <a:ext cx="195700" cy="138124"/>
            </a:xfrm>
            <a:custGeom>
              <a:avLst/>
              <a:gdLst/>
              <a:ahLst/>
              <a:cxnLst/>
              <a:rect l="l" t="t" r="r" b="b"/>
              <a:pathLst>
                <a:path w="6108" h="4311" extrusionOk="0">
                  <a:moveTo>
                    <a:pt x="139" y="1"/>
                  </a:moveTo>
                  <a:cubicBezTo>
                    <a:pt x="66" y="1"/>
                    <a:pt x="0" y="96"/>
                    <a:pt x="60" y="166"/>
                  </a:cubicBezTo>
                  <a:cubicBezTo>
                    <a:pt x="882" y="1023"/>
                    <a:pt x="1894" y="1678"/>
                    <a:pt x="2858" y="2369"/>
                  </a:cubicBezTo>
                  <a:cubicBezTo>
                    <a:pt x="3811" y="3036"/>
                    <a:pt x="4751" y="3881"/>
                    <a:pt x="5835" y="4298"/>
                  </a:cubicBezTo>
                  <a:cubicBezTo>
                    <a:pt x="5859" y="4306"/>
                    <a:pt x="5882" y="4310"/>
                    <a:pt x="5903" y="4310"/>
                  </a:cubicBezTo>
                  <a:cubicBezTo>
                    <a:pt x="6054" y="4310"/>
                    <a:pt x="6107" y="4103"/>
                    <a:pt x="6013" y="3988"/>
                  </a:cubicBezTo>
                  <a:cubicBezTo>
                    <a:pt x="5299" y="3167"/>
                    <a:pt x="4227" y="2583"/>
                    <a:pt x="3334" y="1976"/>
                  </a:cubicBezTo>
                  <a:cubicBezTo>
                    <a:pt x="2322" y="1273"/>
                    <a:pt x="1334" y="500"/>
                    <a:pt x="179" y="11"/>
                  </a:cubicBezTo>
                  <a:cubicBezTo>
                    <a:pt x="166" y="4"/>
                    <a:pt x="152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12" name="Google Shape;1212;p14"/>
            <p:cNvSpPr/>
            <p:nvPr/>
          </p:nvSpPr>
          <p:spPr>
            <a:xfrm rot="10800000" flipH="1">
              <a:off x="-1184825" y="4856154"/>
              <a:ext cx="156451" cy="112076"/>
            </a:xfrm>
            <a:custGeom>
              <a:avLst/>
              <a:gdLst/>
              <a:ahLst/>
              <a:cxnLst/>
              <a:rect l="l" t="t" r="r" b="b"/>
              <a:pathLst>
                <a:path w="4883" h="3498" extrusionOk="0">
                  <a:moveTo>
                    <a:pt x="4610" y="1"/>
                  </a:moveTo>
                  <a:cubicBezTo>
                    <a:pt x="4585" y="1"/>
                    <a:pt x="4559" y="5"/>
                    <a:pt x="4533" y="15"/>
                  </a:cubicBezTo>
                  <a:cubicBezTo>
                    <a:pt x="3688" y="396"/>
                    <a:pt x="2926" y="1086"/>
                    <a:pt x="2176" y="1646"/>
                  </a:cubicBezTo>
                  <a:cubicBezTo>
                    <a:pt x="1497" y="2146"/>
                    <a:pt x="783" y="2658"/>
                    <a:pt x="128" y="3194"/>
                  </a:cubicBezTo>
                  <a:cubicBezTo>
                    <a:pt x="1" y="3302"/>
                    <a:pt x="123" y="3498"/>
                    <a:pt x="257" y="3498"/>
                  </a:cubicBezTo>
                  <a:cubicBezTo>
                    <a:pt x="285" y="3498"/>
                    <a:pt x="315" y="3489"/>
                    <a:pt x="342" y="3468"/>
                  </a:cubicBezTo>
                  <a:cubicBezTo>
                    <a:pt x="1152" y="2980"/>
                    <a:pt x="1926" y="2396"/>
                    <a:pt x="2700" y="1860"/>
                  </a:cubicBezTo>
                  <a:cubicBezTo>
                    <a:pt x="3390" y="1372"/>
                    <a:pt x="4188" y="944"/>
                    <a:pt x="4759" y="313"/>
                  </a:cubicBezTo>
                  <a:cubicBezTo>
                    <a:pt x="4883" y="179"/>
                    <a:pt x="4766" y="1"/>
                    <a:pt x="4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13" name="Google Shape;1213;p14"/>
            <p:cNvSpPr/>
            <p:nvPr/>
          </p:nvSpPr>
          <p:spPr>
            <a:xfrm rot="10800000" flipH="1">
              <a:off x="-1036416" y="4582821"/>
              <a:ext cx="195989" cy="138124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89" y="1024"/>
                    <a:pt x="1913" y="1679"/>
                    <a:pt x="2878" y="2358"/>
                  </a:cubicBezTo>
                  <a:cubicBezTo>
                    <a:pt x="3830" y="3036"/>
                    <a:pt x="4759" y="3882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2" y="4311"/>
                    <a:pt x="6117" y="4104"/>
                    <a:pt x="6033" y="3989"/>
                  </a:cubicBezTo>
                  <a:cubicBezTo>
                    <a:pt x="5319" y="3167"/>
                    <a:pt x="4247" y="2584"/>
                    <a:pt x="3354" y="1977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14" name="Google Shape;1214;p14"/>
            <p:cNvSpPr/>
            <p:nvPr/>
          </p:nvSpPr>
          <p:spPr>
            <a:xfrm rot="10800000" flipH="1">
              <a:off x="-767857" y="4824114"/>
              <a:ext cx="214187" cy="121047"/>
            </a:xfrm>
            <a:custGeom>
              <a:avLst/>
              <a:gdLst/>
              <a:ahLst/>
              <a:cxnLst/>
              <a:rect l="l" t="t" r="r" b="b"/>
              <a:pathLst>
                <a:path w="6685" h="3778" extrusionOk="0">
                  <a:moveTo>
                    <a:pt x="6416" y="1"/>
                  </a:moveTo>
                  <a:cubicBezTo>
                    <a:pt x="6400" y="1"/>
                    <a:pt x="6383" y="3"/>
                    <a:pt x="6366" y="9"/>
                  </a:cubicBezTo>
                  <a:cubicBezTo>
                    <a:pt x="5295" y="366"/>
                    <a:pt x="4307" y="1033"/>
                    <a:pt x="3318" y="1605"/>
                  </a:cubicBezTo>
                  <a:cubicBezTo>
                    <a:pt x="2247" y="2212"/>
                    <a:pt x="1175" y="2795"/>
                    <a:pt x="163" y="3498"/>
                  </a:cubicBezTo>
                  <a:cubicBezTo>
                    <a:pt x="0" y="3589"/>
                    <a:pt x="81" y="3777"/>
                    <a:pt x="220" y="3777"/>
                  </a:cubicBezTo>
                  <a:cubicBezTo>
                    <a:pt x="243" y="3777"/>
                    <a:pt x="268" y="3772"/>
                    <a:pt x="294" y="3760"/>
                  </a:cubicBezTo>
                  <a:cubicBezTo>
                    <a:pt x="1425" y="3272"/>
                    <a:pt x="2497" y="2664"/>
                    <a:pt x="3592" y="2081"/>
                  </a:cubicBezTo>
                  <a:cubicBezTo>
                    <a:pt x="4580" y="1545"/>
                    <a:pt x="5676" y="1057"/>
                    <a:pt x="6545" y="331"/>
                  </a:cubicBezTo>
                  <a:cubicBezTo>
                    <a:pt x="6684" y="224"/>
                    <a:pt x="6563" y="1"/>
                    <a:pt x="6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15" name="Google Shape;1215;p14"/>
            <p:cNvSpPr/>
            <p:nvPr/>
          </p:nvSpPr>
          <p:spPr>
            <a:xfrm rot="10800000" flipH="1">
              <a:off x="-529095" y="4628862"/>
              <a:ext cx="177405" cy="134664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39" y="0"/>
                  </a:moveTo>
                  <a:cubicBezTo>
                    <a:pt x="106" y="0"/>
                    <a:pt x="0" y="186"/>
                    <a:pt x="117" y="293"/>
                  </a:cubicBezTo>
                  <a:cubicBezTo>
                    <a:pt x="891" y="1020"/>
                    <a:pt x="1760" y="1663"/>
                    <a:pt x="2605" y="2317"/>
                  </a:cubicBezTo>
                  <a:cubicBezTo>
                    <a:pt x="3427" y="2948"/>
                    <a:pt x="4260" y="3782"/>
                    <a:pt x="5213" y="4187"/>
                  </a:cubicBezTo>
                  <a:cubicBezTo>
                    <a:pt x="5239" y="4197"/>
                    <a:pt x="5266" y="4202"/>
                    <a:pt x="5291" y="4202"/>
                  </a:cubicBezTo>
                  <a:cubicBezTo>
                    <a:pt x="5434" y="4202"/>
                    <a:pt x="5537" y="4045"/>
                    <a:pt x="5415" y="3913"/>
                  </a:cubicBezTo>
                  <a:cubicBezTo>
                    <a:pt x="4808" y="3139"/>
                    <a:pt x="3855" y="2579"/>
                    <a:pt x="3070" y="1996"/>
                  </a:cubicBezTo>
                  <a:cubicBezTo>
                    <a:pt x="2177" y="1329"/>
                    <a:pt x="1284" y="627"/>
                    <a:pt x="331" y="31"/>
                  </a:cubicBezTo>
                  <a:cubicBezTo>
                    <a:pt x="301" y="10"/>
                    <a:pt x="269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16" name="Google Shape;1216;p14"/>
            <p:cNvSpPr/>
            <p:nvPr/>
          </p:nvSpPr>
          <p:spPr>
            <a:xfrm rot="10800000" flipH="1">
              <a:off x="-292447" y="4912833"/>
              <a:ext cx="156612" cy="111980"/>
            </a:xfrm>
            <a:custGeom>
              <a:avLst/>
              <a:gdLst/>
              <a:ahLst/>
              <a:cxnLst/>
              <a:rect l="l" t="t" r="r" b="b"/>
              <a:pathLst>
                <a:path w="4888" h="3495" extrusionOk="0">
                  <a:moveTo>
                    <a:pt x="4628" y="0"/>
                  </a:moveTo>
                  <a:cubicBezTo>
                    <a:pt x="4600" y="0"/>
                    <a:pt x="4571" y="6"/>
                    <a:pt x="4542" y="19"/>
                  </a:cubicBezTo>
                  <a:cubicBezTo>
                    <a:pt x="3696" y="388"/>
                    <a:pt x="2934" y="1078"/>
                    <a:pt x="2184" y="1638"/>
                  </a:cubicBezTo>
                  <a:cubicBezTo>
                    <a:pt x="1506" y="2138"/>
                    <a:pt x="791" y="2650"/>
                    <a:pt x="137" y="3186"/>
                  </a:cubicBezTo>
                  <a:cubicBezTo>
                    <a:pt x="1" y="3293"/>
                    <a:pt x="110" y="3494"/>
                    <a:pt x="252" y="3494"/>
                  </a:cubicBezTo>
                  <a:cubicBezTo>
                    <a:pt x="284" y="3494"/>
                    <a:pt x="318" y="3484"/>
                    <a:pt x="351" y="3460"/>
                  </a:cubicBezTo>
                  <a:cubicBezTo>
                    <a:pt x="1160" y="2971"/>
                    <a:pt x="1934" y="2400"/>
                    <a:pt x="2708" y="1852"/>
                  </a:cubicBezTo>
                  <a:cubicBezTo>
                    <a:pt x="3399" y="1364"/>
                    <a:pt x="4197" y="936"/>
                    <a:pt x="4756" y="316"/>
                  </a:cubicBezTo>
                  <a:cubicBezTo>
                    <a:pt x="4887" y="175"/>
                    <a:pt x="4779" y="0"/>
                    <a:pt x="46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17" name="Google Shape;1217;p14"/>
            <p:cNvSpPr/>
            <p:nvPr/>
          </p:nvSpPr>
          <p:spPr>
            <a:xfrm rot="10800000" flipH="1">
              <a:off x="-143846" y="4639660"/>
              <a:ext cx="195636" cy="138253"/>
            </a:xfrm>
            <a:custGeom>
              <a:avLst/>
              <a:gdLst/>
              <a:ahLst/>
              <a:cxnLst/>
              <a:rect l="l" t="t" r="r" b="b"/>
              <a:pathLst>
                <a:path w="6106" h="4315" extrusionOk="0">
                  <a:moveTo>
                    <a:pt x="130" y="0"/>
                  </a:moveTo>
                  <a:cubicBezTo>
                    <a:pt x="61" y="0"/>
                    <a:pt x="0" y="93"/>
                    <a:pt x="59" y="171"/>
                  </a:cubicBezTo>
                  <a:cubicBezTo>
                    <a:pt x="880" y="1028"/>
                    <a:pt x="1892" y="1683"/>
                    <a:pt x="2857" y="2374"/>
                  </a:cubicBezTo>
                  <a:cubicBezTo>
                    <a:pt x="3809" y="3040"/>
                    <a:pt x="4750" y="3886"/>
                    <a:pt x="5833" y="4302"/>
                  </a:cubicBezTo>
                  <a:cubicBezTo>
                    <a:pt x="5858" y="4311"/>
                    <a:pt x="5880" y="4315"/>
                    <a:pt x="5901" y="4315"/>
                  </a:cubicBezTo>
                  <a:cubicBezTo>
                    <a:pt x="6053" y="4315"/>
                    <a:pt x="6106" y="4108"/>
                    <a:pt x="6012" y="3993"/>
                  </a:cubicBezTo>
                  <a:cubicBezTo>
                    <a:pt x="5297" y="3171"/>
                    <a:pt x="4226" y="2588"/>
                    <a:pt x="3333" y="1981"/>
                  </a:cubicBezTo>
                  <a:cubicBezTo>
                    <a:pt x="2321" y="1278"/>
                    <a:pt x="1333" y="504"/>
                    <a:pt x="178" y="16"/>
                  </a:cubicBezTo>
                  <a:cubicBezTo>
                    <a:pt x="162" y="5"/>
                    <a:pt x="14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18" name="Google Shape;1218;p14"/>
            <p:cNvSpPr/>
            <p:nvPr/>
          </p:nvSpPr>
          <p:spPr>
            <a:xfrm rot="10800000" flipH="1">
              <a:off x="124682" y="4880729"/>
              <a:ext cx="214284" cy="121271"/>
            </a:xfrm>
            <a:custGeom>
              <a:avLst/>
              <a:gdLst/>
              <a:ahLst/>
              <a:cxnLst/>
              <a:rect l="l" t="t" r="r" b="b"/>
              <a:pathLst>
                <a:path w="6688" h="3785" extrusionOk="0">
                  <a:moveTo>
                    <a:pt x="6419" y="1"/>
                  </a:moveTo>
                  <a:cubicBezTo>
                    <a:pt x="6403" y="1"/>
                    <a:pt x="6387" y="3"/>
                    <a:pt x="6370" y="9"/>
                  </a:cubicBezTo>
                  <a:cubicBezTo>
                    <a:pt x="5298" y="366"/>
                    <a:pt x="4310" y="1045"/>
                    <a:pt x="3322" y="1605"/>
                  </a:cubicBezTo>
                  <a:cubicBezTo>
                    <a:pt x="2250" y="2212"/>
                    <a:pt x="1179" y="2795"/>
                    <a:pt x="167" y="3498"/>
                  </a:cubicBezTo>
                  <a:cubicBezTo>
                    <a:pt x="0" y="3591"/>
                    <a:pt x="88" y="3785"/>
                    <a:pt x="232" y="3785"/>
                  </a:cubicBezTo>
                  <a:cubicBezTo>
                    <a:pt x="253" y="3785"/>
                    <a:pt x="275" y="3781"/>
                    <a:pt x="298" y="3772"/>
                  </a:cubicBezTo>
                  <a:cubicBezTo>
                    <a:pt x="1429" y="3272"/>
                    <a:pt x="2500" y="2664"/>
                    <a:pt x="3596" y="2081"/>
                  </a:cubicBezTo>
                  <a:cubicBezTo>
                    <a:pt x="4584" y="1545"/>
                    <a:pt x="5679" y="1057"/>
                    <a:pt x="6549" y="331"/>
                  </a:cubicBezTo>
                  <a:cubicBezTo>
                    <a:pt x="6688" y="224"/>
                    <a:pt x="6567" y="1"/>
                    <a:pt x="6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19" name="Google Shape;1219;p14"/>
            <p:cNvSpPr/>
            <p:nvPr/>
          </p:nvSpPr>
          <p:spPr>
            <a:xfrm rot="10800000" flipH="1">
              <a:off x="363540" y="4685701"/>
              <a:ext cx="177438" cy="134664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40" y="0"/>
                  </a:moveTo>
                  <a:cubicBezTo>
                    <a:pt x="107" y="0"/>
                    <a:pt x="1" y="188"/>
                    <a:pt x="117" y="305"/>
                  </a:cubicBezTo>
                  <a:cubicBezTo>
                    <a:pt x="891" y="1032"/>
                    <a:pt x="1761" y="1674"/>
                    <a:pt x="2606" y="2329"/>
                  </a:cubicBezTo>
                  <a:cubicBezTo>
                    <a:pt x="3427" y="2948"/>
                    <a:pt x="4261" y="3782"/>
                    <a:pt x="5213" y="4187"/>
                  </a:cubicBezTo>
                  <a:cubicBezTo>
                    <a:pt x="5240" y="4197"/>
                    <a:pt x="5266" y="4202"/>
                    <a:pt x="5291" y="4202"/>
                  </a:cubicBezTo>
                  <a:cubicBezTo>
                    <a:pt x="5435" y="4202"/>
                    <a:pt x="5537" y="4045"/>
                    <a:pt x="5416" y="3913"/>
                  </a:cubicBezTo>
                  <a:cubicBezTo>
                    <a:pt x="4809" y="3139"/>
                    <a:pt x="3856" y="2579"/>
                    <a:pt x="3070" y="1996"/>
                  </a:cubicBezTo>
                  <a:cubicBezTo>
                    <a:pt x="2177" y="1329"/>
                    <a:pt x="1284" y="627"/>
                    <a:pt x="332" y="31"/>
                  </a:cubicBezTo>
                  <a:cubicBezTo>
                    <a:pt x="301" y="10"/>
                    <a:pt x="270" y="0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20" name="Google Shape;1220;p14"/>
            <p:cNvSpPr/>
            <p:nvPr/>
          </p:nvSpPr>
          <p:spPr>
            <a:xfrm rot="10800000" flipH="1">
              <a:off x="600091" y="4969608"/>
              <a:ext cx="156772" cy="111948"/>
            </a:xfrm>
            <a:custGeom>
              <a:avLst/>
              <a:gdLst/>
              <a:ahLst/>
              <a:cxnLst/>
              <a:rect l="l" t="t" r="r" b="b"/>
              <a:pathLst>
                <a:path w="4893" h="3494" extrusionOk="0">
                  <a:moveTo>
                    <a:pt x="4625" y="1"/>
                  </a:moveTo>
                  <a:cubicBezTo>
                    <a:pt x="4599" y="1"/>
                    <a:pt x="4572" y="6"/>
                    <a:pt x="4545" y="16"/>
                  </a:cubicBezTo>
                  <a:cubicBezTo>
                    <a:pt x="3688" y="385"/>
                    <a:pt x="2938" y="1087"/>
                    <a:pt x="2188" y="1635"/>
                  </a:cubicBezTo>
                  <a:cubicBezTo>
                    <a:pt x="1509" y="2135"/>
                    <a:pt x="795" y="2647"/>
                    <a:pt x="140" y="3183"/>
                  </a:cubicBezTo>
                  <a:cubicBezTo>
                    <a:pt x="1" y="3292"/>
                    <a:pt x="120" y="3494"/>
                    <a:pt x="267" y="3494"/>
                  </a:cubicBezTo>
                  <a:cubicBezTo>
                    <a:pt x="296" y="3494"/>
                    <a:pt x="325" y="3486"/>
                    <a:pt x="354" y="3469"/>
                  </a:cubicBezTo>
                  <a:cubicBezTo>
                    <a:pt x="1164" y="2980"/>
                    <a:pt x="1938" y="2397"/>
                    <a:pt x="2712" y="1861"/>
                  </a:cubicBezTo>
                  <a:cubicBezTo>
                    <a:pt x="3391" y="1361"/>
                    <a:pt x="4200" y="933"/>
                    <a:pt x="4760" y="313"/>
                  </a:cubicBezTo>
                  <a:cubicBezTo>
                    <a:pt x="4893" y="170"/>
                    <a:pt x="4780" y="1"/>
                    <a:pt x="4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21" name="Google Shape;1221;p14"/>
            <p:cNvSpPr/>
            <p:nvPr/>
          </p:nvSpPr>
          <p:spPr>
            <a:xfrm rot="10800000" flipH="1">
              <a:off x="748789" y="4696883"/>
              <a:ext cx="195700" cy="138092"/>
            </a:xfrm>
            <a:custGeom>
              <a:avLst/>
              <a:gdLst/>
              <a:ahLst/>
              <a:cxnLst/>
              <a:rect l="l" t="t" r="r" b="b"/>
              <a:pathLst>
                <a:path w="6108" h="4310" extrusionOk="0">
                  <a:moveTo>
                    <a:pt x="145" y="0"/>
                  </a:moveTo>
                  <a:cubicBezTo>
                    <a:pt x="66" y="0"/>
                    <a:pt x="1" y="96"/>
                    <a:pt x="71" y="166"/>
                  </a:cubicBezTo>
                  <a:cubicBezTo>
                    <a:pt x="881" y="1023"/>
                    <a:pt x="1893" y="1678"/>
                    <a:pt x="2869" y="2369"/>
                  </a:cubicBezTo>
                  <a:cubicBezTo>
                    <a:pt x="3810" y="3035"/>
                    <a:pt x="4750" y="3881"/>
                    <a:pt x="5846" y="4297"/>
                  </a:cubicBezTo>
                  <a:cubicBezTo>
                    <a:pt x="5869" y="4306"/>
                    <a:pt x="5890" y="4310"/>
                    <a:pt x="5910" y="4310"/>
                  </a:cubicBezTo>
                  <a:cubicBezTo>
                    <a:pt x="6054" y="4310"/>
                    <a:pt x="6108" y="4103"/>
                    <a:pt x="6024" y="3988"/>
                  </a:cubicBezTo>
                  <a:cubicBezTo>
                    <a:pt x="5298" y="3166"/>
                    <a:pt x="4238" y="2583"/>
                    <a:pt x="3345" y="1976"/>
                  </a:cubicBezTo>
                  <a:cubicBezTo>
                    <a:pt x="2321" y="1273"/>
                    <a:pt x="1333" y="499"/>
                    <a:pt x="190" y="11"/>
                  </a:cubicBezTo>
                  <a:cubicBezTo>
                    <a:pt x="175" y="4"/>
                    <a:pt x="160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22" name="Google Shape;1222;p14"/>
            <p:cNvSpPr/>
            <p:nvPr/>
          </p:nvSpPr>
          <p:spPr>
            <a:xfrm rot="10800000" flipH="1">
              <a:off x="1017444" y="4937824"/>
              <a:ext cx="214187" cy="121400"/>
            </a:xfrm>
            <a:custGeom>
              <a:avLst/>
              <a:gdLst/>
              <a:ahLst/>
              <a:cxnLst/>
              <a:rect l="l" t="t" r="r" b="b"/>
              <a:pathLst>
                <a:path w="6685" h="3789" extrusionOk="0">
                  <a:moveTo>
                    <a:pt x="6416" y="1"/>
                  </a:moveTo>
                  <a:cubicBezTo>
                    <a:pt x="6400" y="1"/>
                    <a:pt x="6383" y="3"/>
                    <a:pt x="6367" y="9"/>
                  </a:cubicBezTo>
                  <a:cubicBezTo>
                    <a:pt x="5295" y="366"/>
                    <a:pt x="4307" y="1045"/>
                    <a:pt x="3319" y="1605"/>
                  </a:cubicBezTo>
                  <a:cubicBezTo>
                    <a:pt x="2247" y="2212"/>
                    <a:pt x="1175" y="2795"/>
                    <a:pt x="163" y="3498"/>
                  </a:cubicBezTo>
                  <a:cubicBezTo>
                    <a:pt x="0" y="3600"/>
                    <a:pt x="82" y="3789"/>
                    <a:pt x="220" y="3789"/>
                  </a:cubicBezTo>
                  <a:cubicBezTo>
                    <a:pt x="244" y="3789"/>
                    <a:pt x="269" y="3784"/>
                    <a:pt x="294" y="3772"/>
                  </a:cubicBezTo>
                  <a:cubicBezTo>
                    <a:pt x="1425" y="3272"/>
                    <a:pt x="2497" y="2664"/>
                    <a:pt x="3592" y="2081"/>
                  </a:cubicBezTo>
                  <a:cubicBezTo>
                    <a:pt x="4581" y="1545"/>
                    <a:pt x="5676" y="1057"/>
                    <a:pt x="6545" y="331"/>
                  </a:cubicBezTo>
                  <a:cubicBezTo>
                    <a:pt x="6684" y="224"/>
                    <a:pt x="6563" y="1"/>
                    <a:pt x="6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23" name="Google Shape;1223;p14"/>
            <p:cNvSpPr/>
            <p:nvPr/>
          </p:nvSpPr>
          <p:spPr>
            <a:xfrm rot="10800000" flipH="1">
              <a:off x="-1144391" y="5302471"/>
              <a:ext cx="156451" cy="112108"/>
            </a:xfrm>
            <a:custGeom>
              <a:avLst/>
              <a:gdLst/>
              <a:ahLst/>
              <a:cxnLst/>
              <a:rect l="l" t="t" r="r" b="b"/>
              <a:pathLst>
                <a:path w="4883" h="3499" extrusionOk="0">
                  <a:moveTo>
                    <a:pt x="4613" y="1"/>
                  </a:moveTo>
                  <a:cubicBezTo>
                    <a:pt x="4587" y="1"/>
                    <a:pt x="4560" y="5"/>
                    <a:pt x="4533" y="16"/>
                  </a:cubicBezTo>
                  <a:cubicBezTo>
                    <a:pt x="3688" y="385"/>
                    <a:pt x="2926" y="1087"/>
                    <a:pt x="2176" y="1635"/>
                  </a:cubicBezTo>
                  <a:cubicBezTo>
                    <a:pt x="1497" y="2147"/>
                    <a:pt x="783" y="2659"/>
                    <a:pt x="128" y="3195"/>
                  </a:cubicBezTo>
                  <a:cubicBezTo>
                    <a:pt x="1" y="3302"/>
                    <a:pt x="123" y="3499"/>
                    <a:pt x="263" y="3499"/>
                  </a:cubicBezTo>
                  <a:cubicBezTo>
                    <a:pt x="294" y="3499"/>
                    <a:pt x="325" y="3490"/>
                    <a:pt x="354" y="3468"/>
                  </a:cubicBezTo>
                  <a:cubicBezTo>
                    <a:pt x="1152" y="2980"/>
                    <a:pt x="1926" y="2397"/>
                    <a:pt x="2700" y="1861"/>
                  </a:cubicBezTo>
                  <a:cubicBezTo>
                    <a:pt x="3390" y="1373"/>
                    <a:pt x="4188" y="944"/>
                    <a:pt x="4759" y="313"/>
                  </a:cubicBezTo>
                  <a:cubicBezTo>
                    <a:pt x="4882" y="170"/>
                    <a:pt x="4768" y="1"/>
                    <a:pt x="4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24" name="Google Shape;1224;p14"/>
            <p:cNvSpPr/>
            <p:nvPr/>
          </p:nvSpPr>
          <p:spPr>
            <a:xfrm rot="10800000" flipH="1">
              <a:off x="-995981" y="5029138"/>
              <a:ext cx="196341" cy="138124"/>
            </a:xfrm>
            <a:custGeom>
              <a:avLst/>
              <a:gdLst/>
              <a:ahLst/>
              <a:cxnLst/>
              <a:rect l="l" t="t" r="r" b="b"/>
              <a:pathLst>
                <a:path w="6128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901" y="1024"/>
                    <a:pt x="1913" y="1679"/>
                    <a:pt x="2878" y="2357"/>
                  </a:cubicBezTo>
                  <a:cubicBezTo>
                    <a:pt x="3830" y="3036"/>
                    <a:pt x="4771" y="3881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5" y="4311"/>
                    <a:pt x="6127" y="4104"/>
                    <a:pt x="6033" y="3989"/>
                  </a:cubicBezTo>
                  <a:cubicBezTo>
                    <a:pt x="5319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25" name="Google Shape;1225;p14"/>
            <p:cNvSpPr/>
            <p:nvPr/>
          </p:nvSpPr>
          <p:spPr>
            <a:xfrm rot="10800000" flipH="1">
              <a:off x="-727390" y="5270431"/>
              <a:ext cx="214155" cy="121079"/>
            </a:xfrm>
            <a:custGeom>
              <a:avLst/>
              <a:gdLst/>
              <a:ahLst/>
              <a:cxnLst/>
              <a:rect l="l" t="t" r="r" b="b"/>
              <a:pathLst>
                <a:path w="6684" h="3779" extrusionOk="0">
                  <a:moveTo>
                    <a:pt x="6425" y="1"/>
                  </a:moveTo>
                  <a:cubicBezTo>
                    <a:pt x="6410" y="1"/>
                    <a:pt x="6393" y="4"/>
                    <a:pt x="6377" y="10"/>
                  </a:cubicBezTo>
                  <a:cubicBezTo>
                    <a:pt x="5306" y="367"/>
                    <a:pt x="4306" y="1046"/>
                    <a:pt x="3317" y="1605"/>
                  </a:cubicBezTo>
                  <a:cubicBezTo>
                    <a:pt x="2246" y="2213"/>
                    <a:pt x="1174" y="2796"/>
                    <a:pt x="162" y="3498"/>
                  </a:cubicBezTo>
                  <a:cubicBezTo>
                    <a:pt x="0" y="3600"/>
                    <a:pt x="79" y="3778"/>
                    <a:pt x="224" y="3778"/>
                  </a:cubicBezTo>
                  <a:cubicBezTo>
                    <a:pt x="249" y="3778"/>
                    <a:pt x="277" y="3773"/>
                    <a:pt x="305" y="3760"/>
                  </a:cubicBezTo>
                  <a:cubicBezTo>
                    <a:pt x="1436" y="3272"/>
                    <a:pt x="2508" y="2665"/>
                    <a:pt x="3591" y="2082"/>
                  </a:cubicBezTo>
                  <a:cubicBezTo>
                    <a:pt x="4591" y="1546"/>
                    <a:pt x="5675" y="1058"/>
                    <a:pt x="6556" y="320"/>
                  </a:cubicBezTo>
                  <a:cubicBezTo>
                    <a:pt x="6684" y="213"/>
                    <a:pt x="6563" y="1"/>
                    <a:pt x="64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26" name="Google Shape;1226;p14"/>
            <p:cNvSpPr/>
            <p:nvPr/>
          </p:nvSpPr>
          <p:spPr>
            <a:xfrm rot="10800000" flipH="1">
              <a:off x="-488628" y="5075212"/>
              <a:ext cx="177438" cy="134504"/>
            </a:xfrm>
            <a:custGeom>
              <a:avLst/>
              <a:gdLst/>
              <a:ahLst/>
              <a:cxnLst/>
              <a:rect l="l" t="t" r="r" b="b"/>
              <a:pathLst>
                <a:path w="5538" h="4198" extrusionOk="0">
                  <a:moveTo>
                    <a:pt x="242" y="0"/>
                  </a:moveTo>
                  <a:cubicBezTo>
                    <a:pt x="107" y="0"/>
                    <a:pt x="0" y="181"/>
                    <a:pt x="128" y="289"/>
                  </a:cubicBezTo>
                  <a:cubicBezTo>
                    <a:pt x="902" y="1027"/>
                    <a:pt x="1759" y="1658"/>
                    <a:pt x="2604" y="2313"/>
                  </a:cubicBezTo>
                  <a:cubicBezTo>
                    <a:pt x="3426" y="2944"/>
                    <a:pt x="4259" y="3778"/>
                    <a:pt x="5212" y="4182"/>
                  </a:cubicBezTo>
                  <a:cubicBezTo>
                    <a:pt x="5238" y="4193"/>
                    <a:pt x="5265" y="4198"/>
                    <a:pt x="5290" y="4198"/>
                  </a:cubicBezTo>
                  <a:cubicBezTo>
                    <a:pt x="5433" y="4198"/>
                    <a:pt x="5538" y="4040"/>
                    <a:pt x="5426" y="3909"/>
                  </a:cubicBezTo>
                  <a:cubicBezTo>
                    <a:pt x="4807" y="3135"/>
                    <a:pt x="3854" y="2575"/>
                    <a:pt x="3069" y="1992"/>
                  </a:cubicBezTo>
                  <a:cubicBezTo>
                    <a:pt x="2176" y="1325"/>
                    <a:pt x="1283" y="622"/>
                    <a:pt x="330" y="27"/>
                  </a:cubicBezTo>
                  <a:cubicBezTo>
                    <a:pt x="301" y="8"/>
                    <a:pt x="271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27" name="Google Shape;1227;p14"/>
            <p:cNvSpPr/>
            <p:nvPr/>
          </p:nvSpPr>
          <p:spPr>
            <a:xfrm rot="10800000" flipH="1">
              <a:off x="-251756" y="5358958"/>
              <a:ext cx="156387" cy="112204"/>
            </a:xfrm>
            <a:custGeom>
              <a:avLst/>
              <a:gdLst/>
              <a:ahLst/>
              <a:cxnLst/>
              <a:rect l="l" t="t" r="r" b="b"/>
              <a:pathLst>
                <a:path w="4881" h="3502" extrusionOk="0">
                  <a:moveTo>
                    <a:pt x="4620" y="1"/>
                  </a:moveTo>
                  <a:cubicBezTo>
                    <a:pt x="4592" y="1"/>
                    <a:pt x="4563" y="7"/>
                    <a:pt x="4534" y="19"/>
                  </a:cubicBezTo>
                  <a:cubicBezTo>
                    <a:pt x="3689" y="389"/>
                    <a:pt x="2927" y="1091"/>
                    <a:pt x="2176" y="1639"/>
                  </a:cubicBezTo>
                  <a:cubicBezTo>
                    <a:pt x="1498" y="2139"/>
                    <a:pt x="783" y="2651"/>
                    <a:pt x="129" y="3187"/>
                  </a:cubicBezTo>
                  <a:cubicBezTo>
                    <a:pt x="0" y="3295"/>
                    <a:pt x="125" y="3502"/>
                    <a:pt x="267" y="3502"/>
                  </a:cubicBezTo>
                  <a:cubicBezTo>
                    <a:pt x="296" y="3502"/>
                    <a:pt x="326" y="3493"/>
                    <a:pt x="355" y="3472"/>
                  </a:cubicBezTo>
                  <a:cubicBezTo>
                    <a:pt x="1153" y="2972"/>
                    <a:pt x="1926" y="2401"/>
                    <a:pt x="2700" y="1865"/>
                  </a:cubicBezTo>
                  <a:cubicBezTo>
                    <a:pt x="3391" y="1365"/>
                    <a:pt x="4189" y="936"/>
                    <a:pt x="4760" y="317"/>
                  </a:cubicBezTo>
                  <a:cubicBezTo>
                    <a:pt x="4881" y="176"/>
                    <a:pt x="4772" y="1"/>
                    <a:pt x="4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28" name="Google Shape;1228;p14"/>
            <p:cNvSpPr/>
            <p:nvPr/>
          </p:nvSpPr>
          <p:spPr>
            <a:xfrm rot="10800000" flipH="1">
              <a:off x="-103315" y="5085977"/>
              <a:ext cx="196309" cy="138124"/>
            </a:xfrm>
            <a:custGeom>
              <a:avLst/>
              <a:gdLst/>
              <a:ahLst/>
              <a:cxnLst/>
              <a:rect l="l" t="t" r="r" b="b"/>
              <a:pathLst>
                <a:path w="6127" h="4311" extrusionOk="0">
                  <a:moveTo>
                    <a:pt x="145" y="0"/>
                  </a:moveTo>
                  <a:cubicBezTo>
                    <a:pt x="61" y="0"/>
                    <a:pt x="0" y="87"/>
                    <a:pt x="79" y="167"/>
                  </a:cubicBezTo>
                  <a:cubicBezTo>
                    <a:pt x="901" y="1024"/>
                    <a:pt x="1913" y="1679"/>
                    <a:pt x="2877" y="2369"/>
                  </a:cubicBezTo>
                  <a:cubicBezTo>
                    <a:pt x="3830" y="3036"/>
                    <a:pt x="4771" y="3881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5" y="4311"/>
                    <a:pt x="6127" y="4104"/>
                    <a:pt x="6033" y="3988"/>
                  </a:cubicBezTo>
                  <a:cubicBezTo>
                    <a:pt x="5318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0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29" name="Google Shape;1229;p14"/>
            <p:cNvSpPr/>
            <p:nvPr/>
          </p:nvSpPr>
          <p:spPr>
            <a:xfrm rot="10800000" flipH="1">
              <a:off x="165116" y="5327046"/>
              <a:ext cx="214284" cy="121271"/>
            </a:xfrm>
            <a:custGeom>
              <a:avLst/>
              <a:gdLst/>
              <a:ahLst/>
              <a:cxnLst/>
              <a:rect l="l" t="t" r="r" b="b"/>
              <a:pathLst>
                <a:path w="6688" h="3785" extrusionOk="0">
                  <a:moveTo>
                    <a:pt x="6428" y="0"/>
                  </a:moveTo>
                  <a:cubicBezTo>
                    <a:pt x="6413" y="0"/>
                    <a:pt x="6397" y="3"/>
                    <a:pt x="6382" y="9"/>
                  </a:cubicBezTo>
                  <a:cubicBezTo>
                    <a:pt x="5310" y="378"/>
                    <a:pt x="4310" y="1045"/>
                    <a:pt x="3322" y="1604"/>
                  </a:cubicBezTo>
                  <a:cubicBezTo>
                    <a:pt x="2250" y="2212"/>
                    <a:pt x="1179" y="2795"/>
                    <a:pt x="167" y="3497"/>
                  </a:cubicBezTo>
                  <a:cubicBezTo>
                    <a:pt x="0" y="3591"/>
                    <a:pt x="97" y="3784"/>
                    <a:pt x="236" y="3784"/>
                  </a:cubicBezTo>
                  <a:cubicBezTo>
                    <a:pt x="256" y="3784"/>
                    <a:pt x="277" y="3780"/>
                    <a:pt x="298" y="3771"/>
                  </a:cubicBezTo>
                  <a:cubicBezTo>
                    <a:pt x="1441" y="3271"/>
                    <a:pt x="2512" y="2664"/>
                    <a:pt x="3596" y="2081"/>
                  </a:cubicBezTo>
                  <a:cubicBezTo>
                    <a:pt x="4596" y="1545"/>
                    <a:pt x="5679" y="1057"/>
                    <a:pt x="6549" y="330"/>
                  </a:cubicBezTo>
                  <a:cubicBezTo>
                    <a:pt x="6688" y="223"/>
                    <a:pt x="6567" y="0"/>
                    <a:pt x="64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30" name="Google Shape;1230;p14"/>
            <p:cNvSpPr/>
            <p:nvPr/>
          </p:nvSpPr>
          <p:spPr>
            <a:xfrm rot="10800000" flipH="1">
              <a:off x="404038" y="5132050"/>
              <a:ext cx="177438" cy="134664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38" y="1"/>
                  </a:moveTo>
                  <a:cubicBezTo>
                    <a:pt x="105" y="1"/>
                    <a:pt x="1" y="189"/>
                    <a:pt x="127" y="306"/>
                  </a:cubicBezTo>
                  <a:cubicBezTo>
                    <a:pt x="901" y="1032"/>
                    <a:pt x="1759" y="1675"/>
                    <a:pt x="2604" y="2330"/>
                  </a:cubicBezTo>
                  <a:cubicBezTo>
                    <a:pt x="3425" y="2949"/>
                    <a:pt x="4259" y="3783"/>
                    <a:pt x="5211" y="4187"/>
                  </a:cubicBezTo>
                  <a:cubicBezTo>
                    <a:pt x="5238" y="4198"/>
                    <a:pt x="5264" y="4203"/>
                    <a:pt x="5289" y="4203"/>
                  </a:cubicBezTo>
                  <a:cubicBezTo>
                    <a:pt x="5433" y="4203"/>
                    <a:pt x="5537" y="4045"/>
                    <a:pt x="5426" y="3914"/>
                  </a:cubicBezTo>
                  <a:cubicBezTo>
                    <a:pt x="4807" y="3140"/>
                    <a:pt x="3854" y="2580"/>
                    <a:pt x="3068" y="1997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299" y="10"/>
                    <a:pt x="268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31" name="Google Shape;1231;p14"/>
            <p:cNvSpPr/>
            <p:nvPr/>
          </p:nvSpPr>
          <p:spPr>
            <a:xfrm rot="10800000" flipH="1">
              <a:off x="640590" y="5415797"/>
              <a:ext cx="156772" cy="112076"/>
            </a:xfrm>
            <a:custGeom>
              <a:avLst/>
              <a:gdLst/>
              <a:ahLst/>
              <a:cxnLst/>
              <a:rect l="l" t="t" r="r" b="b"/>
              <a:pathLst>
                <a:path w="4893" h="3498" extrusionOk="0">
                  <a:moveTo>
                    <a:pt x="4623" y="1"/>
                  </a:moveTo>
                  <a:cubicBezTo>
                    <a:pt x="4597" y="1"/>
                    <a:pt x="4571" y="5"/>
                    <a:pt x="4544" y="15"/>
                  </a:cubicBezTo>
                  <a:cubicBezTo>
                    <a:pt x="3698" y="385"/>
                    <a:pt x="2936" y="1087"/>
                    <a:pt x="2186" y="1635"/>
                  </a:cubicBezTo>
                  <a:cubicBezTo>
                    <a:pt x="1507" y="2147"/>
                    <a:pt x="793" y="2647"/>
                    <a:pt x="138" y="3182"/>
                  </a:cubicBezTo>
                  <a:cubicBezTo>
                    <a:pt x="0" y="3291"/>
                    <a:pt x="123" y="3498"/>
                    <a:pt x="271" y="3498"/>
                  </a:cubicBezTo>
                  <a:cubicBezTo>
                    <a:pt x="302" y="3498"/>
                    <a:pt x="334" y="3489"/>
                    <a:pt x="364" y="3468"/>
                  </a:cubicBezTo>
                  <a:cubicBezTo>
                    <a:pt x="1162" y="2980"/>
                    <a:pt x="1936" y="2397"/>
                    <a:pt x="2710" y="1861"/>
                  </a:cubicBezTo>
                  <a:cubicBezTo>
                    <a:pt x="3401" y="1373"/>
                    <a:pt x="4198" y="932"/>
                    <a:pt x="4770" y="313"/>
                  </a:cubicBezTo>
                  <a:cubicBezTo>
                    <a:pt x="4892" y="170"/>
                    <a:pt x="4778" y="1"/>
                    <a:pt x="46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32" name="Google Shape;1232;p14"/>
            <p:cNvSpPr/>
            <p:nvPr/>
          </p:nvSpPr>
          <p:spPr>
            <a:xfrm rot="10800000" flipH="1">
              <a:off x="789640" y="5142688"/>
              <a:ext cx="195252" cy="138413"/>
            </a:xfrm>
            <a:custGeom>
              <a:avLst/>
              <a:gdLst/>
              <a:ahLst/>
              <a:cxnLst/>
              <a:rect l="l" t="t" r="r" b="b"/>
              <a:pathLst>
                <a:path w="6094" h="4320" extrusionOk="0">
                  <a:moveTo>
                    <a:pt x="125" y="1"/>
                  </a:moveTo>
                  <a:cubicBezTo>
                    <a:pt x="52" y="1"/>
                    <a:pt x="0" y="94"/>
                    <a:pt x="58" y="172"/>
                  </a:cubicBezTo>
                  <a:cubicBezTo>
                    <a:pt x="880" y="1029"/>
                    <a:pt x="1892" y="1684"/>
                    <a:pt x="2856" y="2374"/>
                  </a:cubicBezTo>
                  <a:cubicBezTo>
                    <a:pt x="3809" y="3041"/>
                    <a:pt x="4749" y="3886"/>
                    <a:pt x="5833" y="4303"/>
                  </a:cubicBezTo>
                  <a:cubicBezTo>
                    <a:pt x="5858" y="4314"/>
                    <a:pt x="5881" y="4319"/>
                    <a:pt x="5903" y="4319"/>
                  </a:cubicBezTo>
                  <a:cubicBezTo>
                    <a:pt x="6042" y="4319"/>
                    <a:pt x="6094" y="4107"/>
                    <a:pt x="6011" y="3993"/>
                  </a:cubicBezTo>
                  <a:cubicBezTo>
                    <a:pt x="5297" y="3172"/>
                    <a:pt x="4225" y="2600"/>
                    <a:pt x="3332" y="1981"/>
                  </a:cubicBezTo>
                  <a:cubicBezTo>
                    <a:pt x="2320" y="1291"/>
                    <a:pt x="1320" y="517"/>
                    <a:pt x="177" y="17"/>
                  </a:cubicBezTo>
                  <a:cubicBezTo>
                    <a:pt x="160" y="6"/>
                    <a:pt x="142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33" name="Google Shape;1233;p14"/>
            <p:cNvSpPr/>
            <p:nvPr/>
          </p:nvSpPr>
          <p:spPr>
            <a:xfrm rot="10800000" flipH="1">
              <a:off x="1057783" y="5383885"/>
              <a:ext cx="214251" cy="120919"/>
            </a:xfrm>
            <a:custGeom>
              <a:avLst/>
              <a:gdLst/>
              <a:ahLst/>
              <a:cxnLst/>
              <a:rect l="l" t="t" r="r" b="b"/>
              <a:pathLst>
                <a:path w="6687" h="3774" extrusionOk="0">
                  <a:moveTo>
                    <a:pt x="6421" y="1"/>
                  </a:moveTo>
                  <a:cubicBezTo>
                    <a:pt x="6404" y="1"/>
                    <a:pt x="6387" y="4"/>
                    <a:pt x="6370" y="10"/>
                  </a:cubicBezTo>
                  <a:cubicBezTo>
                    <a:pt x="5310" y="367"/>
                    <a:pt x="4310" y="1034"/>
                    <a:pt x="3322" y="1593"/>
                  </a:cubicBezTo>
                  <a:cubicBezTo>
                    <a:pt x="2250" y="2212"/>
                    <a:pt x="1178" y="2784"/>
                    <a:pt x="166" y="3486"/>
                  </a:cubicBezTo>
                  <a:cubicBezTo>
                    <a:pt x="0" y="3580"/>
                    <a:pt x="88" y="3773"/>
                    <a:pt x="232" y="3773"/>
                  </a:cubicBezTo>
                  <a:cubicBezTo>
                    <a:pt x="253" y="3773"/>
                    <a:pt x="275" y="3769"/>
                    <a:pt x="297" y="3760"/>
                  </a:cubicBezTo>
                  <a:cubicBezTo>
                    <a:pt x="1440" y="3260"/>
                    <a:pt x="2500" y="2653"/>
                    <a:pt x="3595" y="2070"/>
                  </a:cubicBezTo>
                  <a:cubicBezTo>
                    <a:pt x="4584" y="1546"/>
                    <a:pt x="5679" y="1046"/>
                    <a:pt x="6548" y="319"/>
                  </a:cubicBezTo>
                  <a:cubicBezTo>
                    <a:pt x="6687" y="213"/>
                    <a:pt x="6567" y="1"/>
                    <a:pt x="64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34" name="Google Shape;1234;p14"/>
            <p:cNvSpPr/>
            <p:nvPr/>
          </p:nvSpPr>
          <p:spPr>
            <a:xfrm rot="10800000" flipH="1">
              <a:off x="-1103572" y="5748564"/>
              <a:ext cx="156804" cy="111916"/>
            </a:xfrm>
            <a:custGeom>
              <a:avLst/>
              <a:gdLst/>
              <a:ahLst/>
              <a:cxnLst/>
              <a:rect l="l" t="t" r="r" b="b"/>
              <a:pathLst>
                <a:path w="4894" h="3493" extrusionOk="0">
                  <a:moveTo>
                    <a:pt x="4621" y="0"/>
                  </a:moveTo>
                  <a:cubicBezTo>
                    <a:pt x="4597" y="0"/>
                    <a:pt x="4571" y="4"/>
                    <a:pt x="4545" y="14"/>
                  </a:cubicBezTo>
                  <a:cubicBezTo>
                    <a:pt x="3688" y="395"/>
                    <a:pt x="2938" y="1086"/>
                    <a:pt x="2188" y="1645"/>
                  </a:cubicBezTo>
                  <a:cubicBezTo>
                    <a:pt x="1497" y="2145"/>
                    <a:pt x="795" y="2657"/>
                    <a:pt x="140" y="3193"/>
                  </a:cubicBezTo>
                  <a:cubicBezTo>
                    <a:pt x="0" y="3293"/>
                    <a:pt x="119" y="3492"/>
                    <a:pt x="266" y="3492"/>
                  </a:cubicBezTo>
                  <a:cubicBezTo>
                    <a:pt x="295" y="3492"/>
                    <a:pt x="325" y="3485"/>
                    <a:pt x="354" y="3467"/>
                  </a:cubicBezTo>
                  <a:cubicBezTo>
                    <a:pt x="1164" y="2979"/>
                    <a:pt x="1938" y="2407"/>
                    <a:pt x="2712" y="1860"/>
                  </a:cubicBezTo>
                  <a:cubicBezTo>
                    <a:pt x="3390" y="1372"/>
                    <a:pt x="4200" y="943"/>
                    <a:pt x="4759" y="312"/>
                  </a:cubicBezTo>
                  <a:cubicBezTo>
                    <a:pt x="4893" y="178"/>
                    <a:pt x="4778" y="0"/>
                    <a:pt x="4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35" name="Google Shape;1235;p14"/>
            <p:cNvSpPr/>
            <p:nvPr/>
          </p:nvSpPr>
          <p:spPr>
            <a:xfrm rot="10800000" flipH="1">
              <a:off x="-955227" y="5475455"/>
              <a:ext cx="196021" cy="138156"/>
            </a:xfrm>
            <a:custGeom>
              <a:avLst/>
              <a:gdLst/>
              <a:ahLst/>
              <a:cxnLst/>
              <a:rect l="l" t="t" r="r" b="b"/>
              <a:pathLst>
                <a:path w="6118" h="4312" extrusionOk="0">
                  <a:moveTo>
                    <a:pt x="136" y="1"/>
                  </a:moveTo>
                  <a:cubicBezTo>
                    <a:pt x="55" y="1"/>
                    <a:pt x="1" y="86"/>
                    <a:pt x="70" y="155"/>
                  </a:cubicBezTo>
                  <a:cubicBezTo>
                    <a:pt x="891" y="1025"/>
                    <a:pt x="1903" y="1679"/>
                    <a:pt x="2868" y="2358"/>
                  </a:cubicBezTo>
                  <a:cubicBezTo>
                    <a:pt x="3820" y="3037"/>
                    <a:pt x="4761" y="3882"/>
                    <a:pt x="5844" y="4299"/>
                  </a:cubicBezTo>
                  <a:cubicBezTo>
                    <a:pt x="5869" y="4307"/>
                    <a:pt x="5892" y="4311"/>
                    <a:pt x="5913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9" y="3168"/>
                    <a:pt x="4237" y="2584"/>
                    <a:pt x="3344" y="1977"/>
                  </a:cubicBezTo>
                  <a:cubicBezTo>
                    <a:pt x="2332" y="1275"/>
                    <a:pt x="1332" y="501"/>
                    <a:pt x="189" y="13"/>
                  </a:cubicBezTo>
                  <a:cubicBezTo>
                    <a:pt x="171" y="4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36" name="Google Shape;1236;p14"/>
            <p:cNvSpPr/>
            <p:nvPr/>
          </p:nvSpPr>
          <p:spPr>
            <a:xfrm rot="10800000" flipH="1">
              <a:off x="-686892" y="5716748"/>
              <a:ext cx="214123" cy="121047"/>
            </a:xfrm>
            <a:custGeom>
              <a:avLst/>
              <a:gdLst/>
              <a:ahLst/>
              <a:cxnLst/>
              <a:rect l="l" t="t" r="r" b="b"/>
              <a:pathLst>
                <a:path w="6683" h="3778" extrusionOk="0">
                  <a:moveTo>
                    <a:pt x="6422" y="0"/>
                  </a:moveTo>
                  <a:cubicBezTo>
                    <a:pt x="6406" y="0"/>
                    <a:pt x="6391" y="3"/>
                    <a:pt x="6375" y="9"/>
                  </a:cubicBezTo>
                  <a:cubicBezTo>
                    <a:pt x="5304" y="366"/>
                    <a:pt x="4304" y="1045"/>
                    <a:pt x="3327" y="1604"/>
                  </a:cubicBezTo>
                  <a:cubicBezTo>
                    <a:pt x="2256" y="2211"/>
                    <a:pt x="1184" y="2795"/>
                    <a:pt x="172" y="3497"/>
                  </a:cubicBezTo>
                  <a:cubicBezTo>
                    <a:pt x="0" y="3598"/>
                    <a:pt x="86" y="3777"/>
                    <a:pt x="226" y="3777"/>
                  </a:cubicBezTo>
                  <a:cubicBezTo>
                    <a:pt x="250" y="3777"/>
                    <a:pt x="276" y="3772"/>
                    <a:pt x="303" y="3759"/>
                  </a:cubicBezTo>
                  <a:cubicBezTo>
                    <a:pt x="1434" y="3271"/>
                    <a:pt x="2506" y="2664"/>
                    <a:pt x="3589" y="2080"/>
                  </a:cubicBezTo>
                  <a:cubicBezTo>
                    <a:pt x="4589" y="1545"/>
                    <a:pt x="5673" y="1056"/>
                    <a:pt x="6554" y="330"/>
                  </a:cubicBezTo>
                  <a:cubicBezTo>
                    <a:pt x="6683" y="223"/>
                    <a:pt x="6560" y="0"/>
                    <a:pt x="6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37" name="Google Shape;1237;p14"/>
            <p:cNvSpPr/>
            <p:nvPr/>
          </p:nvSpPr>
          <p:spPr>
            <a:xfrm rot="10800000" flipH="1">
              <a:off x="-447585" y="5521561"/>
              <a:ext cx="176861" cy="134504"/>
            </a:xfrm>
            <a:custGeom>
              <a:avLst/>
              <a:gdLst/>
              <a:ahLst/>
              <a:cxnLst/>
              <a:rect l="l" t="t" r="r" b="b"/>
              <a:pathLst>
                <a:path w="5520" h="4198" extrusionOk="0">
                  <a:moveTo>
                    <a:pt x="229" y="1"/>
                  </a:moveTo>
                  <a:cubicBezTo>
                    <a:pt x="103" y="1"/>
                    <a:pt x="1" y="182"/>
                    <a:pt x="109" y="290"/>
                  </a:cubicBezTo>
                  <a:cubicBezTo>
                    <a:pt x="883" y="1028"/>
                    <a:pt x="1740" y="1659"/>
                    <a:pt x="2597" y="2314"/>
                  </a:cubicBezTo>
                  <a:cubicBezTo>
                    <a:pt x="3407" y="2945"/>
                    <a:pt x="4240" y="3778"/>
                    <a:pt x="5193" y="4183"/>
                  </a:cubicBezTo>
                  <a:cubicBezTo>
                    <a:pt x="5218" y="4193"/>
                    <a:pt x="5244" y="4198"/>
                    <a:pt x="5268" y="4198"/>
                  </a:cubicBezTo>
                  <a:cubicBezTo>
                    <a:pt x="5413" y="4198"/>
                    <a:pt x="5519" y="4032"/>
                    <a:pt x="5407" y="3909"/>
                  </a:cubicBezTo>
                  <a:cubicBezTo>
                    <a:pt x="4800" y="3135"/>
                    <a:pt x="3847" y="2564"/>
                    <a:pt x="3050" y="1992"/>
                  </a:cubicBezTo>
                  <a:cubicBezTo>
                    <a:pt x="2157" y="1314"/>
                    <a:pt x="1264" y="623"/>
                    <a:pt x="311" y="28"/>
                  </a:cubicBezTo>
                  <a:cubicBezTo>
                    <a:pt x="284" y="9"/>
                    <a:pt x="256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38" name="Google Shape;1238;p14"/>
            <p:cNvSpPr/>
            <p:nvPr/>
          </p:nvSpPr>
          <p:spPr>
            <a:xfrm rot="10800000" flipH="1">
              <a:off x="-210937" y="5805499"/>
              <a:ext cx="156099" cy="112204"/>
            </a:xfrm>
            <a:custGeom>
              <a:avLst/>
              <a:gdLst/>
              <a:ahLst/>
              <a:cxnLst/>
              <a:rect l="l" t="t" r="r" b="b"/>
              <a:pathLst>
                <a:path w="4872" h="3502" extrusionOk="0">
                  <a:moveTo>
                    <a:pt x="4602" y="0"/>
                  </a:moveTo>
                  <a:cubicBezTo>
                    <a:pt x="4576" y="0"/>
                    <a:pt x="4550" y="5"/>
                    <a:pt x="4522" y="14"/>
                  </a:cubicBezTo>
                  <a:cubicBezTo>
                    <a:pt x="3677" y="395"/>
                    <a:pt x="2915" y="1086"/>
                    <a:pt x="2176" y="1645"/>
                  </a:cubicBezTo>
                  <a:cubicBezTo>
                    <a:pt x="1486" y="2145"/>
                    <a:pt x="771" y="2657"/>
                    <a:pt x="117" y="3193"/>
                  </a:cubicBezTo>
                  <a:cubicBezTo>
                    <a:pt x="0" y="3300"/>
                    <a:pt x="113" y="3502"/>
                    <a:pt x="249" y="3502"/>
                  </a:cubicBezTo>
                  <a:cubicBezTo>
                    <a:pt x="280" y="3502"/>
                    <a:pt x="312" y="3491"/>
                    <a:pt x="343" y="3467"/>
                  </a:cubicBezTo>
                  <a:cubicBezTo>
                    <a:pt x="1141" y="2979"/>
                    <a:pt x="1914" y="2396"/>
                    <a:pt x="2688" y="1872"/>
                  </a:cubicBezTo>
                  <a:cubicBezTo>
                    <a:pt x="3379" y="1372"/>
                    <a:pt x="4177" y="943"/>
                    <a:pt x="4748" y="312"/>
                  </a:cubicBezTo>
                  <a:cubicBezTo>
                    <a:pt x="4872" y="178"/>
                    <a:pt x="4764" y="0"/>
                    <a:pt x="46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39" name="Google Shape;1239;p14"/>
            <p:cNvSpPr/>
            <p:nvPr/>
          </p:nvSpPr>
          <p:spPr>
            <a:xfrm rot="10800000" flipH="1">
              <a:off x="-62560" y="5532294"/>
              <a:ext cx="195989" cy="138156"/>
            </a:xfrm>
            <a:custGeom>
              <a:avLst/>
              <a:gdLst/>
              <a:ahLst/>
              <a:cxnLst/>
              <a:rect l="l" t="t" r="r" b="b"/>
              <a:pathLst>
                <a:path w="6117" h="4312" extrusionOk="0">
                  <a:moveTo>
                    <a:pt x="140" y="1"/>
                  </a:moveTo>
                  <a:cubicBezTo>
                    <a:pt x="63" y="1"/>
                    <a:pt x="0" y="88"/>
                    <a:pt x="70" y="167"/>
                  </a:cubicBezTo>
                  <a:cubicBezTo>
                    <a:pt x="891" y="1025"/>
                    <a:pt x="1903" y="1679"/>
                    <a:pt x="2868" y="2370"/>
                  </a:cubicBezTo>
                  <a:cubicBezTo>
                    <a:pt x="3820" y="3037"/>
                    <a:pt x="4761" y="3882"/>
                    <a:pt x="5844" y="4299"/>
                  </a:cubicBezTo>
                  <a:cubicBezTo>
                    <a:pt x="5869" y="4307"/>
                    <a:pt x="5891" y="4311"/>
                    <a:pt x="5912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8" y="3168"/>
                    <a:pt x="4237" y="2584"/>
                    <a:pt x="3344" y="1977"/>
                  </a:cubicBezTo>
                  <a:cubicBezTo>
                    <a:pt x="2332" y="1275"/>
                    <a:pt x="1332" y="501"/>
                    <a:pt x="189" y="13"/>
                  </a:cubicBez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40" name="Google Shape;1240;p14"/>
            <p:cNvSpPr/>
            <p:nvPr/>
          </p:nvSpPr>
          <p:spPr>
            <a:xfrm rot="10800000" flipH="1">
              <a:off x="205615" y="5773363"/>
              <a:ext cx="214251" cy="120919"/>
            </a:xfrm>
            <a:custGeom>
              <a:avLst/>
              <a:gdLst/>
              <a:ahLst/>
              <a:cxnLst/>
              <a:rect l="l" t="t" r="r" b="b"/>
              <a:pathLst>
                <a:path w="6687" h="3774" extrusionOk="0">
                  <a:moveTo>
                    <a:pt x="6428" y="1"/>
                  </a:moveTo>
                  <a:cubicBezTo>
                    <a:pt x="6412" y="1"/>
                    <a:pt x="6396" y="3"/>
                    <a:pt x="6380" y="10"/>
                  </a:cubicBezTo>
                  <a:cubicBezTo>
                    <a:pt x="5308" y="367"/>
                    <a:pt x="4308" y="1033"/>
                    <a:pt x="3332" y="1593"/>
                  </a:cubicBezTo>
                  <a:cubicBezTo>
                    <a:pt x="2260" y="2212"/>
                    <a:pt x="1189" y="2784"/>
                    <a:pt x="177" y="3486"/>
                  </a:cubicBezTo>
                  <a:cubicBezTo>
                    <a:pt x="0" y="3580"/>
                    <a:pt x="96" y="3773"/>
                    <a:pt x="242" y="3773"/>
                  </a:cubicBezTo>
                  <a:cubicBezTo>
                    <a:pt x="263" y="3773"/>
                    <a:pt x="285" y="3769"/>
                    <a:pt x="308" y="3760"/>
                  </a:cubicBezTo>
                  <a:cubicBezTo>
                    <a:pt x="1439" y="3260"/>
                    <a:pt x="2510" y="2653"/>
                    <a:pt x="3594" y="2069"/>
                  </a:cubicBezTo>
                  <a:cubicBezTo>
                    <a:pt x="4594" y="1534"/>
                    <a:pt x="5677" y="1045"/>
                    <a:pt x="6559" y="319"/>
                  </a:cubicBezTo>
                  <a:cubicBezTo>
                    <a:pt x="6687" y="212"/>
                    <a:pt x="6566" y="1"/>
                    <a:pt x="6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41" name="Google Shape;1241;p14"/>
            <p:cNvSpPr/>
            <p:nvPr/>
          </p:nvSpPr>
          <p:spPr>
            <a:xfrm rot="10800000" flipH="1">
              <a:off x="444473" y="5578368"/>
              <a:ext cx="177438" cy="134664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43" y="1"/>
                  </a:moveTo>
                  <a:cubicBezTo>
                    <a:pt x="113" y="1"/>
                    <a:pt x="1" y="189"/>
                    <a:pt x="127" y="306"/>
                  </a:cubicBezTo>
                  <a:cubicBezTo>
                    <a:pt x="901" y="1032"/>
                    <a:pt x="1759" y="1675"/>
                    <a:pt x="2616" y="2330"/>
                  </a:cubicBezTo>
                  <a:cubicBezTo>
                    <a:pt x="3426" y="2949"/>
                    <a:pt x="4259" y="3782"/>
                    <a:pt x="5211" y="4187"/>
                  </a:cubicBezTo>
                  <a:cubicBezTo>
                    <a:pt x="5238" y="4198"/>
                    <a:pt x="5264" y="4203"/>
                    <a:pt x="5290" y="4203"/>
                  </a:cubicBezTo>
                  <a:cubicBezTo>
                    <a:pt x="5433" y="4203"/>
                    <a:pt x="5537" y="4045"/>
                    <a:pt x="5426" y="3913"/>
                  </a:cubicBezTo>
                  <a:cubicBezTo>
                    <a:pt x="4819" y="3139"/>
                    <a:pt x="3866" y="2580"/>
                    <a:pt x="3068" y="1996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302" y="10"/>
                    <a:pt x="272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42" name="Google Shape;1242;p14"/>
            <p:cNvSpPr/>
            <p:nvPr/>
          </p:nvSpPr>
          <p:spPr>
            <a:xfrm rot="10800000" flipH="1">
              <a:off x="681024" y="5862114"/>
              <a:ext cx="156772" cy="112076"/>
            </a:xfrm>
            <a:custGeom>
              <a:avLst/>
              <a:gdLst/>
              <a:ahLst/>
              <a:cxnLst/>
              <a:rect l="l" t="t" r="r" b="b"/>
              <a:pathLst>
                <a:path w="4893" h="3498" extrusionOk="0">
                  <a:moveTo>
                    <a:pt x="4623" y="0"/>
                  </a:moveTo>
                  <a:cubicBezTo>
                    <a:pt x="4597" y="0"/>
                    <a:pt x="4571" y="5"/>
                    <a:pt x="4544" y="15"/>
                  </a:cubicBezTo>
                  <a:cubicBezTo>
                    <a:pt x="3698" y="384"/>
                    <a:pt x="2936" y="1087"/>
                    <a:pt x="2198" y="1634"/>
                  </a:cubicBezTo>
                  <a:cubicBezTo>
                    <a:pt x="1507" y="2146"/>
                    <a:pt x="793" y="2646"/>
                    <a:pt x="138" y="3182"/>
                  </a:cubicBezTo>
                  <a:cubicBezTo>
                    <a:pt x="0" y="3291"/>
                    <a:pt x="132" y="3497"/>
                    <a:pt x="276" y="3497"/>
                  </a:cubicBezTo>
                  <a:cubicBezTo>
                    <a:pt x="306" y="3497"/>
                    <a:pt x="336" y="3488"/>
                    <a:pt x="364" y="3468"/>
                  </a:cubicBezTo>
                  <a:cubicBezTo>
                    <a:pt x="1162" y="2980"/>
                    <a:pt x="1936" y="2396"/>
                    <a:pt x="2710" y="1861"/>
                  </a:cubicBezTo>
                  <a:cubicBezTo>
                    <a:pt x="3401" y="1372"/>
                    <a:pt x="4198" y="932"/>
                    <a:pt x="4770" y="313"/>
                  </a:cubicBezTo>
                  <a:cubicBezTo>
                    <a:pt x="4892" y="170"/>
                    <a:pt x="4778" y="0"/>
                    <a:pt x="46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43" name="Google Shape;1243;p14"/>
            <p:cNvSpPr/>
            <p:nvPr/>
          </p:nvSpPr>
          <p:spPr>
            <a:xfrm rot="10800000" flipH="1">
              <a:off x="830138" y="5589037"/>
              <a:ext cx="195925" cy="138381"/>
            </a:xfrm>
            <a:custGeom>
              <a:avLst/>
              <a:gdLst/>
              <a:ahLst/>
              <a:cxnLst/>
              <a:rect l="l" t="t" r="r" b="b"/>
              <a:pathLst>
                <a:path w="6115" h="4319" extrusionOk="0">
                  <a:moveTo>
                    <a:pt x="130" y="1"/>
                  </a:moveTo>
                  <a:cubicBezTo>
                    <a:pt x="51" y="1"/>
                    <a:pt x="0" y="94"/>
                    <a:pt x="68" y="171"/>
                  </a:cubicBezTo>
                  <a:cubicBezTo>
                    <a:pt x="890" y="1029"/>
                    <a:pt x="1902" y="1683"/>
                    <a:pt x="2866" y="2374"/>
                  </a:cubicBezTo>
                  <a:cubicBezTo>
                    <a:pt x="3819" y="3041"/>
                    <a:pt x="4759" y="3886"/>
                    <a:pt x="5843" y="4303"/>
                  </a:cubicBezTo>
                  <a:cubicBezTo>
                    <a:pt x="5868" y="4314"/>
                    <a:pt x="5892" y="4319"/>
                    <a:pt x="5913" y="4319"/>
                  </a:cubicBezTo>
                  <a:cubicBezTo>
                    <a:pt x="6055" y="4319"/>
                    <a:pt x="6114" y="4107"/>
                    <a:pt x="6021" y="3993"/>
                  </a:cubicBezTo>
                  <a:cubicBezTo>
                    <a:pt x="5307" y="3172"/>
                    <a:pt x="4235" y="2600"/>
                    <a:pt x="3342" y="1981"/>
                  </a:cubicBezTo>
                  <a:cubicBezTo>
                    <a:pt x="2330" y="1290"/>
                    <a:pt x="1330" y="517"/>
                    <a:pt x="187" y="16"/>
                  </a:cubicBezTo>
                  <a:cubicBezTo>
                    <a:pt x="167" y="5"/>
                    <a:pt x="148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44" name="Google Shape;1244;p14"/>
            <p:cNvSpPr/>
            <p:nvPr/>
          </p:nvSpPr>
          <p:spPr>
            <a:xfrm rot="10800000" flipH="1">
              <a:off x="-1063233" y="6194657"/>
              <a:ext cx="156868" cy="111916"/>
            </a:xfrm>
            <a:custGeom>
              <a:avLst/>
              <a:gdLst/>
              <a:ahLst/>
              <a:cxnLst/>
              <a:rect l="l" t="t" r="r" b="b"/>
              <a:pathLst>
                <a:path w="4896" h="3493" extrusionOk="0">
                  <a:moveTo>
                    <a:pt x="4634" y="0"/>
                  </a:moveTo>
                  <a:cubicBezTo>
                    <a:pt x="4606" y="0"/>
                    <a:pt x="4577" y="6"/>
                    <a:pt x="4548" y="19"/>
                  </a:cubicBezTo>
                  <a:cubicBezTo>
                    <a:pt x="3703" y="388"/>
                    <a:pt x="2941" y="1090"/>
                    <a:pt x="2191" y="1638"/>
                  </a:cubicBezTo>
                  <a:cubicBezTo>
                    <a:pt x="1512" y="2138"/>
                    <a:pt x="798" y="2650"/>
                    <a:pt x="143" y="3186"/>
                  </a:cubicBezTo>
                  <a:cubicBezTo>
                    <a:pt x="1" y="3287"/>
                    <a:pt x="127" y="3492"/>
                    <a:pt x="284" y="3492"/>
                  </a:cubicBezTo>
                  <a:cubicBezTo>
                    <a:pt x="312" y="3492"/>
                    <a:pt x="341" y="3486"/>
                    <a:pt x="369" y="3472"/>
                  </a:cubicBezTo>
                  <a:cubicBezTo>
                    <a:pt x="1167" y="2972"/>
                    <a:pt x="1941" y="2400"/>
                    <a:pt x="2715" y="1852"/>
                  </a:cubicBezTo>
                  <a:cubicBezTo>
                    <a:pt x="3405" y="1364"/>
                    <a:pt x="4203" y="936"/>
                    <a:pt x="4774" y="316"/>
                  </a:cubicBezTo>
                  <a:cubicBezTo>
                    <a:pt x="4895" y="175"/>
                    <a:pt x="4786" y="0"/>
                    <a:pt x="4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45" name="Google Shape;1245;p14"/>
            <p:cNvSpPr/>
            <p:nvPr/>
          </p:nvSpPr>
          <p:spPr>
            <a:xfrm rot="10800000" flipH="1">
              <a:off x="-914792" y="5921772"/>
              <a:ext cx="196021" cy="138156"/>
            </a:xfrm>
            <a:custGeom>
              <a:avLst/>
              <a:gdLst/>
              <a:ahLst/>
              <a:cxnLst/>
              <a:rect l="l" t="t" r="r" b="b"/>
              <a:pathLst>
                <a:path w="6118" h="4312" extrusionOk="0">
                  <a:moveTo>
                    <a:pt x="147" y="1"/>
                  </a:moveTo>
                  <a:cubicBezTo>
                    <a:pt x="63" y="1"/>
                    <a:pt x="1" y="86"/>
                    <a:pt x="70" y="155"/>
                  </a:cubicBezTo>
                  <a:cubicBezTo>
                    <a:pt x="892" y="1024"/>
                    <a:pt x="1904" y="1679"/>
                    <a:pt x="2880" y="2358"/>
                  </a:cubicBezTo>
                  <a:cubicBezTo>
                    <a:pt x="3820" y="3036"/>
                    <a:pt x="4761" y="3882"/>
                    <a:pt x="5856" y="4298"/>
                  </a:cubicBezTo>
                  <a:cubicBezTo>
                    <a:pt x="5879" y="4307"/>
                    <a:pt x="5901" y="4311"/>
                    <a:pt x="5921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9" y="3167"/>
                    <a:pt x="4237" y="2584"/>
                    <a:pt x="3344" y="1977"/>
                  </a:cubicBezTo>
                  <a:cubicBezTo>
                    <a:pt x="2332" y="1274"/>
                    <a:pt x="1344" y="500"/>
                    <a:pt x="201" y="12"/>
                  </a:cubicBezTo>
                  <a:cubicBezTo>
                    <a:pt x="183" y="4"/>
                    <a:pt x="164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46" name="Google Shape;1246;p14"/>
            <p:cNvSpPr/>
            <p:nvPr/>
          </p:nvSpPr>
          <p:spPr>
            <a:xfrm rot="10800000" flipH="1">
              <a:off x="-645816" y="6163098"/>
              <a:ext cx="213835" cy="121047"/>
            </a:xfrm>
            <a:custGeom>
              <a:avLst/>
              <a:gdLst/>
              <a:ahLst/>
              <a:cxnLst/>
              <a:rect l="l" t="t" r="r" b="b"/>
              <a:pathLst>
                <a:path w="6674" h="3778" extrusionOk="0">
                  <a:moveTo>
                    <a:pt x="6405" y="1"/>
                  </a:moveTo>
                  <a:cubicBezTo>
                    <a:pt x="6389" y="1"/>
                    <a:pt x="6372" y="3"/>
                    <a:pt x="6355" y="9"/>
                  </a:cubicBezTo>
                  <a:cubicBezTo>
                    <a:pt x="5284" y="367"/>
                    <a:pt x="4284" y="1045"/>
                    <a:pt x="3307" y="1605"/>
                  </a:cubicBezTo>
                  <a:cubicBezTo>
                    <a:pt x="2236" y="2212"/>
                    <a:pt x="1164" y="2795"/>
                    <a:pt x="152" y="3498"/>
                  </a:cubicBezTo>
                  <a:cubicBezTo>
                    <a:pt x="0" y="3599"/>
                    <a:pt x="72" y="3778"/>
                    <a:pt x="207" y="3778"/>
                  </a:cubicBezTo>
                  <a:cubicBezTo>
                    <a:pt x="231" y="3778"/>
                    <a:pt x="256" y="3772"/>
                    <a:pt x="283" y="3760"/>
                  </a:cubicBezTo>
                  <a:cubicBezTo>
                    <a:pt x="1414" y="3272"/>
                    <a:pt x="2486" y="2664"/>
                    <a:pt x="3569" y="2081"/>
                  </a:cubicBezTo>
                  <a:cubicBezTo>
                    <a:pt x="4569" y="1545"/>
                    <a:pt x="5653" y="1057"/>
                    <a:pt x="6534" y="331"/>
                  </a:cubicBezTo>
                  <a:cubicBezTo>
                    <a:pt x="6673" y="224"/>
                    <a:pt x="6552" y="1"/>
                    <a:pt x="6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47" name="Google Shape;1247;p14"/>
            <p:cNvSpPr/>
            <p:nvPr/>
          </p:nvSpPr>
          <p:spPr>
            <a:xfrm rot="10800000" flipH="1">
              <a:off x="-407150" y="5968070"/>
              <a:ext cx="176765" cy="134312"/>
            </a:xfrm>
            <a:custGeom>
              <a:avLst/>
              <a:gdLst/>
              <a:ahLst/>
              <a:cxnLst/>
              <a:rect l="l" t="t" r="r" b="b"/>
              <a:pathLst>
                <a:path w="5517" h="4192" extrusionOk="0">
                  <a:moveTo>
                    <a:pt x="236" y="1"/>
                  </a:moveTo>
                  <a:cubicBezTo>
                    <a:pt x="103" y="1"/>
                    <a:pt x="1" y="182"/>
                    <a:pt x="109" y="290"/>
                  </a:cubicBezTo>
                  <a:cubicBezTo>
                    <a:pt x="883" y="1028"/>
                    <a:pt x="1752" y="1659"/>
                    <a:pt x="2597" y="2314"/>
                  </a:cubicBezTo>
                  <a:cubicBezTo>
                    <a:pt x="3419" y="2945"/>
                    <a:pt x="4252" y="3778"/>
                    <a:pt x="5205" y="4171"/>
                  </a:cubicBezTo>
                  <a:cubicBezTo>
                    <a:pt x="5235" y="4185"/>
                    <a:pt x="5264" y="4191"/>
                    <a:pt x="5292" y="4191"/>
                  </a:cubicBezTo>
                  <a:cubicBezTo>
                    <a:pt x="5427" y="4191"/>
                    <a:pt x="5516" y="4038"/>
                    <a:pt x="5407" y="3909"/>
                  </a:cubicBezTo>
                  <a:cubicBezTo>
                    <a:pt x="4800" y="3135"/>
                    <a:pt x="3847" y="2576"/>
                    <a:pt x="3062" y="1992"/>
                  </a:cubicBezTo>
                  <a:cubicBezTo>
                    <a:pt x="2169" y="1313"/>
                    <a:pt x="1276" y="623"/>
                    <a:pt x="323" y="28"/>
                  </a:cubicBezTo>
                  <a:cubicBezTo>
                    <a:pt x="294" y="9"/>
                    <a:pt x="264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48" name="Google Shape;1248;p14"/>
            <p:cNvSpPr/>
            <p:nvPr/>
          </p:nvSpPr>
          <p:spPr>
            <a:xfrm rot="10800000" flipH="1">
              <a:off x="-170439" y="6251624"/>
              <a:ext cx="156804" cy="112428"/>
            </a:xfrm>
            <a:custGeom>
              <a:avLst/>
              <a:gdLst/>
              <a:ahLst/>
              <a:cxnLst/>
              <a:rect l="l" t="t" r="r" b="b"/>
              <a:pathLst>
                <a:path w="4894" h="3509" extrusionOk="0">
                  <a:moveTo>
                    <a:pt x="4620" y="1"/>
                  </a:moveTo>
                  <a:cubicBezTo>
                    <a:pt x="4595" y="1"/>
                    <a:pt x="4570" y="5"/>
                    <a:pt x="4544" y="15"/>
                  </a:cubicBezTo>
                  <a:cubicBezTo>
                    <a:pt x="3698" y="396"/>
                    <a:pt x="2936" y="1098"/>
                    <a:pt x="2186" y="1646"/>
                  </a:cubicBezTo>
                  <a:cubicBezTo>
                    <a:pt x="1508" y="2146"/>
                    <a:pt x="793" y="2658"/>
                    <a:pt x="139" y="3194"/>
                  </a:cubicBezTo>
                  <a:cubicBezTo>
                    <a:pt x="0" y="3302"/>
                    <a:pt x="124" y="3509"/>
                    <a:pt x="265" y="3509"/>
                  </a:cubicBezTo>
                  <a:cubicBezTo>
                    <a:pt x="294" y="3509"/>
                    <a:pt x="324" y="3500"/>
                    <a:pt x="353" y="3480"/>
                  </a:cubicBezTo>
                  <a:cubicBezTo>
                    <a:pt x="1162" y="2980"/>
                    <a:pt x="1936" y="2408"/>
                    <a:pt x="2710" y="1872"/>
                  </a:cubicBezTo>
                  <a:cubicBezTo>
                    <a:pt x="3401" y="1372"/>
                    <a:pt x="4199" y="944"/>
                    <a:pt x="4770" y="313"/>
                  </a:cubicBezTo>
                  <a:cubicBezTo>
                    <a:pt x="4893" y="179"/>
                    <a:pt x="4777" y="1"/>
                    <a:pt x="4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49" name="Google Shape;1249;p14"/>
            <p:cNvSpPr/>
            <p:nvPr/>
          </p:nvSpPr>
          <p:spPr>
            <a:xfrm rot="10800000" flipH="1">
              <a:off x="-22126" y="5978611"/>
              <a:ext cx="195989" cy="138156"/>
            </a:xfrm>
            <a:custGeom>
              <a:avLst/>
              <a:gdLst/>
              <a:ahLst/>
              <a:cxnLst/>
              <a:rect l="l" t="t" r="r" b="b"/>
              <a:pathLst>
                <a:path w="6117" h="4312" extrusionOk="0">
                  <a:moveTo>
                    <a:pt x="140" y="1"/>
                  </a:moveTo>
                  <a:cubicBezTo>
                    <a:pt x="63" y="1"/>
                    <a:pt x="0" y="88"/>
                    <a:pt x="70" y="167"/>
                  </a:cubicBezTo>
                  <a:cubicBezTo>
                    <a:pt x="891" y="1024"/>
                    <a:pt x="1903" y="1679"/>
                    <a:pt x="2868" y="2370"/>
                  </a:cubicBezTo>
                  <a:cubicBezTo>
                    <a:pt x="3820" y="3036"/>
                    <a:pt x="4761" y="3882"/>
                    <a:pt x="5844" y="4298"/>
                  </a:cubicBezTo>
                  <a:cubicBezTo>
                    <a:pt x="5869" y="4307"/>
                    <a:pt x="5891" y="4311"/>
                    <a:pt x="5912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8" y="3167"/>
                    <a:pt x="4237" y="2584"/>
                    <a:pt x="3344" y="1977"/>
                  </a:cubicBezTo>
                  <a:cubicBezTo>
                    <a:pt x="2332" y="1274"/>
                    <a:pt x="1344" y="500"/>
                    <a:pt x="189" y="12"/>
                  </a:cubicBezTo>
                  <a:cubicBezTo>
                    <a:pt x="173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50" name="Google Shape;1250;p14"/>
            <p:cNvSpPr/>
            <p:nvPr/>
          </p:nvSpPr>
          <p:spPr>
            <a:xfrm rot="10800000" flipH="1">
              <a:off x="246402" y="6219680"/>
              <a:ext cx="213931" cy="121303"/>
            </a:xfrm>
            <a:custGeom>
              <a:avLst/>
              <a:gdLst/>
              <a:ahLst/>
              <a:cxnLst/>
              <a:rect l="l" t="t" r="r" b="b"/>
              <a:pathLst>
                <a:path w="6677" h="3786" extrusionOk="0">
                  <a:moveTo>
                    <a:pt x="6418" y="1"/>
                  </a:moveTo>
                  <a:cubicBezTo>
                    <a:pt x="6402" y="1"/>
                    <a:pt x="6386" y="3"/>
                    <a:pt x="6369" y="9"/>
                  </a:cubicBezTo>
                  <a:cubicBezTo>
                    <a:pt x="5297" y="367"/>
                    <a:pt x="4297" y="1045"/>
                    <a:pt x="3321" y="1605"/>
                  </a:cubicBezTo>
                  <a:cubicBezTo>
                    <a:pt x="2249" y="2212"/>
                    <a:pt x="1178" y="2795"/>
                    <a:pt x="166" y="3498"/>
                  </a:cubicBezTo>
                  <a:cubicBezTo>
                    <a:pt x="0" y="3601"/>
                    <a:pt x="86" y="3785"/>
                    <a:pt x="229" y="3785"/>
                  </a:cubicBezTo>
                  <a:cubicBezTo>
                    <a:pt x="250" y="3785"/>
                    <a:pt x="273" y="3781"/>
                    <a:pt x="297" y="3772"/>
                  </a:cubicBezTo>
                  <a:cubicBezTo>
                    <a:pt x="1428" y="3272"/>
                    <a:pt x="2499" y="2664"/>
                    <a:pt x="3583" y="2081"/>
                  </a:cubicBezTo>
                  <a:cubicBezTo>
                    <a:pt x="4583" y="1545"/>
                    <a:pt x="5667" y="1057"/>
                    <a:pt x="6548" y="331"/>
                  </a:cubicBezTo>
                  <a:cubicBezTo>
                    <a:pt x="6676" y="224"/>
                    <a:pt x="6564" y="1"/>
                    <a:pt x="6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51" name="Google Shape;1251;p14"/>
            <p:cNvSpPr/>
            <p:nvPr/>
          </p:nvSpPr>
          <p:spPr>
            <a:xfrm rot="10800000" flipH="1">
              <a:off x="485516" y="6024685"/>
              <a:ext cx="176829" cy="134536"/>
            </a:xfrm>
            <a:custGeom>
              <a:avLst/>
              <a:gdLst/>
              <a:ahLst/>
              <a:cxnLst/>
              <a:rect l="l" t="t" r="r" b="b"/>
              <a:pathLst>
                <a:path w="5519" h="4199" extrusionOk="0">
                  <a:moveTo>
                    <a:pt x="236" y="1"/>
                  </a:moveTo>
                  <a:cubicBezTo>
                    <a:pt x="103" y="1"/>
                    <a:pt x="0" y="183"/>
                    <a:pt x="109" y="301"/>
                  </a:cubicBezTo>
                  <a:cubicBezTo>
                    <a:pt x="882" y="1028"/>
                    <a:pt x="1752" y="1671"/>
                    <a:pt x="2597" y="2325"/>
                  </a:cubicBezTo>
                  <a:cubicBezTo>
                    <a:pt x="3418" y="2945"/>
                    <a:pt x="4252" y="3778"/>
                    <a:pt x="5204" y="4183"/>
                  </a:cubicBezTo>
                  <a:cubicBezTo>
                    <a:pt x="5231" y="4193"/>
                    <a:pt x="5257" y="4198"/>
                    <a:pt x="5282" y="4198"/>
                  </a:cubicBezTo>
                  <a:cubicBezTo>
                    <a:pt x="5423" y="4198"/>
                    <a:pt x="5518" y="4041"/>
                    <a:pt x="5407" y="3909"/>
                  </a:cubicBezTo>
                  <a:cubicBezTo>
                    <a:pt x="4800" y="3135"/>
                    <a:pt x="3847" y="2575"/>
                    <a:pt x="3061" y="1992"/>
                  </a:cubicBezTo>
                  <a:cubicBezTo>
                    <a:pt x="2168" y="1325"/>
                    <a:pt x="1275" y="623"/>
                    <a:pt x="323" y="28"/>
                  </a:cubicBezTo>
                  <a:cubicBezTo>
                    <a:pt x="294" y="9"/>
                    <a:pt x="264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52" name="Google Shape;1252;p14"/>
            <p:cNvSpPr/>
            <p:nvPr/>
          </p:nvSpPr>
          <p:spPr>
            <a:xfrm rot="10800000" flipH="1">
              <a:off x="722067" y="6308463"/>
              <a:ext cx="156419" cy="112172"/>
            </a:xfrm>
            <a:custGeom>
              <a:avLst/>
              <a:gdLst/>
              <a:ahLst/>
              <a:cxnLst/>
              <a:rect l="l" t="t" r="r" b="b"/>
              <a:pathLst>
                <a:path w="4882" h="3501" extrusionOk="0">
                  <a:moveTo>
                    <a:pt x="4615" y="0"/>
                  </a:moveTo>
                  <a:cubicBezTo>
                    <a:pt x="4586" y="0"/>
                    <a:pt x="4556" y="6"/>
                    <a:pt x="4525" y="19"/>
                  </a:cubicBezTo>
                  <a:cubicBezTo>
                    <a:pt x="3679" y="388"/>
                    <a:pt x="2917" y="1090"/>
                    <a:pt x="2179" y="1638"/>
                  </a:cubicBezTo>
                  <a:cubicBezTo>
                    <a:pt x="1489" y="2138"/>
                    <a:pt x="774" y="2650"/>
                    <a:pt x="119" y="3186"/>
                  </a:cubicBezTo>
                  <a:cubicBezTo>
                    <a:pt x="1" y="3294"/>
                    <a:pt x="120" y="3501"/>
                    <a:pt x="258" y="3501"/>
                  </a:cubicBezTo>
                  <a:cubicBezTo>
                    <a:pt x="287" y="3501"/>
                    <a:pt x="317" y="3492"/>
                    <a:pt x="346" y="3472"/>
                  </a:cubicBezTo>
                  <a:cubicBezTo>
                    <a:pt x="1155" y="2984"/>
                    <a:pt x="1929" y="2400"/>
                    <a:pt x="2703" y="1864"/>
                  </a:cubicBezTo>
                  <a:cubicBezTo>
                    <a:pt x="3382" y="1364"/>
                    <a:pt x="4191" y="936"/>
                    <a:pt x="4751" y="317"/>
                  </a:cubicBezTo>
                  <a:cubicBezTo>
                    <a:pt x="4882" y="175"/>
                    <a:pt x="4774" y="0"/>
                    <a:pt x="4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53" name="Google Shape;1253;p14"/>
            <p:cNvSpPr/>
            <p:nvPr/>
          </p:nvSpPr>
          <p:spPr>
            <a:xfrm rot="10800000" flipH="1">
              <a:off x="870573" y="6035354"/>
              <a:ext cx="195925" cy="138381"/>
            </a:xfrm>
            <a:custGeom>
              <a:avLst/>
              <a:gdLst/>
              <a:ahLst/>
              <a:cxnLst/>
              <a:rect l="l" t="t" r="r" b="b"/>
              <a:pathLst>
                <a:path w="6115" h="4319" extrusionOk="0">
                  <a:moveTo>
                    <a:pt x="134" y="0"/>
                  </a:moveTo>
                  <a:cubicBezTo>
                    <a:pt x="59" y="0"/>
                    <a:pt x="0" y="93"/>
                    <a:pt x="68" y="171"/>
                  </a:cubicBezTo>
                  <a:cubicBezTo>
                    <a:pt x="890" y="1028"/>
                    <a:pt x="1902" y="1683"/>
                    <a:pt x="2866" y="2374"/>
                  </a:cubicBezTo>
                  <a:cubicBezTo>
                    <a:pt x="3819" y="3040"/>
                    <a:pt x="4759" y="3886"/>
                    <a:pt x="5843" y="4302"/>
                  </a:cubicBezTo>
                  <a:cubicBezTo>
                    <a:pt x="5870" y="4314"/>
                    <a:pt x="5894" y="4318"/>
                    <a:pt x="5917" y="4318"/>
                  </a:cubicBezTo>
                  <a:cubicBezTo>
                    <a:pt x="6064" y="4318"/>
                    <a:pt x="6114" y="4106"/>
                    <a:pt x="6021" y="3993"/>
                  </a:cubicBezTo>
                  <a:cubicBezTo>
                    <a:pt x="5307" y="3171"/>
                    <a:pt x="4235" y="2588"/>
                    <a:pt x="3342" y="1981"/>
                  </a:cubicBezTo>
                  <a:cubicBezTo>
                    <a:pt x="2330" y="1290"/>
                    <a:pt x="1342" y="516"/>
                    <a:pt x="187" y="16"/>
                  </a:cubicBezTo>
                  <a:cubicBezTo>
                    <a:pt x="170" y="5"/>
                    <a:pt x="15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54" name="Google Shape;1254;p14"/>
            <p:cNvSpPr/>
            <p:nvPr/>
          </p:nvSpPr>
          <p:spPr>
            <a:xfrm rot="10800000" flipH="1">
              <a:off x="-1259286" y="6357580"/>
              <a:ext cx="177470" cy="134504"/>
            </a:xfrm>
            <a:custGeom>
              <a:avLst/>
              <a:gdLst/>
              <a:ahLst/>
              <a:cxnLst/>
              <a:rect l="l" t="t" r="r" b="b"/>
              <a:pathLst>
                <a:path w="5539" h="4198" extrusionOk="0">
                  <a:moveTo>
                    <a:pt x="252" y="0"/>
                  </a:moveTo>
                  <a:cubicBezTo>
                    <a:pt x="114" y="0"/>
                    <a:pt x="0" y="186"/>
                    <a:pt x="130" y="296"/>
                  </a:cubicBezTo>
                  <a:cubicBezTo>
                    <a:pt x="904" y="1023"/>
                    <a:pt x="1761" y="1665"/>
                    <a:pt x="2607" y="2320"/>
                  </a:cubicBezTo>
                  <a:cubicBezTo>
                    <a:pt x="3428" y="2939"/>
                    <a:pt x="4262" y="3785"/>
                    <a:pt x="5214" y="4178"/>
                  </a:cubicBezTo>
                  <a:cubicBezTo>
                    <a:pt x="5243" y="4191"/>
                    <a:pt x="5272" y="4197"/>
                    <a:pt x="5299" y="4197"/>
                  </a:cubicBezTo>
                  <a:cubicBezTo>
                    <a:pt x="5439" y="4197"/>
                    <a:pt x="5538" y="4036"/>
                    <a:pt x="5428" y="3916"/>
                  </a:cubicBezTo>
                  <a:cubicBezTo>
                    <a:pt x="4809" y="3142"/>
                    <a:pt x="3857" y="2570"/>
                    <a:pt x="3071" y="1987"/>
                  </a:cubicBezTo>
                  <a:cubicBezTo>
                    <a:pt x="2178" y="1320"/>
                    <a:pt x="1285" y="618"/>
                    <a:pt x="333" y="22"/>
                  </a:cubicBezTo>
                  <a:cubicBezTo>
                    <a:pt x="306" y="7"/>
                    <a:pt x="279" y="0"/>
                    <a:pt x="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55" name="Google Shape;1255;p14"/>
            <p:cNvSpPr/>
            <p:nvPr/>
          </p:nvSpPr>
          <p:spPr>
            <a:xfrm rot="10800000" flipH="1">
              <a:off x="-1022703" y="6641231"/>
              <a:ext cx="156836" cy="111916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22" y="0"/>
                  </a:moveTo>
                  <a:cubicBezTo>
                    <a:pt x="4597" y="0"/>
                    <a:pt x="4571" y="5"/>
                    <a:pt x="4545" y="15"/>
                  </a:cubicBezTo>
                  <a:cubicBezTo>
                    <a:pt x="3700" y="396"/>
                    <a:pt x="2938" y="1086"/>
                    <a:pt x="2200" y="1646"/>
                  </a:cubicBezTo>
                  <a:cubicBezTo>
                    <a:pt x="1509" y="2146"/>
                    <a:pt x="795" y="2658"/>
                    <a:pt x="140" y="3194"/>
                  </a:cubicBezTo>
                  <a:cubicBezTo>
                    <a:pt x="1" y="3293"/>
                    <a:pt x="128" y="3493"/>
                    <a:pt x="277" y="3493"/>
                  </a:cubicBezTo>
                  <a:cubicBezTo>
                    <a:pt x="307" y="3493"/>
                    <a:pt x="337" y="3485"/>
                    <a:pt x="366" y="3467"/>
                  </a:cubicBezTo>
                  <a:cubicBezTo>
                    <a:pt x="1164" y="2979"/>
                    <a:pt x="1938" y="2396"/>
                    <a:pt x="2712" y="1860"/>
                  </a:cubicBezTo>
                  <a:cubicBezTo>
                    <a:pt x="3402" y="1372"/>
                    <a:pt x="4200" y="943"/>
                    <a:pt x="4771" y="312"/>
                  </a:cubicBezTo>
                  <a:cubicBezTo>
                    <a:pt x="4895" y="179"/>
                    <a:pt x="4778" y="0"/>
                    <a:pt x="4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56" name="Google Shape;1256;p14"/>
            <p:cNvSpPr/>
            <p:nvPr/>
          </p:nvSpPr>
          <p:spPr>
            <a:xfrm rot="10800000" flipH="1">
              <a:off x="-874293" y="6368122"/>
              <a:ext cx="195989" cy="138124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90" y="1024"/>
                    <a:pt x="1914" y="1679"/>
                    <a:pt x="2878" y="2358"/>
                  </a:cubicBezTo>
                  <a:cubicBezTo>
                    <a:pt x="3830" y="3036"/>
                    <a:pt x="4759" y="3881"/>
                    <a:pt x="5854" y="4298"/>
                  </a:cubicBezTo>
                  <a:cubicBezTo>
                    <a:pt x="5878" y="4307"/>
                    <a:pt x="5899" y="4311"/>
                    <a:pt x="5919" y="4311"/>
                  </a:cubicBezTo>
                  <a:cubicBezTo>
                    <a:pt x="6063" y="4311"/>
                    <a:pt x="6117" y="4104"/>
                    <a:pt x="6033" y="3989"/>
                  </a:cubicBezTo>
                  <a:cubicBezTo>
                    <a:pt x="5319" y="3167"/>
                    <a:pt x="4247" y="2584"/>
                    <a:pt x="3354" y="1977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57" name="Google Shape;1257;p14"/>
            <p:cNvSpPr/>
            <p:nvPr/>
          </p:nvSpPr>
          <p:spPr>
            <a:xfrm rot="10800000" flipH="1">
              <a:off x="-605382" y="6609415"/>
              <a:ext cx="213835" cy="121047"/>
            </a:xfrm>
            <a:custGeom>
              <a:avLst/>
              <a:gdLst/>
              <a:ahLst/>
              <a:cxnLst/>
              <a:rect l="l" t="t" r="r" b="b"/>
              <a:pathLst>
                <a:path w="6674" h="3778" extrusionOk="0">
                  <a:moveTo>
                    <a:pt x="6405" y="0"/>
                  </a:moveTo>
                  <a:cubicBezTo>
                    <a:pt x="6389" y="0"/>
                    <a:pt x="6372" y="3"/>
                    <a:pt x="6355" y="9"/>
                  </a:cubicBezTo>
                  <a:cubicBezTo>
                    <a:pt x="5284" y="366"/>
                    <a:pt x="4296" y="1045"/>
                    <a:pt x="3307" y="1605"/>
                  </a:cubicBezTo>
                  <a:cubicBezTo>
                    <a:pt x="2236" y="2212"/>
                    <a:pt x="1164" y="2795"/>
                    <a:pt x="152" y="3498"/>
                  </a:cubicBezTo>
                  <a:cubicBezTo>
                    <a:pt x="0" y="3599"/>
                    <a:pt x="72" y="3778"/>
                    <a:pt x="207" y="3778"/>
                  </a:cubicBezTo>
                  <a:cubicBezTo>
                    <a:pt x="231" y="3778"/>
                    <a:pt x="257" y="3772"/>
                    <a:pt x="283" y="3760"/>
                  </a:cubicBezTo>
                  <a:cubicBezTo>
                    <a:pt x="1414" y="3271"/>
                    <a:pt x="2486" y="2664"/>
                    <a:pt x="3581" y="2081"/>
                  </a:cubicBezTo>
                  <a:cubicBezTo>
                    <a:pt x="4570" y="1545"/>
                    <a:pt x="5665" y="1057"/>
                    <a:pt x="6534" y="331"/>
                  </a:cubicBezTo>
                  <a:cubicBezTo>
                    <a:pt x="6673" y="223"/>
                    <a:pt x="6552" y="0"/>
                    <a:pt x="6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58" name="Google Shape;1258;p14"/>
            <p:cNvSpPr/>
            <p:nvPr/>
          </p:nvSpPr>
          <p:spPr>
            <a:xfrm rot="10800000" flipH="1">
              <a:off x="-366556" y="6414419"/>
              <a:ext cx="177341" cy="134280"/>
            </a:xfrm>
            <a:custGeom>
              <a:avLst/>
              <a:gdLst/>
              <a:ahLst/>
              <a:cxnLst/>
              <a:rect l="l" t="t" r="r" b="b"/>
              <a:pathLst>
                <a:path w="5535" h="4191" extrusionOk="0">
                  <a:moveTo>
                    <a:pt x="242" y="0"/>
                  </a:moveTo>
                  <a:cubicBezTo>
                    <a:pt x="107" y="0"/>
                    <a:pt x="0" y="181"/>
                    <a:pt x="128" y="289"/>
                  </a:cubicBezTo>
                  <a:cubicBezTo>
                    <a:pt x="902" y="1016"/>
                    <a:pt x="1759" y="1658"/>
                    <a:pt x="2604" y="2313"/>
                  </a:cubicBezTo>
                  <a:cubicBezTo>
                    <a:pt x="3426" y="2944"/>
                    <a:pt x="4259" y="3778"/>
                    <a:pt x="5212" y="4171"/>
                  </a:cubicBezTo>
                  <a:cubicBezTo>
                    <a:pt x="5242" y="4185"/>
                    <a:pt x="5271" y="4191"/>
                    <a:pt x="5299" y="4191"/>
                  </a:cubicBezTo>
                  <a:cubicBezTo>
                    <a:pt x="5438" y="4191"/>
                    <a:pt x="5535" y="4037"/>
                    <a:pt x="5426" y="3909"/>
                  </a:cubicBezTo>
                  <a:cubicBezTo>
                    <a:pt x="4807" y="3135"/>
                    <a:pt x="3854" y="2563"/>
                    <a:pt x="3069" y="1992"/>
                  </a:cubicBezTo>
                  <a:cubicBezTo>
                    <a:pt x="2176" y="1313"/>
                    <a:pt x="1283" y="623"/>
                    <a:pt x="330" y="27"/>
                  </a:cubicBezTo>
                  <a:cubicBezTo>
                    <a:pt x="301" y="9"/>
                    <a:pt x="271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59" name="Google Shape;1259;p14"/>
            <p:cNvSpPr/>
            <p:nvPr/>
          </p:nvSpPr>
          <p:spPr>
            <a:xfrm rot="10800000" flipH="1">
              <a:off x="-130132" y="6697845"/>
              <a:ext cx="156836" cy="111916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34" y="1"/>
                  </a:moveTo>
                  <a:cubicBezTo>
                    <a:pt x="4606" y="1"/>
                    <a:pt x="4577" y="7"/>
                    <a:pt x="4548" y="20"/>
                  </a:cubicBezTo>
                  <a:cubicBezTo>
                    <a:pt x="3703" y="389"/>
                    <a:pt x="2941" y="1091"/>
                    <a:pt x="2202" y="1639"/>
                  </a:cubicBezTo>
                  <a:cubicBezTo>
                    <a:pt x="1512" y="2139"/>
                    <a:pt x="797" y="2651"/>
                    <a:pt x="143" y="3187"/>
                  </a:cubicBezTo>
                  <a:cubicBezTo>
                    <a:pt x="1" y="3288"/>
                    <a:pt x="135" y="3493"/>
                    <a:pt x="288" y="3493"/>
                  </a:cubicBezTo>
                  <a:cubicBezTo>
                    <a:pt x="315" y="3493"/>
                    <a:pt x="342" y="3487"/>
                    <a:pt x="369" y="3472"/>
                  </a:cubicBezTo>
                  <a:cubicBezTo>
                    <a:pt x="1167" y="2972"/>
                    <a:pt x="1940" y="2401"/>
                    <a:pt x="2714" y="1865"/>
                  </a:cubicBezTo>
                  <a:cubicBezTo>
                    <a:pt x="3405" y="1365"/>
                    <a:pt x="4203" y="936"/>
                    <a:pt x="4774" y="317"/>
                  </a:cubicBezTo>
                  <a:cubicBezTo>
                    <a:pt x="4895" y="176"/>
                    <a:pt x="4786" y="1"/>
                    <a:pt x="4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60" name="Google Shape;1260;p14"/>
            <p:cNvSpPr/>
            <p:nvPr/>
          </p:nvSpPr>
          <p:spPr>
            <a:xfrm rot="10800000" flipH="1">
              <a:off x="18373" y="6424961"/>
              <a:ext cx="195989" cy="138124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89" y="1024"/>
                    <a:pt x="1901" y="1679"/>
                    <a:pt x="2878" y="2369"/>
                  </a:cubicBezTo>
                  <a:cubicBezTo>
                    <a:pt x="3830" y="3036"/>
                    <a:pt x="4759" y="3881"/>
                    <a:pt x="5854" y="4298"/>
                  </a:cubicBezTo>
                  <a:cubicBezTo>
                    <a:pt x="5877" y="4307"/>
                    <a:pt x="5899" y="4311"/>
                    <a:pt x="5918" y="4311"/>
                  </a:cubicBezTo>
                  <a:cubicBezTo>
                    <a:pt x="6062" y="4311"/>
                    <a:pt x="6116" y="4104"/>
                    <a:pt x="6033" y="3989"/>
                  </a:cubicBezTo>
                  <a:cubicBezTo>
                    <a:pt x="5318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0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61" name="Google Shape;1261;p14"/>
            <p:cNvSpPr/>
            <p:nvPr/>
          </p:nvSpPr>
          <p:spPr>
            <a:xfrm rot="10800000" flipH="1">
              <a:off x="286932" y="6666254"/>
              <a:ext cx="214091" cy="120791"/>
            </a:xfrm>
            <a:custGeom>
              <a:avLst/>
              <a:gdLst/>
              <a:ahLst/>
              <a:cxnLst/>
              <a:rect l="l" t="t" r="r" b="b"/>
              <a:pathLst>
                <a:path w="6682" h="3770" extrusionOk="0">
                  <a:moveTo>
                    <a:pt x="6424" y="1"/>
                  </a:moveTo>
                  <a:cubicBezTo>
                    <a:pt x="6405" y="1"/>
                    <a:pt x="6386" y="5"/>
                    <a:pt x="6366" y="13"/>
                  </a:cubicBezTo>
                  <a:cubicBezTo>
                    <a:pt x="5295" y="370"/>
                    <a:pt x="4306" y="1037"/>
                    <a:pt x="3318" y="1597"/>
                  </a:cubicBezTo>
                  <a:cubicBezTo>
                    <a:pt x="2247" y="2216"/>
                    <a:pt x="1175" y="2787"/>
                    <a:pt x="163" y="3490"/>
                  </a:cubicBezTo>
                  <a:cubicBezTo>
                    <a:pt x="1" y="3591"/>
                    <a:pt x="80" y="3770"/>
                    <a:pt x="217" y="3770"/>
                  </a:cubicBezTo>
                  <a:cubicBezTo>
                    <a:pt x="241" y="3770"/>
                    <a:pt x="267" y="3764"/>
                    <a:pt x="294" y="3752"/>
                  </a:cubicBezTo>
                  <a:cubicBezTo>
                    <a:pt x="1425" y="3263"/>
                    <a:pt x="2497" y="2656"/>
                    <a:pt x="3592" y="2073"/>
                  </a:cubicBezTo>
                  <a:cubicBezTo>
                    <a:pt x="4580" y="1537"/>
                    <a:pt x="5676" y="1049"/>
                    <a:pt x="6545" y="323"/>
                  </a:cubicBezTo>
                  <a:cubicBezTo>
                    <a:pt x="6681" y="217"/>
                    <a:pt x="6567" y="1"/>
                    <a:pt x="64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62" name="Google Shape;1262;p14"/>
            <p:cNvSpPr/>
            <p:nvPr/>
          </p:nvSpPr>
          <p:spPr>
            <a:xfrm rot="10800000" flipH="1">
              <a:off x="525951" y="6471002"/>
              <a:ext cx="177149" cy="134536"/>
            </a:xfrm>
            <a:custGeom>
              <a:avLst/>
              <a:gdLst/>
              <a:ahLst/>
              <a:cxnLst/>
              <a:rect l="l" t="t" r="r" b="b"/>
              <a:pathLst>
                <a:path w="5529" h="4199" extrusionOk="0">
                  <a:moveTo>
                    <a:pt x="236" y="0"/>
                  </a:moveTo>
                  <a:cubicBezTo>
                    <a:pt x="103" y="0"/>
                    <a:pt x="1" y="181"/>
                    <a:pt x="109" y="289"/>
                  </a:cubicBezTo>
                  <a:cubicBezTo>
                    <a:pt x="883" y="1027"/>
                    <a:pt x="1752" y="1658"/>
                    <a:pt x="2597" y="2325"/>
                  </a:cubicBezTo>
                  <a:cubicBezTo>
                    <a:pt x="3419" y="2944"/>
                    <a:pt x="4252" y="3778"/>
                    <a:pt x="5204" y="4183"/>
                  </a:cubicBezTo>
                  <a:cubicBezTo>
                    <a:pt x="5231" y="4193"/>
                    <a:pt x="5257" y="4198"/>
                    <a:pt x="5283" y="4198"/>
                  </a:cubicBezTo>
                  <a:cubicBezTo>
                    <a:pt x="5426" y="4198"/>
                    <a:pt x="5528" y="4040"/>
                    <a:pt x="5407" y="3909"/>
                  </a:cubicBezTo>
                  <a:cubicBezTo>
                    <a:pt x="4800" y="3135"/>
                    <a:pt x="3847" y="2575"/>
                    <a:pt x="3061" y="1992"/>
                  </a:cubicBezTo>
                  <a:cubicBezTo>
                    <a:pt x="2168" y="1325"/>
                    <a:pt x="1275" y="623"/>
                    <a:pt x="323" y="27"/>
                  </a:cubicBezTo>
                  <a:cubicBezTo>
                    <a:pt x="294" y="8"/>
                    <a:pt x="264" y="0"/>
                    <a:pt x="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63" name="Google Shape;1263;p14"/>
            <p:cNvSpPr/>
            <p:nvPr/>
          </p:nvSpPr>
          <p:spPr>
            <a:xfrm rot="10800000" flipH="1">
              <a:off x="762598" y="6754780"/>
              <a:ext cx="156323" cy="112172"/>
            </a:xfrm>
            <a:custGeom>
              <a:avLst/>
              <a:gdLst/>
              <a:ahLst/>
              <a:cxnLst/>
              <a:rect l="l" t="t" r="r" b="b"/>
              <a:pathLst>
                <a:path w="4879" h="3501" extrusionOk="0">
                  <a:moveTo>
                    <a:pt x="4619" y="0"/>
                  </a:moveTo>
                  <a:cubicBezTo>
                    <a:pt x="4592" y="0"/>
                    <a:pt x="4563" y="6"/>
                    <a:pt x="4534" y="19"/>
                  </a:cubicBezTo>
                  <a:cubicBezTo>
                    <a:pt x="3676" y="388"/>
                    <a:pt x="2926" y="1090"/>
                    <a:pt x="2176" y="1638"/>
                  </a:cubicBezTo>
                  <a:cubicBezTo>
                    <a:pt x="1498" y="2138"/>
                    <a:pt x="783" y="2650"/>
                    <a:pt x="128" y="3186"/>
                  </a:cubicBezTo>
                  <a:cubicBezTo>
                    <a:pt x="0" y="3294"/>
                    <a:pt x="125" y="3501"/>
                    <a:pt x="260" y="3501"/>
                  </a:cubicBezTo>
                  <a:cubicBezTo>
                    <a:pt x="288" y="3501"/>
                    <a:pt x="316" y="3492"/>
                    <a:pt x="343" y="3471"/>
                  </a:cubicBezTo>
                  <a:cubicBezTo>
                    <a:pt x="1152" y="2971"/>
                    <a:pt x="1926" y="2400"/>
                    <a:pt x="2700" y="1864"/>
                  </a:cubicBezTo>
                  <a:cubicBezTo>
                    <a:pt x="3379" y="1364"/>
                    <a:pt x="4188" y="935"/>
                    <a:pt x="4748" y="316"/>
                  </a:cubicBezTo>
                  <a:cubicBezTo>
                    <a:pt x="4879" y="175"/>
                    <a:pt x="4771" y="0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264" name="Google Shape;1264;p14"/>
          <p:cNvSpPr/>
          <p:nvPr/>
        </p:nvSpPr>
        <p:spPr>
          <a:xfrm rot="10800000" flipH="1">
            <a:off x="-938449" y="5348733"/>
            <a:ext cx="1670908" cy="2851944"/>
          </a:xfrm>
          <a:custGeom>
            <a:avLst/>
            <a:gdLst/>
            <a:ahLst/>
            <a:cxnLst/>
            <a:rect l="l" t="t" r="r" b="b"/>
            <a:pathLst>
              <a:path w="39113" h="66759" extrusionOk="0">
                <a:moveTo>
                  <a:pt x="0" y="0"/>
                </a:moveTo>
                <a:lnTo>
                  <a:pt x="0" y="66758"/>
                </a:lnTo>
                <a:cubicBezTo>
                  <a:pt x="4501" y="66675"/>
                  <a:pt x="9013" y="66211"/>
                  <a:pt x="13466" y="65437"/>
                </a:cubicBezTo>
                <a:cubicBezTo>
                  <a:pt x="20646" y="64187"/>
                  <a:pt x="27516" y="60496"/>
                  <a:pt x="31540" y="54257"/>
                </a:cubicBezTo>
                <a:cubicBezTo>
                  <a:pt x="34433" y="49732"/>
                  <a:pt x="37386" y="44148"/>
                  <a:pt x="37862" y="38695"/>
                </a:cubicBezTo>
                <a:cubicBezTo>
                  <a:pt x="39112" y="24574"/>
                  <a:pt x="33897" y="11132"/>
                  <a:pt x="255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65" name="Google Shape;1265;p14"/>
          <p:cNvSpPr/>
          <p:nvPr/>
        </p:nvSpPr>
        <p:spPr>
          <a:xfrm rot="10800000" flipH="1">
            <a:off x="-1103669" y="857"/>
            <a:ext cx="1832967" cy="2008592"/>
          </a:xfrm>
          <a:custGeom>
            <a:avLst/>
            <a:gdLst/>
            <a:ahLst/>
            <a:cxnLst/>
            <a:rect l="l" t="t" r="r" b="b"/>
            <a:pathLst>
              <a:path w="53186" h="58282" extrusionOk="0">
                <a:moveTo>
                  <a:pt x="0" y="1"/>
                </a:moveTo>
                <a:cubicBezTo>
                  <a:pt x="4" y="1"/>
                  <a:pt x="8" y="2"/>
                  <a:pt x="12" y="2"/>
                </a:cubicBezTo>
                <a:lnTo>
                  <a:pt x="12" y="2"/>
                </a:lnTo>
                <a:lnTo>
                  <a:pt x="12" y="1"/>
                </a:lnTo>
                <a:close/>
                <a:moveTo>
                  <a:pt x="12" y="2"/>
                </a:moveTo>
                <a:lnTo>
                  <a:pt x="12" y="58282"/>
                </a:lnTo>
                <a:lnTo>
                  <a:pt x="49173" y="58282"/>
                </a:lnTo>
                <a:cubicBezTo>
                  <a:pt x="52066" y="51603"/>
                  <a:pt x="53185" y="44530"/>
                  <a:pt x="51792" y="37327"/>
                </a:cubicBezTo>
                <a:cubicBezTo>
                  <a:pt x="50697" y="31707"/>
                  <a:pt x="48494" y="26302"/>
                  <a:pt x="46339" y="21039"/>
                </a:cubicBezTo>
                <a:cubicBezTo>
                  <a:pt x="41755" y="9883"/>
                  <a:pt x="27623" y="6347"/>
                  <a:pt x="17240" y="3430"/>
                </a:cubicBezTo>
                <a:cubicBezTo>
                  <a:pt x="11517" y="1824"/>
                  <a:pt x="5925" y="467"/>
                  <a:pt x="12" y="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66" name="Google Shape;1266;p14"/>
          <p:cNvSpPr/>
          <p:nvPr/>
        </p:nvSpPr>
        <p:spPr>
          <a:xfrm rot="10800000" flipH="1">
            <a:off x="341915" y="1636439"/>
            <a:ext cx="980168" cy="945095"/>
          </a:xfrm>
          <a:custGeom>
            <a:avLst/>
            <a:gdLst/>
            <a:ahLst/>
            <a:cxnLst/>
            <a:rect l="l" t="t" r="r" b="b"/>
            <a:pathLst>
              <a:path w="22944" h="22123" extrusionOk="0">
                <a:moveTo>
                  <a:pt x="11745" y="0"/>
                </a:moveTo>
                <a:cubicBezTo>
                  <a:pt x="11546" y="0"/>
                  <a:pt x="11346" y="8"/>
                  <a:pt x="11145" y="27"/>
                </a:cubicBezTo>
                <a:cubicBezTo>
                  <a:pt x="10502" y="86"/>
                  <a:pt x="9871" y="181"/>
                  <a:pt x="9240" y="300"/>
                </a:cubicBezTo>
                <a:cubicBezTo>
                  <a:pt x="8121" y="503"/>
                  <a:pt x="7049" y="800"/>
                  <a:pt x="6025" y="1300"/>
                </a:cubicBezTo>
                <a:cubicBezTo>
                  <a:pt x="5620" y="1491"/>
                  <a:pt x="5228" y="1693"/>
                  <a:pt x="4835" y="1908"/>
                </a:cubicBezTo>
                <a:cubicBezTo>
                  <a:pt x="4120" y="2289"/>
                  <a:pt x="3573" y="2765"/>
                  <a:pt x="3001" y="3336"/>
                </a:cubicBezTo>
                <a:cubicBezTo>
                  <a:pt x="2191" y="4158"/>
                  <a:pt x="1537" y="5087"/>
                  <a:pt x="1001" y="6122"/>
                </a:cubicBezTo>
                <a:cubicBezTo>
                  <a:pt x="775" y="6539"/>
                  <a:pt x="560" y="6956"/>
                  <a:pt x="465" y="7432"/>
                </a:cubicBezTo>
                <a:cubicBezTo>
                  <a:pt x="358" y="7908"/>
                  <a:pt x="310" y="8361"/>
                  <a:pt x="191" y="8825"/>
                </a:cubicBezTo>
                <a:cubicBezTo>
                  <a:pt x="1" y="9575"/>
                  <a:pt x="96" y="10385"/>
                  <a:pt x="96" y="11147"/>
                </a:cubicBezTo>
                <a:cubicBezTo>
                  <a:pt x="96" y="11992"/>
                  <a:pt x="203" y="12814"/>
                  <a:pt x="191" y="13659"/>
                </a:cubicBezTo>
                <a:cubicBezTo>
                  <a:pt x="179" y="14635"/>
                  <a:pt x="417" y="15445"/>
                  <a:pt x="786" y="16326"/>
                </a:cubicBezTo>
                <a:cubicBezTo>
                  <a:pt x="941" y="16683"/>
                  <a:pt x="1060" y="17052"/>
                  <a:pt x="1263" y="17386"/>
                </a:cubicBezTo>
                <a:cubicBezTo>
                  <a:pt x="1429" y="17648"/>
                  <a:pt x="1608" y="17910"/>
                  <a:pt x="1751" y="18183"/>
                </a:cubicBezTo>
                <a:cubicBezTo>
                  <a:pt x="1810" y="18326"/>
                  <a:pt x="1858" y="18445"/>
                  <a:pt x="1929" y="18541"/>
                </a:cubicBezTo>
                <a:cubicBezTo>
                  <a:pt x="2644" y="19577"/>
                  <a:pt x="3775" y="20446"/>
                  <a:pt x="4906" y="20970"/>
                </a:cubicBezTo>
                <a:cubicBezTo>
                  <a:pt x="5299" y="21148"/>
                  <a:pt x="5704" y="21267"/>
                  <a:pt x="6085" y="21446"/>
                </a:cubicBezTo>
                <a:cubicBezTo>
                  <a:pt x="6372" y="21613"/>
                  <a:pt x="6686" y="21711"/>
                  <a:pt x="6747" y="21711"/>
                </a:cubicBezTo>
                <a:cubicBezTo>
                  <a:pt x="6777" y="21711"/>
                  <a:pt x="6746" y="21687"/>
                  <a:pt x="6621" y="21636"/>
                </a:cubicBezTo>
                <a:lnTo>
                  <a:pt x="6621" y="21636"/>
                </a:lnTo>
                <a:cubicBezTo>
                  <a:pt x="7680" y="21958"/>
                  <a:pt x="8776" y="22089"/>
                  <a:pt x="9883" y="22101"/>
                </a:cubicBezTo>
                <a:cubicBezTo>
                  <a:pt x="10432" y="22111"/>
                  <a:pt x="10978" y="22123"/>
                  <a:pt x="11520" y="22123"/>
                </a:cubicBezTo>
                <a:cubicBezTo>
                  <a:pt x="13507" y="22123"/>
                  <a:pt x="15441" y="21964"/>
                  <a:pt x="17265" y="20981"/>
                </a:cubicBezTo>
                <a:cubicBezTo>
                  <a:pt x="17931" y="20624"/>
                  <a:pt x="18693" y="20208"/>
                  <a:pt x="19229" y="19648"/>
                </a:cubicBezTo>
                <a:cubicBezTo>
                  <a:pt x="19586" y="19291"/>
                  <a:pt x="19860" y="18767"/>
                  <a:pt x="20134" y="18350"/>
                </a:cubicBezTo>
                <a:cubicBezTo>
                  <a:pt x="20456" y="17850"/>
                  <a:pt x="20777" y="17338"/>
                  <a:pt x="21087" y="16814"/>
                </a:cubicBezTo>
                <a:cubicBezTo>
                  <a:pt x="21515" y="16124"/>
                  <a:pt x="21944" y="15433"/>
                  <a:pt x="22206" y="14647"/>
                </a:cubicBezTo>
                <a:cubicBezTo>
                  <a:pt x="22587" y="13445"/>
                  <a:pt x="22813" y="12266"/>
                  <a:pt x="22884" y="11016"/>
                </a:cubicBezTo>
                <a:cubicBezTo>
                  <a:pt x="22944" y="10111"/>
                  <a:pt x="22944" y="9230"/>
                  <a:pt x="22789" y="8337"/>
                </a:cubicBezTo>
                <a:cubicBezTo>
                  <a:pt x="22563" y="7087"/>
                  <a:pt x="21992" y="5980"/>
                  <a:pt x="21265" y="4944"/>
                </a:cubicBezTo>
                <a:cubicBezTo>
                  <a:pt x="20896" y="4420"/>
                  <a:pt x="20479" y="3932"/>
                  <a:pt x="20051" y="3467"/>
                </a:cubicBezTo>
                <a:cubicBezTo>
                  <a:pt x="19253" y="2622"/>
                  <a:pt x="18301" y="2027"/>
                  <a:pt x="17336" y="1420"/>
                </a:cubicBezTo>
                <a:cubicBezTo>
                  <a:pt x="16134" y="669"/>
                  <a:pt x="14836" y="146"/>
                  <a:pt x="13407" y="74"/>
                </a:cubicBezTo>
                <a:cubicBezTo>
                  <a:pt x="12846" y="57"/>
                  <a:pt x="12298" y="0"/>
                  <a:pt x="1174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67" name="Google Shape;1267;p14"/>
          <p:cNvSpPr txBox="1">
            <a:spLocks noGrp="1"/>
          </p:cNvSpPr>
          <p:nvPr>
            <p:ph type="title"/>
          </p:nvPr>
        </p:nvSpPr>
        <p:spPr>
          <a:xfrm>
            <a:off x="7797800" y="415200"/>
            <a:ext cx="3498800" cy="17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400"/>
              <a:buNone/>
              <a:defRPr sz="4533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400"/>
              <a:buNone/>
              <a:defRPr sz="4533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400"/>
              <a:buNone/>
              <a:defRPr sz="4533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400"/>
              <a:buNone/>
              <a:defRPr sz="4533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400"/>
              <a:buNone/>
              <a:defRPr sz="4533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400"/>
              <a:buNone/>
              <a:defRPr sz="4533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400"/>
              <a:buNone/>
              <a:defRPr sz="4533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400"/>
              <a:buNone/>
              <a:defRPr sz="4533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400"/>
              <a:buNone/>
              <a:defRPr sz="4533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268" name="Google Shape;1268;p14"/>
          <p:cNvSpPr txBox="1">
            <a:spLocks noGrp="1"/>
          </p:cNvSpPr>
          <p:nvPr>
            <p:ph type="title" idx="2" hasCustomPrompt="1"/>
          </p:nvPr>
        </p:nvSpPr>
        <p:spPr>
          <a:xfrm>
            <a:off x="9232900" y="2987933"/>
            <a:ext cx="1149600" cy="7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9" name="Google Shape;1269;p14"/>
          <p:cNvSpPr txBox="1">
            <a:spLocks noGrp="1"/>
          </p:cNvSpPr>
          <p:nvPr>
            <p:ph type="subTitle" idx="1"/>
          </p:nvPr>
        </p:nvSpPr>
        <p:spPr>
          <a:xfrm>
            <a:off x="5407700" y="3009600"/>
            <a:ext cx="3831600" cy="4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0" name="Google Shape;1270;p14"/>
          <p:cNvSpPr txBox="1">
            <a:spLocks noGrp="1"/>
          </p:cNvSpPr>
          <p:nvPr>
            <p:ph type="title" idx="3" hasCustomPrompt="1"/>
          </p:nvPr>
        </p:nvSpPr>
        <p:spPr>
          <a:xfrm>
            <a:off x="9232900" y="3783800"/>
            <a:ext cx="1149600" cy="7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1" name="Google Shape;1271;p14"/>
          <p:cNvSpPr txBox="1">
            <a:spLocks noGrp="1"/>
          </p:cNvSpPr>
          <p:nvPr>
            <p:ph type="title" idx="4" hasCustomPrompt="1"/>
          </p:nvPr>
        </p:nvSpPr>
        <p:spPr>
          <a:xfrm>
            <a:off x="9232900" y="4579667"/>
            <a:ext cx="1149600" cy="7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2" name="Google Shape;1272;p14"/>
          <p:cNvSpPr txBox="1">
            <a:spLocks noGrp="1"/>
          </p:cNvSpPr>
          <p:nvPr>
            <p:ph type="title" idx="5" hasCustomPrompt="1"/>
          </p:nvPr>
        </p:nvSpPr>
        <p:spPr>
          <a:xfrm>
            <a:off x="9232900" y="5375533"/>
            <a:ext cx="1149600" cy="7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5067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3" name="Google Shape;1273;p14"/>
          <p:cNvSpPr txBox="1">
            <a:spLocks noGrp="1"/>
          </p:cNvSpPr>
          <p:nvPr>
            <p:ph type="subTitle" idx="6"/>
          </p:nvPr>
        </p:nvSpPr>
        <p:spPr>
          <a:xfrm>
            <a:off x="3828833" y="3312800"/>
            <a:ext cx="5410400" cy="4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None/>
              <a:defRPr sz="1733">
                <a:solidFill>
                  <a:schemeClr val="lt2"/>
                </a:solidFill>
              </a:defRPr>
            </a:lvl1pPr>
            <a:lvl2pPr lvl="1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r" rtl="0"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74" name="Google Shape;1274;p14"/>
          <p:cNvSpPr txBox="1">
            <a:spLocks noGrp="1"/>
          </p:cNvSpPr>
          <p:nvPr>
            <p:ph type="subTitle" idx="7"/>
          </p:nvPr>
        </p:nvSpPr>
        <p:spPr>
          <a:xfrm>
            <a:off x="5407700" y="3804733"/>
            <a:ext cx="3831600" cy="4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5" name="Google Shape;1275;p14"/>
          <p:cNvSpPr txBox="1">
            <a:spLocks noGrp="1"/>
          </p:cNvSpPr>
          <p:nvPr>
            <p:ph type="subTitle" idx="8"/>
          </p:nvPr>
        </p:nvSpPr>
        <p:spPr>
          <a:xfrm>
            <a:off x="3828833" y="4107933"/>
            <a:ext cx="5410400" cy="4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867">
                <a:solidFill>
                  <a:schemeClr val="lt2"/>
                </a:solidFill>
              </a:defRPr>
            </a:lvl1pPr>
            <a:lvl2pPr lvl="1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r" rtl="0"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76" name="Google Shape;1276;p14"/>
          <p:cNvSpPr txBox="1">
            <a:spLocks noGrp="1"/>
          </p:cNvSpPr>
          <p:nvPr>
            <p:ph type="subTitle" idx="9"/>
          </p:nvPr>
        </p:nvSpPr>
        <p:spPr>
          <a:xfrm>
            <a:off x="5407700" y="4599867"/>
            <a:ext cx="3831600" cy="4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7" name="Google Shape;1277;p14"/>
          <p:cNvSpPr txBox="1">
            <a:spLocks noGrp="1"/>
          </p:cNvSpPr>
          <p:nvPr>
            <p:ph type="subTitle" idx="13"/>
          </p:nvPr>
        </p:nvSpPr>
        <p:spPr>
          <a:xfrm>
            <a:off x="3828833" y="4903067"/>
            <a:ext cx="5410400" cy="4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867">
                <a:solidFill>
                  <a:schemeClr val="lt2"/>
                </a:solidFill>
              </a:defRPr>
            </a:lvl1pPr>
            <a:lvl2pPr lvl="1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r" rtl="0"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78" name="Google Shape;1278;p14"/>
          <p:cNvSpPr txBox="1">
            <a:spLocks noGrp="1"/>
          </p:cNvSpPr>
          <p:nvPr>
            <p:ph type="subTitle" idx="14"/>
          </p:nvPr>
        </p:nvSpPr>
        <p:spPr>
          <a:xfrm>
            <a:off x="5407700" y="5395000"/>
            <a:ext cx="3831600" cy="4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600"/>
              <a:buFont typeface="Montserrat"/>
              <a:buNone/>
              <a:defRPr sz="2133" b="1">
                <a:solidFill>
                  <a:schemeClr val="lt2"/>
                </a:solidFill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9" name="Google Shape;1279;p14"/>
          <p:cNvSpPr txBox="1">
            <a:spLocks noGrp="1"/>
          </p:cNvSpPr>
          <p:nvPr>
            <p:ph type="subTitle" idx="15"/>
          </p:nvPr>
        </p:nvSpPr>
        <p:spPr>
          <a:xfrm>
            <a:off x="3828833" y="5698200"/>
            <a:ext cx="5410400" cy="4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867">
                <a:solidFill>
                  <a:schemeClr val="lt2"/>
                </a:solidFill>
              </a:defRPr>
            </a:lvl1pPr>
            <a:lvl2pPr lvl="1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r" rtl="0"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r" rtl="0"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5805830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 title and description 1">
    <p:bg>
      <p:bgPr>
        <a:solidFill>
          <a:schemeClr val="accent1"/>
        </a:solidFill>
        <a:effectLst/>
      </p:bgPr>
    </p:bg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15"/>
          <p:cNvSpPr txBox="1">
            <a:spLocks noGrp="1"/>
          </p:cNvSpPr>
          <p:nvPr>
            <p:ph type="title"/>
          </p:nvPr>
        </p:nvSpPr>
        <p:spPr>
          <a:xfrm>
            <a:off x="6668600" y="720000"/>
            <a:ext cx="3822800" cy="12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4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82" name="Google Shape;1282;p15"/>
          <p:cNvSpPr txBox="1">
            <a:spLocks noGrp="1"/>
          </p:cNvSpPr>
          <p:nvPr>
            <p:ph type="subTitle" idx="1"/>
          </p:nvPr>
        </p:nvSpPr>
        <p:spPr>
          <a:xfrm>
            <a:off x="6668600" y="4292233"/>
            <a:ext cx="4087600" cy="1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283" name="Google Shape;1283;p15"/>
          <p:cNvSpPr txBox="1">
            <a:spLocks noGrp="1"/>
          </p:cNvSpPr>
          <p:nvPr>
            <p:ph type="title" idx="2"/>
          </p:nvPr>
        </p:nvSpPr>
        <p:spPr>
          <a:xfrm>
            <a:off x="960000" y="720000"/>
            <a:ext cx="3498800" cy="17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45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None/>
              <a:defRPr sz="4533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84" name="Google Shape;1284;p15"/>
          <p:cNvSpPr txBox="1">
            <a:spLocks noGrp="1"/>
          </p:cNvSpPr>
          <p:nvPr>
            <p:ph type="title" idx="3"/>
          </p:nvPr>
        </p:nvSpPr>
        <p:spPr>
          <a:xfrm>
            <a:off x="6668600" y="1930033"/>
            <a:ext cx="4087600" cy="7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3467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Font typeface="Montserrat SemiBold"/>
              <a:buNone/>
              <a:defRPr sz="3733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285" name="Google Shape;1285;p15"/>
          <p:cNvSpPr txBox="1">
            <a:spLocks noGrp="1"/>
          </p:cNvSpPr>
          <p:nvPr>
            <p:ph type="subTitle" idx="4"/>
          </p:nvPr>
        </p:nvSpPr>
        <p:spPr>
          <a:xfrm>
            <a:off x="6668600" y="3403233"/>
            <a:ext cx="4628000" cy="9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25137150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solidFill>
          <a:schemeClr val="accent2"/>
        </a:solidFill>
        <a:effectLst/>
      </p:bgPr>
    </p:bg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16"/>
          <p:cNvSpPr txBox="1">
            <a:spLocks noGrp="1"/>
          </p:cNvSpPr>
          <p:nvPr>
            <p:ph type="title"/>
          </p:nvPr>
        </p:nvSpPr>
        <p:spPr>
          <a:xfrm>
            <a:off x="2239200" y="694967"/>
            <a:ext cx="7713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288" name="Google Shape;1288;p16"/>
          <p:cNvGrpSpPr/>
          <p:nvPr/>
        </p:nvGrpSpPr>
        <p:grpSpPr>
          <a:xfrm>
            <a:off x="10557803" y="853507"/>
            <a:ext cx="3805076" cy="3446208"/>
            <a:chOff x="-3645100" y="3639825"/>
            <a:chExt cx="2426500" cy="2197650"/>
          </a:xfrm>
        </p:grpSpPr>
        <p:sp>
          <p:nvSpPr>
            <p:cNvPr id="1289" name="Google Shape;1289;p16"/>
            <p:cNvSpPr/>
            <p:nvPr/>
          </p:nvSpPr>
          <p:spPr>
            <a:xfrm>
              <a:off x="-363142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-36451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-315665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-3170350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93" name="Google Shape;1293;p16"/>
            <p:cNvSpPr/>
            <p:nvPr/>
          </p:nvSpPr>
          <p:spPr>
            <a:xfrm>
              <a:off x="-3422475" y="44375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9" y="609"/>
                  </a:cubicBezTo>
                  <a:lnTo>
                    <a:pt x="49" y="657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1" y="1716"/>
                    <a:pt x="1299" y="1621"/>
                    <a:pt x="1454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4"/>
                    <a:pt x="1704" y="799"/>
                    <a:pt x="1656" y="657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3" y="418"/>
                  </a:cubicBezTo>
                  <a:cubicBezTo>
                    <a:pt x="1513" y="323"/>
                    <a:pt x="1454" y="240"/>
                    <a:pt x="1358" y="180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94" name="Google Shape;1294;p16"/>
            <p:cNvSpPr/>
            <p:nvPr/>
          </p:nvSpPr>
          <p:spPr>
            <a:xfrm>
              <a:off x="-343050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95" name="Google Shape;1295;p16"/>
            <p:cNvSpPr/>
            <p:nvPr/>
          </p:nvSpPr>
          <p:spPr>
            <a:xfrm>
              <a:off x="-315665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96" name="Google Shape;1296;p16"/>
            <p:cNvSpPr/>
            <p:nvPr/>
          </p:nvSpPr>
          <p:spPr>
            <a:xfrm>
              <a:off x="-3170350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97" name="Google Shape;1297;p16"/>
            <p:cNvSpPr/>
            <p:nvPr/>
          </p:nvSpPr>
          <p:spPr>
            <a:xfrm>
              <a:off x="-3422475" y="36398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5" y="193"/>
                    <a:pt x="84" y="419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5"/>
                    <a:pt x="49" y="1097"/>
                  </a:cubicBezTo>
                  <a:cubicBezTo>
                    <a:pt x="96" y="1252"/>
                    <a:pt x="156" y="1371"/>
                    <a:pt x="263" y="1466"/>
                  </a:cubicBezTo>
                  <a:cubicBezTo>
                    <a:pt x="418" y="1621"/>
                    <a:pt x="632" y="1717"/>
                    <a:pt x="858" y="1717"/>
                  </a:cubicBezTo>
                  <a:cubicBezTo>
                    <a:pt x="1061" y="1717"/>
                    <a:pt x="1299" y="1621"/>
                    <a:pt x="1454" y="1466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5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73" y="419"/>
                  </a:cubicBezTo>
                  <a:cubicBezTo>
                    <a:pt x="1513" y="323"/>
                    <a:pt x="1454" y="240"/>
                    <a:pt x="1358" y="181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98" name="Google Shape;1298;p16"/>
            <p:cNvSpPr/>
            <p:nvPr/>
          </p:nvSpPr>
          <p:spPr>
            <a:xfrm>
              <a:off x="-2695575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7" y="1264"/>
                    <a:pt x="655" y="1264"/>
                  </a:cubicBezTo>
                  <a:cubicBezTo>
                    <a:pt x="982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-2947700" y="5235275"/>
              <a:ext cx="42575" cy="42600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1" y="0"/>
                    <a:pt x="869" y="1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-2955750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21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-268190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-2695575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7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-2947700" y="4437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7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16"/>
                    <a:pt x="858" y="1716"/>
                  </a:cubicBezTo>
                  <a:cubicBezTo>
                    <a:pt x="1060" y="1716"/>
                    <a:pt x="1298" y="1621"/>
                    <a:pt x="1453" y="1478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7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4" name="Google Shape;1304;p16"/>
            <p:cNvSpPr/>
            <p:nvPr/>
          </p:nvSpPr>
          <p:spPr>
            <a:xfrm>
              <a:off x="-2955750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5" name="Google Shape;1305;p16"/>
            <p:cNvSpPr/>
            <p:nvPr/>
          </p:nvSpPr>
          <p:spPr>
            <a:xfrm>
              <a:off x="-268190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6" name="Google Shape;1306;p16"/>
            <p:cNvSpPr/>
            <p:nvPr/>
          </p:nvSpPr>
          <p:spPr>
            <a:xfrm>
              <a:off x="-2695575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7" name="Google Shape;1307;p16"/>
            <p:cNvSpPr/>
            <p:nvPr/>
          </p:nvSpPr>
          <p:spPr>
            <a:xfrm>
              <a:off x="-2947700" y="3639825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4" y="193"/>
                    <a:pt x="84" y="419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5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17"/>
                    <a:pt x="858" y="1717"/>
                  </a:cubicBezTo>
                  <a:cubicBezTo>
                    <a:pt x="1060" y="1717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5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13" y="323"/>
                    <a:pt x="1453" y="240"/>
                    <a:pt x="1358" y="181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8" name="Google Shape;1308;p16"/>
            <p:cNvSpPr/>
            <p:nvPr/>
          </p:nvSpPr>
          <p:spPr>
            <a:xfrm>
              <a:off x="-2480975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89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9" name="Google Shape;1309;p16"/>
            <p:cNvSpPr/>
            <p:nvPr/>
          </p:nvSpPr>
          <p:spPr>
            <a:xfrm>
              <a:off x="-2207125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51"/>
                    <a:pt x="393" y="1501"/>
                    <a:pt x="779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0" name="Google Shape;1310;p16"/>
            <p:cNvSpPr/>
            <p:nvPr/>
          </p:nvSpPr>
          <p:spPr>
            <a:xfrm>
              <a:off x="-222052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1" name="Google Shape;1311;p16"/>
            <p:cNvSpPr/>
            <p:nvPr/>
          </p:nvSpPr>
          <p:spPr>
            <a:xfrm>
              <a:off x="-2472650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1" y="0"/>
                  </a:moveTo>
                  <a:cubicBezTo>
                    <a:pt x="869" y="0"/>
                    <a:pt x="858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6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04"/>
                    <a:pt x="846" y="1704"/>
                  </a:cubicBezTo>
                  <a:cubicBezTo>
                    <a:pt x="1049" y="1704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0"/>
                    <a:pt x="8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2" name="Google Shape;1312;p16"/>
            <p:cNvSpPr/>
            <p:nvPr/>
          </p:nvSpPr>
          <p:spPr>
            <a:xfrm>
              <a:off x="-2480975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3" name="Google Shape;1313;p16"/>
            <p:cNvSpPr/>
            <p:nvPr/>
          </p:nvSpPr>
          <p:spPr>
            <a:xfrm>
              <a:off x="-2207125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4" name="Google Shape;1314;p16"/>
            <p:cNvSpPr/>
            <p:nvPr/>
          </p:nvSpPr>
          <p:spPr>
            <a:xfrm>
              <a:off x="-222052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5" name="Google Shape;1315;p16"/>
            <p:cNvSpPr/>
            <p:nvPr/>
          </p:nvSpPr>
          <p:spPr>
            <a:xfrm>
              <a:off x="-2472650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7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06" y="1621"/>
                    <a:pt x="620" y="1716"/>
                    <a:pt x="846" y="1716"/>
                  </a:cubicBezTo>
                  <a:cubicBezTo>
                    <a:pt x="1049" y="1716"/>
                    <a:pt x="1287" y="1621"/>
                    <a:pt x="1441" y="1478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6" name="Google Shape;1316;p16"/>
            <p:cNvSpPr/>
            <p:nvPr/>
          </p:nvSpPr>
          <p:spPr>
            <a:xfrm>
              <a:off x="-2480975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7" name="Google Shape;1317;p16"/>
            <p:cNvSpPr/>
            <p:nvPr/>
          </p:nvSpPr>
          <p:spPr>
            <a:xfrm>
              <a:off x="-2207125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6" y="1250"/>
                    <a:pt x="393" y="1500"/>
                    <a:pt x="779" y="1500"/>
                  </a:cubicBezTo>
                  <a:cubicBezTo>
                    <a:pt x="1164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8" name="Google Shape;1318;p16"/>
            <p:cNvSpPr/>
            <p:nvPr/>
          </p:nvSpPr>
          <p:spPr>
            <a:xfrm>
              <a:off x="-222052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9" name="Google Shape;1319;p16"/>
            <p:cNvSpPr/>
            <p:nvPr/>
          </p:nvSpPr>
          <p:spPr>
            <a:xfrm>
              <a:off x="-2472650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7" y="609"/>
                  </a:cubicBezTo>
                  <a:lnTo>
                    <a:pt x="37" y="657"/>
                  </a:lnTo>
                  <a:cubicBezTo>
                    <a:pt x="1" y="800"/>
                    <a:pt x="1" y="955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17"/>
                    <a:pt x="846" y="1717"/>
                  </a:cubicBezTo>
                  <a:cubicBezTo>
                    <a:pt x="1049" y="1717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1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0" name="Google Shape;1320;p16"/>
            <p:cNvSpPr/>
            <p:nvPr/>
          </p:nvSpPr>
          <p:spPr>
            <a:xfrm>
              <a:off x="-2005925" y="5598425"/>
              <a:ext cx="37250" cy="3725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13"/>
                    <a:pt x="1" y="322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89"/>
                    <a:pt x="751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1" name="Google Shape;1321;p16"/>
            <p:cNvSpPr/>
            <p:nvPr/>
          </p:nvSpPr>
          <p:spPr>
            <a:xfrm>
              <a:off x="-1732075" y="5799950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2" name="Google Shape;1322;p16"/>
            <p:cNvSpPr/>
            <p:nvPr/>
          </p:nvSpPr>
          <p:spPr>
            <a:xfrm>
              <a:off x="-174577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3"/>
                    <a:pt x="328" y="1264"/>
                    <a:pt x="656" y="1264"/>
                  </a:cubicBezTo>
                  <a:cubicBezTo>
                    <a:pt x="983" y="1264"/>
                    <a:pt x="1311" y="1053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3" name="Google Shape;1323;p16"/>
            <p:cNvSpPr/>
            <p:nvPr/>
          </p:nvSpPr>
          <p:spPr>
            <a:xfrm>
              <a:off x="-1997575" y="5235275"/>
              <a:ext cx="42275" cy="42600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48" y="1704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4" name="Google Shape;1324;p16"/>
            <p:cNvSpPr/>
            <p:nvPr/>
          </p:nvSpPr>
          <p:spPr>
            <a:xfrm>
              <a:off x="-2005925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69" y="0"/>
                  </a:moveTo>
                  <a:cubicBezTo>
                    <a:pt x="763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5" y="1489"/>
                    <a:pt x="751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5" name="Google Shape;1325;p16"/>
            <p:cNvSpPr/>
            <p:nvPr/>
          </p:nvSpPr>
          <p:spPr>
            <a:xfrm>
              <a:off x="-1732075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6" name="Google Shape;1326;p16"/>
            <p:cNvSpPr/>
            <p:nvPr/>
          </p:nvSpPr>
          <p:spPr>
            <a:xfrm>
              <a:off x="-174577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1" y="1047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7" name="Google Shape;1327;p16"/>
            <p:cNvSpPr/>
            <p:nvPr/>
          </p:nvSpPr>
          <p:spPr>
            <a:xfrm>
              <a:off x="-1997575" y="4437550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16"/>
                    <a:pt x="846" y="1716"/>
                  </a:cubicBezTo>
                  <a:cubicBezTo>
                    <a:pt x="1048" y="1716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7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8" name="Google Shape;1328;p16"/>
            <p:cNvSpPr/>
            <p:nvPr/>
          </p:nvSpPr>
          <p:spPr>
            <a:xfrm>
              <a:off x="-2005925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9" name="Google Shape;1329;p16"/>
            <p:cNvSpPr/>
            <p:nvPr/>
          </p:nvSpPr>
          <p:spPr>
            <a:xfrm>
              <a:off x="-173207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0"/>
                    <a:pt x="1" y="750"/>
                  </a:cubicBezTo>
                  <a:cubicBezTo>
                    <a:pt x="1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0" name="Google Shape;1330;p16"/>
            <p:cNvSpPr/>
            <p:nvPr/>
          </p:nvSpPr>
          <p:spPr>
            <a:xfrm>
              <a:off x="-174577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6" y="1256"/>
                  </a:cubicBezTo>
                  <a:cubicBezTo>
                    <a:pt x="983" y="1256"/>
                    <a:pt x="1311" y="1047"/>
                    <a:pt x="1311" y="631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1" name="Google Shape;1331;p16"/>
            <p:cNvSpPr/>
            <p:nvPr/>
          </p:nvSpPr>
          <p:spPr>
            <a:xfrm>
              <a:off x="-1997575" y="3639825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2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0" y="800"/>
                    <a:pt x="0" y="955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17"/>
                    <a:pt x="846" y="1717"/>
                  </a:cubicBezTo>
                  <a:cubicBezTo>
                    <a:pt x="1048" y="1717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5"/>
                    <a:pt x="1691" y="800"/>
                    <a:pt x="1643" y="657"/>
                  </a:cubicBezTo>
                  <a:lnTo>
                    <a:pt x="1643" y="609"/>
                  </a:lnTo>
                  <a:cubicBezTo>
                    <a:pt x="1619" y="550"/>
                    <a:pt x="1584" y="478"/>
                    <a:pt x="1560" y="419"/>
                  </a:cubicBezTo>
                  <a:cubicBezTo>
                    <a:pt x="1500" y="323"/>
                    <a:pt x="1441" y="240"/>
                    <a:pt x="1346" y="181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2" name="Google Shape;1332;p16"/>
            <p:cNvSpPr/>
            <p:nvPr/>
          </p:nvSpPr>
          <p:spPr>
            <a:xfrm>
              <a:off x="-1531150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89"/>
                    <a:pt x="750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3" name="Google Shape;1333;p16"/>
            <p:cNvSpPr/>
            <p:nvPr/>
          </p:nvSpPr>
          <p:spPr>
            <a:xfrm>
              <a:off x="-1257300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4" name="Google Shape;1334;p16"/>
            <p:cNvSpPr/>
            <p:nvPr/>
          </p:nvSpPr>
          <p:spPr>
            <a:xfrm>
              <a:off x="-1271000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5" name="Google Shape;1335;p16"/>
            <p:cNvSpPr/>
            <p:nvPr/>
          </p:nvSpPr>
          <p:spPr>
            <a:xfrm>
              <a:off x="-1522825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48" y="1704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6" name="Google Shape;1336;p16"/>
            <p:cNvSpPr/>
            <p:nvPr/>
          </p:nvSpPr>
          <p:spPr>
            <a:xfrm>
              <a:off x="-1531150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7" name="Google Shape;1337;p16"/>
            <p:cNvSpPr/>
            <p:nvPr/>
          </p:nvSpPr>
          <p:spPr>
            <a:xfrm>
              <a:off x="-1257300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8" name="Google Shape;1338;p16"/>
            <p:cNvSpPr/>
            <p:nvPr/>
          </p:nvSpPr>
          <p:spPr>
            <a:xfrm>
              <a:off x="-1271000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9" name="Google Shape;1339;p16"/>
            <p:cNvSpPr/>
            <p:nvPr/>
          </p:nvSpPr>
          <p:spPr>
            <a:xfrm>
              <a:off x="-1522825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87" y="1621"/>
                    <a:pt x="1441" y="1478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40" name="Google Shape;1340;p16"/>
            <p:cNvSpPr/>
            <p:nvPr/>
          </p:nvSpPr>
          <p:spPr>
            <a:xfrm>
              <a:off x="-153115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41" name="Google Shape;1341;p16"/>
            <p:cNvSpPr/>
            <p:nvPr/>
          </p:nvSpPr>
          <p:spPr>
            <a:xfrm>
              <a:off x="-1257300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42" name="Google Shape;1342;p16"/>
            <p:cNvSpPr/>
            <p:nvPr/>
          </p:nvSpPr>
          <p:spPr>
            <a:xfrm>
              <a:off x="-12710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43" name="Google Shape;1343;p16"/>
            <p:cNvSpPr/>
            <p:nvPr/>
          </p:nvSpPr>
          <p:spPr>
            <a:xfrm>
              <a:off x="-1522825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1" y="800"/>
                    <a:pt x="1" y="955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17"/>
                    <a:pt x="846" y="1717"/>
                  </a:cubicBezTo>
                  <a:cubicBezTo>
                    <a:pt x="1048" y="1717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0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344" name="Google Shape;1344;p16"/>
          <p:cNvSpPr/>
          <p:nvPr/>
        </p:nvSpPr>
        <p:spPr>
          <a:xfrm>
            <a:off x="10835600" y="-203000"/>
            <a:ext cx="4117840" cy="3323032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45" name="Google Shape;1345;p16"/>
          <p:cNvSpPr/>
          <p:nvPr/>
        </p:nvSpPr>
        <p:spPr>
          <a:xfrm>
            <a:off x="11285951" y="375333"/>
            <a:ext cx="1535957" cy="2623571"/>
          </a:xfrm>
          <a:custGeom>
            <a:avLst/>
            <a:gdLst/>
            <a:ahLst/>
            <a:cxnLst/>
            <a:rect l="l" t="t" r="r" b="b"/>
            <a:pathLst>
              <a:path w="47602" h="81309" extrusionOk="0">
                <a:moveTo>
                  <a:pt x="47601" y="0"/>
                </a:moveTo>
                <a:cubicBezTo>
                  <a:pt x="38076" y="381"/>
                  <a:pt x="28266" y="2048"/>
                  <a:pt x="19562" y="5942"/>
                </a:cubicBezTo>
                <a:cubicBezTo>
                  <a:pt x="8132" y="11073"/>
                  <a:pt x="0" y="25242"/>
                  <a:pt x="2084" y="37743"/>
                </a:cubicBezTo>
                <a:cubicBezTo>
                  <a:pt x="2953" y="42982"/>
                  <a:pt x="6751" y="48197"/>
                  <a:pt x="9394" y="52674"/>
                </a:cubicBezTo>
                <a:cubicBezTo>
                  <a:pt x="13037" y="58841"/>
                  <a:pt x="19443" y="64104"/>
                  <a:pt x="25384" y="68211"/>
                </a:cubicBezTo>
                <a:cubicBezTo>
                  <a:pt x="31635" y="72545"/>
                  <a:pt x="38255" y="76379"/>
                  <a:pt x="44934" y="79986"/>
                </a:cubicBezTo>
                <a:cubicBezTo>
                  <a:pt x="45839" y="80463"/>
                  <a:pt x="46720" y="80903"/>
                  <a:pt x="47601" y="81308"/>
                </a:cubicBezTo>
                <a:lnTo>
                  <a:pt x="4760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54151561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solidFill>
          <a:schemeClr val="accent1"/>
        </a:solidFill>
        <a:effectLst/>
      </p:bgPr>
    </p:bg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17"/>
          <p:cNvSpPr txBox="1">
            <a:spLocks noGrp="1"/>
          </p:cNvSpPr>
          <p:nvPr>
            <p:ph type="subTitle" idx="1"/>
          </p:nvPr>
        </p:nvSpPr>
        <p:spPr>
          <a:xfrm>
            <a:off x="1674700" y="2489200"/>
            <a:ext cx="2387600" cy="4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48" name="Google Shape;1348;p17"/>
          <p:cNvSpPr txBox="1">
            <a:spLocks noGrp="1"/>
          </p:cNvSpPr>
          <p:nvPr>
            <p:ph type="subTitle" idx="2"/>
          </p:nvPr>
        </p:nvSpPr>
        <p:spPr>
          <a:xfrm>
            <a:off x="1674700" y="4406900"/>
            <a:ext cx="2387600" cy="4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49" name="Google Shape;1349;p17"/>
          <p:cNvSpPr txBox="1">
            <a:spLocks noGrp="1"/>
          </p:cNvSpPr>
          <p:nvPr>
            <p:ph type="subTitle" idx="3"/>
          </p:nvPr>
        </p:nvSpPr>
        <p:spPr>
          <a:xfrm>
            <a:off x="5312800" y="2489200"/>
            <a:ext cx="2387600" cy="4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50" name="Google Shape;1350;p17"/>
          <p:cNvSpPr txBox="1">
            <a:spLocks noGrp="1"/>
          </p:cNvSpPr>
          <p:nvPr>
            <p:ph type="subTitle" idx="4"/>
          </p:nvPr>
        </p:nvSpPr>
        <p:spPr>
          <a:xfrm>
            <a:off x="5312800" y="4406900"/>
            <a:ext cx="2387600" cy="4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51" name="Google Shape;1351;p17"/>
          <p:cNvSpPr txBox="1">
            <a:spLocks noGrp="1"/>
          </p:cNvSpPr>
          <p:nvPr>
            <p:ph type="subTitle" idx="5"/>
          </p:nvPr>
        </p:nvSpPr>
        <p:spPr>
          <a:xfrm>
            <a:off x="9042400" y="2489200"/>
            <a:ext cx="2387600" cy="4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52" name="Google Shape;1352;p17"/>
          <p:cNvSpPr txBox="1">
            <a:spLocks noGrp="1"/>
          </p:cNvSpPr>
          <p:nvPr>
            <p:ph type="subTitle" idx="6"/>
          </p:nvPr>
        </p:nvSpPr>
        <p:spPr>
          <a:xfrm>
            <a:off x="9042400" y="4406900"/>
            <a:ext cx="2387600" cy="4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53" name="Google Shape;1353;p17"/>
          <p:cNvSpPr txBox="1">
            <a:spLocks noGrp="1"/>
          </p:cNvSpPr>
          <p:nvPr>
            <p:ph type="subTitle" idx="7"/>
          </p:nvPr>
        </p:nvSpPr>
        <p:spPr>
          <a:xfrm>
            <a:off x="1674700" y="2950200"/>
            <a:ext cx="2172000" cy="10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4" name="Google Shape;1354;p17"/>
          <p:cNvSpPr txBox="1">
            <a:spLocks noGrp="1"/>
          </p:cNvSpPr>
          <p:nvPr>
            <p:ph type="subTitle" idx="8"/>
          </p:nvPr>
        </p:nvSpPr>
        <p:spPr>
          <a:xfrm>
            <a:off x="5312800" y="2950200"/>
            <a:ext cx="2359600" cy="10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5" name="Google Shape;1355;p17"/>
          <p:cNvSpPr txBox="1">
            <a:spLocks noGrp="1"/>
          </p:cNvSpPr>
          <p:nvPr>
            <p:ph type="subTitle" idx="9"/>
          </p:nvPr>
        </p:nvSpPr>
        <p:spPr>
          <a:xfrm>
            <a:off x="9042400" y="2950200"/>
            <a:ext cx="2359600" cy="10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6" name="Google Shape;1356;p17"/>
          <p:cNvSpPr txBox="1">
            <a:spLocks noGrp="1"/>
          </p:cNvSpPr>
          <p:nvPr>
            <p:ph type="subTitle" idx="13"/>
          </p:nvPr>
        </p:nvSpPr>
        <p:spPr>
          <a:xfrm>
            <a:off x="1674700" y="4868593"/>
            <a:ext cx="2359600" cy="10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7" name="Google Shape;1357;p17"/>
          <p:cNvSpPr txBox="1">
            <a:spLocks noGrp="1"/>
          </p:cNvSpPr>
          <p:nvPr>
            <p:ph type="subTitle" idx="14"/>
          </p:nvPr>
        </p:nvSpPr>
        <p:spPr>
          <a:xfrm>
            <a:off x="5312800" y="4868593"/>
            <a:ext cx="2359600" cy="10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8" name="Google Shape;1358;p17"/>
          <p:cNvSpPr txBox="1">
            <a:spLocks noGrp="1"/>
          </p:cNvSpPr>
          <p:nvPr>
            <p:ph type="subTitle" idx="15"/>
          </p:nvPr>
        </p:nvSpPr>
        <p:spPr>
          <a:xfrm>
            <a:off x="9042400" y="4868593"/>
            <a:ext cx="2359600" cy="10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9" name="Google Shape;1359;p17"/>
          <p:cNvSpPr txBox="1">
            <a:spLocks noGrp="1"/>
          </p:cNvSpPr>
          <p:nvPr>
            <p:ph type="title"/>
          </p:nvPr>
        </p:nvSpPr>
        <p:spPr>
          <a:xfrm>
            <a:off x="2239200" y="694967"/>
            <a:ext cx="7713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60" name="Google Shape;1360;p17"/>
          <p:cNvGrpSpPr/>
          <p:nvPr/>
        </p:nvGrpSpPr>
        <p:grpSpPr>
          <a:xfrm>
            <a:off x="9564821" y="-104781"/>
            <a:ext cx="3527977" cy="1799705"/>
            <a:chOff x="7173615" y="-78586"/>
            <a:chExt cx="2645983" cy="1349779"/>
          </a:xfrm>
        </p:grpSpPr>
        <p:sp>
          <p:nvSpPr>
            <p:cNvPr id="1361" name="Google Shape;1361;p17"/>
            <p:cNvSpPr/>
            <p:nvPr/>
          </p:nvSpPr>
          <p:spPr>
            <a:xfrm>
              <a:off x="7173615" y="-72028"/>
              <a:ext cx="2645983" cy="1343221"/>
            </a:xfrm>
            <a:custGeom>
              <a:avLst/>
              <a:gdLst/>
              <a:ahLst/>
              <a:cxnLst/>
              <a:rect l="l" t="t" r="r" b="b"/>
              <a:pathLst>
                <a:path w="121445" h="61651" extrusionOk="0">
                  <a:moveTo>
                    <a:pt x="1" y="0"/>
                  </a:moveTo>
                  <a:cubicBezTo>
                    <a:pt x="2668" y="4108"/>
                    <a:pt x="5168" y="8263"/>
                    <a:pt x="8454" y="12026"/>
                  </a:cubicBezTo>
                  <a:cubicBezTo>
                    <a:pt x="18551" y="23563"/>
                    <a:pt x="32064" y="32862"/>
                    <a:pt x="45447" y="40089"/>
                  </a:cubicBezTo>
                  <a:cubicBezTo>
                    <a:pt x="64735" y="50507"/>
                    <a:pt x="85821" y="54471"/>
                    <a:pt x="107062" y="58924"/>
                  </a:cubicBezTo>
                  <a:cubicBezTo>
                    <a:pt x="111824" y="59912"/>
                    <a:pt x="116623" y="60841"/>
                    <a:pt x="121445" y="61651"/>
                  </a:cubicBezTo>
                  <a:lnTo>
                    <a:pt x="1214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62" name="Google Shape;1362;p17"/>
            <p:cNvSpPr/>
            <p:nvPr/>
          </p:nvSpPr>
          <p:spPr>
            <a:xfrm>
              <a:off x="8081283" y="245002"/>
              <a:ext cx="28563" cy="27343"/>
            </a:xfrm>
            <a:custGeom>
              <a:avLst/>
              <a:gdLst/>
              <a:ahLst/>
              <a:cxnLst/>
              <a:rect l="l" t="t" r="r" b="b"/>
              <a:pathLst>
                <a:path w="1311" h="1255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8093222" y="-78586"/>
              <a:ext cx="33749" cy="32420"/>
            </a:xfrm>
            <a:custGeom>
              <a:avLst/>
              <a:gdLst/>
              <a:ahLst/>
              <a:cxnLst/>
              <a:rect l="l" t="t" r="r" b="b"/>
              <a:pathLst>
                <a:path w="1549" h="1488" extrusionOk="0">
                  <a:moveTo>
                    <a:pt x="774" y="1"/>
                  </a:moveTo>
                  <a:cubicBezTo>
                    <a:pt x="387" y="1"/>
                    <a:pt x="0" y="248"/>
                    <a:pt x="0" y="742"/>
                  </a:cubicBezTo>
                  <a:cubicBezTo>
                    <a:pt x="0" y="1237"/>
                    <a:pt x="390" y="1488"/>
                    <a:pt x="778" y="1488"/>
                  </a:cubicBezTo>
                  <a:cubicBezTo>
                    <a:pt x="1164" y="1488"/>
                    <a:pt x="1548" y="1240"/>
                    <a:pt x="1548" y="742"/>
                  </a:cubicBezTo>
                  <a:cubicBezTo>
                    <a:pt x="1548" y="248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8495049" y="245002"/>
              <a:ext cx="28542" cy="27343"/>
            </a:xfrm>
            <a:custGeom>
              <a:avLst/>
              <a:gdLst/>
              <a:ahLst/>
              <a:cxnLst/>
              <a:rect l="l" t="t" r="r" b="b"/>
              <a:pathLst>
                <a:path w="1310" h="1255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8275584" y="124321"/>
              <a:ext cx="36864" cy="37387"/>
            </a:xfrm>
            <a:custGeom>
              <a:avLst/>
              <a:gdLst/>
              <a:ahLst/>
              <a:cxnLst/>
              <a:rect l="l" t="t" r="r" b="b"/>
              <a:pathLst>
                <a:path w="1692" h="1716" extrusionOk="0">
                  <a:moveTo>
                    <a:pt x="877" y="0"/>
                  </a:moveTo>
                  <a:cubicBezTo>
                    <a:pt x="866" y="0"/>
                    <a:pt x="856" y="1"/>
                    <a:pt x="846" y="1"/>
                  </a:cubicBezTo>
                  <a:cubicBezTo>
                    <a:pt x="703" y="1"/>
                    <a:pt x="560" y="49"/>
                    <a:pt x="429" y="132"/>
                  </a:cubicBezTo>
                  <a:cubicBezTo>
                    <a:pt x="263" y="204"/>
                    <a:pt x="72" y="418"/>
                    <a:pt x="48" y="621"/>
                  </a:cubicBezTo>
                  <a:lnTo>
                    <a:pt x="48" y="656"/>
                  </a:lnTo>
                  <a:cubicBezTo>
                    <a:pt x="1" y="811"/>
                    <a:pt x="1" y="954"/>
                    <a:pt x="48" y="1109"/>
                  </a:cubicBezTo>
                  <a:cubicBezTo>
                    <a:pt x="84" y="1263"/>
                    <a:pt x="143" y="1383"/>
                    <a:pt x="251" y="1478"/>
                  </a:cubicBezTo>
                  <a:cubicBezTo>
                    <a:pt x="417" y="1633"/>
                    <a:pt x="620" y="1716"/>
                    <a:pt x="846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83"/>
                    <a:pt x="1620" y="1263"/>
                    <a:pt x="1656" y="1109"/>
                  </a:cubicBezTo>
                  <a:cubicBezTo>
                    <a:pt x="1691" y="954"/>
                    <a:pt x="1691" y="811"/>
                    <a:pt x="1656" y="656"/>
                  </a:cubicBezTo>
                  <a:lnTo>
                    <a:pt x="1656" y="621"/>
                  </a:lnTo>
                  <a:cubicBezTo>
                    <a:pt x="1620" y="561"/>
                    <a:pt x="1596" y="478"/>
                    <a:pt x="1560" y="418"/>
                  </a:cubicBezTo>
                  <a:cubicBezTo>
                    <a:pt x="1501" y="335"/>
                    <a:pt x="1441" y="240"/>
                    <a:pt x="1358" y="180"/>
                  </a:cubicBezTo>
                  <a:cubicBezTo>
                    <a:pt x="1223" y="90"/>
                    <a:pt x="1046" y="0"/>
                    <a:pt x="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8506967" y="-78586"/>
              <a:ext cx="33749" cy="32420"/>
            </a:xfrm>
            <a:custGeom>
              <a:avLst/>
              <a:gdLst/>
              <a:ahLst/>
              <a:cxnLst/>
              <a:rect l="l" t="t" r="r" b="b"/>
              <a:pathLst>
                <a:path w="1549" h="1488" extrusionOk="0">
                  <a:moveTo>
                    <a:pt x="775" y="1"/>
                  </a:moveTo>
                  <a:cubicBezTo>
                    <a:pt x="388" y="1"/>
                    <a:pt x="1" y="248"/>
                    <a:pt x="1" y="742"/>
                  </a:cubicBezTo>
                  <a:cubicBezTo>
                    <a:pt x="1" y="1237"/>
                    <a:pt x="390" y="1488"/>
                    <a:pt x="778" y="1488"/>
                  </a:cubicBezTo>
                  <a:cubicBezTo>
                    <a:pt x="1164" y="1488"/>
                    <a:pt x="1549" y="1240"/>
                    <a:pt x="1549" y="742"/>
                  </a:cubicBezTo>
                  <a:cubicBezTo>
                    <a:pt x="1549" y="248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8908794" y="245002"/>
              <a:ext cx="28563" cy="27343"/>
            </a:xfrm>
            <a:custGeom>
              <a:avLst/>
              <a:gdLst/>
              <a:ahLst/>
              <a:cxnLst/>
              <a:rect l="l" t="t" r="r" b="b"/>
              <a:pathLst>
                <a:path w="1311" h="1255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7" y="1047"/>
                    <a:pt x="334" y="1255"/>
                    <a:pt x="660" y="1255"/>
                  </a:cubicBezTo>
                  <a:cubicBezTo>
                    <a:pt x="986" y="1255"/>
                    <a:pt x="1310" y="1047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8689350" y="124321"/>
              <a:ext cx="36843" cy="37387"/>
            </a:xfrm>
            <a:custGeom>
              <a:avLst/>
              <a:gdLst/>
              <a:ahLst/>
              <a:cxnLst/>
              <a:rect l="l" t="t" r="r" b="b"/>
              <a:pathLst>
                <a:path w="1691" h="1716" extrusionOk="0">
                  <a:moveTo>
                    <a:pt x="876" y="0"/>
                  </a:moveTo>
                  <a:cubicBezTo>
                    <a:pt x="866" y="0"/>
                    <a:pt x="856" y="1"/>
                    <a:pt x="845" y="1"/>
                  </a:cubicBezTo>
                  <a:cubicBezTo>
                    <a:pt x="703" y="1"/>
                    <a:pt x="560" y="49"/>
                    <a:pt x="429" y="132"/>
                  </a:cubicBezTo>
                  <a:cubicBezTo>
                    <a:pt x="262" y="204"/>
                    <a:pt x="71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83" y="1263"/>
                    <a:pt x="143" y="1383"/>
                    <a:pt x="250" y="1478"/>
                  </a:cubicBezTo>
                  <a:cubicBezTo>
                    <a:pt x="417" y="1633"/>
                    <a:pt x="619" y="1716"/>
                    <a:pt x="845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83"/>
                    <a:pt x="1619" y="1263"/>
                    <a:pt x="1655" y="1109"/>
                  </a:cubicBezTo>
                  <a:cubicBezTo>
                    <a:pt x="1691" y="954"/>
                    <a:pt x="1691" y="811"/>
                    <a:pt x="1655" y="656"/>
                  </a:cubicBezTo>
                  <a:lnTo>
                    <a:pt x="1655" y="621"/>
                  </a:lnTo>
                  <a:cubicBezTo>
                    <a:pt x="1619" y="561"/>
                    <a:pt x="1595" y="478"/>
                    <a:pt x="1560" y="418"/>
                  </a:cubicBezTo>
                  <a:cubicBezTo>
                    <a:pt x="1500" y="335"/>
                    <a:pt x="1441" y="240"/>
                    <a:pt x="1357" y="180"/>
                  </a:cubicBezTo>
                  <a:cubicBezTo>
                    <a:pt x="1223" y="90"/>
                    <a:pt x="1046" y="0"/>
                    <a:pt x="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8920733" y="-78586"/>
              <a:ext cx="33749" cy="32420"/>
            </a:xfrm>
            <a:custGeom>
              <a:avLst/>
              <a:gdLst/>
              <a:ahLst/>
              <a:cxnLst/>
              <a:rect l="l" t="t" r="r" b="b"/>
              <a:pathLst>
                <a:path w="1549" h="1488" extrusionOk="0">
                  <a:moveTo>
                    <a:pt x="774" y="1"/>
                  </a:moveTo>
                  <a:cubicBezTo>
                    <a:pt x="387" y="1"/>
                    <a:pt x="0" y="248"/>
                    <a:pt x="0" y="742"/>
                  </a:cubicBezTo>
                  <a:cubicBezTo>
                    <a:pt x="12" y="1237"/>
                    <a:pt x="402" y="1488"/>
                    <a:pt x="787" y="1488"/>
                  </a:cubicBezTo>
                  <a:cubicBezTo>
                    <a:pt x="1170" y="1488"/>
                    <a:pt x="1548" y="1240"/>
                    <a:pt x="1548" y="742"/>
                  </a:cubicBezTo>
                  <a:cubicBezTo>
                    <a:pt x="1548" y="248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9322822" y="245002"/>
              <a:ext cx="28542" cy="27343"/>
            </a:xfrm>
            <a:custGeom>
              <a:avLst/>
              <a:gdLst/>
              <a:ahLst/>
              <a:cxnLst/>
              <a:rect l="l" t="t" r="r" b="b"/>
              <a:pathLst>
                <a:path w="1310" h="1255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9103356" y="124321"/>
              <a:ext cx="37104" cy="37387"/>
            </a:xfrm>
            <a:custGeom>
              <a:avLst/>
              <a:gdLst/>
              <a:ahLst/>
              <a:cxnLst/>
              <a:rect l="l" t="t" r="r" b="b"/>
              <a:pathLst>
                <a:path w="1703" h="1716" extrusionOk="0">
                  <a:moveTo>
                    <a:pt x="877" y="0"/>
                  </a:moveTo>
                  <a:cubicBezTo>
                    <a:pt x="866" y="0"/>
                    <a:pt x="856" y="1"/>
                    <a:pt x="846" y="1"/>
                  </a:cubicBezTo>
                  <a:cubicBezTo>
                    <a:pt x="703" y="1"/>
                    <a:pt x="572" y="49"/>
                    <a:pt x="429" y="132"/>
                  </a:cubicBezTo>
                  <a:cubicBezTo>
                    <a:pt x="274" y="204"/>
                    <a:pt x="60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6" y="1263"/>
                    <a:pt x="155" y="1383"/>
                    <a:pt x="250" y="1478"/>
                  </a:cubicBezTo>
                  <a:cubicBezTo>
                    <a:pt x="417" y="1633"/>
                    <a:pt x="631" y="1716"/>
                    <a:pt x="846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83"/>
                    <a:pt x="1620" y="1263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20" y="561"/>
                    <a:pt x="1596" y="478"/>
                    <a:pt x="1560" y="418"/>
                  </a:cubicBezTo>
                  <a:cubicBezTo>
                    <a:pt x="1501" y="335"/>
                    <a:pt x="1441" y="240"/>
                    <a:pt x="1358" y="180"/>
                  </a:cubicBezTo>
                  <a:cubicBezTo>
                    <a:pt x="1234" y="90"/>
                    <a:pt x="1047" y="0"/>
                    <a:pt x="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9335001" y="-78586"/>
              <a:ext cx="33749" cy="32420"/>
            </a:xfrm>
            <a:custGeom>
              <a:avLst/>
              <a:gdLst/>
              <a:ahLst/>
              <a:cxnLst/>
              <a:rect l="l" t="t" r="r" b="b"/>
              <a:pathLst>
                <a:path w="1549" h="1488" extrusionOk="0">
                  <a:moveTo>
                    <a:pt x="775" y="1"/>
                  </a:moveTo>
                  <a:cubicBezTo>
                    <a:pt x="388" y="1"/>
                    <a:pt x="1" y="248"/>
                    <a:pt x="1" y="742"/>
                  </a:cubicBezTo>
                  <a:cubicBezTo>
                    <a:pt x="1" y="1237"/>
                    <a:pt x="390" y="1488"/>
                    <a:pt x="778" y="1488"/>
                  </a:cubicBezTo>
                  <a:cubicBezTo>
                    <a:pt x="1164" y="1488"/>
                    <a:pt x="1549" y="1240"/>
                    <a:pt x="1549" y="742"/>
                  </a:cubicBezTo>
                  <a:cubicBezTo>
                    <a:pt x="1549" y="248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9736566" y="245002"/>
              <a:ext cx="28563" cy="27343"/>
            </a:xfrm>
            <a:custGeom>
              <a:avLst/>
              <a:gdLst/>
              <a:ahLst/>
              <a:cxnLst/>
              <a:rect l="l" t="t" r="r" b="b"/>
              <a:pathLst>
                <a:path w="1311" h="1255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9517101" y="124321"/>
              <a:ext cx="37126" cy="37387"/>
            </a:xfrm>
            <a:custGeom>
              <a:avLst/>
              <a:gdLst/>
              <a:ahLst/>
              <a:cxnLst/>
              <a:rect l="l" t="t" r="r" b="b"/>
              <a:pathLst>
                <a:path w="1704" h="1716" extrusionOk="0">
                  <a:moveTo>
                    <a:pt x="877" y="0"/>
                  </a:moveTo>
                  <a:cubicBezTo>
                    <a:pt x="867" y="0"/>
                    <a:pt x="856" y="1"/>
                    <a:pt x="846" y="1"/>
                  </a:cubicBezTo>
                  <a:cubicBezTo>
                    <a:pt x="703" y="1"/>
                    <a:pt x="572" y="49"/>
                    <a:pt x="430" y="132"/>
                  </a:cubicBezTo>
                  <a:cubicBezTo>
                    <a:pt x="275" y="204"/>
                    <a:pt x="72" y="418"/>
                    <a:pt x="49" y="621"/>
                  </a:cubicBezTo>
                  <a:lnTo>
                    <a:pt x="49" y="656"/>
                  </a:lnTo>
                  <a:cubicBezTo>
                    <a:pt x="1" y="811"/>
                    <a:pt x="1" y="954"/>
                    <a:pt x="49" y="1109"/>
                  </a:cubicBezTo>
                  <a:cubicBezTo>
                    <a:pt x="96" y="1263"/>
                    <a:pt x="156" y="1383"/>
                    <a:pt x="251" y="1478"/>
                  </a:cubicBezTo>
                  <a:cubicBezTo>
                    <a:pt x="418" y="1633"/>
                    <a:pt x="632" y="1716"/>
                    <a:pt x="846" y="1716"/>
                  </a:cubicBezTo>
                  <a:cubicBezTo>
                    <a:pt x="1061" y="1716"/>
                    <a:pt x="1299" y="1633"/>
                    <a:pt x="1442" y="1478"/>
                  </a:cubicBezTo>
                  <a:cubicBezTo>
                    <a:pt x="1549" y="1383"/>
                    <a:pt x="1620" y="1263"/>
                    <a:pt x="1656" y="1109"/>
                  </a:cubicBezTo>
                  <a:cubicBezTo>
                    <a:pt x="1703" y="954"/>
                    <a:pt x="1703" y="811"/>
                    <a:pt x="1656" y="656"/>
                  </a:cubicBezTo>
                  <a:lnTo>
                    <a:pt x="1656" y="621"/>
                  </a:lnTo>
                  <a:cubicBezTo>
                    <a:pt x="1620" y="561"/>
                    <a:pt x="1596" y="478"/>
                    <a:pt x="1561" y="418"/>
                  </a:cubicBezTo>
                  <a:cubicBezTo>
                    <a:pt x="1501" y="335"/>
                    <a:pt x="1442" y="240"/>
                    <a:pt x="1358" y="180"/>
                  </a:cubicBezTo>
                  <a:cubicBezTo>
                    <a:pt x="1235" y="90"/>
                    <a:pt x="1048" y="0"/>
                    <a:pt x="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9748506" y="-78586"/>
              <a:ext cx="33988" cy="32420"/>
            </a:xfrm>
            <a:custGeom>
              <a:avLst/>
              <a:gdLst/>
              <a:ahLst/>
              <a:cxnLst/>
              <a:rect l="l" t="t" r="r" b="b"/>
              <a:pathLst>
                <a:path w="1560" h="1488" extrusionOk="0">
                  <a:moveTo>
                    <a:pt x="780" y="1"/>
                  </a:moveTo>
                  <a:cubicBezTo>
                    <a:pt x="390" y="1"/>
                    <a:pt x="0" y="248"/>
                    <a:pt x="0" y="742"/>
                  </a:cubicBezTo>
                  <a:cubicBezTo>
                    <a:pt x="6" y="1237"/>
                    <a:pt x="398" y="1488"/>
                    <a:pt x="788" y="1488"/>
                  </a:cubicBezTo>
                  <a:cubicBezTo>
                    <a:pt x="1175" y="1488"/>
                    <a:pt x="1560" y="1240"/>
                    <a:pt x="1560" y="742"/>
                  </a:cubicBezTo>
                  <a:cubicBezTo>
                    <a:pt x="1560" y="248"/>
                    <a:pt x="1170" y="1"/>
                    <a:pt x="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376" name="Google Shape;1376;p17"/>
          <p:cNvSpPr/>
          <p:nvPr/>
        </p:nvSpPr>
        <p:spPr>
          <a:xfrm>
            <a:off x="9745981" y="-972516"/>
            <a:ext cx="3907399" cy="3461715"/>
          </a:xfrm>
          <a:custGeom>
            <a:avLst/>
            <a:gdLst/>
            <a:ahLst/>
            <a:cxnLst/>
            <a:rect l="l" t="t" r="r" b="b"/>
            <a:pathLst>
              <a:path w="134506" h="119164" extrusionOk="0">
                <a:moveTo>
                  <a:pt x="2227" y="1"/>
                </a:moveTo>
                <a:cubicBezTo>
                  <a:pt x="2215" y="1073"/>
                  <a:pt x="1989" y="1763"/>
                  <a:pt x="1739" y="2561"/>
                </a:cubicBezTo>
                <a:cubicBezTo>
                  <a:pt x="1561" y="3097"/>
                  <a:pt x="1370" y="3692"/>
                  <a:pt x="1215" y="4490"/>
                </a:cubicBezTo>
                <a:cubicBezTo>
                  <a:pt x="1" y="10800"/>
                  <a:pt x="799" y="17610"/>
                  <a:pt x="1739" y="23432"/>
                </a:cubicBezTo>
                <a:cubicBezTo>
                  <a:pt x="2584" y="28683"/>
                  <a:pt x="3668" y="34219"/>
                  <a:pt x="6966" y="39113"/>
                </a:cubicBezTo>
                <a:cubicBezTo>
                  <a:pt x="11371" y="45709"/>
                  <a:pt x="18229" y="51531"/>
                  <a:pt x="27933" y="56913"/>
                </a:cubicBezTo>
                <a:cubicBezTo>
                  <a:pt x="34243" y="60413"/>
                  <a:pt x="41208" y="63437"/>
                  <a:pt x="49888" y="66438"/>
                </a:cubicBezTo>
                <a:cubicBezTo>
                  <a:pt x="60330" y="70057"/>
                  <a:pt x="69081" y="75070"/>
                  <a:pt x="75879" y="81321"/>
                </a:cubicBezTo>
                <a:cubicBezTo>
                  <a:pt x="81023" y="86047"/>
                  <a:pt x="85142" y="91524"/>
                  <a:pt x="88143" y="95763"/>
                </a:cubicBezTo>
                <a:cubicBezTo>
                  <a:pt x="91715" y="100787"/>
                  <a:pt x="97334" y="104585"/>
                  <a:pt x="102287" y="107919"/>
                </a:cubicBezTo>
                <a:lnTo>
                  <a:pt x="102895" y="108336"/>
                </a:lnTo>
                <a:cubicBezTo>
                  <a:pt x="110169" y="113265"/>
                  <a:pt x="116884" y="116551"/>
                  <a:pt x="123385" y="118432"/>
                </a:cubicBezTo>
                <a:cubicBezTo>
                  <a:pt x="125259" y="118963"/>
                  <a:pt x="126973" y="119164"/>
                  <a:pt x="128705" y="119164"/>
                </a:cubicBezTo>
                <a:cubicBezTo>
                  <a:pt x="130549" y="119164"/>
                  <a:pt x="132412" y="118936"/>
                  <a:pt x="134506" y="118635"/>
                </a:cubicBezTo>
                <a:lnTo>
                  <a:pt x="134399" y="118146"/>
                </a:lnTo>
                <a:cubicBezTo>
                  <a:pt x="132328" y="118448"/>
                  <a:pt x="130493" y="118677"/>
                  <a:pt x="128680" y="118677"/>
                </a:cubicBezTo>
                <a:cubicBezTo>
                  <a:pt x="126990" y="118677"/>
                  <a:pt x="125319" y="118479"/>
                  <a:pt x="123492" y="117956"/>
                </a:cubicBezTo>
                <a:cubicBezTo>
                  <a:pt x="117051" y="116111"/>
                  <a:pt x="110384" y="112836"/>
                  <a:pt x="103145" y="107931"/>
                </a:cubicBezTo>
                <a:lnTo>
                  <a:pt x="102537" y="107514"/>
                </a:lnTo>
                <a:cubicBezTo>
                  <a:pt x="97632" y="104204"/>
                  <a:pt x="92060" y="100454"/>
                  <a:pt x="88536" y="95477"/>
                </a:cubicBezTo>
                <a:cubicBezTo>
                  <a:pt x="85511" y="91203"/>
                  <a:pt x="81380" y="85702"/>
                  <a:pt x="76213" y="80951"/>
                </a:cubicBezTo>
                <a:cubicBezTo>
                  <a:pt x="69367" y="74641"/>
                  <a:pt x="60556" y="69617"/>
                  <a:pt x="50031" y="65961"/>
                </a:cubicBezTo>
                <a:cubicBezTo>
                  <a:pt x="41387" y="62973"/>
                  <a:pt x="34434" y="59949"/>
                  <a:pt x="28171" y="56472"/>
                </a:cubicBezTo>
                <a:cubicBezTo>
                  <a:pt x="18551" y="51126"/>
                  <a:pt x="11752" y="45352"/>
                  <a:pt x="7383" y="38839"/>
                </a:cubicBezTo>
                <a:cubicBezTo>
                  <a:pt x="4144" y="34029"/>
                  <a:pt x="3061" y="28552"/>
                  <a:pt x="2227" y="23361"/>
                </a:cubicBezTo>
                <a:cubicBezTo>
                  <a:pt x="1287" y="17586"/>
                  <a:pt x="501" y="10824"/>
                  <a:pt x="1703" y="4585"/>
                </a:cubicBezTo>
                <a:cubicBezTo>
                  <a:pt x="1858" y="3835"/>
                  <a:pt x="2037" y="3275"/>
                  <a:pt x="2215" y="2728"/>
                </a:cubicBezTo>
                <a:cubicBezTo>
                  <a:pt x="2465" y="1930"/>
                  <a:pt x="2715" y="1168"/>
                  <a:pt x="2739" y="25"/>
                </a:cubicBezTo>
                <a:lnTo>
                  <a:pt x="22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377" name="Google Shape;1377;p17"/>
          <p:cNvGrpSpPr/>
          <p:nvPr/>
        </p:nvGrpSpPr>
        <p:grpSpPr>
          <a:xfrm>
            <a:off x="-457184" y="-104764"/>
            <a:ext cx="3349827" cy="1200712"/>
            <a:chOff x="-6671313" y="-78573"/>
            <a:chExt cx="2512370" cy="900534"/>
          </a:xfrm>
        </p:grpSpPr>
        <p:sp>
          <p:nvSpPr>
            <p:cNvPr id="1378" name="Google Shape;1378;p17"/>
            <p:cNvSpPr/>
            <p:nvPr/>
          </p:nvSpPr>
          <p:spPr>
            <a:xfrm rot="-5400000">
              <a:off x="-5844248" y="-863344"/>
              <a:ext cx="858240" cy="2512370"/>
            </a:xfrm>
            <a:custGeom>
              <a:avLst/>
              <a:gdLst/>
              <a:ahLst/>
              <a:cxnLst/>
              <a:rect l="l" t="t" r="r" b="b"/>
              <a:pathLst>
                <a:path w="44805" h="131160" extrusionOk="0">
                  <a:moveTo>
                    <a:pt x="24040" y="0"/>
                  </a:moveTo>
                  <a:cubicBezTo>
                    <a:pt x="21837" y="2417"/>
                    <a:pt x="19682" y="4858"/>
                    <a:pt x="17670" y="7442"/>
                  </a:cubicBezTo>
                  <a:cubicBezTo>
                    <a:pt x="17217" y="8025"/>
                    <a:pt x="16777" y="8608"/>
                    <a:pt x="16348" y="9204"/>
                  </a:cubicBezTo>
                  <a:cubicBezTo>
                    <a:pt x="11526" y="15812"/>
                    <a:pt x="8252" y="22551"/>
                    <a:pt x="4918" y="30004"/>
                  </a:cubicBezTo>
                  <a:cubicBezTo>
                    <a:pt x="2751" y="34874"/>
                    <a:pt x="1370" y="39410"/>
                    <a:pt x="668" y="44160"/>
                  </a:cubicBezTo>
                  <a:cubicBezTo>
                    <a:pt x="168" y="47554"/>
                    <a:pt x="1" y="51042"/>
                    <a:pt x="156" y="54805"/>
                  </a:cubicBezTo>
                  <a:cubicBezTo>
                    <a:pt x="322" y="59317"/>
                    <a:pt x="1203" y="63687"/>
                    <a:pt x="1561" y="68187"/>
                  </a:cubicBezTo>
                  <a:cubicBezTo>
                    <a:pt x="1799" y="71199"/>
                    <a:pt x="1953" y="74105"/>
                    <a:pt x="2561" y="77081"/>
                  </a:cubicBezTo>
                  <a:cubicBezTo>
                    <a:pt x="4513" y="86606"/>
                    <a:pt x="7680" y="97250"/>
                    <a:pt x="13634" y="105180"/>
                  </a:cubicBezTo>
                  <a:cubicBezTo>
                    <a:pt x="21456" y="115633"/>
                    <a:pt x="33065" y="123373"/>
                    <a:pt x="43804" y="130504"/>
                  </a:cubicBezTo>
                  <a:cubicBezTo>
                    <a:pt x="44125" y="130719"/>
                    <a:pt x="44471" y="130945"/>
                    <a:pt x="44792" y="131159"/>
                  </a:cubicBezTo>
                  <a:lnTo>
                    <a:pt x="44804" y="131159"/>
                  </a:lnTo>
                  <a:lnTo>
                    <a:pt x="44804" y="0"/>
                  </a:lnTo>
                  <a:close/>
                </a:path>
              </a:pathLst>
            </a:custGeom>
            <a:solidFill>
              <a:srgbClr val="C732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79" name="Google Shape;1379;p17"/>
            <p:cNvSpPr/>
            <p:nvPr/>
          </p:nvSpPr>
          <p:spPr>
            <a:xfrm rot="5400000" flipH="1">
              <a:off x="-6410030" y="22489"/>
              <a:ext cx="135177" cy="79014"/>
            </a:xfrm>
            <a:custGeom>
              <a:avLst/>
              <a:gdLst/>
              <a:ahLst/>
              <a:cxnLst/>
              <a:rect l="l" t="t" r="r" b="b"/>
              <a:pathLst>
                <a:path w="7057" h="4125" extrusionOk="0">
                  <a:moveTo>
                    <a:pt x="6648" y="0"/>
                  </a:moveTo>
                  <a:cubicBezTo>
                    <a:pt x="6635" y="0"/>
                    <a:pt x="6623" y="1"/>
                    <a:pt x="6610" y="2"/>
                  </a:cubicBezTo>
                  <a:cubicBezTo>
                    <a:pt x="5431" y="157"/>
                    <a:pt x="4384" y="979"/>
                    <a:pt x="3372" y="1550"/>
                  </a:cubicBezTo>
                  <a:cubicBezTo>
                    <a:pt x="2276" y="2181"/>
                    <a:pt x="1169" y="2788"/>
                    <a:pt x="193" y="3598"/>
                  </a:cubicBezTo>
                  <a:cubicBezTo>
                    <a:pt x="0" y="3780"/>
                    <a:pt x="182" y="4124"/>
                    <a:pt x="428" y="4124"/>
                  </a:cubicBezTo>
                  <a:cubicBezTo>
                    <a:pt x="456" y="4124"/>
                    <a:pt x="485" y="4120"/>
                    <a:pt x="514" y="4110"/>
                  </a:cubicBezTo>
                  <a:cubicBezTo>
                    <a:pt x="1657" y="3741"/>
                    <a:pt x="2729" y="3134"/>
                    <a:pt x="3800" y="2562"/>
                  </a:cubicBezTo>
                  <a:cubicBezTo>
                    <a:pt x="4812" y="2026"/>
                    <a:pt x="6146" y="1538"/>
                    <a:pt x="6884" y="645"/>
                  </a:cubicBezTo>
                  <a:cubicBezTo>
                    <a:pt x="7056" y="450"/>
                    <a:pt x="697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80" name="Google Shape;1380;p17"/>
            <p:cNvSpPr/>
            <p:nvPr/>
          </p:nvSpPr>
          <p:spPr>
            <a:xfrm rot="5400000" flipH="1">
              <a:off x="-6110790" y="267060"/>
              <a:ext cx="102594" cy="74360"/>
            </a:xfrm>
            <a:custGeom>
              <a:avLst/>
              <a:gdLst/>
              <a:ahLst/>
              <a:cxnLst/>
              <a:rect l="l" t="t" r="r" b="b"/>
              <a:pathLst>
                <a:path w="5356" h="3882" extrusionOk="0">
                  <a:moveTo>
                    <a:pt x="4863" y="0"/>
                  </a:moveTo>
                  <a:cubicBezTo>
                    <a:pt x="4838" y="0"/>
                    <a:pt x="4812" y="3"/>
                    <a:pt x="4785" y="8"/>
                  </a:cubicBezTo>
                  <a:cubicBezTo>
                    <a:pt x="3928" y="174"/>
                    <a:pt x="3154" y="996"/>
                    <a:pt x="2452" y="1520"/>
                  </a:cubicBezTo>
                  <a:cubicBezTo>
                    <a:pt x="1714" y="2067"/>
                    <a:pt x="940" y="2603"/>
                    <a:pt x="273" y="3258"/>
                  </a:cubicBezTo>
                  <a:cubicBezTo>
                    <a:pt x="1" y="3510"/>
                    <a:pt x="249" y="3881"/>
                    <a:pt x="548" y="3881"/>
                  </a:cubicBezTo>
                  <a:cubicBezTo>
                    <a:pt x="603" y="3881"/>
                    <a:pt x="659" y="3869"/>
                    <a:pt x="714" y="3841"/>
                  </a:cubicBezTo>
                  <a:cubicBezTo>
                    <a:pt x="1606" y="3377"/>
                    <a:pt x="2404" y="2746"/>
                    <a:pt x="3226" y="2186"/>
                  </a:cubicBezTo>
                  <a:cubicBezTo>
                    <a:pt x="3892" y="1722"/>
                    <a:pt x="4809" y="1293"/>
                    <a:pt x="5202" y="567"/>
                  </a:cubicBezTo>
                  <a:cubicBezTo>
                    <a:pt x="5355" y="294"/>
                    <a:pt x="5147" y="0"/>
                    <a:pt x="48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81" name="Google Shape;1381;p17"/>
            <p:cNvSpPr/>
            <p:nvPr/>
          </p:nvSpPr>
          <p:spPr>
            <a:xfrm rot="5400000" flipH="1">
              <a:off x="-6277324" y="158451"/>
              <a:ext cx="123397" cy="87692"/>
            </a:xfrm>
            <a:custGeom>
              <a:avLst/>
              <a:gdLst/>
              <a:ahLst/>
              <a:cxnLst/>
              <a:rect l="l" t="t" r="r" b="b"/>
              <a:pathLst>
                <a:path w="6442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5"/>
                    <a:pt x="4817" y="4456"/>
                    <a:pt x="6007" y="4575"/>
                  </a:cubicBezTo>
                  <a:cubicBezTo>
                    <a:pt x="6021" y="4577"/>
                    <a:pt x="6035" y="4578"/>
                    <a:pt x="6048" y="4578"/>
                  </a:cubicBezTo>
                  <a:cubicBezTo>
                    <a:pt x="6318" y="4578"/>
                    <a:pt x="6442" y="4243"/>
                    <a:pt x="6317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54" y="229"/>
                    <a:pt x="316" y="3"/>
                  </a:cubicBezTo>
                  <a:cubicBezTo>
                    <a:pt x="305" y="2"/>
                    <a:pt x="294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82" name="Google Shape;1382;p17"/>
            <p:cNvSpPr/>
            <p:nvPr/>
          </p:nvSpPr>
          <p:spPr>
            <a:xfrm rot="5400000" flipH="1">
              <a:off x="-6143296" y="-1857"/>
              <a:ext cx="135330" cy="79053"/>
            </a:xfrm>
            <a:custGeom>
              <a:avLst/>
              <a:gdLst/>
              <a:ahLst/>
              <a:cxnLst/>
              <a:rect l="l" t="t" r="r" b="b"/>
              <a:pathLst>
                <a:path w="7065" h="4127" extrusionOk="0">
                  <a:moveTo>
                    <a:pt x="6667" y="0"/>
                  </a:moveTo>
                  <a:cubicBezTo>
                    <a:pt x="6655" y="0"/>
                    <a:pt x="6643" y="1"/>
                    <a:pt x="6630" y="2"/>
                  </a:cubicBezTo>
                  <a:cubicBezTo>
                    <a:pt x="5451" y="157"/>
                    <a:pt x="4392" y="978"/>
                    <a:pt x="3380" y="1550"/>
                  </a:cubicBezTo>
                  <a:cubicBezTo>
                    <a:pt x="2296" y="2181"/>
                    <a:pt x="1177" y="2788"/>
                    <a:pt x="213" y="3598"/>
                  </a:cubicBezTo>
                  <a:cubicBezTo>
                    <a:pt x="1" y="3778"/>
                    <a:pt x="175" y="4127"/>
                    <a:pt x="425" y="4127"/>
                  </a:cubicBezTo>
                  <a:cubicBezTo>
                    <a:pt x="457" y="4127"/>
                    <a:pt x="489" y="4122"/>
                    <a:pt x="522" y="4110"/>
                  </a:cubicBezTo>
                  <a:cubicBezTo>
                    <a:pt x="1665" y="3741"/>
                    <a:pt x="2737" y="3133"/>
                    <a:pt x="3808" y="2562"/>
                  </a:cubicBezTo>
                  <a:cubicBezTo>
                    <a:pt x="4820" y="2026"/>
                    <a:pt x="6166" y="1538"/>
                    <a:pt x="6892" y="645"/>
                  </a:cubicBezTo>
                  <a:cubicBezTo>
                    <a:pt x="7064" y="450"/>
                    <a:pt x="6993" y="0"/>
                    <a:pt x="6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83" name="Google Shape;1383;p17"/>
            <p:cNvSpPr/>
            <p:nvPr/>
          </p:nvSpPr>
          <p:spPr>
            <a:xfrm rot="5400000" flipH="1">
              <a:off x="-6012908" y="371416"/>
              <a:ext cx="113876" cy="87098"/>
            </a:xfrm>
            <a:custGeom>
              <a:avLst/>
              <a:gdLst/>
              <a:ahLst/>
              <a:cxnLst/>
              <a:rect l="l" t="t" r="r" b="b"/>
              <a:pathLst>
                <a:path w="5945" h="4547" extrusionOk="0">
                  <a:moveTo>
                    <a:pt x="454" y="0"/>
                  </a:moveTo>
                  <a:cubicBezTo>
                    <a:pt x="185" y="0"/>
                    <a:pt x="0" y="324"/>
                    <a:pt x="204" y="577"/>
                  </a:cubicBezTo>
                  <a:cubicBezTo>
                    <a:pt x="978" y="1458"/>
                    <a:pt x="1978" y="2173"/>
                    <a:pt x="2907" y="2911"/>
                  </a:cubicBezTo>
                  <a:cubicBezTo>
                    <a:pt x="3633" y="3471"/>
                    <a:pt x="4467" y="4411"/>
                    <a:pt x="5407" y="4542"/>
                  </a:cubicBezTo>
                  <a:cubicBezTo>
                    <a:pt x="5426" y="4545"/>
                    <a:pt x="5445" y="4547"/>
                    <a:pt x="5464" y="4547"/>
                  </a:cubicBezTo>
                  <a:cubicBezTo>
                    <a:pt x="5675" y="4547"/>
                    <a:pt x="5945" y="4375"/>
                    <a:pt x="5836" y="4113"/>
                  </a:cubicBezTo>
                  <a:cubicBezTo>
                    <a:pt x="5467" y="3220"/>
                    <a:pt x="4479" y="2732"/>
                    <a:pt x="3741" y="2161"/>
                  </a:cubicBezTo>
                  <a:cubicBezTo>
                    <a:pt x="2752" y="1423"/>
                    <a:pt x="1752" y="601"/>
                    <a:pt x="645" y="53"/>
                  </a:cubicBezTo>
                  <a:cubicBezTo>
                    <a:pt x="579" y="16"/>
                    <a:pt x="5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84" name="Google Shape;1384;p17"/>
            <p:cNvSpPr/>
            <p:nvPr/>
          </p:nvSpPr>
          <p:spPr>
            <a:xfrm rot="5400000" flipH="1">
              <a:off x="-5843932" y="242934"/>
              <a:ext cx="102632" cy="74264"/>
            </a:xfrm>
            <a:custGeom>
              <a:avLst/>
              <a:gdLst/>
              <a:ahLst/>
              <a:cxnLst/>
              <a:rect l="l" t="t" r="r" b="b"/>
              <a:pathLst>
                <a:path w="5358" h="3877" extrusionOk="0">
                  <a:moveTo>
                    <a:pt x="4873" y="0"/>
                  </a:moveTo>
                  <a:cubicBezTo>
                    <a:pt x="4849" y="0"/>
                    <a:pt x="4824" y="2"/>
                    <a:pt x="4798" y="7"/>
                  </a:cubicBezTo>
                  <a:cubicBezTo>
                    <a:pt x="3929" y="174"/>
                    <a:pt x="3155" y="996"/>
                    <a:pt x="2453" y="1519"/>
                  </a:cubicBezTo>
                  <a:cubicBezTo>
                    <a:pt x="1715" y="2067"/>
                    <a:pt x="941" y="2603"/>
                    <a:pt x="274" y="3258"/>
                  </a:cubicBezTo>
                  <a:cubicBezTo>
                    <a:pt x="0" y="3511"/>
                    <a:pt x="253" y="3877"/>
                    <a:pt x="555" y="3877"/>
                  </a:cubicBezTo>
                  <a:cubicBezTo>
                    <a:pt x="608" y="3877"/>
                    <a:pt x="662" y="3866"/>
                    <a:pt x="715" y="3841"/>
                  </a:cubicBezTo>
                  <a:cubicBezTo>
                    <a:pt x="1608" y="3377"/>
                    <a:pt x="2417" y="2746"/>
                    <a:pt x="3227" y="2186"/>
                  </a:cubicBezTo>
                  <a:cubicBezTo>
                    <a:pt x="3905" y="1722"/>
                    <a:pt x="4810" y="1293"/>
                    <a:pt x="5215" y="567"/>
                  </a:cubicBezTo>
                  <a:cubicBezTo>
                    <a:pt x="5357" y="294"/>
                    <a:pt x="5148" y="0"/>
                    <a:pt x="48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85" name="Google Shape;1385;p17"/>
            <p:cNvSpPr/>
            <p:nvPr/>
          </p:nvSpPr>
          <p:spPr>
            <a:xfrm rot="5400000" flipH="1">
              <a:off x="-6010504" y="134268"/>
              <a:ext cx="123416" cy="87692"/>
            </a:xfrm>
            <a:custGeom>
              <a:avLst/>
              <a:gdLst/>
              <a:ahLst/>
              <a:cxnLst/>
              <a:rect l="l" t="t" r="r" b="b"/>
              <a:pathLst>
                <a:path w="6443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4"/>
                    <a:pt x="4817" y="4456"/>
                    <a:pt x="6007" y="4575"/>
                  </a:cubicBezTo>
                  <a:cubicBezTo>
                    <a:pt x="6021" y="4577"/>
                    <a:pt x="6035" y="4577"/>
                    <a:pt x="6048" y="4577"/>
                  </a:cubicBezTo>
                  <a:cubicBezTo>
                    <a:pt x="6318" y="4577"/>
                    <a:pt x="6442" y="4243"/>
                    <a:pt x="6329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66" y="229"/>
                    <a:pt x="316" y="3"/>
                  </a:cubicBezTo>
                  <a:cubicBezTo>
                    <a:pt x="305" y="1"/>
                    <a:pt x="295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86" name="Google Shape;1386;p17"/>
            <p:cNvSpPr/>
            <p:nvPr/>
          </p:nvSpPr>
          <p:spPr>
            <a:xfrm rot="5400000" flipH="1">
              <a:off x="-5876352" y="-26146"/>
              <a:ext cx="135119" cy="79072"/>
            </a:xfrm>
            <a:custGeom>
              <a:avLst/>
              <a:gdLst/>
              <a:ahLst/>
              <a:cxnLst/>
              <a:rect l="l" t="t" r="r" b="b"/>
              <a:pathLst>
                <a:path w="7054" h="4128" extrusionOk="0">
                  <a:moveTo>
                    <a:pt x="6657" y="1"/>
                  </a:moveTo>
                  <a:cubicBezTo>
                    <a:pt x="6644" y="1"/>
                    <a:pt x="6632" y="1"/>
                    <a:pt x="6619" y="3"/>
                  </a:cubicBezTo>
                  <a:cubicBezTo>
                    <a:pt x="5440" y="157"/>
                    <a:pt x="4381" y="979"/>
                    <a:pt x="3369" y="1551"/>
                  </a:cubicBezTo>
                  <a:cubicBezTo>
                    <a:pt x="2285" y="2182"/>
                    <a:pt x="1166" y="2789"/>
                    <a:pt x="202" y="3586"/>
                  </a:cubicBezTo>
                  <a:cubicBezTo>
                    <a:pt x="1" y="3777"/>
                    <a:pt x="185" y="4128"/>
                    <a:pt x="421" y="4128"/>
                  </a:cubicBezTo>
                  <a:cubicBezTo>
                    <a:pt x="451" y="4128"/>
                    <a:pt x="481" y="4122"/>
                    <a:pt x="511" y="4110"/>
                  </a:cubicBezTo>
                  <a:cubicBezTo>
                    <a:pt x="1666" y="3741"/>
                    <a:pt x="2738" y="3134"/>
                    <a:pt x="3809" y="2563"/>
                  </a:cubicBezTo>
                  <a:cubicBezTo>
                    <a:pt x="4821" y="2027"/>
                    <a:pt x="6155" y="1539"/>
                    <a:pt x="6881" y="646"/>
                  </a:cubicBezTo>
                  <a:cubicBezTo>
                    <a:pt x="7053" y="450"/>
                    <a:pt x="6982" y="1"/>
                    <a:pt x="6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87" name="Google Shape;1387;p17"/>
            <p:cNvSpPr/>
            <p:nvPr/>
          </p:nvSpPr>
          <p:spPr>
            <a:xfrm rot="5400000" flipH="1">
              <a:off x="-5643485" y="483147"/>
              <a:ext cx="135100" cy="79091"/>
            </a:xfrm>
            <a:custGeom>
              <a:avLst/>
              <a:gdLst/>
              <a:ahLst/>
              <a:cxnLst/>
              <a:rect l="l" t="t" r="r" b="b"/>
              <a:pathLst>
                <a:path w="7053" h="4129" extrusionOk="0">
                  <a:moveTo>
                    <a:pt x="6657" y="0"/>
                  </a:moveTo>
                  <a:cubicBezTo>
                    <a:pt x="6642" y="0"/>
                    <a:pt x="6625" y="1"/>
                    <a:pt x="6609" y="3"/>
                  </a:cubicBezTo>
                  <a:cubicBezTo>
                    <a:pt x="5430" y="146"/>
                    <a:pt x="4382" y="968"/>
                    <a:pt x="3370" y="1551"/>
                  </a:cubicBezTo>
                  <a:cubicBezTo>
                    <a:pt x="2275" y="2170"/>
                    <a:pt x="1167" y="2789"/>
                    <a:pt x="191" y="3587"/>
                  </a:cubicBezTo>
                  <a:cubicBezTo>
                    <a:pt x="1" y="3778"/>
                    <a:pt x="177" y="4128"/>
                    <a:pt x="420" y="4128"/>
                  </a:cubicBezTo>
                  <a:cubicBezTo>
                    <a:pt x="450" y="4128"/>
                    <a:pt x="481" y="4123"/>
                    <a:pt x="513" y="4111"/>
                  </a:cubicBezTo>
                  <a:cubicBezTo>
                    <a:pt x="1656" y="3742"/>
                    <a:pt x="2727" y="3135"/>
                    <a:pt x="3799" y="2563"/>
                  </a:cubicBezTo>
                  <a:cubicBezTo>
                    <a:pt x="4811" y="2028"/>
                    <a:pt x="6144" y="1539"/>
                    <a:pt x="6882" y="646"/>
                  </a:cubicBezTo>
                  <a:cubicBezTo>
                    <a:pt x="7053" y="442"/>
                    <a:pt x="6974" y="0"/>
                    <a:pt x="6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88" name="Google Shape;1388;p17"/>
            <p:cNvSpPr/>
            <p:nvPr/>
          </p:nvSpPr>
          <p:spPr>
            <a:xfrm rot="5400000" flipH="1">
              <a:off x="-5746146" y="347080"/>
              <a:ext cx="114030" cy="87117"/>
            </a:xfrm>
            <a:custGeom>
              <a:avLst/>
              <a:gdLst/>
              <a:ahLst/>
              <a:cxnLst/>
              <a:rect l="l" t="t" r="r" b="b"/>
              <a:pathLst>
                <a:path w="5953" h="4548" extrusionOk="0">
                  <a:moveTo>
                    <a:pt x="458" y="1"/>
                  </a:moveTo>
                  <a:cubicBezTo>
                    <a:pt x="182" y="1"/>
                    <a:pt x="0" y="327"/>
                    <a:pt x="224" y="590"/>
                  </a:cubicBezTo>
                  <a:cubicBezTo>
                    <a:pt x="998" y="1459"/>
                    <a:pt x="1998" y="2173"/>
                    <a:pt x="2915" y="2912"/>
                  </a:cubicBezTo>
                  <a:cubicBezTo>
                    <a:pt x="3641" y="3471"/>
                    <a:pt x="4475" y="4412"/>
                    <a:pt x="5415" y="4543"/>
                  </a:cubicBezTo>
                  <a:cubicBezTo>
                    <a:pt x="5435" y="4546"/>
                    <a:pt x="5455" y="4547"/>
                    <a:pt x="5475" y="4547"/>
                  </a:cubicBezTo>
                  <a:cubicBezTo>
                    <a:pt x="5693" y="4547"/>
                    <a:pt x="5953" y="4376"/>
                    <a:pt x="5844" y="4114"/>
                  </a:cubicBezTo>
                  <a:cubicBezTo>
                    <a:pt x="5475" y="3221"/>
                    <a:pt x="4499" y="2733"/>
                    <a:pt x="3748" y="2162"/>
                  </a:cubicBezTo>
                  <a:cubicBezTo>
                    <a:pt x="2772" y="1423"/>
                    <a:pt x="1772" y="602"/>
                    <a:pt x="653" y="54"/>
                  </a:cubicBezTo>
                  <a:cubicBezTo>
                    <a:pt x="585" y="17"/>
                    <a:pt x="519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89" name="Google Shape;1389;p17"/>
            <p:cNvSpPr/>
            <p:nvPr/>
          </p:nvSpPr>
          <p:spPr>
            <a:xfrm rot="5400000" flipH="1">
              <a:off x="-5577122" y="218492"/>
              <a:ext cx="102613" cy="74360"/>
            </a:xfrm>
            <a:custGeom>
              <a:avLst/>
              <a:gdLst/>
              <a:ahLst/>
              <a:cxnLst/>
              <a:rect l="l" t="t" r="r" b="b"/>
              <a:pathLst>
                <a:path w="5357" h="3882" extrusionOk="0">
                  <a:moveTo>
                    <a:pt x="4861" y="1"/>
                  </a:moveTo>
                  <a:cubicBezTo>
                    <a:pt x="4837" y="1"/>
                    <a:pt x="4812" y="3"/>
                    <a:pt x="4786" y="8"/>
                  </a:cubicBezTo>
                  <a:cubicBezTo>
                    <a:pt x="3917" y="175"/>
                    <a:pt x="3143" y="996"/>
                    <a:pt x="2453" y="1520"/>
                  </a:cubicBezTo>
                  <a:cubicBezTo>
                    <a:pt x="1703" y="2068"/>
                    <a:pt x="929" y="2604"/>
                    <a:pt x="262" y="3258"/>
                  </a:cubicBezTo>
                  <a:cubicBezTo>
                    <a:pt x="0" y="3510"/>
                    <a:pt x="241" y="3882"/>
                    <a:pt x="538" y="3882"/>
                  </a:cubicBezTo>
                  <a:cubicBezTo>
                    <a:pt x="592" y="3882"/>
                    <a:pt x="648" y="3869"/>
                    <a:pt x="703" y="3842"/>
                  </a:cubicBezTo>
                  <a:cubicBezTo>
                    <a:pt x="1596" y="3378"/>
                    <a:pt x="2405" y="2746"/>
                    <a:pt x="3227" y="2187"/>
                  </a:cubicBezTo>
                  <a:cubicBezTo>
                    <a:pt x="3894" y="1723"/>
                    <a:pt x="4798" y="1294"/>
                    <a:pt x="5203" y="568"/>
                  </a:cubicBezTo>
                  <a:cubicBezTo>
                    <a:pt x="5356" y="294"/>
                    <a:pt x="5138" y="1"/>
                    <a:pt x="48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90" name="Google Shape;1390;p17"/>
            <p:cNvSpPr/>
            <p:nvPr/>
          </p:nvSpPr>
          <p:spPr>
            <a:xfrm rot="5400000" flipH="1">
              <a:off x="-5743570" y="109989"/>
              <a:ext cx="123205" cy="87692"/>
            </a:xfrm>
            <a:custGeom>
              <a:avLst/>
              <a:gdLst/>
              <a:ahLst/>
              <a:cxnLst/>
              <a:rect l="l" t="t" r="r" b="b"/>
              <a:pathLst>
                <a:path w="6432" h="4578" extrusionOk="0">
                  <a:moveTo>
                    <a:pt x="273" y="0"/>
                  </a:moveTo>
                  <a:cubicBezTo>
                    <a:pt x="121" y="0"/>
                    <a:pt x="1" y="155"/>
                    <a:pt x="79" y="288"/>
                  </a:cubicBezTo>
                  <a:cubicBezTo>
                    <a:pt x="710" y="1360"/>
                    <a:pt x="1841" y="2015"/>
                    <a:pt x="2817" y="2717"/>
                  </a:cubicBezTo>
                  <a:cubicBezTo>
                    <a:pt x="3770" y="3384"/>
                    <a:pt x="4818" y="4456"/>
                    <a:pt x="6008" y="4575"/>
                  </a:cubicBezTo>
                  <a:cubicBezTo>
                    <a:pt x="6022" y="4576"/>
                    <a:pt x="6036" y="4577"/>
                    <a:pt x="6049" y="4577"/>
                  </a:cubicBezTo>
                  <a:cubicBezTo>
                    <a:pt x="6318" y="4577"/>
                    <a:pt x="6431" y="4243"/>
                    <a:pt x="6318" y="4027"/>
                  </a:cubicBezTo>
                  <a:cubicBezTo>
                    <a:pt x="5830" y="3015"/>
                    <a:pt x="4508" y="2420"/>
                    <a:pt x="3615" y="1812"/>
                  </a:cubicBezTo>
                  <a:cubicBezTo>
                    <a:pt x="2579" y="1110"/>
                    <a:pt x="1555" y="229"/>
                    <a:pt x="305" y="3"/>
                  </a:cubicBezTo>
                  <a:cubicBezTo>
                    <a:pt x="294" y="1"/>
                    <a:pt x="284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91" name="Google Shape;1391;p17"/>
            <p:cNvSpPr/>
            <p:nvPr/>
          </p:nvSpPr>
          <p:spPr>
            <a:xfrm rot="5400000" flipH="1">
              <a:off x="-5609533" y="-50540"/>
              <a:ext cx="135139" cy="79072"/>
            </a:xfrm>
            <a:custGeom>
              <a:avLst/>
              <a:gdLst/>
              <a:ahLst/>
              <a:cxnLst/>
              <a:rect l="l" t="t" r="r" b="b"/>
              <a:pathLst>
                <a:path w="7055" h="4128" extrusionOk="0">
                  <a:moveTo>
                    <a:pt x="6646" y="1"/>
                  </a:moveTo>
                  <a:cubicBezTo>
                    <a:pt x="6633" y="1"/>
                    <a:pt x="6621" y="1"/>
                    <a:pt x="6608" y="2"/>
                  </a:cubicBezTo>
                  <a:cubicBezTo>
                    <a:pt x="5429" y="157"/>
                    <a:pt x="4382" y="979"/>
                    <a:pt x="3370" y="1550"/>
                  </a:cubicBezTo>
                  <a:cubicBezTo>
                    <a:pt x="2274" y="2181"/>
                    <a:pt x="1167" y="2788"/>
                    <a:pt x="191" y="3598"/>
                  </a:cubicBezTo>
                  <a:cubicBezTo>
                    <a:pt x="0" y="3778"/>
                    <a:pt x="177" y="4127"/>
                    <a:pt x="419" y="4127"/>
                  </a:cubicBezTo>
                  <a:cubicBezTo>
                    <a:pt x="449" y="4127"/>
                    <a:pt x="481" y="4122"/>
                    <a:pt x="512" y="4110"/>
                  </a:cubicBezTo>
                  <a:cubicBezTo>
                    <a:pt x="1655" y="3741"/>
                    <a:pt x="2727" y="3134"/>
                    <a:pt x="3798" y="2562"/>
                  </a:cubicBezTo>
                  <a:cubicBezTo>
                    <a:pt x="4810" y="2026"/>
                    <a:pt x="6144" y="1538"/>
                    <a:pt x="6882" y="645"/>
                  </a:cubicBezTo>
                  <a:cubicBezTo>
                    <a:pt x="7054" y="450"/>
                    <a:pt x="6972" y="1"/>
                    <a:pt x="6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92" name="Google Shape;1392;p17"/>
            <p:cNvSpPr/>
            <p:nvPr/>
          </p:nvSpPr>
          <p:spPr>
            <a:xfrm rot="5400000" flipH="1">
              <a:off x="-5376886" y="459012"/>
              <a:ext cx="135158" cy="78995"/>
            </a:xfrm>
            <a:custGeom>
              <a:avLst/>
              <a:gdLst/>
              <a:ahLst/>
              <a:cxnLst/>
              <a:rect l="l" t="t" r="r" b="b"/>
              <a:pathLst>
                <a:path w="7056" h="4124" extrusionOk="0">
                  <a:moveTo>
                    <a:pt x="6648" y="0"/>
                  </a:moveTo>
                  <a:cubicBezTo>
                    <a:pt x="6636" y="0"/>
                    <a:pt x="6623" y="1"/>
                    <a:pt x="6610" y="2"/>
                  </a:cubicBezTo>
                  <a:cubicBezTo>
                    <a:pt x="5443" y="157"/>
                    <a:pt x="4383" y="978"/>
                    <a:pt x="3371" y="1550"/>
                  </a:cubicBezTo>
                  <a:cubicBezTo>
                    <a:pt x="2288" y="2181"/>
                    <a:pt x="1168" y="2788"/>
                    <a:pt x="204" y="3598"/>
                  </a:cubicBezTo>
                  <a:cubicBezTo>
                    <a:pt x="1" y="3769"/>
                    <a:pt x="183" y="4124"/>
                    <a:pt x="429" y="4124"/>
                  </a:cubicBezTo>
                  <a:cubicBezTo>
                    <a:pt x="457" y="4124"/>
                    <a:pt x="485" y="4119"/>
                    <a:pt x="514" y="4110"/>
                  </a:cubicBezTo>
                  <a:cubicBezTo>
                    <a:pt x="1657" y="3741"/>
                    <a:pt x="2728" y="3133"/>
                    <a:pt x="3800" y="2562"/>
                  </a:cubicBezTo>
                  <a:cubicBezTo>
                    <a:pt x="4812" y="2026"/>
                    <a:pt x="6157" y="1538"/>
                    <a:pt x="6883" y="645"/>
                  </a:cubicBezTo>
                  <a:cubicBezTo>
                    <a:pt x="7056" y="439"/>
                    <a:pt x="6973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93" name="Google Shape;1393;p17"/>
            <p:cNvSpPr/>
            <p:nvPr/>
          </p:nvSpPr>
          <p:spPr>
            <a:xfrm rot="5400000" flipH="1">
              <a:off x="-5479355" y="322714"/>
              <a:ext cx="114145" cy="87040"/>
            </a:xfrm>
            <a:custGeom>
              <a:avLst/>
              <a:gdLst/>
              <a:ahLst/>
              <a:cxnLst/>
              <a:rect l="l" t="t" r="r" b="b"/>
              <a:pathLst>
                <a:path w="5959" h="4544" extrusionOk="0">
                  <a:moveTo>
                    <a:pt x="452" y="0"/>
                  </a:moveTo>
                  <a:cubicBezTo>
                    <a:pt x="178" y="0"/>
                    <a:pt x="0" y="333"/>
                    <a:pt x="215" y="577"/>
                  </a:cubicBezTo>
                  <a:cubicBezTo>
                    <a:pt x="989" y="1458"/>
                    <a:pt x="1989" y="2172"/>
                    <a:pt x="2906" y="2898"/>
                  </a:cubicBezTo>
                  <a:cubicBezTo>
                    <a:pt x="3644" y="3470"/>
                    <a:pt x="4478" y="4411"/>
                    <a:pt x="5406" y="4542"/>
                  </a:cubicBezTo>
                  <a:cubicBezTo>
                    <a:pt x="5420" y="4543"/>
                    <a:pt x="5434" y="4544"/>
                    <a:pt x="5448" y="4544"/>
                  </a:cubicBezTo>
                  <a:cubicBezTo>
                    <a:pt x="5671" y="4544"/>
                    <a:pt x="5959" y="4370"/>
                    <a:pt x="5847" y="4113"/>
                  </a:cubicBezTo>
                  <a:cubicBezTo>
                    <a:pt x="5466" y="3220"/>
                    <a:pt x="4490" y="2720"/>
                    <a:pt x="3751" y="2160"/>
                  </a:cubicBezTo>
                  <a:cubicBezTo>
                    <a:pt x="2763" y="1410"/>
                    <a:pt x="1763" y="601"/>
                    <a:pt x="644" y="53"/>
                  </a:cubicBezTo>
                  <a:cubicBezTo>
                    <a:pt x="578" y="16"/>
                    <a:pt x="513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94" name="Google Shape;1394;p17"/>
            <p:cNvSpPr/>
            <p:nvPr/>
          </p:nvSpPr>
          <p:spPr>
            <a:xfrm rot="5400000" flipH="1">
              <a:off x="-5310197" y="194223"/>
              <a:ext cx="102422" cy="74360"/>
            </a:xfrm>
            <a:custGeom>
              <a:avLst/>
              <a:gdLst/>
              <a:ahLst/>
              <a:cxnLst/>
              <a:rect l="l" t="t" r="r" b="b"/>
              <a:pathLst>
                <a:path w="5347" h="3882" extrusionOk="0">
                  <a:moveTo>
                    <a:pt x="4854" y="1"/>
                  </a:moveTo>
                  <a:cubicBezTo>
                    <a:pt x="4829" y="1"/>
                    <a:pt x="4803" y="3"/>
                    <a:pt x="4777" y="8"/>
                  </a:cubicBezTo>
                  <a:cubicBezTo>
                    <a:pt x="3919" y="174"/>
                    <a:pt x="3145" y="996"/>
                    <a:pt x="2443" y="1520"/>
                  </a:cubicBezTo>
                  <a:cubicBezTo>
                    <a:pt x="1693" y="2068"/>
                    <a:pt x="931" y="2603"/>
                    <a:pt x="252" y="3258"/>
                  </a:cubicBezTo>
                  <a:cubicBezTo>
                    <a:pt x="0" y="3510"/>
                    <a:pt x="243" y="3881"/>
                    <a:pt x="540" y="3881"/>
                  </a:cubicBezTo>
                  <a:cubicBezTo>
                    <a:pt x="594" y="3881"/>
                    <a:pt x="650" y="3869"/>
                    <a:pt x="705" y="3842"/>
                  </a:cubicBezTo>
                  <a:cubicBezTo>
                    <a:pt x="1598" y="3377"/>
                    <a:pt x="2395" y="2746"/>
                    <a:pt x="3217" y="2187"/>
                  </a:cubicBezTo>
                  <a:cubicBezTo>
                    <a:pt x="3884" y="1722"/>
                    <a:pt x="4788" y="1294"/>
                    <a:pt x="5193" y="567"/>
                  </a:cubicBezTo>
                  <a:cubicBezTo>
                    <a:pt x="5346" y="294"/>
                    <a:pt x="5138" y="1"/>
                    <a:pt x="4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95" name="Google Shape;1395;p17"/>
            <p:cNvSpPr/>
            <p:nvPr/>
          </p:nvSpPr>
          <p:spPr>
            <a:xfrm rot="5400000" flipH="1">
              <a:off x="-5476827" y="85691"/>
              <a:ext cx="123397" cy="87672"/>
            </a:xfrm>
            <a:custGeom>
              <a:avLst/>
              <a:gdLst/>
              <a:ahLst/>
              <a:cxnLst/>
              <a:rect l="l" t="t" r="r" b="b"/>
              <a:pathLst>
                <a:path w="6442" h="4577" extrusionOk="0">
                  <a:moveTo>
                    <a:pt x="295" y="0"/>
                  </a:moveTo>
                  <a:cubicBezTo>
                    <a:pt x="140" y="0"/>
                    <a:pt x="1" y="154"/>
                    <a:pt x="101" y="288"/>
                  </a:cubicBezTo>
                  <a:cubicBezTo>
                    <a:pt x="720" y="1360"/>
                    <a:pt x="1851" y="2014"/>
                    <a:pt x="2839" y="2717"/>
                  </a:cubicBezTo>
                  <a:cubicBezTo>
                    <a:pt x="3792" y="3384"/>
                    <a:pt x="4828" y="4455"/>
                    <a:pt x="6018" y="4574"/>
                  </a:cubicBezTo>
                  <a:cubicBezTo>
                    <a:pt x="6032" y="4576"/>
                    <a:pt x="6046" y="4577"/>
                    <a:pt x="6059" y="4577"/>
                  </a:cubicBezTo>
                  <a:cubicBezTo>
                    <a:pt x="6328" y="4577"/>
                    <a:pt x="6441" y="4242"/>
                    <a:pt x="6328" y="4027"/>
                  </a:cubicBezTo>
                  <a:cubicBezTo>
                    <a:pt x="5840" y="3015"/>
                    <a:pt x="4518" y="2419"/>
                    <a:pt x="3625" y="1812"/>
                  </a:cubicBezTo>
                  <a:cubicBezTo>
                    <a:pt x="2601" y="1110"/>
                    <a:pt x="1565" y="229"/>
                    <a:pt x="327" y="2"/>
                  </a:cubicBezTo>
                  <a:cubicBezTo>
                    <a:pt x="316" y="1"/>
                    <a:pt x="305" y="0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96" name="Google Shape;1396;p17"/>
            <p:cNvSpPr/>
            <p:nvPr/>
          </p:nvSpPr>
          <p:spPr>
            <a:xfrm rot="5400000" flipH="1">
              <a:off x="-5212536" y="298570"/>
              <a:ext cx="114106" cy="87059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4" y="0"/>
                  </a:moveTo>
                  <a:cubicBezTo>
                    <a:pt x="181" y="0"/>
                    <a:pt x="1" y="342"/>
                    <a:pt x="216" y="587"/>
                  </a:cubicBezTo>
                  <a:cubicBezTo>
                    <a:pt x="990" y="1457"/>
                    <a:pt x="1990" y="2171"/>
                    <a:pt x="2919" y="2909"/>
                  </a:cubicBezTo>
                  <a:cubicBezTo>
                    <a:pt x="3645" y="3469"/>
                    <a:pt x="4479" y="4409"/>
                    <a:pt x="5419" y="4540"/>
                  </a:cubicBezTo>
                  <a:cubicBezTo>
                    <a:pt x="5438" y="4543"/>
                    <a:pt x="5457" y="4545"/>
                    <a:pt x="5476" y="4545"/>
                  </a:cubicBezTo>
                  <a:cubicBezTo>
                    <a:pt x="5687" y="4545"/>
                    <a:pt x="5957" y="4373"/>
                    <a:pt x="5848" y="4112"/>
                  </a:cubicBezTo>
                  <a:cubicBezTo>
                    <a:pt x="5479" y="3219"/>
                    <a:pt x="4491" y="2730"/>
                    <a:pt x="3753" y="2159"/>
                  </a:cubicBezTo>
                  <a:cubicBezTo>
                    <a:pt x="2764" y="1421"/>
                    <a:pt x="1764" y="599"/>
                    <a:pt x="657" y="52"/>
                  </a:cubicBezTo>
                  <a:cubicBezTo>
                    <a:pt x="590" y="16"/>
                    <a:pt x="524" y="0"/>
                    <a:pt x="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97" name="Google Shape;1397;p17"/>
            <p:cNvSpPr/>
            <p:nvPr/>
          </p:nvSpPr>
          <p:spPr>
            <a:xfrm rot="5400000" flipH="1">
              <a:off x="-5043359" y="170001"/>
              <a:ext cx="102345" cy="74417"/>
            </a:xfrm>
            <a:custGeom>
              <a:avLst/>
              <a:gdLst/>
              <a:ahLst/>
              <a:cxnLst/>
              <a:rect l="l" t="t" r="r" b="b"/>
              <a:pathLst>
                <a:path w="5343" h="3885" extrusionOk="0">
                  <a:moveTo>
                    <a:pt x="4853" y="0"/>
                  </a:moveTo>
                  <a:cubicBezTo>
                    <a:pt x="4827" y="0"/>
                    <a:pt x="4801" y="2"/>
                    <a:pt x="4774" y="7"/>
                  </a:cubicBezTo>
                  <a:cubicBezTo>
                    <a:pt x="3916" y="174"/>
                    <a:pt x="3142" y="996"/>
                    <a:pt x="2440" y="1508"/>
                  </a:cubicBezTo>
                  <a:cubicBezTo>
                    <a:pt x="1702" y="2067"/>
                    <a:pt x="928" y="2603"/>
                    <a:pt x="261" y="3258"/>
                  </a:cubicBezTo>
                  <a:cubicBezTo>
                    <a:pt x="1" y="3508"/>
                    <a:pt x="237" y="3885"/>
                    <a:pt x="532" y="3885"/>
                  </a:cubicBezTo>
                  <a:cubicBezTo>
                    <a:pt x="587" y="3885"/>
                    <a:pt x="645" y="3872"/>
                    <a:pt x="702" y="3841"/>
                  </a:cubicBezTo>
                  <a:cubicBezTo>
                    <a:pt x="1595" y="3377"/>
                    <a:pt x="2392" y="2746"/>
                    <a:pt x="3214" y="2186"/>
                  </a:cubicBezTo>
                  <a:cubicBezTo>
                    <a:pt x="3881" y="1722"/>
                    <a:pt x="4797" y="1293"/>
                    <a:pt x="5190" y="555"/>
                  </a:cubicBezTo>
                  <a:cubicBezTo>
                    <a:pt x="5343" y="283"/>
                    <a:pt x="5136" y="0"/>
                    <a:pt x="4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98" name="Google Shape;1398;p17"/>
            <p:cNvSpPr/>
            <p:nvPr/>
          </p:nvSpPr>
          <p:spPr>
            <a:xfrm rot="5400000" flipH="1">
              <a:off x="-5210103" y="61392"/>
              <a:ext cx="123626" cy="87692"/>
            </a:xfrm>
            <a:custGeom>
              <a:avLst/>
              <a:gdLst/>
              <a:ahLst/>
              <a:cxnLst/>
              <a:rect l="l" t="t" r="r" b="b"/>
              <a:pathLst>
                <a:path w="6454" h="4578" extrusionOk="0">
                  <a:moveTo>
                    <a:pt x="295" y="1"/>
                  </a:moveTo>
                  <a:cubicBezTo>
                    <a:pt x="140" y="1"/>
                    <a:pt x="1" y="155"/>
                    <a:pt x="101" y="289"/>
                  </a:cubicBezTo>
                  <a:cubicBezTo>
                    <a:pt x="720" y="1360"/>
                    <a:pt x="1851" y="2015"/>
                    <a:pt x="2839" y="2718"/>
                  </a:cubicBezTo>
                  <a:cubicBezTo>
                    <a:pt x="3792" y="3384"/>
                    <a:pt x="4828" y="4456"/>
                    <a:pt x="6018" y="4575"/>
                  </a:cubicBezTo>
                  <a:cubicBezTo>
                    <a:pt x="6032" y="4577"/>
                    <a:pt x="6045" y="4577"/>
                    <a:pt x="6058" y="4577"/>
                  </a:cubicBezTo>
                  <a:cubicBezTo>
                    <a:pt x="6328" y="4577"/>
                    <a:pt x="6453" y="4232"/>
                    <a:pt x="6340" y="4027"/>
                  </a:cubicBezTo>
                  <a:cubicBezTo>
                    <a:pt x="5840" y="3015"/>
                    <a:pt x="4518" y="2420"/>
                    <a:pt x="3625" y="1813"/>
                  </a:cubicBezTo>
                  <a:cubicBezTo>
                    <a:pt x="2601" y="1110"/>
                    <a:pt x="1577" y="229"/>
                    <a:pt x="327" y="3"/>
                  </a:cubicBezTo>
                  <a:cubicBezTo>
                    <a:pt x="316" y="2"/>
                    <a:pt x="305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99" name="Google Shape;1399;p17"/>
            <p:cNvSpPr/>
            <p:nvPr/>
          </p:nvSpPr>
          <p:spPr>
            <a:xfrm rot="5400000" flipH="1">
              <a:off x="-4945668" y="274339"/>
              <a:ext cx="114106" cy="87059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2" y="1"/>
                  </a:moveTo>
                  <a:cubicBezTo>
                    <a:pt x="185" y="1"/>
                    <a:pt x="1" y="333"/>
                    <a:pt x="225" y="577"/>
                  </a:cubicBezTo>
                  <a:cubicBezTo>
                    <a:pt x="999" y="1458"/>
                    <a:pt x="1987" y="2173"/>
                    <a:pt x="2916" y="2899"/>
                  </a:cubicBezTo>
                  <a:cubicBezTo>
                    <a:pt x="3642" y="3470"/>
                    <a:pt x="4476" y="4411"/>
                    <a:pt x="5416" y="4542"/>
                  </a:cubicBezTo>
                  <a:cubicBezTo>
                    <a:pt x="5430" y="4543"/>
                    <a:pt x="5444" y="4544"/>
                    <a:pt x="5458" y="4544"/>
                  </a:cubicBezTo>
                  <a:cubicBezTo>
                    <a:pt x="5680" y="4544"/>
                    <a:pt x="5957" y="4371"/>
                    <a:pt x="5845" y="4113"/>
                  </a:cubicBezTo>
                  <a:cubicBezTo>
                    <a:pt x="5476" y="3220"/>
                    <a:pt x="4500" y="2732"/>
                    <a:pt x="3750" y="2161"/>
                  </a:cubicBezTo>
                  <a:cubicBezTo>
                    <a:pt x="2773" y="1411"/>
                    <a:pt x="1773" y="601"/>
                    <a:pt x="654" y="53"/>
                  </a:cubicBezTo>
                  <a:cubicBezTo>
                    <a:pt x="588" y="17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00" name="Google Shape;1400;p17"/>
            <p:cNvSpPr/>
            <p:nvPr/>
          </p:nvSpPr>
          <p:spPr>
            <a:xfrm rot="5400000" flipH="1">
              <a:off x="-4943044" y="37008"/>
              <a:ext cx="123205" cy="87653"/>
            </a:xfrm>
            <a:custGeom>
              <a:avLst/>
              <a:gdLst/>
              <a:ahLst/>
              <a:cxnLst/>
              <a:rect l="l" t="t" r="r" b="b"/>
              <a:pathLst>
                <a:path w="6432" h="4576" extrusionOk="0">
                  <a:moveTo>
                    <a:pt x="270" y="0"/>
                  </a:moveTo>
                  <a:cubicBezTo>
                    <a:pt x="119" y="0"/>
                    <a:pt x="0" y="144"/>
                    <a:pt x="78" y="289"/>
                  </a:cubicBezTo>
                  <a:cubicBezTo>
                    <a:pt x="709" y="1360"/>
                    <a:pt x="1840" y="2015"/>
                    <a:pt x="2816" y="2717"/>
                  </a:cubicBezTo>
                  <a:cubicBezTo>
                    <a:pt x="3769" y="3384"/>
                    <a:pt x="4817" y="4456"/>
                    <a:pt x="6007" y="4575"/>
                  </a:cubicBezTo>
                  <a:cubicBezTo>
                    <a:pt x="6017" y="4576"/>
                    <a:pt x="6027" y="4576"/>
                    <a:pt x="6036" y="4576"/>
                  </a:cubicBezTo>
                  <a:cubicBezTo>
                    <a:pt x="6313" y="4576"/>
                    <a:pt x="6432" y="4246"/>
                    <a:pt x="6317" y="4027"/>
                  </a:cubicBezTo>
                  <a:cubicBezTo>
                    <a:pt x="5829" y="3015"/>
                    <a:pt x="4495" y="2420"/>
                    <a:pt x="3602" y="1801"/>
                  </a:cubicBezTo>
                  <a:cubicBezTo>
                    <a:pt x="2578" y="1110"/>
                    <a:pt x="1554" y="229"/>
                    <a:pt x="304" y="3"/>
                  </a:cubicBezTo>
                  <a:cubicBezTo>
                    <a:pt x="293" y="1"/>
                    <a:pt x="281" y="0"/>
                    <a:pt x="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401" name="Google Shape;1401;p17"/>
          <p:cNvSpPr/>
          <p:nvPr/>
        </p:nvSpPr>
        <p:spPr>
          <a:xfrm rot="-4500040">
            <a:off x="-2136006" y="-3019753"/>
            <a:ext cx="3269769" cy="7030656"/>
          </a:xfrm>
          <a:custGeom>
            <a:avLst/>
            <a:gdLst/>
            <a:ahLst/>
            <a:cxnLst/>
            <a:rect l="l" t="t" r="r" b="b"/>
            <a:pathLst>
              <a:path w="98096" h="210926" extrusionOk="0">
                <a:moveTo>
                  <a:pt x="35350" y="0"/>
                </a:moveTo>
                <a:cubicBezTo>
                  <a:pt x="28182" y="4989"/>
                  <a:pt x="22443" y="10085"/>
                  <a:pt x="17717" y="18764"/>
                </a:cubicBezTo>
                <a:cubicBezTo>
                  <a:pt x="11406" y="30373"/>
                  <a:pt x="8061" y="42672"/>
                  <a:pt x="5834" y="52078"/>
                </a:cubicBezTo>
                <a:cubicBezTo>
                  <a:pt x="2965" y="64294"/>
                  <a:pt x="0" y="76938"/>
                  <a:pt x="4524" y="89321"/>
                </a:cubicBezTo>
                <a:cubicBezTo>
                  <a:pt x="5286" y="91392"/>
                  <a:pt x="5953" y="93571"/>
                  <a:pt x="6608" y="95655"/>
                </a:cubicBezTo>
                <a:cubicBezTo>
                  <a:pt x="7608" y="98822"/>
                  <a:pt x="8632" y="102108"/>
                  <a:pt x="9977" y="105180"/>
                </a:cubicBezTo>
                <a:cubicBezTo>
                  <a:pt x="12168" y="110204"/>
                  <a:pt x="15823" y="113990"/>
                  <a:pt x="19348" y="117646"/>
                </a:cubicBezTo>
                <a:lnTo>
                  <a:pt x="20562" y="118896"/>
                </a:lnTo>
                <a:cubicBezTo>
                  <a:pt x="22479" y="120908"/>
                  <a:pt x="24372" y="123039"/>
                  <a:pt x="26218" y="125075"/>
                </a:cubicBezTo>
                <a:cubicBezTo>
                  <a:pt x="27944" y="126992"/>
                  <a:pt x="29742" y="128992"/>
                  <a:pt x="31540" y="130897"/>
                </a:cubicBezTo>
                <a:cubicBezTo>
                  <a:pt x="31885" y="131254"/>
                  <a:pt x="32230" y="131624"/>
                  <a:pt x="32564" y="131981"/>
                </a:cubicBezTo>
                <a:cubicBezTo>
                  <a:pt x="35659" y="135231"/>
                  <a:pt x="38862" y="138589"/>
                  <a:pt x="41243" y="142422"/>
                </a:cubicBezTo>
                <a:cubicBezTo>
                  <a:pt x="43196" y="145578"/>
                  <a:pt x="44946" y="149114"/>
                  <a:pt x="46649" y="152531"/>
                </a:cubicBezTo>
                <a:cubicBezTo>
                  <a:pt x="47268" y="153793"/>
                  <a:pt x="47923" y="155103"/>
                  <a:pt x="48566" y="156353"/>
                </a:cubicBezTo>
                <a:cubicBezTo>
                  <a:pt x="51280" y="161639"/>
                  <a:pt x="53519" y="166854"/>
                  <a:pt x="55400" y="172248"/>
                </a:cubicBezTo>
                <a:cubicBezTo>
                  <a:pt x="57710" y="178879"/>
                  <a:pt x="61734" y="188416"/>
                  <a:pt x="67830" y="196203"/>
                </a:cubicBezTo>
                <a:cubicBezTo>
                  <a:pt x="70687" y="199846"/>
                  <a:pt x="74795" y="203537"/>
                  <a:pt x="77688" y="205764"/>
                </a:cubicBezTo>
                <a:cubicBezTo>
                  <a:pt x="81129" y="208419"/>
                  <a:pt x="84808" y="209204"/>
                  <a:pt x="88690" y="210038"/>
                </a:cubicBezTo>
                <a:lnTo>
                  <a:pt x="89356" y="210193"/>
                </a:lnTo>
                <a:cubicBezTo>
                  <a:pt x="91144" y="210576"/>
                  <a:pt x="93083" y="210926"/>
                  <a:pt x="94868" y="210926"/>
                </a:cubicBezTo>
                <a:cubicBezTo>
                  <a:pt x="95914" y="210926"/>
                  <a:pt x="96907" y="210806"/>
                  <a:pt x="97786" y="210502"/>
                </a:cubicBezTo>
                <a:lnTo>
                  <a:pt x="97929" y="210455"/>
                </a:lnTo>
                <a:lnTo>
                  <a:pt x="98096" y="209585"/>
                </a:lnTo>
                <a:lnTo>
                  <a:pt x="97619" y="209478"/>
                </a:lnTo>
                <a:lnTo>
                  <a:pt x="97512" y="210014"/>
                </a:lnTo>
                <a:cubicBezTo>
                  <a:pt x="96730" y="210264"/>
                  <a:pt x="95847" y="210364"/>
                  <a:pt x="94912" y="210364"/>
                </a:cubicBezTo>
                <a:cubicBezTo>
                  <a:pt x="93170" y="210364"/>
                  <a:pt x="91250" y="210017"/>
                  <a:pt x="89476" y="209645"/>
                </a:cubicBezTo>
                <a:lnTo>
                  <a:pt x="88809" y="209490"/>
                </a:lnTo>
                <a:cubicBezTo>
                  <a:pt x="84975" y="208669"/>
                  <a:pt x="81355" y="207883"/>
                  <a:pt x="78010" y="205311"/>
                </a:cubicBezTo>
                <a:cubicBezTo>
                  <a:pt x="75128" y="203085"/>
                  <a:pt x="71057" y="199441"/>
                  <a:pt x="68223" y="195822"/>
                </a:cubicBezTo>
                <a:cubicBezTo>
                  <a:pt x="62186" y="188107"/>
                  <a:pt x="58186" y="178641"/>
                  <a:pt x="55888" y="172045"/>
                </a:cubicBezTo>
                <a:cubicBezTo>
                  <a:pt x="53995" y="166616"/>
                  <a:pt x="51757" y="161377"/>
                  <a:pt x="49030" y="156055"/>
                </a:cubicBezTo>
                <a:cubicBezTo>
                  <a:pt x="48387" y="154805"/>
                  <a:pt x="47732" y="153495"/>
                  <a:pt x="47113" y="152233"/>
                </a:cubicBezTo>
                <a:cubicBezTo>
                  <a:pt x="45410" y="148816"/>
                  <a:pt x="43636" y="145268"/>
                  <a:pt x="41672" y="142089"/>
                </a:cubicBezTo>
                <a:cubicBezTo>
                  <a:pt x="39267" y="138196"/>
                  <a:pt x="36040" y="134826"/>
                  <a:pt x="32921" y="131552"/>
                </a:cubicBezTo>
                <a:cubicBezTo>
                  <a:pt x="32587" y="131171"/>
                  <a:pt x="32242" y="130814"/>
                  <a:pt x="31897" y="130457"/>
                </a:cubicBezTo>
                <a:cubicBezTo>
                  <a:pt x="30099" y="128576"/>
                  <a:pt x="28313" y="126575"/>
                  <a:pt x="26587" y="124658"/>
                </a:cubicBezTo>
                <a:cubicBezTo>
                  <a:pt x="24753" y="122599"/>
                  <a:pt x="22848" y="120491"/>
                  <a:pt x="20919" y="118467"/>
                </a:cubicBezTo>
                <a:cubicBezTo>
                  <a:pt x="20515" y="118038"/>
                  <a:pt x="20110" y="117622"/>
                  <a:pt x="19705" y="117205"/>
                </a:cubicBezTo>
                <a:cubicBezTo>
                  <a:pt x="16216" y="113586"/>
                  <a:pt x="12597" y="109835"/>
                  <a:pt x="10442" y="104906"/>
                </a:cubicBezTo>
                <a:cubicBezTo>
                  <a:pt x="9108" y="101870"/>
                  <a:pt x="8084" y="98596"/>
                  <a:pt x="7108" y="95440"/>
                </a:cubicBezTo>
                <a:cubicBezTo>
                  <a:pt x="6453" y="93345"/>
                  <a:pt x="5763" y="91166"/>
                  <a:pt x="5001" y="89083"/>
                </a:cubicBezTo>
                <a:cubicBezTo>
                  <a:pt x="536" y="76902"/>
                  <a:pt x="3489" y="64353"/>
                  <a:pt x="6346" y="52209"/>
                </a:cubicBezTo>
                <a:cubicBezTo>
                  <a:pt x="8549" y="42827"/>
                  <a:pt x="11882" y="30599"/>
                  <a:pt x="18157" y="19062"/>
                </a:cubicBezTo>
                <a:cubicBezTo>
                  <a:pt x="22836" y="10490"/>
                  <a:pt x="28516" y="5429"/>
                  <a:pt x="35624" y="488"/>
                </a:cubicBezTo>
                <a:lnTo>
                  <a:pt x="353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1611896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solidFill>
          <a:schemeClr val="accent2"/>
        </a:solidFill>
        <a:effectLst/>
      </p:bgPr>
    </p:bg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18"/>
          <p:cNvSpPr/>
          <p:nvPr/>
        </p:nvSpPr>
        <p:spPr>
          <a:xfrm flipH="1">
            <a:off x="-112783" y="-132200"/>
            <a:ext cx="2145533" cy="585800"/>
          </a:xfrm>
          <a:custGeom>
            <a:avLst/>
            <a:gdLst/>
            <a:ahLst/>
            <a:cxnLst/>
            <a:rect l="l" t="t" r="r" b="b"/>
            <a:pathLst>
              <a:path w="64366" h="17574" extrusionOk="0">
                <a:moveTo>
                  <a:pt x="0" y="0"/>
                </a:moveTo>
                <a:cubicBezTo>
                  <a:pt x="3334" y="1989"/>
                  <a:pt x="6858" y="3679"/>
                  <a:pt x="10371" y="5406"/>
                </a:cubicBezTo>
                <a:cubicBezTo>
                  <a:pt x="16110" y="8216"/>
                  <a:pt x="21205" y="10514"/>
                  <a:pt x="27456" y="12121"/>
                </a:cubicBezTo>
                <a:cubicBezTo>
                  <a:pt x="38100" y="14836"/>
                  <a:pt x="48864" y="16240"/>
                  <a:pt x="59770" y="17300"/>
                </a:cubicBezTo>
                <a:cubicBezTo>
                  <a:pt x="61318" y="17443"/>
                  <a:pt x="62853" y="17538"/>
                  <a:pt x="64366" y="17574"/>
                </a:cubicBezTo>
                <a:lnTo>
                  <a:pt x="6436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04" name="Google Shape;1404;p18"/>
          <p:cNvSpPr txBox="1">
            <a:spLocks noGrp="1"/>
          </p:cNvSpPr>
          <p:nvPr>
            <p:ph type="title"/>
          </p:nvPr>
        </p:nvSpPr>
        <p:spPr>
          <a:xfrm>
            <a:off x="3107000" y="694967"/>
            <a:ext cx="597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05" name="Google Shape;1405;p18"/>
          <p:cNvGrpSpPr/>
          <p:nvPr/>
        </p:nvGrpSpPr>
        <p:grpSpPr>
          <a:xfrm rot="-3759818">
            <a:off x="-896976" y="-1725470"/>
            <a:ext cx="3235239" cy="2930115"/>
            <a:chOff x="-3645100" y="3639825"/>
            <a:chExt cx="2426500" cy="2197650"/>
          </a:xfrm>
        </p:grpSpPr>
        <p:sp>
          <p:nvSpPr>
            <p:cNvPr id="1406" name="Google Shape;1406;p18"/>
            <p:cNvSpPr/>
            <p:nvPr/>
          </p:nvSpPr>
          <p:spPr>
            <a:xfrm>
              <a:off x="-363142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07" name="Google Shape;1407;p18"/>
            <p:cNvSpPr/>
            <p:nvPr/>
          </p:nvSpPr>
          <p:spPr>
            <a:xfrm>
              <a:off x="-36451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08" name="Google Shape;1408;p18"/>
            <p:cNvSpPr/>
            <p:nvPr/>
          </p:nvSpPr>
          <p:spPr>
            <a:xfrm>
              <a:off x="-315665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09" name="Google Shape;1409;p18"/>
            <p:cNvSpPr/>
            <p:nvPr/>
          </p:nvSpPr>
          <p:spPr>
            <a:xfrm>
              <a:off x="-3170350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10" name="Google Shape;1410;p18"/>
            <p:cNvSpPr/>
            <p:nvPr/>
          </p:nvSpPr>
          <p:spPr>
            <a:xfrm>
              <a:off x="-3422475" y="44375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9" y="609"/>
                  </a:cubicBezTo>
                  <a:lnTo>
                    <a:pt x="49" y="657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1" y="1716"/>
                    <a:pt x="1299" y="1621"/>
                    <a:pt x="1454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4"/>
                    <a:pt x="1704" y="799"/>
                    <a:pt x="1656" y="657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3" y="418"/>
                  </a:cubicBezTo>
                  <a:cubicBezTo>
                    <a:pt x="1513" y="323"/>
                    <a:pt x="1454" y="240"/>
                    <a:pt x="1358" y="180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11" name="Google Shape;1411;p18"/>
            <p:cNvSpPr/>
            <p:nvPr/>
          </p:nvSpPr>
          <p:spPr>
            <a:xfrm>
              <a:off x="-343050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-315665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13" name="Google Shape;1413;p18"/>
            <p:cNvSpPr/>
            <p:nvPr/>
          </p:nvSpPr>
          <p:spPr>
            <a:xfrm>
              <a:off x="-3170350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14" name="Google Shape;1414;p18"/>
            <p:cNvSpPr/>
            <p:nvPr/>
          </p:nvSpPr>
          <p:spPr>
            <a:xfrm>
              <a:off x="-3422475" y="36398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5" y="193"/>
                    <a:pt x="84" y="419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5"/>
                    <a:pt x="49" y="1097"/>
                  </a:cubicBezTo>
                  <a:cubicBezTo>
                    <a:pt x="96" y="1252"/>
                    <a:pt x="156" y="1371"/>
                    <a:pt x="263" y="1466"/>
                  </a:cubicBezTo>
                  <a:cubicBezTo>
                    <a:pt x="418" y="1621"/>
                    <a:pt x="632" y="1717"/>
                    <a:pt x="858" y="1717"/>
                  </a:cubicBezTo>
                  <a:cubicBezTo>
                    <a:pt x="1061" y="1717"/>
                    <a:pt x="1299" y="1621"/>
                    <a:pt x="1454" y="1466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5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73" y="419"/>
                  </a:cubicBezTo>
                  <a:cubicBezTo>
                    <a:pt x="1513" y="323"/>
                    <a:pt x="1454" y="240"/>
                    <a:pt x="1358" y="181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-2695575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7" y="1264"/>
                    <a:pt x="655" y="1264"/>
                  </a:cubicBezTo>
                  <a:cubicBezTo>
                    <a:pt x="982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16" name="Google Shape;1416;p18"/>
            <p:cNvSpPr/>
            <p:nvPr/>
          </p:nvSpPr>
          <p:spPr>
            <a:xfrm>
              <a:off x="-2947700" y="5235275"/>
              <a:ext cx="42575" cy="42600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1" y="0"/>
                    <a:pt x="869" y="1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17" name="Google Shape;1417;p18"/>
            <p:cNvSpPr/>
            <p:nvPr/>
          </p:nvSpPr>
          <p:spPr>
            <a:xfrm>
              <a:off x="-2955750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21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18" name="Google Shape;1418;p18"/>
            <p:cNvSpPr/>
            <p:nvPr/>
          </p:nvSpPr>
          <p:spPr>
            <a:xfrm>
              <a:off x="-268190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19" name="Google Shape;1419;p18"/>
            <p:cNvSpPr/>
            <p:nvPr/>
          </p:nvSpPr>
          <p:spPr>
            <a:xfrm>
              <a:off x="-2695575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7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20" name="Google Shape;1420;p18"/>
            <p:cNvSpPr/>
            <p:nvPr/>
          </p:nvSpPr>
          <p:spPr>
            <a:xfrm>
              <a:off x="-2947700" y="4437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7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16"/>
                    <a:pt x="858" y="1716"/>
                  </a:cubicBezTo>
                  <a:cubicBezTo>
                    <a:pt x="1060" y="1716"/>
                    <a:pt x="1298" y="1621"/>
                    <a:pt x="1453" y="1478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7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21" name="Google Shape;1421;p18"/>
            <p:cNvSpPr/>
            <p:nvPr/>
          </p:nvSpPr>
          <p:spPr>
            <a:xfrm>
              <a:off x="-2955750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22" name="Google Shape;1422;p18"/>
            <p:cNvSpPr/>
            <p:nvPr/>
          </p:nvSpPr>
          <p:spPr>
            <a:xfrm>
              <a:off x="-268190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23" name="Google Shape;1423;p18"/>
            <p:cNvSpPr/>
            <p:nvPr/>
          </p:nvSpPr>
          <p:spPr>
            <a:xfrm>
              <a:off x="-2695575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24" name="Google Shape;1424;p18"/>
            <p:cNvSpPr/>
            <p:nvPr/>
          </p:nvSpPr>
          <p:spPr>
            <a:xfrm>
              <a:off x="-2947700" y="3639825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4" y="193"/>
                    <a:pt x="84" y="419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5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17"/>
                    <a:pt x="858" y="1717"/>
                  </a:cubicBezTo>
                  <a:cubicBezTo>
                    <a:pt x="1060" y="1717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5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13" y="323"/>
                    <a:pt x="1453" y="240"/>
                    <a:pt x="1358" y="181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25" name="Google Shape;1425;p18"/>
            <p:cNvSpPr/>
            <p:nvPr/>
          </p:nvSpPr>
          <p:spPr>
            <a:xfrm>
              <a:off x="-2480975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89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26" name="Google Shape;1426;p18"/>
            <p:cNvSpPr/>
            <p:nvPr/>
          </p:nvSpPr>
          <p:spPr>
            <a:xfrm>
              <a:off x="-2207125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51"/>
                    <a:pt x="393" y="1501"/>
                    <a:pt x="779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27" name="Google Shape;1427;p18"/>
            <p:cNvSpPr/>
            <p:nvPr/>
          </p:nvSpPr>
          <p:spPr>
            <a:xfrm>
              <a:off x="-222052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28" name="Google Shape;1428;p18"/>
            <p:cNvSpPr/>
            <p:nvPr/>
          </p:nvSpPr>
          <p:spPr>
            <a:xfrm>
              <a:off x="-2472650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1" y="0"/>
                  </a:moveTo>
                  <a:cubicBezTo>
                    <a:pt x="869" y="0"/>
                    <a:pt x="858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6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04"/>
                    <a:pt x="846" y="1704"/>
                  </a:cubicBezTo>
                  <a:cubicBezTo>
                    <a:pt x="1049" y="1704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29" name="Google Shape;1429;p18"/>
            <p:cNvSpPr/>
            <p:nvPr/>
          </p:nvSpPr>
          <p:spPr>
            <a:xfrm>
              <a:off x="-2480975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30" name="Google Shape;1430;p18"/>
            <p:cNvSpPr/>
            <p:nvPr/>
          </p:nvSpPr>
          <p:spPr>
            <a:xfrm>
              <a:off x="-2207125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31" name="Google Shape;1431;p18"/>
            <p:cNvSpPr/>
            <p:nvPr/>
          </p:nvSpPr>
          <p:spPr>
            <a:xfrm>
              <a:off x="-222052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32" name="Google Shape;1432;p18"/>
            <p:cNvSpPr/>
            <p:nvPr/>
          </p:nvSpPr>
          <p:spPr>
            <a:xfrm>
              <a:off x="-2472650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7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06" y="1621"/>
                    <a:pt x="620" y="1716"/>
                    <a:pt x="846" y="1716"/>
                  </a:cubicBezTo>
                  <a:cubicBezTo>
                    <a:pt x="1049" y="1716"/>
                    <a:pt x="1287" y="1621"/>
                    <a:pt x="1441" y="1478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33" name="Google Shape;1433;p18"/>
            <p:cNvSpPr/>
            <p:nvPr/>
          </p:nvSpPr>
          <p:spPr>
            <a:xfrm>
              <a:off x="-2480975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34" name="Google Shape;1434;p18"/>
            <p:cNvSpPr/>
            <p:nvPr/>
          </p:nvSpPr>
          <p:spPr>
            <a:xfrm>
              <a:off x="-2207125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6" y="1250"/>
                    <a:pt x="393" y="1500"/>
                    <a:pt x="779" y="1500"/>
                  </a:cubicBezTo>
                  <a:cubicBezTo>
                    <a:pt x="1164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35" name="Google Shape;1435;p18"/>
            <p:cNvSpPr/>
            <p:nvPr/>
          </p:nvSpPr>
          <p:spPr>
            <a:xfrm>
              <a:off x="-222052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36" name="Google Shape;1436;p18"/>
            <p:cNvSpPr/>
            <p:nvPr/>
          </p:nvSpPr>
          <p:spPr>
            <a:xfrm>
              <a:off x="-2472650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7" y="609"/>
                  </a:cubicBezTo>
                  <a:lnTo>
                    <a:pt x="37" y="657"/>
                  </a:lnTo>
                  <a:cubicBezTo>
                    <a:pt x="1" y="800"/>
                    <a:pt x="1" y="955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17"/>
                    <a:pt x="846" y="1717"/>
                  </a:cubicBezTo>
                  <a:cubicBezTo>
                    <a:pt x="1049" y="1717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1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37" name="Google Shape;1437;p18"/>
            <p:cNvSpPr/>
            <p:nvPr/>
          </p:nvSpPr>
          <p:spPr>
            <a:xfrm>
              <a:off x="-2005925" y="5598425"/>
              <a:ext cx="37250" cy="3725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13"/>
                    <a:pt x="1" y="322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89"/>
                    <a:pt x="751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38" name="Google Shape;1438;p18"/>
            <p:cNvSpPr/>
            <p:nvPr/>
          </p:nvSpPr>
          <p:spPr>
            <a:xfrm>
              <a:off x="-1732075" y="5799950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39" name="Google Shape;1439;p18"/>
            <p:cNvSpPr/>
            <p:nvPr/>
          </p:nvSpPr>
          <p:spPr>
            <a:xfrm>
              <a:off x="-174577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3"/>
                    <a:pt x="328" y="1264"/>
                    <a:pt x="656" y="1264"/>
                  </a:cubicBezTo>
                  <a:cubicBezTo>
                    <a:pt x="983" y="1264"/>
                    <a:pt x="1311" y="1053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40" name="Google Shape;1440;p18"/>
            <p:cNvSpPr/>
            <p:nvPr/>
          </p:nvSpPr>
          <p:spPr>
            <a:xfrm>
              <a:off x="-1997575" y="5235275"/>
              <a:ext cx="42275" cy="42600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48" y="1704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41" name="Google Shape;1441;p18"/>
            <p:cNvSpPr/>
            <p:nvPr/>
          </p:nvSpPr>
          <p:spPr>
            <a:xfrm>
              <a:off x="-2005925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69" y="0"/>
                  </a:moveTo>
                  <a:cubicBezTo>
                    <a:pt x="763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5" y="1489"/>
                    <a:pt x="751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42" name="Google Shape;1442;p18"/>
            <p:cNvSpPr/>
            <p:nvPr/>
          </p:nvSpPr>
          <p:spPr>
            <a:xfrm>
              <a:off x="-1732075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43" name="Google Shape;1443;p18"/>
            <p:cNvSpPr/>
            <p:nvPr/>
          </p:nvSpPr>
          <p:spPr>
            <a:xfrm>
              <a:off x="-174577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1" y="1047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44" name="Google Shape;1444;p18"/>
            <p:cNvSpPr/>
            <p:nvPr/>
          </p:nvSpPr>
          <p:spPr>
            <a:xfrm>
              <a:off x="-1997575" y="4437550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16"/>
                    <a:pt x="846" y="1716"/>
                  </a:cubicBezTo>
                  <a:cubicBezTo>
                    <a:pt x="1048" y="1716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7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45" name="Google Shape;1445;p18"/>
            <p:cNvSpPr/>
            <p:nvPr/>
          </p:nvSpPr>
          <p:spPr>
            <a:xfrm>
              <a:off x="-2005925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46" name="Google Shape;1446;p18"/>
            <p:cNvSpPr/>
            <p:nvPr/>
          </p:nvSpPr>
          <p:spPr>
            <a:xfrm>
              <a:off x="-173207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0"/>
                    <a:pt x="1" y="750"/>
                  </a:cubicBezTo>
                  <a:cubicBezTo>
                    <a:pt x="1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47" name="Google Shape;1447;p18"/>
            <p:cNvSpPr/>
            <p:nvPr/>
          </p:nvSpPr>
          <p:spPr>
            <a:xfrm>
              <a:off x="-174577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6" y="1256"/>
                  </a:cubicBezTo>
                  <a:cubicBezTo>
                    <a:pt x="983" y="1256"/>
                    <a:pt x="1311" y="1047"/>
                    <a:pt x="1311" y="631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48" name="Google Shape;1448;p18"/>
            <p:cNvSpPr/>
            <p:nvPr/>
          </p:nvSpPr>
          <p:spPr>
            <a:xfrm>
              <a:off x="-1997575" y="3639825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2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0" y="800"/>
                    <a:pt x="0" y="955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17"/>
                    <a:pt x="846" y="1717"/>
                  </a:cubicBezTo>
                  <a:cubicBezTo>
                    <a:pt x="1048" y="1717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5"/>
                    <a:pt x="1691" y="800"/>
                    <a:pt x="1643" y="657"/>
                  </a:cubicBezTo>
                  <a:lnTo>
                    <a:pt x="1643" y="609"/>
                  </a:lnTo>
                  <a:cubicBezTo>
                    <a:pt x="1619" y="550"/>
                    <a:pt x="1584" y="478"/>
                    <a:pt x="1560" y="419"/>
                  </a:cubicBezTo>
                  <a:cubicBezTo>
                    <a:pt x="1500" y="323"/>
                    <a:pt x="1441" y="240"/>
                    <a:pt x="1346" y="181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49" name="Google Shape;1449;p18"/>
            <p:cNvSpPr/>
            <p:nvPr/>
          </p:nvSpPr>
          <p:spPr>
            <a:xfrm>
              <a:off x="-1531150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89"/>
                    <a:pt x="750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50" name="Google Shape;1450;p18"/>
            <p:cNvSpPr/>
            <p:nvPr/>
          </p:nvSpPr>
          <p:spPr>
            <a:xfrm>
              <a:off x="-1257300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-1271000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-1522825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48" y="1704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53" name="Google Shape;1453;p18"/>
            <p:cNvSpPr/>
            <p:nvPr/>
          </p:nvSpPr>
          <p:spPr>
            <a:xfrm>
              <a:off x="-1531150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54" name="Google Shape;1454;p18"/>
            <p:cNvSpPr/>
            <p:nvPr/>
          </p:nvSpPr>
          <p:spPr>
            <a:xfrm>
              <a:off x="-1257300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55" name="Google Shape;1455;p18"/>
            <p:cNvSpPr/>
            <p:nvPr/>
          </p:nvSpPr>
          <p:spPr>
            <a:xfrm>
              <a:off x="-1271000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-1522825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87" y="1621"/>
                    <a:pt x="1441" y="1478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-153115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-1257300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-12710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60" name="Google Shape;1460;p18"/>
            <p:cNvSpPr/>
            <p:nvPr/>
          </p:nvSpPr>
          <p:spPr>
            <a:xfrm>
              <a:off x="-1522825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1" y="800"/>
                    <a:pt x="1" y="955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17"/>
                    <a:pt x="846" y="1717"/>
                  </a:cubicBezTo>
                  <a:cubicBezTo>
                    <a:pt x="1048" y="1717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0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461" name="Google Shape;1461;p18"/>
          <p:cNvSpPr/>
          <p:nvPr/>
        </p:nvSpPr>
        <p:spPr>
          <a:xfrm rot="-4500040">
            <a:off x="10737624" y="-1442866"/>
            <a:ext cx="1586685" cy="2710219"/>
          </a:xfrm>
          <a:custGeom>
            <a:avLst/>
            <a:gdLst/>
            <a:ahLst/>
            <a:cxnLst/>
            <a:rect l="l" t="t" r="r" b="b"/>
            <a:pathLst>
              <a:path w="47602" h="81309" extrusionOk="0">
                <a:moveTo>
                  <a:pt x="47601" y="0"/>
                </a:moveTo>
                <a:cubicBezTo>
                  <a:pt x="38076" y="381"/>
                  <a:pt x="28266" y="2048"/>
                  <a:pt x="19562" y="5942"/>
                </a:cubicBezTo>
                <a:cubicBezTo>
                  <a:pt x="8132" y="11073"/>
                  <a:pt x="0" y="25242"/>
                  <a:pt x="2084" y="37743"/>
                </a:cubicBezTo>
                <a:cubicBezTo>
                  <a:pt x="2953" y="42982"/>
                  <a:pt x="6751" y="48197"/>
                  <a:pt x="9394" y="52674"/>
                </a:cubicBezTo>
                <a:cubicBezTo>
                  <a:pt x="13037" y="58841"/>
                  <a:pt x="19443" y="64104"/>
                  <a:pt x="25384" y="68211"/>
                </a:cubicBezTo>
                <a:cubicBezTo>
                  <a:pt x="31635" y="72545"/>
                  <a:pt x="38255" y="76379"/>
                  <a:pt x="44934" y="79986"/>
                </a:cubicBezTo>
                <a:cubicBezTo>
                  <a:pt x="45839" y="80463"/>
                  <a:pt x="46720" y="80903"/>
                  <a:pt x="47601" y="81308"/>
                </a:cubicBezTo>
                <a:lnTo>
                  <a:pt x="4760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62" name="Google Shape;1462;p18"/>
          <p:cNvSpPr/>
          <p:nvPr/>
        </p:nvSpPr>
        <p:spPr>
          <a:xfrm rot="-3199357">
            <a:off x="9923340" y="-2127466"/>
            <a:ext cx="3501216" cy="2825427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36731507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bg>
      <p:bgPr>
        <a:solidFill>
          <a:schemeClr val="accent1"/>
        </a:solidFill>
        <a:effectLst/>
      </p:bgPr>
    </p:bg>
    <p:spTree>
      <p:nvGrpSpPr>
        <p:cNvPr id="1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p19"/>
          <p:cNvSpPr txBox="1">
            <a:spLocks noGrp="1"/>
          </p:cNvSpPr>
          <p:nvPr>
            <p:ph type="title"/>
          </p:nvPr>
        </p:nvSpPr>
        <p:spPr>
          <a:xfrm>
            <a:off x="3471200" y="694967"/>
            <a:ext cx="5249600" cy="14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5" name="Google Shape;1465;p19"/>
          <p:cNvSpPr/>
          <p:nvPr/>
        </p:nvSpPr>
        <p:spPr>
          <a:xfrm flipH="1">
            <a:off x="-112945" y="-132200"/>
            <a:ext cx="3121321" cy="852221"/>
          </a:xfrm>
          <a:custGeom>
            <a:avLst/>
            <a:gdLst/>
            <a:ahLst/>
            <a:cxnLst/>
            <a:rect l="l" t="t" r="r" b="b"/>
            <a:pathLst>
              <a:path w="64366" h="17574" extrusionOk="0">
                <a:moveTo>
                  <a:pt x="0" y="0"/>
                </a:moveTo>
                <a:cubicBezTo>
                  <a:pt x="3334" y="1989"/>
                  <a:pt x="6858" y="3679"/>
                  <a:pt x="10371" y="5406"/>
                </a:cubicBezTo>
                <a:cubicBezTo>
                  <a:pt x="16110" y="8216"/>
                  <a:pt x="21205" y="10514"/>
                  <a:pt x="27456" y="12121"/>
                </a:cubicBezTo>
                <a:cubicBezTo>
                  <a:pt x="38100" y="14836"/>
                  <a:pt x="48864" y="16240"/>
                  <a:pt x="59770" y="17300"/>
                </a:cubicBezTo>
                <a:cubicBezTo>
                  <a:pt x="61318" y="17443"/>
                  <a:pt x="62853" y="17538"/>
                  <a:pt x="64366" y="17574"/>
                </a:cubicBezTo>
                <a:lnTo>
                  <a:pt x="643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466" name="Google Shape;1466;p19"/>
          <p:cNvGrpSpPr/>
          <p:nvPr/>
        </p:nvGrpSpPr>
        <p:grpSpPr>
          <a:xfrm rot="-3759818">
            <a:off x="-896976" y="-1420670"/>
            <a:ext cx="3235239" cy="2930115"/>
            <a:chOff x="-3645100" y="3639825"/>
            <a:chExt cx="2426500" cy="2197650"/>
          </a:xfrm>
        </p:grpSpPr>
        <p:sp>
          <p:nvSpPr>
            <p:cNvPr id="1467" name="Google Shape;1467;p19"/>
            <p:cNvSpPr/>
            <p:nvPr/>
          </p:nvSpPr>
          <p:spPr>
            <a:xfrm>
              <a:off x="-363142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68" name="Google Shape;1468;p19"/>
            <p:cNvSpPr/>
            <p:nvPr/>
          </p:nvSpPr>
          <p:spPr>
            <a:xfrm>
              <a:off x="-36451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69" name="Google Shape;1469;p19"/>
            <p:cNvSpPr/>
            <p:nvPr/>
          </p:nvSpPr>
          <p:spPr>
            <a:xfrm>
              <a:off x="-315665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70" name="Google Shape;1470;p19"/>
            <p:cNvSpPr/>
            <p:nvPr/>
          </p:nvSpPr>
          <p:spPr>
            <a:xfrm>
              <a:off x="-3170350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71" name="Google Shape;1471;p19"/>
            <p:cNvSpPr/>
            <p:nvPr/>
          </p:nvSpPr>
          <p:spPr>
            <a:xfrm>
              <a:off x="-3422475" y="44375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9" y="609"/>
                  </a:cubicBezTo>
                  <a:lnTo>
                    <a:pt x="49" y="657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1" y="1716"/>
                    <a:pt x="1299" y="1621"/>
                    <a:pt x="1454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4"/>
                    <a:pt x="1704" y="799"/>
                    <a:pt x="1656" y="657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3" y="418"/>
                  </a:cubicBezTo>
                  <a:cubicBezTo>
                    <a:pt x="1513" y="323"/>
                    <a:pt x="1454" y="240"/>
                    <a:pt x="1358" y="180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72" name="Google Shape;1472;p19"/>
            <p:cNvSpPr/>
            <p:nvPr/>
          </p:nvSpPr>
          <p:spPr>
            <a:xfrm>
              <a:off x="-343050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73" name="Google Shape;1473;p19"/>
            <p:cNvSpPr/>
            <p:nvPr/>
          </p:nvSpPr>
          <p:spPr>
            <a:xfrm>
              <a:off x="-315665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74" name="Google Shape;1474;p19"/>
            <p:cNvSpPr/>
            <p:nvPr/>
          </p:nvSpPr>
          <p:spPr>
            <a:xfrm>
              <a:off x="-3170350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75" name="Google Shape;1475;p19"/>
            <p:cNvSpPr/>
            <p:nvPr/>
          </p:nvSpPr>
          <p:spPr>
            <a:xfrm>
              <a:off x="-3422475" y="36398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5" y="193"/>
                    <a:pt x="84" y="419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5"/>
                    <a:pt x="49" y="1097"/>
                  </a:cubicBezTo>
                  <a:cubicBezTo>
                    <a:pt x="96" y="1252"/>
                    <a:pt x="156" y="1371"/>
                    <a:pt x="263" y="1466"/>
                  </a:cubicBezTo>
                  <a:cubicBezTo>
                    <a:pt x="418" y="1621"/>
                    <a:pt x="632" y="1717"/>
                    <a:pt x="858" y="1717"/>
                  </a:cubicBezTo>
                  <a:cubicBezTo>
                    <a:pt x="1061" y="1717"/>
                    <a:pt x="1299" y="1621"/>
                    <a:pt x="1454" y="1466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5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73" y="419"/>
                  </a:cubicBezTo>
                  <a:cubicBezTo>
                    <a:pt x="1513" y="323"/>
                    <a:pt x="1454" y="240"/>
                    <a:pt x="1358" y="181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76" name="Google Shape;1476;p19"/>
            <p:cNvSpPr/>
            <p:nvPr/>
          </p:nvSpPr>
          <p:spPr>
            <a:xfrm>
              <a:off x="-2695575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7" y="1264"/>
                    <a:pt x="655" y="1264"/>
                  </a:cubicBezTo>
                  <a:cubicBezTo>
                    <a:pt x="982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77" name="Google Shape;1477;p19"/>
            <p:cNvSpPr/>
            <p:nvPr/>
          </p:nvSpPr>
          <p:spPr>
            <a:xfrm>
              <a:off x="-2947700" y="5235275"/>
              <a:ext cx="42575" cy="42600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1" y="0"/>
                    <a:pt x="869" y="1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78" name="Google Shape;1478;p19"/>
            <p:cNvSpPr/>
            <p:nvPr/>
          </p:nvSpPr>
          <p:spPr>
            <a:xfrm>
              <a:off x="-2955750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21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79" name="Google Shape;1479;p19"/>
            <p:cNvSpPr/>
            <p:nvPr/>
          </p:nvSpPr>
          <p:spPr>
            <a:xfrm>
              <a:off x="-268190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80" name="Google Shape;1480;p19"/>
            <p:cNvSpPr/>
            <p:nvPr/>
          </p:nvSpPr>
          <p:spPr>
            <a:xfrm>
              <a:off x="-2695575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7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81" name="Google Shape;1481;p19"/>
            <p:cNvSpPr/>
            <p:nvPr/>
          </p:nvSpPr>
          <p:spPr>
            <a:xfrm>
              <a:off x="-2947700" y="4437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7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16"/>
                    <a:pt x="858" y="1716"/>
                  </a:cubicBezTo>
                  <a:cubicBezTo>
                    <a:pt x="1060" y="1716"/>
                    <a:pt x="1298" y="1621"/>
                    <a:pt x="1453" y="1478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7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82" name="Google Shape;1482;p19"/>
            <p:cNvSpPr/>
            <p:nvPr/>
          </p:nvSpPr>
          <p:spPr>
            <a:xfrm>
              <a:off x="-2955750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83" name="Google Shape;1483;p19"/>
            <p:cNvSpPr/>
            <p:nvPr/>
          </p:nvSpPr>
          <p:spPr>
            <a:xfrm>
              <a:off x="-268190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84" name="Google Shape;1484;p19"/>
            <p:cNvSpPr/>
            <p:nvPr/>
          </p:nvSpPr>
          <p:spPr>
            <a:xfrm>
              <a:off x="-2695575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85" name="Google Shape;1485;p19"/>
            <p:cNvSpPr/>
            <p:nvPr/>
          </p:nvSpPr>
          <p:spPr>
            <a:xfrm>
              <a:off x="-2947700" y="3639825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4" y="193"/>
                    <a:pt x="84" y="419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5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17"/>
                    <a:pt x="858" y="1717"/>
                  </a:cubicBezTo>
                  <a:cubicBezTo>
                    <a:pt x="1060" y="1717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5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13" y="323"/>
                    <a:pt x="1453" y="240"/>
                    <a:pt x="1358" y="181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86" name="Google Shape;1486;p19"/>
            <p:cNvSpPr/>
            <p:nvPr/>
          </p:nvSpPr>
          <p:spPr>
            <a:xfrm>
              <a:off x="-2480975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89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87" name="Google Shape;1487;p19"/>
            <p:cNvSpPr/>
            <p:nvPr/>
          </p:nvSpPr>
          <p:spPr>
            <a:xfrm>
              <a:off x="-2207125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51"/>
                    <a:pt x="393" y="1501"/>
                    <a:pt x="779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88" name="Google Shape;1488;p19"/>
            <p:cNvSpPr/>
            <p:nvPr/>
          </p:nvSpPr>
          <p:spPr>
            <a:xfrm>
              <a:off x="-222052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89" name="Google Shape;1489;p19"/>
            <p:cNvSpPr/>
            <p:nvPr/>
          </p:nvSpPr>
          <p:spPr>
            <a:xfrm>
              <a:off x="-2472650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1" y="0"/>
                  </a:moveTo>
                  <a:cubicBezTo>
                    <a:pt x="869" y="0"/>
                    <a:pt x="858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6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04"/>
                    <a:pt x="846" y="1704"/>
                  </a:cubicBezTo>
                  <a:cubicBezTo>
                    <a:pt x="1049" y="1704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0" name="Google Shape;1490;p19"/>
            <p:cNvSpPr/>
            <p:nvPr/>
          </p:nvSpPr>
          <p:spPr>
            <a:xfrm>
              <a:off x="-2480975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1" name="Google Shape;1491;p19"/>
            <p:cNvSpPr/>
            <p:nvPr/>
          </p:nvSpPr>
          <p:spPr>
            <a:xfrm>
              <a:off x="-2207125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2" name="Google Shape;1492;p19"/>
            <p:cNvSpPr/>
            <p:nvPr/>
          </p:nvSpPr>
          <p:spPr>
            <a:xfrm>
              <a:off x="-222052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3" name="Google Shape;1493;p19"/>
            <p:cNvSpPr/>
            <p:nvPr/>
          </p:nvSpPr>
          <p:spPr>
            <a:xfrm>
              <a:off x="-2472650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7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06" y="1621"/>
                    <a:pt x="620" y="1716"/>
                    <a:pt x="846" y="1716"/>
                  </a:cubicBezTo>
                  <a:cubicBezTo>
                    <a:pt x="1049" y="1716"/>
                    <a:pt x="1287" y="1621"/>
                    <a:pt x="1441" y="1478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4" name="Google Shape;1494;p19"/>
            <p:cNvSpPr/>
            <p:nvPr/>
          </p:nvSpPr>
          <p:spPr>
            <a:xfrm>
              <a:off x="-2480975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5" name="Google Shape;1495;p19"/>
            <p:cNvSpPr/>
            <p:nvPr/>
          </p:nvSpPr>
          <p:spPr>
            <a:xfrm>
              <a:off x="-2207125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6" y="1250"/>
                    <a:pt x="393" y="1500"/>
                    <a:pt x="779" y="1500"/>
                  </a:cubicBezTo>
                  <a:cubicBezTo>
                    <a:pt x="1164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6" name="Google Shape;1496;p19"/>
            <p:cNvSpPr/>
            <p:nvPr/>
          </p:nvSpPr>
          <p:spPr>
            <a:xfrm>
              <a:off x="-222052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7" name="Google Shape;1497;p19"/>
            <p:cNvSpPr/>
            <p:nvPr/>
          </p:nvSpPr>
          <p:spPr>
            <a:xfrm>
              <a:off x="-2472650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7" y="609"/>
                  </a:cubicBezTo>
                  <a:lnTo>
                    <a:pt x="37" y="657"/>
                  </a:lnTo>
                  <a:cubicBezTo>
                    <a:pt x="1" y="800"/>
                    <a:pt x="1" y="955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17"/>
                    <a:pt x="846" y="1717"/>
                  </a:cubicBezTo>
                  <a:cubicBezTo>
                    <a:pt x="1049" y="1717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1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8" name="Google Shape;1498;p19"/>
            <p:cNvSpPr/>
            <p:nvPr/>
          </p:nvSpPr>
          <p:spPr>
            <a:xfrm>
              <a:off x="-2005925" y="5598425"/>
              <a:ext cx="37250" cy="3725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13"/>
                    <a:pt x="1" y="322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89"/>
                    <a:pt x="751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9" name="Google Shape;1499;p19"/>
            <p:cNvSpPr/>
            <p:nvPr/>
          </p:nvSpPr>
          <p:spPr>
            <a:xfrm>
              <a:off x="-1732075" y="5799950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0" name="Google Shape;1500;p19"/>
            <p:cNvSpPr/>
            <p:nvPr/>
          </p:nvSpPr>
          <p:spPr>
            <a:xfrm>
              <a:off x="-174577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3"/>
                    <a:pt x="328" y="1264"/>
                    <a:pt x="656" y="1264"/>
                  </a:cubicBezTo>
                  <a:cubicBezTo>
                    <a:pt x="983" y="1264"/>
                    <a:pt x="1311" y="1053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1" name="Google Shape;1501;p19"/>
            <p:cNvSpPr/>
            <p:nvPr/>
          </p:nvSpPr>
          <p:spPr>
            <a:xfrm>
              <a:off x="-1997575" y="5235275"/>
              <a:ext cx="42275" cy="42600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48" y="1704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2" name="Google Shape;1502;p19"/>
            <p:cNvSpPr/>
            <p:nvPr/>
          </p:nvSpPr>
          <p:spPr>
            <a:xfrm>
              <a:off x="-2005925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69" y="0"/>
                  </a:moveTo>
                  <a:cubicBezTo>
                    <a:pt x="763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5" y="1489"/>
                    <a:pt x="751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3" name="Google Shape;1503;p19"/>
            <p:cNvSpPr/>
            <p:nvPr/>
          </p:nvSpPr>
          <p:spPr>
            <a:xfrm>
              <a:off x="-1732075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4" name="Google Shape;1504;p19"/>
            <p:cNvSpPr/>
            <p:nvPr/>
          </p:nvSpPr>
          <p:spPr>
            <a:xfrm>
              <a:off x="-174577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1" y="1047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5" name="Google Shape;1505;p19"/>
            <p:cNvSpPr/>
            <p:nvPr/>
          </p:nvSpPr>
          <p:spPr>
            <a:xfrm>
              <a:off x="-1997575" y="4437550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16"/>
                    <a:pt x="846" y="1716"/>
                  </a:cubicBezTo>
                  <a:cubicBezTo>
                    <a:pt x="1048" y="1716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7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6" name="Google Shape;1506;p19"/>
            <p:cNvSpPr/>
            <p:nvPr/>
          </p:nvSpPr>
          <p:spPr>
            <a:xfrm>
              <a:off x="-2005925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7" name="Google Shape;1507;p19"/>
            <p:cNvSpPr/>
            <p:nvPr/>
          </p:nvSpPr>
          <p:spPr>
            <a:xfrm>
              <a:off x="-173207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0"/>
                    <a:pt x="1" y="750"/>
                  </a:cubicBezTo>
                  <a:cubicBezTo>
                    <a:pt x="1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8" name="Google Shape;1508;p19"/>
            <p:cNvSpPr/>
            <p:nvPr/>
          </p:nvSpPr>
          <p:spPr>
            <a:xfrm>
              <a:off x="-174577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6" y="1256"/>
                  </a:cubicBezTo>
                  <a:cubicBezTo>
                    <a:pt x="983" y="1256"/>
                    <a:pt x="1311" y="1047"/>
                    <a:pt x="1311" y="631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9" name="Google Shape;1509;p19"/>
            <p:cNvSpPr/>
            <p:nvPr/>
          </p:nvSpPr>
          <p:spPr>
            <a:xfrm>
              <a:off x="-1997575" y="3639825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2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0" y="800"/>
                    <a:pt x="0" y="955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17"/>
                    <a:pt x="846" y="1717"/>
                  </a:cubicBezTo>
                  <a:cubicBezTo>
                    <a:pt x="1048" y="1717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5"/>
                    <a:pt x="1691" y="800"/>
                    <a:pt x="1643" y="657"/>
                  </a:cubicBezTo>
                  <a:lnTo>
                    <a:pt x="1643" y="609"/>
                  </a:lnTo>
                  <a:cubicBezTo>
                    <a:pt x="1619" y="550"/>
                    <a:pt x="1584" y="478"/>
                    <a:pt x="1560" y="419"/>
                  </a:cubicBezTo>
                  <a:cubicBezTo>
                    <a:pt x="1500" y="323"/>
                    <a:pt x="1441" y="240"/>
                    <a:pt x="1346" y="181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10" name="Google Shape;1510;p19"/>
            <p:cNvSpPr/>
            <p:nvPr/>
          </p:nvSpPr>
          <p:spPr>
            <a:xfrm>
              <a:off x="-1531150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89"/>
                    <a:pt x="750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11" name="Google Shape;1511;p19"/>
            <p:cNvSpPr/>
            <p:nvPr/>
          </p:nvSpPr>
          <p:spPr>
            <a:xfrm>
              <a:off x="-1257300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12" name="Google Shape;1512;p19"/>
            <p:cNvSpPr/>
            <p:nvPr/>
          </p:nvSpPr>
          <p:spPr>
            <a:xfrm>
              <a:off x="-1271000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13" name="Google Shape;1513;p19"/>
            <p:cNvSpPr/>
            <p:nvPr/>
          </p:nvSpPr>
          <p:spPr>
            <a:xfrm>
              <a:off x="-1522825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48" y="1704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14" name="Google Shape;1514;p19"/>
            <p:cNvSpPr/>
            <p:nvPr/>
          </p:nvSpPr>
          <p:spPr>
            <a:xfrm>
              <a:off x="-1531150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15" name="Google Shape;1515;p19"/>
            <p:cNvSpPr/>
            <p:nvPr/>
          </p:nvSpPr>
          <p:spPr>
            <a:xfrm>
              <a:off x="-1257300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16" name="Google Shape;1516;p19"/>
            <p:cNvSpPr/>
            <p:nvPr/>
          </p:nvSpPr>
          <p:spPr>
            <a:xfrm>
              <a:off x="-1271000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17" name="Google Shape;1517;p19"/>
            <p:cNvSpPr/>
            <p:nvPr/>
          </p:nvSpPr>
          <p:spPr>
            <a:xfrm>
              <a:off x="-1522825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87" y="1621"/>
                    <a:pt x="1441" y="1478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18" name="Google Shape;1518;p19"/>
            <p:cNvSpPr/>
            <p:nvPr/>
          </p:nvSpPr>
          <p:spPr>
            <a:xfrm>
              <a:off x="-153115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19" name="Google Shape;1519;p19"/>
            <p:cNvSpPr/>
            <p:nvPr/>
          </p:nvSpPr>
          <p:spPr>
            <a:xfrm>
              <a:off x="-1257300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20" name="Google Shape;1520;p19"/>
            <p:cNvSpPr/>
            <p:nvPr/>
          </p:nvSpPr>
          <p:spPr>
            <a:xfrm>
              <a:off x="-12710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21" name="Google Shape;1521;p19"/>
            <p:cNvSpPr/>
            <p:nvPr/>
          </p:nvSpPr>
          <p:spPr>
            <a:xfrm>
              <a:off x="-1522825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1" y="800"/>
                    <a:pt x="1" y="955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17"/>
                    <a:pt x="846" y="1717"/>
                  </a:cubicBezTo>
                  <a:cubicBezTo>
                    <a:pt x="1048" y="1717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0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522" name="Google Shape;1522;p19"/>
          <p:cNvSpPr/>
          <p:nvPr/>
        </p:nvSpPr>
        <p:spPr>
          <a:xfrm rot="-4500040">
            <a:off x="10737624" y="-1442866"/>
            <a:ext cx="1586685" cy="2710219"/>
          </a:xfrm>
          <a:custGeom>
            <a:avLst/>
            <a:gdLst/>
            <a:ahLst/>
            <a:cxnLst/>
            <a:rect l="l" t="t" r="r" b="b"/>
            <a:pathLst>
              <a:path w="47602" h="81309" extrusionOk="0">
                <a:moveTo>
                  <a:pt x="47601" y="0"/>
                </a:moveTo>
                <a:cubicBezTo>
                  <a:pt x="38076" y="381"/>
                  <a:pt x="28266" y="2048"/>
                  <a:pt x="19562" y="5942"/>
                </a:cubicBezTo>
                <a:cubicBezTo>
                  <a:pt x="8132" y="11073"/>
                  <a:pt x="0" y="25242"/>
                  <a:pt x="2084" y="37743"/>
                </a:cubicBezTo>
                <a:cubicBezTo>
                  <a:pt x="2953" y="42982"/>
                  <a:pt x="6751" y="48197"/>
                  <a:pt x="9394" y="52674"/>
                </a:cubicBezTo>
                <a:cubicBezTo>
                  <a:pt x="13037" y="58841"/>
                  <a:pt x="19443" y="64104"/>
                  <a:pt x="25384" y="68211"/>
                </a:cubicBezTo>
                <a:cubicBezTo>
                  <a:pt x="31635" y="72545"/>
                  <a:pt x="38255" y="76379"/>
                  <a:pt x="44934" y="79986"/>
                </a:cubicBezTo>
                <a:cubicBezTo>
                  <a:pt x="45839" y="80463"/>
                  <a:pt x="46720" y="80903"/>
                  <a:pt x="47601" y="81308"/>
                </a:cubicBezTo>
                <a:lnTo>
                  <a:pt x="4760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23" name="Google Shape;1523;p19"/>
          <p:cNvSpPr/>
          <p:nvPr/>
        </p:nvSpPr>
        <p:spPr>
          <a:xfrm rot="-3199357">
            <a:off x="9611707" y="-1822666"/>
            <a:ext cx="3501216" cy="2825427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2954818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solidFill>
          <a:schemeClr val="accent1"/>
        </a:solidFill>
        <a:effectLst/>
      </p:bgPr>
    </p:bg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20"/>
          <p:cNvSpPr/>
          <p:nvPr/>
        </p:nvSpPr>
        <p:spPr>
          <a:xfrm rot="10800000">
            <a:off x="-112783" y="6282115"/>
            <a:ext cx="2145533" cy="585800"/>
          </a:xfrm>
          <a:custGeom>
            <a:avLst/>
            <a:gdLst/>
            <a:ahLst/>
            <a:cxnLst/>
            <a:rect l="l" t="t" r="r" b="b"/>
            <a:pathLst>
              <a:path w="64366" h="17574" extrusionOk="0">
                <a:moveTo>
                  <a:pt x="0" y="0"/>
                </a:moveTo>
                <a:cubicBezTo>
                  <a:pt x="3334" y="1989"/>
                  <a:pt x="6858" y="3679"/>
                  <a:pt x="10371" y="5406"/>
                </a:cubicBezTo>
                <a:cubicBezTo>
                  <a:pt x="16110" y="8216"/>
                  <a:pt x="21205" y="10514"/>
                  <a:pt x="27456" y="12121"/>
                </a:cubicBezTo>
                <a:cubicBezTo>
                  <a:pt x="38100" y="14836"/>
                  <a:pt x="48864" y="16240"/>
                  <a:pt x="59770" y="17300"/>
                </a:cubicBezTo>
                <a:cubicBezTo>
                  <a:pt x="61318" y="17443"/>
                  <a:pt x="62853" y="17538"/>
                  <a:pt x="64366" y="17574"/>
                </a:cubicBezTo>
                <a:lnTo>
                  <a:pt x="6436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26" name="Google Shape;1526;p20"/>
          <p:cNvSpPr/>
          <p:nvPr/>
        </p:nvSpPr>
        <p:spPr>
          <a:xfrm rot="10800000" flipH="1">
            <a:off x="-77936" y="-2780366"/>
            <a:ext cx="3896912" cy="4793500"/>
          </a:xfrm>
          <a:custGeom>
            <a:avLst/>
            <a:gdLst/>
            <a:ahLst/>
            <a:cxnLst/>
            <a:rect l="l" t="t" r="r" b="b"/>
            <a:pathLst>
              <a:path w="136351" h="143805" extrusionOk="0">
                <a:moveTo>
                  <a:pt x="0" y="1"/>
                </a:moveTo>
                <a:lnTo>
                  <a:pt x="0" y="143804"/>
                </a:lnTo>
                <a:lnTo>
                  <a:pt x="134279" y="143804"/>
                </a:lnTo>
                <a:cubicBezTo>
                  <a:pt x="135053" y="138756"/>
                  <a:pt x="136232" y="133815"/>
                  <a:pt x="136267" y="128564"/>
                </a:cubicBezTo>
                <a:cubicBezTo>
                  <a:pt x="136327" y="116706"/>
                  <a:pt x="136351" y="104871"/>
                  <a:pt x="133624" y="93334"/>
                </a:cubicBezTo>
                <a:cubicBezTo>
                  <a:pt x="133315" y="91988"/>
                  <a:pt x="132969" y="90655"/>
                  <a:pt x="132577" y="89309"/>
                </a:cubicBezTo>
                <a:cubicBezTo>
                  <a:pt x="129457" y="78772"/>
                  <a:pt x="122968" y="65533"/>
                  <a:pt x="114967" y="57543"/>
                </a:cubicBezTo>
                <a:cubicBezTo>
                  <a:pt x="105430" y="48030"/>
                  <a:pt x="95203" y="40541"/>
                  <a:pt x="83559" y="33683"/>
                </a:cubicBezTo>
                <a:cubicBezTo>
                  <a:pt x="74605" y="28397"/>
                  <a:pt x="66461" y="22527"/>
                  <a:pt x="57639" y="17015"/>
                </a:cubicBezTo>
                <a:cubicBezTo>
                  <a:pt x="48697" y="11407"/>
                  <a:pt x="38398" y="9085"/>
                  <a:pt x="28659" y="5156"/>
                </a:cubicBezTo>
                <a:cubicBezTo>
                  <a:pt x="28540" y="5097"/>
                  <a:pt x="28421" y="5049"/>
                  <a:pt x="28290" y="5001"/>
                </a:cubicBezTo>
                <a:cubicBezTo>
                  <a:pt x="22515" y="2739"/>
                  <a:pt x="15360" y="1608"/>
                  <a:pt x="9228" y="667"/>
                </a:cubicBezTo>
                <a:cubicBezTo>
                  <a:pt x="6882" y="310"/>
                  <a:pt x="4346" y="108"/>
                  <a:pt x="1763" y="36"/>
                </a:cubicBezTo>
                <a:cubicBezTo>
                  <a:pt x="1191" y="13"/>
                  <a:pt x="608" y="1"/>
                  <a:pt x="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27" name="Google Shape;1527;p20"/>
          <p:cNvSpPr/>
          <p:nvPr/>
        </p:nvSpPr>
        <p:spPr>
          <a:xfrm rot="10800000" flipH="1">
            <a:off x="-77549" y="-3006236"/>
            <a:ext cx="2310233" cy="4363667"/>
          </a:xfrm>
          <a:custGeom>
            <a:avLst/>
            <a:gdLst/>
            <a:ahLst/>
            <a:cxnLst/>
            <a:rect l="l" t="t" r="r" b="b"/>
            <a:pathLst>
              <a:path w="69307" h="130910" extrusionOk="0">
                <a:moveTo>
                  <a:pt x="0" y="0"/>
                </a:moveTo>
                <a:lnTo>
                  <a:pt x="0" y="130909"/>
                </a:lnTo>
                <a:lnTo>
                  <a:pt x="69128" y="130909"/>
                </a:lnTo>
                <a:cubicBezTo>
                  <a:pt x="69307" y="127980"/>
                  <a:pt x="69235" y="125075"/>
                  <a:pt x="68997" y="121956"/>
                </a:cubicBezTo>
                <a:cubicBezTo>
                  <a:pt x="68449" y="114824"/>
                  <a:pt x="67425" y="107740"/>
                  <a:pt x="64687" y="101084"/>
                </a:cubicBezTo>
                <a:cubicBezTo>
                  <a:pt x="63580" y="98429"/>
                  <a:pt x="62603" y="95714"/>
                  <a:pt x="60817" y="93440"/>
                </a:cubicBezTo>
                <a:cubicBezTo>
                  <a:pt x="58234" y="90166"/>
                  <a:pt x="56305" y="86440"/>
                  <a:pt x="53757" y="83141"/>
                </a:cubicBezTo>
                <a:cubicBezTo>
                  <a:pt x="50971" y="79534"/>
                  <a:pt x="48447" y="75760"/>
                  <a:pt x="45899" y="71997"/>
                </a:cubicBezTo>
                <a:cubicBezTo>
                  <a:pt x="41470" y="65461"/>
                  <a:pt x="36648" y="58960"/>
                  <a:pt x="33338" y="51769"/>
                </a:cubicBezTo>
                <a:cubicBezTo>
                  <a:pt x="30373" y="45292"/>
                  <a:pt x="27837" y="38696"/>
                  <a:pt x="25182" y="32088"/>
                </a:cubicBezTo>
                <a:cubicBezTo>
                  <a:pt x="23765" y="28551"/>
                  <a:pt x="22098" y="25003"/>
                  <a:pt x="20431" y="21574"/>
                </a:cubicBezTo>
                <a:cubicBezTo>
                  <a:pt x="18288" y="17181"/>
                  <a:pt x="14836" y="13431"/>
                  <a:pt x="11454" y="9930"/>
                </a:cubicBezTo>
                <a:cubicBezTo>
                  <a:pt x="10823" y="9263"/>
                  <a:pt x="5799" y="4763"/>
                  <a:pt x="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28" name="Google Shape;1528;p20"/>
          <p:cNvSpPr/>
          <p:nvPr/>
        </p:nvSpPr>
        <p:spPr>
          <a:xfrm rot="5400000" flipH="1">
            <a:off x="7995318" y="-4006102"/>
            <a:ext cx="5472133" cy="5162167"/>
          </a:xfrm>
          <a:custGeom>
            <a:avLst/>
            <a:gdLst/>
            <a:ahLst/>
            <a:cxnLst/>
            <a:rect l="l" t="t" r="r" b="b"/>
            <a:pathLst>
              <a:path w="164164" h="154865" extrusionOk="0">
                <a:moveTo>
                  <a:pt x="2763" y="0"/>
                </a:moveTo>
                <a:cubicBezTo>
                  <a:pt x="2358" y="4346"/>
                  <a:pt x="2179" y="8704"/>
                  <a:pt x="1953" y="13085"/>
                </a:cubicBezTo>
                <a:cubicBezTo>
                  <a:pt x="1465" y="22825"/>
                  <a:pt x="0" y="33005"/>
                  <a:pt x="1334" y="42756"/>
                </a:cubicBezTo>
                <a:cubicBezTo>
                  <a:pt x="2358" y="50292"/>
                  <a:pt x="2108" y="57948"/>
                  <a:pt x="3572" y="65449"/>
                </a:cubicBezTo>
                <a:cubicBezTo>
                  <a:pt x="6001" y="77712"/>
                  <a:pt x="11907" y="90131"/>
                  <a:pt x="20229" y="100322"/>
                </a:cubicBezTo>
                <a:cubicBezTo>
                  <a:pt x="26551" y="108073"/>
                  <a:pt x="34279" y="114550"/>
                  <a:pt x="42922" y="118694"/>
                </a:cubicBezTo>
                <a:cubicBezTo>
                  <a:pt x="49340" y="121754"/>
                  <a:pt x="56127" y="123730"/>
                  <a:pt x="63020" y="125444"/>
                </a:cubicBezTo>
                <a:cubicBezTo>
                  <a:pt x="72057" y="127683"/>
                  <a:pt x="80832" y="130659"/>
                  <a:pt x="89702" y="133457"/>
                </a:cubicBezTo>
                <a:cubicBezTo>
                  <a:pt x="95953" y="135422"/>
                  <a:pt x="101489" y="138660"/>
                  <a:pt x="107776" y="140542"/>
                </a:cubicBezTo>
                <a:cubicBezTo>
                  <a:pt x="112681" y="142006"/>
                  <a:pt x="117694" y="143316"/>
                  <a:pt x="122671" y="144625"/>
                </a:cubicBezTo>
                <a:cubicBezTo>
                  <a:pt x="130779" y="146769"/>
                  <a:pt x="138827" y="149316"/>
                  <a:pt x="146995" y="151293"/>
                </a:cubicBezTo>
                <a:cubicBezTo>
                  <a:pt x="152448" y="152626"/>
                  <a:pt x="158389" y="154115"/>
                  <a:pt x="164164" y="154865"/>
                </a:cubicBezTo>
                <a:lnTo>
                  <a:pt x="16416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29" name="Google Shape;1529;p20"/>
          <p:cNvSpPr/>
          <p:nvPr/>
        </p:nvSpPr>
        <p:spPr>
          <a:xfrm rot="5400000" flipH="1">
            <a:off x="9515318" y="-2325085"/>
            <a:ext cx="1493500" cy="4372000"/>
          </a:xfrm>
          <a:custGeom>
            <a:avLst/>
            <a:gdLst/>
            <a:ahLst/>
            <a:cxnLst/>
            <a:rect l="l" t="t" r="r" b="b"/>
            <a:pathLst>
              <a:path w="44805" h="131160" extrusionOk="0">
                <a:moveTo>
                  <a:pt x="24040" y="0"/>
                </a:moveTo>
                <a:cubicBezTo>
                  <a:pt x="21837" y="2417"/>
                  <a:pt x="19682" y="4858"/>
                  <a:pt x="17670" y="7442"/>
                </a:cubicBezTo>
                <a:cubicBezTo>
                  <a:pt x="17217" y="8025"/>
                  <a:pt x="16777" y="8608"/>
                  <a:pt x="16348" y="9204"/>
                </a:cubicBezTo>
                <a:cubicBezTo>
                  <a:pt x="11526" y="15812"/>
                  <a:pt x="8252" y="22551"/>
                  <a:pt x="4918" y="30004"/>
                </a:cubicBezTo>
                <a:cubicBezTo>
                  <a:pt x="2751" y="34874"/>
                  <a:pt x="1370" y="39410"/>
                  <a:pt x="668" y="44160"/>
                </a:cubicBezTo>
                <a:cubicBezTo>
                  <a:pt x="168" y="47554"/>
                  <a:pt x="1" y="51042"/>
                  <a:pt x="156" y="54805"/>
                </a:cubicBezTo>
                <a:cubicBezTo>
                  <a:pt x="322" y="59317"/>
                  <a:pt x="1203" y="63687"/>
                  <a:pt x="1561" y="68187"/>
                </a:cubicBezTo>
                <a:cubicBezTo>
                  <a:pt x="1799" y="71199"/>
                  <a:pt x="1953" y="74105"/>
                  <a:pt x="2561" y="77081"/>
                </a:cubicBezTo>
                <a:cubicBezTo>
                  <a:pt x="4513" y="86606"/>
                  <a:pt x="7680" y="97250"/>
                  <a:pt x="13634" y="105180"/>
                </a:cubicBezTo>
                <a:cubicBezTo>
                  <a:pt x="21456" y="115633"/>
                  <a:pt x="33065" y="123373"/>
                  <a:pt x="43804" y="130504"/>
                </a:cubicBezTo>
                <a:cubicBezTo>
                  <a:pt x="44125" y="130719"/>
                  <a:pt x="44471" y="130945"/>
                  <a:pt x="44792" y="131159"/>
                </a:cubicBezTo>
                <a:lnTo>
                  <a:pt x="44804" y="131159"/>
                </a:lnTo>
                <a:lnTo>
                  <a:pt x="448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530" name="Google Shape;1530;p20"/>
          <p:cNvGrpSpPr/>
          <p:nvPr/>
        </p:nvGrpSpPr>
        <p:grpSpPr>
          <a:xfrm>
            <a:off x="-623066" y="-170752"/>
            <a:ext cx="2687433" cy="1163867"/>
            <a:chOff x="7395250" y="-719577"/>
            <a:chExt cx="2015575" cy="872900"/>
          </a:xfrm>
        </p:grpSpPr>
        <p:sp>
          <p:nvSpPr>
            <p:cNvPr id="1531" name="Google Shape;1531;p20"/>
            <p:cNvSpPr/>
            <p:nvPr/>
          </p:nvSpPr>
          <p:spPr>
            <a:xfrm rot="5400000" flipH="1">
              <a:off x="7358600" y="-587677"/>
              <a:ext cx="176425" cy="103125"/>
            </a:xfrm>
            <a:custGeom>
              <a:avLst/>
              <a:gdLst/>
              <a:ahLst/>
              <a:cxnLst/>
              <a:rect l="l" t="t" r="r" b="b"/>
              <a:pathLst>
                <a:path w="7057" h="4125" extrusionOk="0">
                  <a:moveTo>
                    <a:pt x="6648" y="0"/>
                  </a:moveTo>
                  <a:cubicBezTo>
                    <a:pt x="6635" y="0"/>
                    <a:pt x="6623" y="1"/>
                    <a:pt x="6610" y="2"/>
                  </a:cubicBezTo>
                  <a:cubicBezTo>
                    <a:pt x="5431" y="157"/>
                    <a:pt x="4384" y="979"/>
                    <a:pt x="3372" y="1550"/>
                  </a:cubicBezTo>
                  <a:cubicBezTo>
                    <a:pt x="2276" y="2181"/>
                    <a:pt x="1169" y="2788"/>
                    <a:pt x="193" y="3598"/>
                  </a:cubicBezTo>
                  <a:cubicBezTo>
                    <a:pt x="0" y="3780"/>
                    <a:pt x="182" y="4124"/>
                    <a:pt x="428" y="4124"/>
                  </a:cubicBezTo>
                  <a:cubicBezTo>
                    <a:pt x="456" y="4124"/>
                    <a:pt x="485" y="4120"/>
                    <a:pt x="514" y="4110"/>
                  </a:cubicBezTo>
                  <a:cubicBezTo>
                    <a:pt x="1657" y="3741"/>
                    <a:pt x="2729" y="3134"/>
                    <a:pt x="3800" y="2562"/>
                  </a:cubicBezTo>
                  <a:cubicBezTo>
                    <a:pt x="4812" y="2026"/>
                    <a:pt x="6146" y="1538"/>
                    <a:pt x="6884" y="645"/>
                  </a:cubicBezTo>
                  <a:cubicBezTo>
                    <a:pt x="7056" y="450"/>
                    <a:pt x="697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32" name="Google Shape;1532;p20"/>
            <p:cNvSpPr/>
            <p:nvPr/>
          </p:nvSpPr>
          <p:spPr>
            <a:xfrm rot="5400000" flipH="1">
              <a:off x="7749150" y="-268477"/>
              <a:ext cx="133900" cy="97050"/>
            </a:xfrm>
            <a:custGeom>
              <a:avLst/>
              <a:gdLst/>
              <a:ahLst/>
              <a:cxnLst/>
              <a:rect l="l" t="t" r="r" b="b"/>
              <a:pathLst>
                <a:path w="5356" h="3882" extrusionOk="0">
                  <a:moveTo>
                    <a:pt x="4863" y="0"/>
                  </a:moveTo>
                  <a:cubicBezTo>
                    <a:pt x="4838" y="0"/>
                    <a:pt x="4812" y="3"/>
                    <a:pt x="4785" y="8"/>
                  </a:cubicBezTo>
                  <a:cubicBezTo>
                    <a:pt x="3928" y="174"/>
                    <a:pt x="3154" y="996"/>
                    <a:pt x="2452" y="1520"/>
                  </a:cubicBezTo>
                  <a:cubicBezTo>
                    <a:pt x="1714" y="2067"/>
                    <a:pt x="940" y="2603"/>
                    <a:pt x="273" y="3258"/>
                  </a:cubicBezTo>
                  <a:cubicBezTo>
                    <a:pt x="1" y="3510"/>
                    <a:pt x="249" y="3881"/>
                    <a:pt x="548" y="3881"/>
                  </a:cubicBezTo>
                  <a:cubicBezTo>
                    <a:pt x="603" y="3881"/>
                    <a:pt x="659" y="3869"/>
                    <a:pt x="714" y="3841"/>
                  </a:cubicBezTo>
                  <a:cubicBezTo>
                    <a:pt x="1606" y="3377"/>
                    <a:pt x="2404" y="2746"/>
                    <a:pt x="3226" y="2186"/>
                  </a:cubicBezTo>
                  <a:cubicBezTo>
                    <a:pt x="3892" y="1722"/>
                    <a:pt x="4809" y="1293"/>
                    <a:pt x="5202" y="567"/>
                  </a:cubicBezTo>
                  <a:cubicBezTo>
                    <a:pt x="5355" y="294"/>
                    <a:pt x="5147" y="0"/>
                    <a:pt x="48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33" name="Google Shape;1533;p20"/>
            <p:cNvSpPr/>
            <p:nvPr/>
          </p:nvSpPr>
          <p:spPr>
            <a:xfrm rot="5400000" flipH="1">
              <a:off x="7531800" y="-410227"/>
              <a:ext cx="161050" cy="114450"/>
            </a:xfrm>
            <a:custGeom>
              <a:avLst/>
              <a:gdLst/>
              <a:ahLst/>
              <a:cxnLst/>
              <a:rect l="l" t="t" r="r" b="b"/>
              <a:pathLst>
                <a:path w="6442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5"/>
                    <a:pt x="4817" y="4456"/>
                    <a:pt x="6007" y="4575"/>
                  </a:cubicBezTo>
                  <a:cubicBezTo>
                    <a:pt x="6021" y="4577"/>
                    <a:pt x="6035" y="4578"/>
                    <a:pt x="6048" y="4578"/>
                  </a:cubicBezTo>
                  <a:cubicBezTo>
                    <a:pt x="6318" y="4578"/>
                    <a:pt x="6442" y="4243"/>
                    <a:pt x="6317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54" y="229"/>
                    <a:pt x="316" y="3"/>
                  </a:cubicBezTo>
                  <a:cubicBezTo>
                    <a:pt x="305" y="2"/>
                    <a:pt x="294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34" name="Google Shape;1534;p20"/>
            <p:cNvSpPr/>
            <p:nvPr/>
          </p:nvSpPr>
          <p:spPr>
            <a:xfrm rot="5400000" flipH="1">
              <a:off x="7706725" y="-619452"/>
              <a:ext cx="176625" cy="103175"/>
            </a:xfrm>
            <a:custGeom>
              <a:avLst/>
              <a:gdLst/>
              <a:ahLst/>
              <a:cxnLst/>
              <a:rect l="l" t="t" r="r" b="b"/>
              <a:pathLst>
                <a:path w="7065" h="4127" extrusionOk="0">
                  <a:moveTo>
                    <a:pt x="6667" y="0"/>
                  </a:moveTo>
                  <a:cubicBezTo>
                    <a:pt x="6655" y="0"/>
                    <a:pt x="6643" y="1"/>
                    <a:pt x="6630" y="2"/>
                  </a:cubicBezTo>
                  <a:cubicBezTo>
                    <a:pt x="5451" y="157"/>
                    <a:pt x="4392" y="978"/>
                    <a:pt x="3380" y="1550"/>
                  </a:cubicBezTo>
                  <a:cubicBezTo>
                    <a:pt x="2296" y="2181"/>
                    <a:pt x="1177" y="2788"/>
                    <a:pt x="213" y="3598"/>
                  </a:cubicBezTo>
                  <a:cubicBezTo>
                    <a:pt x="1" y="3778"/>
                    <a:pt x="175" y="4127"/>
                    <a:pt x="425" y="4127"/>
                  </a:cubicBezTo>
                  <a:cubicBezTo>
                    <a:pt x="457" y="4127"/>
                    <a:pt x="489" y="4122"/>
                    <a:pt x="522" y="4110"/>
                  </a:cubicBezTo>
                  <a:cubicBezTo>
                    <a:pt x="1665" y="3741"/>
                    <a:pt x="2737" y="3133"/>
                    <a:pt x="3808" y="2562"/>
                  </a:cubicBezTo>
                  <a:cubicBezTo>
                    <a:pt x="4820" y="2026"/>
                    <a:pt x="6166" y="1538"/>
                    <a:pt x="6892" y="645"/>
                  </a:cubicBezTo>
                  <a:cubicBezTo>
                    <a:pt x="7064" y="450"/>
                    <a:pt x="6993" y="0"/>
                    <a:pt x="6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35" name="Google Shape;1535;p20"/>
            <p:cNvSpPr/>
            <p:nvPr/>
          </p:nvSpPr>
          <p:spPr>
            <a:xfrm rot="5400000" flipH="1">
              <a:off x="7876900" y="-132277"/>
              <a:ext cx="148625" cy="113675"/>
            </a:xfrm>
            <a:custGeom>
              <a:avLst/>
              <a:gdLst/>
              <a:ahLst/>
              <a:cxnLst/>
              <a:rect l="l" t="t" r="r" b="b"/>
              <a:pathLst>
                <a:path w="5945" h="4547" extrusionOk="0">
                  <a:moveTo>
                    <a:pt x="454" y="0"/>
                  </a:moveTo>
                  <a:cubicBezTo>
                    <a:pt x="185" y="0"/>
                    <a:pt x="0" y="324"/>
                    <a:pt x="204" y="577"/>
                  </a:cubicBezTo>
                  <a:cubicBezTo>
                    <a:pt x="978" y="1458"/>
                    <a:pt x="1978" y="2173"/>
                    <a:pt x="2907" y="2911"/>
                  </a:cubicBezTo>
                  <a:cubicBezTo>
                    <a:pt x="3633" y="3471"/>
                    <a:pt x="4467" y="4411"/>
                    <a:pt x="5407" y="4542"/>
                  </a:cubicBezTo>
                  <a:cubicBezTo>
                    <a:pt x="5426" y="4545"/>
                    <a:pt x="5445" y="4547"/>
                    <a:pt x="5464" y="4547"/>
                  </a:cubicBezTo>
                  <a:cubicBezTo>
                    <a:pt x="5675" y="4547"/>
                    <a:pt x="5945" y="4375"/>
                    <a:pt x="5836" y="4113"/>
                  </a:cubicBezTo>
                  <a:cubicBezTo>
                    <a:pt x="5467" y="3220"/>
                    <a:pt x="4479" y="2732"/>
                    <a:pt x="3741" y="2161"/>
                  </a:cubicBezTo>
                  <a:cubicBezTo>
                    <a:pt x="2752" y="1423"/>
                    <a:pt x="1752" y="601"/>
                    <a:pt x="645" y="53"/>
                  </a:cubicBezTo>
                  <a:cubicBezTo>
                    <a:pt x="579" y="16"/>
                    <a:pt x="5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36" name="Google Shape;1536;p20"/>
            <p:cNvSpPr/>
            <p:nvPr/>
          </p:nvSpPr>
          <p:spPr>
            <a:xfrm rot="5400000" flipH="1">
              <a:off x="8097438" y="-299964"/>
              <a:ext cx="133950" cy="96925"/>
            </a:xfrm>
            <a:custGeom>
              <a:avLst/>
              <a:gdLst/>
              <a:ahLst/>
              <a:cxnLst/>
              <a:rect l="l" t="t" r="r" b="b"/>
              <a:pathLst>
                <a:path w="5358" h="3877" extrusionOk="0">
                  <a:moveTo>
                    <a:pt x="4873" y="0"/>
                  </a:moveTo>
                  <a:cubicBezTo>
                    <a:pt x="4849" y="0"/>
                    <a:pt x="4824" y="2"/>
                    <a:pt x="4798" y="7"/>
                  </a:cubicBezTo>
                  <a:cubicBezTo>
                    <a:pt x="3929" y="174"/>
                    <a:pt x="3155" y="996"/>
                    <a:pt x="2453" y="1519"/>
                  </a:cubicBezTo>
                  <a:cubicBezTo>
                    <a:pt x="1715" y="2067"/>
                    <a:pt x="941" y="2603"/>
                    <a:pt x="274" y="3258"/>
                  </a:cubicBezTo>
                  <a:cubicBezTo>
                    <a:pt x="0" y="3511"/>
                    <a:pt x="253" y="3877"/>
                    <a:pt x="555" y="3877"/>
                  </a:cubicBezTo>
                  <a:cubicBezTo>
                    <a:pt x="608" y="3877"/>
                    <a:pt x="662" y="3866"/>
                    <a:pt x="715" y="3841"/>
                  </a:cubicBezTo>
                  <a:cubicBezTo>
                    <a:pt x="1608" y="3377"/>
                    <a:pt x="2417" y="2746"/>
                    <a:pt x="3227" y="2186"/>
                  </a:cubicBezTo>
                  <a:cubicBezTo>
                    <a:pt x="3905" y="1722"/>
                    <a:pt x="4810" y="1293"/>
                    <a:pt x="5215" y="567"/>
                  </a:cubicBezTo>
                  <a:cubicBezTo>
                    <a:pt x="5357" y="294"/>
                    <a:pt x="5148" y="0"/>
                    <a:pt x="48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37" name="Google Shape;1537;p20"/>
            <p:cNvSpPr/>
            <p:nvPr/>
          </p:nvSpPr>
          <p:spPr>
            <a:xfrm rot="5400000" flipH="1">
              <a:off x="7880038" y="-441789"/>
              <a:ext cx="161075" cy="114450"/>
            </a:xfrm>
            <a:custGeom>
              <a:avLst/>
              <a:gdLst/>
              <a:ahLst/>
              <a:cxnLst/>
              <a:rect l="l" t="t" r="r" b="b"/>
              <a:pathLst>
                <a:path w="6443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4"/>
                    <a:pt x="4817" y="4456"/>
                    <a:pt x="6007" y="4575"/>
                  </a:cubicBezTo>
                  <a:cubicBezTo>
                    <a:pt x="6021" y="4577"/>
                    <a:pt x="6035" y="4577"/>
                    <a:pt x="6048" y="4577"/>
                  </a:cubicBezTo>
                  <a:cubicBezTo>
                    <a:pt x="6318" y="4577"/>
                    <a:pt x="6442" y="4243"/>
                    <a:pt x="6329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66" y="229"/>
                    <a:pt x="316" y="3"/>
                  </a:cubicBezTo>
                  <a:cubicBezTo>
                    <a:pt x="305" y="1"/>
                    <a:pt x="295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38" name="Google Shape;1538;p20"/>
            <p:cNvSpPr/>
            <p:nvPr/>
          </p:nvSpPr>
          <p:spPr>
            <a:xfrm rot="5400000" flipH="1">
              <a:off x="8055125" y="-651152"/>
              <a:ext cx="176350" cy="103200"/>
            </a:xfrm>
            <a:custGeom>
              <a:avLst/>
              <a:gdLst/>
              <a:ahLst/>
              <a:cxnLst/>
              <a:rect l="l" t="t" r="r" b="b"/>
              <a:pathLst>
                <a:path w="7054" h="4128" extrusionOk="0">
                  <a:moveTo>
                    <a:pt x="6657" y="1"/>
                  </a:moveTo>
                  <a:cubicBezTo>
                    <a:pt x="6644" y="1"/>
                    <a:pt x="6632" y="1"/>
                    <a:pt x="6619" y="3"/>
                  </a:cubicBezTo>
                  <a:cubicBezTo>
                    <a:pt x="5440" y="157"/>
                    <a:pt x="4381" y="979"/>
                    <a:pt x="3369" y="1551"/>
                  </a:cubicBezTo>
                  <a:cubicBezTo>
                    <a:pt x="2285" y="2182"/>
                    <a:pt x="1166" y="2789"/>
                    <a:pt x="202" y="3586"/>
                  </a:cubicBezTo>
                  <a:cubicBezTo>
                    <a:pt x="1" y="3777"/>
                    <a:pt x="185" y="4128"/>
                    <a:pt x="421" y="4128"/>
                  </a:cubicBezTo>
                  <a:cubicBezTo>
                    <a:pt x="451" y="4128"/>
                    <a:pt x="481" y="4122"/>
                    <a:pt x="511" y="4110"/>
                  </a:cubicBezTo>
                  <a:cubicBezTo>
                    <a:pt x="1666" y="3741"/>
                    <a:pt x="2738" y="3134"/>
                    <a:pt x="3809" y="2563"/>
                  </a:cubicBezTo>
                  <a:cubicBezTo>
                    <a:pt x="4821" y="2027"/>
                    <a:pt x="6155" y="1539"/>
                    <a:pt x="6881" y="646"/>
                  </a:cubicBezTo>
                  <a:cubicBezTo>
                    <a:pt x="7053" y="450"/>
                    <a:pt x="6982" y="1"/>
                    <a:pt x="6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39" name="Google Shape;1539;p20"/>
            <p:cNvSpPr/>
            <p:nvPr/>
          </p:nvSpPr>
          <p:spPr>
            <a:xfrm rot="5400000" flipH="1">
              <a:off x="8359050" y="13548"/>
              <a:ext cx="176325" cy="103225"/>
            </a:xfrm>
            <a:custGeom>
              <a:avLst/>
              <a:gdLst/>
              <a:ahLst/>
              <a:cxnLst/>
              <a:rect l="l" t="t" r="r" b="b"/>
              <a:pathLst>
                <a:path w="7053" h="4129" extrusionOk="0">
                  <a:moveTo>
                    <a:pt x="6657" y="0"/>
                  </a:moveTo>
                  <a:cubicBezTo>
                    <a:pt x="6642" y="0"/>
                    <a:pt x="6625" y="1"/>
                    <a:pt x="6609" y="3"/>
                  </a:cubicBezTo>
                  <a:cubicBezTo>
                    <a:pt x="5430" y="146"/>
                    <a:pt x="4382" y="968"/>
                    <a:pt x="3370" y="1551"/>
                  </a:cubicBezTo>
                  <a:cubicBezTo>
                    <a:pt x="2275" y="2170"/>
                    <a:pt x="1167" y="2789"/>
                    <a:pt x="191" y="3587"/>
                  </a:cubicBezTo>
                  <a:cubicBezTo>
                    <a:pt x="1" y="3778"/>
                    <a:pt x="177" y="4128"/>
                    <a:pt x="420" y="4128"/>
                  </a:cubicBezTo>
                  <a:cubicBezTo>
                    <a:pt x="450" y="4128"/>
                    <a:pt x="481" y="4123"/>
                    <a:pt x="513" y="4111"/>
                  </a:cubicBezTo>
                  <a:cubicBezTo>
                    <a:pt x="1656" y="3742"/>
                    <a:pt x="2727" y="3135"/>
                    <a:pt x="3799" y="2563"/>
                  </a:cubicBezTo>
                  <a:cubicBezTo>
                    <a:pt x="4811" y="2028"/>
                    <a:pt x="6144" y="1539"/>
                    <a:pt x="6882" y="646"/>
                  </a:cubicBezTo>
                  <a:cubicBezTo>
                    <a:pt x="7053" y="442"/>
                    <a:pt x="6974" y="0"/>
                    <a:pt x="6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0" name="Google Shape;1540;p20"/>
            <p:cNvSpPr/>
            <p:nvPr/>
          </p:nvSpPr>
          <p:spPr>
            <a:xfrm rot="5400000" flipH="1">
              <a:off x="8225063" y="-164039"/>
              <a:ext cx="148825" cy="113700"/>
            </a:xfrm>
            <a:custGeom>
              <a:avLst/>
              <a:gdLst/>
              <a:ahLst/>
              <a:cxnLst/>
              <a:rect l="l" t="t" r="r" b="b"/>
              <a:pathLst>
                <a:path w="5953" h="4548" extrusionOk="0">
                  <a:moveTo>
                    <a:pt x="458" y="1"/>
                  </a:moveTo>
                  <a:cubicBezTo>
                    <a:pt x="182" y="1"/>
                    <a:pt x="0" y="327"/>
                    <a:pt x="224" y="590"/>
                  </a:cubicBezTo>
                  <a:cubicBezTo>
                    <a:pt x="998" y="1459"/>
                    <a:pt x="1998" y="2173"/>
                    <a:pt x="2915" y="2912"/>
                  </a:cubicBezTo>
                  <a:cubicBezTo>
                    <a:pt x="3641" y="3471"/>
                    <a:pt x="4475" y="4412"/>
                    <a:pt x="5415" y="4543"/>
                  </a:cubicBezTo>
                  <a:cubicBezTo>
                    <a:pt x="5435" y="4546"/>
                    <a:pt x="5455" y="4547"/>
                    <a:pt x="5475" y="4547"/>
                  </a:cubicBezTo>
                  <a:cubicBezTo>
                    <a:pt x="5693" y="4547"/>
                    <a:pt x="5953" y="4376"/>
                    <a:pt x="5844" y="4114"/>
                  </a:cubicBezTo>
                  <a:cubicBezTo>
                    <a:pt x="5475" y="3221"/>
                    <a:pt x="4499" y="2733"/>
                    <a:pt x="3748" y="2162"/>
                  </a:cubicBezTo>
                  <a:cubicBezTo>
                    <a:pt x="2772" y="1423"/>
                    <a:pt x="1772" y="602"/>
                    <a:pt x="653" y="54"/>
                  </a:cubicBezTo>
                  <a:cubicBezTo>
                    <a:pt x="585" y="17"/>
                    <a:pt x="519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1" name="Google Shape;1541;p20"/>
            <p:cNvSpPr/>
            <p:nvPr/>
          </p:nvSpPr>
          <p:spPr>
            <a:xfrm rot="5400000" flipH="1">
              <a:off x="8445663" y="-331864"/>
              <a:ext cx="133925" cy="97050"/>
            </a:xfrm>
            <a:custGeom>
              <a:avLst/>
              <a:gdLst/>
              <a:ahLst/>
              <a:cxnLst/>
              <a:rect l="l" t="t" r="r" b="b"/>
              <a:pathLst>
                <a:path w="5357" h="3882" extrusionOk="0">
                  <a:moveTo>
                    <a:pt x="4861" y="1"/>
                  </a:moveTo>
                  <a:cubicBezTo>
                    <a:pt x="4837" y="1"/>
                    <a:pt x="4812" y="3"/>
                    <a:pt x="4786" y="8"/>
                  </a:cubicBezTo>
                  <a:cubicBezTo>
                    <a:pt x="3917" y="175"/>
                    <a:pt x="3143" y="996"/>
                    <a:pt x="2453" y="1520"/>
                  </a:cubicBezTo>
                  <a:cubicBezTo>
                    <a:pt x="1703" y="2068"/>
                    <a:pt x="929" y="2604"/>
                    <a:pt x="262" y="3258"/>
                  </a:cubicBezTo>
                  <a:cubicBezTo>
                    <a:pt x="0" y="3510"/>
                    <a:pt x="241" y="3882"/>
                    <a:pt x="538" y="3882"/>
                  </a:cubicBezTo>
                  <a:cubicBezTo>
                    <a:pt x="592" y="3882"/>
                    <a:pt x="648" y="3869"/>
                    <a:pt x="703" y="3842"/>
                  </a:cubicBezTo>
                  <a:cubicBezTo>
                    <a:pt x="1596" y="3378"/>
                    <a:pt x="2405" y="2746"/>
                    <a:pt x="3227" y="2187"/>
                  </a:cubicBezTo>
                  <a:cubicBezTo>
                    <a:pt x="3894" y="1723"/>
                    <a:pt x="4798" y="1294"/>
                    <a:pt x="5203" y="568"/>
                  </a:cubicBezTo>
                  <a:cubicBezTo>
                    <a:pt x="5356" y="294"/>
                    <a:pt x="5138" y="1"/>
                    <a:pt x="48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2" name="Google Shape;1542;p20"/>
            <p:cNvSpPr/>
            <p:nvPr/>
          </p:nvSpPr>
          <p:spPr>
            <a:xfrm rot="5400000" flipH="1">
              <a:off x="8228425" y="-473477"/>
              <a:ext cx="160800" cy="114450"/>
            </a:xfrm>
            <a:custGeom>
              <a:avLst/>
              <a:gdLst/>
              <a:ahLst/>
              <a:cxnLst/>
              <a:rect l="l" t="t" r="r" b="b"/>
              <a:pathLst>
                <a:path w="6432" h="4578" extrusionOk="0">
                  <a:moveTo>
                    <a:pt x="273" y="0"/>
                  </a:moveTo>
                  <a:cubicBezTo>
                    <a:pt x="121" y="0"/>
                    <a:pt x="1" y="155"/>
                    <a:pt x="79" y="288"/>
                  </a:cubicBezTo>
                  <a:cubicBezTo>
                    <a:pt x="710" y="1360"/>
                    <a:pt x="1841" y="2015"/>
                    <a:pt x="2817" y="2717"/>
                  </a:cubicBezTo>
                  <a:cubicBezTo>
                    <a:pt x="3770" y="3384"/>
                    <a:pt x="4818" y="4456"/>
                    <a:pt x="6008" y="4575"/>
                  </a:cubicBezTo>
                  <a:cubicBezTo>
                    <a:pt x="6022" y="4576"/>
                    <a:pt x="6036" y="4577"/>
                    <a:pt x="6049" y="4577"/>
                  </a:cubicBezTo>
                  <a:cubicBezTo>
                    <a:pt x="6318" y="4577"/>
                    <a:pt x="6431" y="4243"/>
                    <a:pt x="6318" y="4027"/>
                  </a:cubicBezTo>
                  <a:cubicBezTo>
                    <a:pt x="5830" y="3015"/>
                    <a:pt x="4508" y="2420"/>
                    <a:pt x="3615" y="1812"/>
                  </a:cubicBezTo>
                  <a:cubicBezTo>
                    <a:pt x="2579" y="1110"/>
                    <a:pt x="1555" y="229"/>
                    <a:pt x="305" y="3"/>
                  </a:cubicBezTo>
                  <a:cubicBezTo>
                    <a:pt x="294" y="1"/>
                    <a:pt x="284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3" name="Google Shape;1543;p20"/>
            <p:cNvSpPr/>
            <p:nvPr/>
          </p:nvSpPr>
          <p:spPr>
            <a:xfrm rot="5400000" flipH="1">
              <a:off x="8403363" y="-682989"/>
              <a:ext cx="176375" cy="103200"/>
            </a:xfrm>
            <a:custGeom>
              <a:avLst/>
              <a:gdLst/>
              <a:ahLst/>
              <a:cxnLst/>
              <a:rect l="l" t="t" r="r" b="b"/>
              <a:pathLst>
                <a:path w="7055" h="4128" extrusionOk="0">
                  <a:moveTo>
                    <a:pt x="6646" y="1"/>
                  </a:moveTo>
                  <a:cubicBezTo>
                    <a:pt x="6633" y="1"/>
                    <a:pt x="6621" y="1"/>
                    <a:pt x="6608" y="2"/>
                  </a:cubicBezTo>
                  <a:cubicBezTo>
                    <a:pt x="5429" y="157"/>
                    <a:pt x="4382" y="979"/>
                    <a:pt x="3370" y="1550"/>
                  </a:cubicBezTo>
                  <a:cubicBezTo>
                    <a:pt x="2274" y="2181"/>
                    <a:pt x="1167" y="2788"/>
                    <a:pt x="191" y="3598"/>
                  </a:cubicBezTo>
                  <a:cubicBezTo>
                    <a:pt x="0" y="3778"/>
                    <a:pt x="177" y="4127"/>
                    <a:pt x="419" y="4127"/>
                  </a:cubicBezTo>
                  <a:cubicBezTo>
                    <a:pt x="449" y="4127"/>
                    <a:pt x="481" y="4122"/>
                    <a:pt x="512" y="4110"/>
                  </a:cubicBezTo>
                  <a:cubicBezTo>
                    <a:pt x="1655" y="3741"/>
                    <a:pt x="2727" y="3134"/>
                    <a:pt x="3798" y="2562"/>
                  </a:cubicBezTo>
                  <a:cubicBezTo>
                    <a:pt x="4810" y="2026"/>
                    <a:pt x="6144" y="1538"/>
                    <a:pt x="6882" y="645"/>
                  </a:cubicBezTo>
                  <a:cubicBezTo>
                    <a:pt x="7054" y="450"/>
                    <a:pt x="6972" y="1"/>
                    <a:pt x="6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4" name="Google Shape;1544;p20"/>
            <p:cNvSpPr/>
            <p:nvPr/>
          </p:nvSpPr>
          <p:spPr>
            <a:xfrm rot="5400000" flipH="1">
              <a:off x="8707000" y="-17952"/>
              <a:ext cx="176400" cy="103100"/>
            </a:xfrm>
            <a:custGeom>
              <a:avLst/>
              <a:gdLst/>
              <a:ahLst/>
              <a:cxnLst/>
              <a:rect l="l" t="t" r="r" b="b"/>
              <a:pathLst>
                <a:path w="7056" h="4124" extrusionOk="0">
                  <a:moveTo>
                    <a:pt x="6648" y="0"/>
                  </a:moveTo>
                  <a:cubicBezTo>
                    <a:pt x="6636" y="0"/>
                    <a:pt x="6623" y="1"/>
                    <a:pt x="6610" y="2"/>
                  </a:cubicBezTo>
                  <a:cubicBezTo>
                    <a:pt x="5443" y="157"/>
                    <a:pt x="4383" y="978"/>
                    <a:pt x="3371" y="1550"/>
                  </a:cubicBezTo>
                  <a:cubicBezTo>
                    <a:pt x="2288" y="2181"/>
                    <a:pt x="1168" y="2788"/>
                    <a:pt x="204" y="3598"/>
                  </a:cubicBezTo>
                  <a:cubicBezTo>
                    <a:pt x="1" y="3769"/>
                    <a:pt x="183" y="4124"/>
                    <a:pt x="429" y="4124"/>
                  </a:cubicBezTo>
                  <a:cubicBezTo>
                    <a:pt x="457" y="4124"/>
                    <a:pt x="485" y="4119"/>
                    <a:pt x="514" y="4110"/>
                  </a:cubicBezTo>
                  <a:cubicBezTo>
                    <a:pt x="1657" y="3741"/>
                    <a:pt x="2728" y="3133"/>
                    <a:pt x="3800" y="2562"/>
                  </a:cubicBezTo>
                  <a:cubicBezTo>
                    <a:pt x="4812" y="2026"/>
                    <a:pt x="6157" y="1538"/>
                    <a:pt x="6883" y="645"/>
                  </a:cubicBezTo>
                  <a:cubicBezTo>
                    <a:pt x="7056" y="439"/>
                    <a:pt x="6973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5" name="Google Shape;1545;p20"/>
            <p:cNvSpPr/>
            <p:nvPr/>
          </p:nvSpPr>
          <p:spPr>
            <a:xfrm rot="5400000" flipH="1">
              <a:off x="8573263" y="-195839"/>
              <a:ext cx="148975" cy="113600"/>
            </a:xfrm>
            <a:custGeom>
              <a:avLst/>
              <a:gdLst/>
              <a:ahLst/>
              <a:cxnLst/>
              <a:rect l="l" t="t" r="r" b="b"/>
              <a:pathLst>
                <a:path w="5959" h="4544" extrusionOk="0">
                  <a:moveTo>
                    <a:pt x="452" y="0"/>
                  </a:moveTo>
                  <a:cubicBezTo>
                    <a:pt x="178" y="0"/>
                    <a:pt x="0" y="333"/>
                    <a:pt x="215" y="577"/>
                  </a:cubicBezTo>
                  <a:cubicBezTo>
                    <a:pt x="989" y="1458"/>
                    <a:pt x="1989" y="2172"/>
                    <a:pt x="2906" y="2898"/>
                  </a:cubicBezTo>
                  <a:cubicBezTo>
                    <a:pt x="3644" y="3470"/>
                    <a:pt x="4478" y="4411"/>
                    <a:pt x="5406" y="4542"/>
                  </a:cubicBezTo>
                  <a:cubicBezTo>
                    <a:pt x="5420" y="4543"/>
                    <a:pt x="5434" y="4544"/>
                    <a:pt x="5448" y="4544"/>
                  </a:cubicBezTo>
                  <a:cubicBezTo>
                    <a:pt x="5671" y="4544"/>
                    <a:pt x="5959" y="4370"/>
                    <a:pt x="5847" y="4113"/>
                  </a:cubicBezTo>
                  <a:cubicBezTo>
                    <a:pt x="5466" y="3220"/>
                    <a:pt x="4490" y="2720"/>
                    <a:pt x="3751" y="2160"/>
                  </a:cubicBezTo>
                  <a:cubicBezTo>
                    <a:pt x="2763" y="1410"/>
                    <a:pt x="1763" y="601"/>
                    <a:pt x="644" y="53"/>
                  </a:cubicBezTo>
                  <a:cubicBezTo>
                    <a:pt x="578" y="16"/>
                    <a:pt x="513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6" name="Google Shape;1546;p20"/>
            <p:cNvSpPr/>
            <p:nvPr/>
          </p:nvSpPr>
          <p:spPr>
            <a:xfrm rot="5400000" flipH="1">
              <a:off x="8794038" y="-363539"/>
              <a:ext cx="133675" cy="97050"/>
            </a:xfrm>
            <a:custGeom>
              <a:avLst/>
              <a:gdLst/>
              <a:ahLst/>
              <a:cxnLst/>
              <a:rect l="l" t="t" r="r" b="b"/>
              <a:pathLst>
                <a:path w="5347" h="3882" extrusionOk="0">
                  <a:moveTo>
                    <a:pt x="4854" y="1"/>
                  </a:moveTo>
                  <a:cubicBezTo>
                    <a:pt x="4829" y="1"/>
                    <a:pt x="4803" y="3"/>
                    <a:pt x="4777" y="8"/>
                  </a:cubicBezTo>
                  <a:cubicBezTo>
                    <a:pt x="3919" y="174"/>
                    <a:pt x="3145" y="996"/>
                    <a:pt x="2443" y="1520"/>
                  </a:cubicBezTo>
                  <a:cubicBezTo>
                    <a:pt x="1693" y="2068"/>
                    <a:pt x="931" y="2603"/>
                    <a:pt x="252" y="3258"/>
                  </a:cubicBezTo>
                  <a:cubicBezTo>
                    <a:pt x="0" y="3510"/>
                    <a:pt x="243" y="3881"/>
                    <a:pt x="540" y="3881"/>
                  </a:cubicBezTo>
                  <a:cubicBezTo>
                    <a:pt x="594" y="3881"/>
                    <a:pt x="650" y="3869"/>
                    <a:pt x="705" y="3842"/>
                  </a:cubicBezTo>
                  <a:cubicBezTo>
                    <a:pt x="1598" y="3377"/>
                    <a:pt x="2395" y="2746"/>
                    <a:pt x="3217" y="2187"/>
                  </a:cubicBezTo>
                  <a:cubicBezTo>
                    <a:pt x="3884" y="1722"/>
                    <a:pt x="4788" y="1294"/>
                    <a:pt x="5193" y="567"/>
                  </a:cubicBezTo>
                  <a:cubicBezTo>
                    <a:pt x="5346" y="294"/>
                    <a:pt x="5138" y="1"/>
                    <a:pt x="4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7" name="Google Shape;1547;p20"/>
            <p:cNvSpPr/>
            <p:nvPr/>
          </p:nvSpPr>
          <p:spPr>
            <a:xfrm rot="5400000" flipH="1">
              <a:off x="8576563" y="-505189"/>
              <a:ext cx="161050" cy="114425"/>
            </a:xfrm>
            <a:custGeom>
              <a:avLst/>
              <a:gdLst/>
              <a:ahLst/>
              <a:cxnLst/>
              <a:rect l="l" t="t" r="r" b="b"/>
              <a:pathLst>
                <a:path w="6442" h="4577" extrusionOk="0">
                  <a:moveTo>
                    <a:pt x="295" y="0"/>
                  </a:moveTo>
                  <a:cubicBezTo>
                    <a:pt x="140" y="0"/>
                    <a:pt x="1" y="154"/>
                    <a:pt x="101" y="288"/>
                  </a:cubicBezTo>
                  <a:cubicBezTo>
                    <a:pt x="720" y="1360"/>
                    <a:pt x="1851" y="2014"/>
                    <a:pt x="2839" y="2717"/>
                  </a:cubicBezTo>
                  <a:cubicBezTo>
                    <a:pt x="3792" y="3384"/>
                    <a:pt x="4828" y="4455"/>
                    <a:pt x="6018" y="4574"/>
                  </a:cubicBezTo>
                  <a:cubicBezTo>
                    <a:pt x="6032" y="4576"/>
                    <a:pt x="6046" y="4577"/>
                    <a:pt x="6059" y="4577"/>
                  </a:cubicBezTo>
                  <a:cubicBezTo>
                    <a:pt x="6328" y="4577"/>
                    <a:pt x="6441" y="4242"/>
                    <a:pt x="6328" y="4027"/>
                  </a:cubicBezTo>
                  <a:cubicBezTo>
                    <a:pt x="5840" y="3015"/>
                    <a:pt x="4518" y="2419"/>
                    <a:pt x="3625" y="1812"/>
                  </a:cubicBezTo>
                  <a:cubicBezTo>
                    <a:pt x="2601" y="1110"/>
                    <a:pt x="1565" y="229"/>
                    <a:pt x="327" y="2"/>
                  </a:cubicBezTo>
                  <a:cubicBezTo>
                    <a:pt x="316" y="1"/>
                    <a:pt x="305" y="0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8" name="Google Shape;1548;p20"/>
            <p:cNvSpPr/>
            <p:nvPr/>
          </p:nvSpPr>
          <p:spPr>
            <a:xfrm rot="5400000" flipH="1">
              <a:off x="8921500" y="-227352"/>
              <a:ext cx="148925" cy="113625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4" y="0"/>
                  </a:moveTo>
                  <a:cubicBezTo>
                    <a:pt x="181" y="0"/>
                    <a:pt x="1" y="342"/>
                    <a:pt x="216" y="587"/>
                  </a:cubicBezTo>
                  <a:cubicBezTo>
                    <a:pt x="990" y="1457"/>
                    <a:pt x="1990" y="2171"/>
                    <a:pt x="2919" y="2909"/>
                  </a:cubicBezTo>
                  <a:cubicBezTo>
                    <a:pt x="3645" y="3469"/>
                    <a:pt x="4479" y="4409"/>
                    <a:pt x="5419" y="4540"/>
                  </a:cubicBezTo>
                  <a:cubicBezTo>
                    <a:pt x="5438" y="4543"/>
                    <a:pt x="5457" y="4545"/>
                    <a:pt x="5476" y="4545"/>
                  </a:cubicBezTo>
                  <a:cubicBezTo>
                    <a:pt x="5687" y="4545"/>
                    <a:pt x="5957" y="4373"/>
                    <a:pt x="5848" y="4112"/>
                  </a:cubicBezTo>
                  <a:cubicBezTo>
                    <a:pt x="5479" y="3219"/>
                    <a:pt x="4491" y="2730"/>
                    <a:pt x="3753" y="2159"/>
                  </a:cubicBezTo>
                  <a:cubicBezTo>
                    <a:pt x="2764" y="1421"/>
                    <a:pt x="1764" y="599"/>
                    <a:pt x="657" y="52"/>
                  </a:cubicBezTo>
                  <a:cubicBezTo>
                    <a:pt x="590" y="16"/>
                    <a:pt x="524" y="0"/>
                    <a:pt x="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9" name="Google Shape;1549;p20"/>
            <p:cNvSpPr/>
            <p:nvPr/>
          </p:nvSpPr>
          <p:spPr>
            <a:xfrm rot="5400000" flipH="1">
              <a:off x="9142300" y="-395152"/>
              <a:ext cx="133575" cy="97125"/>
            </a:xfrm>
            <a:custGeom>
              <a:avLst/>
              <a:gdLst/>
              <a:ahLst/>
              <a:cxnLst/>
              <a:rect l="l" t="t" r="r" b="b"/>
              <a:pathLst>
                <a:path w="5343" h="3885" extrusionOk="0">
                  <a:moveTo>
                    <a:pt x="4853" y="0"/>
                  </a:moveTo>
                  <a:cubicBezTo>
                    <a:pt x="4827" y="0"/>
                    <a:pt x="4801" y="2"/>
                    <a:pt x="4774" y="7"/>
                  </a:cubicBezTo>
                  <a:cubicBezTo>
                    <a:pt x="3916" y="174"/>
                    <a:pt x="3142" y="996"/>
                    <a:pt x="2440" y="1508"/>
                  </a:cubicBezTo>
                  <a:cubicBezTo>
                    <a:pt x="1702" y="2067"/>
                    <a:pt x="928" y="2603"/>
                    <a:pt x="261" y="3258"/>
                  </a:cubicBezTo>
                  <a:cubicBezTo>
                    <a:pt x="1" y="3508"/>
                    <a:pt x="237" y="3885"/>
                    <a:pt x="532" y="3885"/>
                  </a:cubicBezTo>
                  <a:cubicBezTo>
                    <a:pt x="587" y="3885"/>
                    <a:pt x="645" y="3872"/>
                    <a:pt x="702" y="3841"/>
                  </a:cubicBezTo>
                  <a:cubicBezTo>
                    <a:pt x="1595" y="3377"/>
                    <a:pt x="2392" y="2746"/>
                    <a:pt x="3214" y="2186"/>
                  </a:cubicBezTo>
                  <a:cubicBezTo>
                    <a:pt x="3881" y="1722"/>
                    <a:pt x="4797" y="1293"/>
                    <a:pt x="5190" y="555"/>
                  </a:cubicBezTo>
                  <a:cubicBezTo>
                    <a:pt x="5343" y="283"/>
                    <a:pt x="5136" y="0"/>
                    <a:pt x="4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50" name="Google Shape;1550;p20"/>
            <p:cNvSpPr/>
            <p:nvPr/>
          </p:nvSpPr>
          <p:spPr>
            <a:xfrm rot="5400000" flipH="1">
              <a:off x="8924675" y="-536902"/>
              <a:ext cx="161350" cy="114450"/>
            </a:xfrm>
            <a:custGeom>
              <a:avLst/>
              <a:gdLst/>
              <a:ahLst/>
              <a:cxnLst/>
              <a:rect l="l" t="t" r="r" b="b"/>
              <a:pathLst>
                <a:path w="6454" h="4578" extrusionOk="0">
                  <a:moveTo>
                    <a:pt x="295" y="1"/>
                  </a:moveTo>
                  <a:cubicBezTo>
                    <a:pt x="140" y="1"/>
                    <a:pt x="1" y="155"/>
                    <a:pt x="101" y="289"/>
                  </a:cubicBezTo>
                  <a:cubicBezTo>
                    <a:pt x="720" y="1360"/>
                    <a:pt x="1851" y="2015"/>
                    <a:pt x="2839" y="2718"/>
                  </a:cubicBezTo>
                  <a:cubicBezTo>
                    <a:pt x="3792" y="3384"/>
                    <a:pt x="4828" y="4456"/>
                    <a:pt x="6018" y="4575"/>
                  </a:cubicBezTo>
                  <a:cubicBezTo>
                    <a:pt x="6032" y="4577"/>
                    <a:pt x="6045" y="4577"/>
                    <a:pt x="6058" y="4577"/>
                  </a:cubicBezTo>
                  <a:cubicBezTo>
                    <a:pt x="6328" y="4577"/>
                    <a:pt x="6453" y="4232"/>
                    <a:pt x="6340" y="4027"/>
                  </a:cubicBezTo>
                  <a:cubicBezTo>
                    <a:pt x="5840" y="3015"/>
                    <a:pt x="4518" y="2420"/>
                    <a:pt x="3625" y="1813"/>
                  </a:cubicBezTo>
                  <a:cubicBezTo>
                    <a:pt x="2601" y="1110"/>
                    <a:pt x="1577" y="229"/>
                    <a:pt x="327" y="3"/>
                  </a:cubicBezTo>
                  <a:cubicBezTo>
                    <a:pt x="316" y="2"/>
                    <a:pt x="305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51" name="Google Shape;1551;p20"/>
            <p:cNvSpPr/>
            <p:nvPr/>
          </p:nvSpPr>
          <p:spPr>
            <a:xfrm rot="5400000" flipH="1">
              <a:off x="9269800" y="-258977"/>
              <a:ext cx="148925" cy="113625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2" y="1"/>
                  </a:moveTo>
                  <a:cubicBezTo>
                    <a:pt x="185" y="1"/>
                    <a:pt x="1" y="333"/>
                    <a:pt x="225" y="577"/>
                  </a:cubicBezTo>
                  <a:cubicBezTo>
                    <a:pt x="999" y="1458"/>
                    <a:pt x="1987" y="2173"/>
                    <a:pt x="2916" y="2899"/>
                  </a:cubicBezTo>
                  <a:cubicBezTo>
                    <a:pt x="3642" y="3470"/>
                    <a:pt x="4476" y="4411"/>
                    <a:pt x="5416" y="4542"/>
                  </a:cubicBezTo>
                  <a:cubicBezTo>
                    <a:pt x="5430" y="4543"/>
                    <a:pt x="5444" y="4544"/>
                    <a:pt x="5458" y="4544"/>
                  </a:cubicBezTo>
                  <a:cubicBezTo>
                    <a:pt x="5680" y="4544"/>
                    <a:pt x="5957" y="4371"/>
                    <a:pt x="5845" y="4113"/>
                  </a:cubicBezTo>
                  <a:cubicBezTo>
                    <a:pt x="5476" y="3220"/>
                    <a:pt x="4500" y="2732"/>
                    <a:pt x="3750" y="2161"/>
                  </a:cubicBezTo>
                  <a:cubicBezTo>
                    <a:pt x="2773" y="1411"/>
                    <a:pt x="1773" y="601"/>
                    <a:pt x="654" y="53"/>
                  </a:cubicBezTo>
                  <a:cubicBezTo>
                    <a:pt x="588" y="17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52" name="Google Shape;1552;p20"/>
            <p:cNvSpPr/>
            <p:nvPr/>
          </p:nvSpPr>
          <p:spPr>
            <a:xfrm rot="5400000" flipH="1">
              <a:off x="9273225" y="-568727"/>
              <a:ext cx="160800" cy="114400"/>
            </a:xfrm>
            <a:custGeom>
              <a:avLst/>
              <a:gdLst/>
              <a:ahLst/>
              <a:cxnLst/>
              <a:rect l="l" t="t" r="r" b="b"/>
              <a:pathLst>
                <a:path w="6432" h="4576" extrusionOk="0">
                  <a:moveTo>
                    <a:pt x="270" y="0"/>
                  </a:moveTo>
                  <a:cubicBezTo>
                    <a:pt x="119" y="0"/>
                    <a:pt x="0" y="144"/>
                    <a:pt x="78" y="289"/>
                  </a:cubicBezTo>
                  <a:cubicBezTo>
                    <a:pt x="709" y="1360"/>
                    <a:pt x="1840" y="2015"/>
                    <a:pt x="2816" y="2717"/>
                  </a:cubicBezTo>
                  <a:cubicBezTo>
                    <a:pt x="3769" y="3384"/>
                    <a:pt x="4817" y="4456"/>
                    <a:pt x="6007" y="4575"/>
                  </a:cubicBezTo>
                  <a:cubicBezTo>
                    <a:pt x="6017" y="4576"/>
                    <a:pt x="6027" y="4576"/>
                    <a:pt x="6036" y="4576"/>
                  </a:cubicBezTo>
                  <a:cubicBezTo>
                    <a:pt x="6313" y="4576"/>
                    <a:pt x="6432" y="4246"/>
                    <a:pt x="6317" y="4027"/>
                  </a:cubicBezTo>
                  <a:cubicBezTo>
                    <a:pt x="5829" y="3015"/>
                    <a:pt x="4495" y="2420"/>
                    <a:pt x="3602" y="1801"/>
                  </a:cubicBezTo>
                  <a:cubicBezTo>
                    <a:pt x="2578" y="1110"/>
                    <a:pt x="1554" y="229"/>
                    <a:pt x="304" y="3"/>
                  </a:cubicBezTo>
                  <a:cubicBezTo>
                    <a:pt x="293" y="1"/>
                    <a:pt x="281" y="0"/>
                    <a:pt x="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553" name="Google Shape;1553;p20"/>
          <p:cNvSpPr/>
          <p:nvPr/>
        </p:nvSpPr>
        <p:spPr>
          <a:xfrm rot="5400000" flipH="1">
            <a:off x="10967452" y="386315"/>
            <a:ext cx="51633" cy="49733"/>
          </a:xfrm>
          <a:custGeom>
            <a:avLst/>
            <a:gdLst/>
            <a:ahLst/>
            <a:cxnLst/>
            <a:rect l="l" t="t" r="r" b="b"/>
            <a:pathLst>
              <a:path w="1549" h="1492" extrusionOk="0">
                <a:moveTo>
                  <a:pt x="774" y="0"/>
                </a:moveTo>
                <a:cubicBezTo>
                  <a:pt x="388" y="0"/>
                  <a:pt x="1" y="250"/>
                  <a:pt x="1" y="750"/>
                </a:cubicBezTo>
                <a:cubicBezTo>
                  <a:pt x="1" y="1245"/>
                  <a:pt x="388" y="1492"/>
                  <a:pt x="774" y="1492"/>
                </a:cubicBezTo>
                <a:cubicBezTo>
                  <a:pt x="1161" y="1492"/>
                  <a:pt x="1548" y="1245"/>
                  <a:pt x="1548" y="750"/>
                </a:cubicBezTo>
                <a:cubicBezTo>
                  <a:pt x="1548" y="250"/>
                  <a:pt x="1161" y="0"/>
                  <a:pt x="774" y="0"/>
                </a:cubicBezTo>
                <a:close/>
              </a:path>
            </a:pathLst>
          </a:custGeom>
          <a:solidFill>
            <a:srgbClr val="C732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54" name="Google Shape;1554;p20"/>
          <p:cNvSpPr/>
          <p:nvPr/>
        </p:nvSpPr>
        <p:spPr>
          <a:xfrm rot="5400000" flipH="1">
            <a:off x="9896033" y="-3792936"/>
            <a:ext cx="3269867" cy="7030867"/>
          </a:xfrm>
          <a:custGeom>
            <a:avLst/>
            <a:gdLst/>
            <a:ahLst/>
            <a:cxnLst/>
            <a:rect l="l" t="t" r="r" b="b"/>
            <a:pathLst>
              <a:path w="98096" h="210926" extrusionOk="0">
                <a:moveTo>
                  <a:pt x="35350" y="0"/>
                </a:moveTo>
                <a:cubicBezTo>
                  <a:pt x="28182" y="4989"/>
                  <a:pt x="22443" y="10085"/>
                  <a:pt x="17717" y="18764"/>
                </a:cubicBezTo>
                <a:cubicBezTo>
                  <a:pt x="11406" y="30373"/>
                  <a:pt x="8061" y="42672"/>
                  <a:pt x="5834" y="52078"/>
                </a:cubicBezTo>
                <a:cubicBezTo>
                  <a:pt x="2965" y="64294"/>
                  <a:pt x="0" y="76938"/>
                  <a:pt x="4524" y="89321"/>
                </a:cubicBezTo>
                <a:cubicBezTo>
                  <a:pt x="5286" y="91392"/>
                  <a:pt x="5953" y="93571"/>
                  <a:pt x="6608" y="95655"/>
                </a:cubicBezTo>
                <a:cubicBezTo>
                  <a:pt x="7608" y="98822"/>
                  <a:pt x="8632" y="102108"/>
                  <a:pt x="9977" y="105180"/>
                </a:cubicBezTo>
                <a:cubicBezTo>
                  <a:pt x="12168" y="110204"/>
                  <a:pt x="15823" y="113990"/>
                  <a:pt x="19348" y="117646"/>
                </a:cubicBezTo>
                <a:lnTo>
                  <a:pt x="20562" y="118896"/>
                </a:lnTo>
                <a:cubicBezTo>
                  <a:pt x="22479" y="120908"/>
                  <a:pt x="24372" y="123039"/>
                  <a:pt x="26218" y="125075"/>
                </a:cubicBezTo>
                <a:cubicBezTo>
                  <a:pt x="27944" y="126992"/>
                  <a:pt x="29742" y="128992"/>
                  <a:pt x="31540" y="130897"/>
                </a:cubicBezTo>
                <a:cubicBezTo>
                  <a:pt x="31885" y="131254"/>
                  <a:pt x="32230" y="131624"/>
                  <a:pt x="32564" y="131981"/>
                </a:cubicBezTo>
                <a:cubicBezTo>
                  <a:pt x="35659" y="135231"/>
                  <a:pt x="38862" y="138589"/>
                  <a:pt x="41243" y="142422"/>
                </a:cubicBezTo>
                <a:cubicBezTo>
                  <a:pt x="43196" y="145578"/>
                  <a:pt x="44946" y="149114"/>
                  <a:pt x="46649" y="152531"/>
                </a:cubicBezTo>
                <a:cubicBezTo>
                  <a:pt x="47268" y="153793"/>
                  <a:pt x="47923" y="155103"/>
                  <a:pt x="48566" y="156353"/>
                </a:cubicBezTo>
                <a:cubicBezTo>
                  <a:pt x="51280" y="161639"/>
                  <a:pt x="53519" y="166854"/>
                  <a:pt x="55400" y="172248"/>
                </a:cubicBezTo>
                <a:cubicBezTo>
                  <a:pt x="57710" y="178879"/>
                  <a:pt x="61734" y="188416"/>
                  <a:pt x="67830" y="196203"/>
                </a:cubicBezTo>
                <a:cubicBezTo>
                  <a:pt x="70687" y="199846"/>
                  <a:pt x="74795" y="203537"/>
                  <a:pt x="77688" y="205764"/>
                </a:cubicBezTo>
                <a:cubicBezTo>
                  <a:pt x="81129" y="208419"/>
                  <a:pt x="84808" y="209204"/>
                  <a:pt x="88690" y="210038"/>
                </a:cubicBezTo>
                <a:lnTo>
                  <a:pt x="89356" y="210193"/>
                </a:lnTo>
                <a:cubicBezTo>
                  <a:pt x="91144" y="210576"/>
                  <a:pt x="93083" y="210926"/>
                  <a:pt x="94868" y="210926"/>
                </a:cubicBezTo>
                <a:cubicBezTo>
                  <a:pt x="95914" y="210926"/>
                  <a:pt x="96907" y="210806"/>
                  <a:pt x="97786" y="210502"/>
                </a:cubicBezTo>
                <a:lnTo>
                  <a:pt x="97929" y="210455"/>
                </a:lnTo>
                <a:lnTo>
                  <a:pt x="98096" y="209585"/>
                </a:lnTo>
                <a:lnTo>
                  <a:pt x="97619" y="209478"/>
                </a:lnTo>
                <a:lnTo>
                  <a:pt x="97512" y="210014"/>
                </a:lnTo>
                <a:cubicBezTo>
                  <a:pt x="96730" y="210264"/>
                  <a:pt x="95847" y="210364"/>
                  <a:pt x="94912" y="210364"/>
                </a:cubicBezTo>
                <a:cubicBezTo>
                  <a:pt x="93170" y="210364"/>
                  <a:pt x="91250" y="210017"/>
                  <a:pt x="89476" y="209645"/>
                </a:cubicBezTo>
                <a:lnTo>
                  <a:pt x="88809" y="209490"/>
                </a:lnTo>
                <a:cubicBezTo>
                  <a:pt x="84975" y="208669"/>
                  <a:pt x="81355" y="207883"/>
                  <a:pt x="78010" y="205311"/>
                </a:cubicBezTo>
                <a:cubicBezTo>
                  <a:pt x="75128" y="203085"/>
                  <a:pt x="71057" y="199441"/>
                  <a:pt x="68223" y="195822"/>
                </a:cubicBezTo>
                <a:cubicBezTo>
                  <a:pt x="62186" y="188107"/>
                  <a:pt x="58186" y="178641"/>
                  <a:pt x="55888" y="172045"/>
                </a:cubicBezTo>
                <a:cubicBezTo>
                  <a:pt x="53995" y="166616"/>
                  <a:pt x="51757" y="161377"/>
                  <a:pt x="49030" y="156055"/>
                </a:cubicBezTo>
                <a:cubicBezTo>
                  <a:pt x="48387" y="154805"/>
                  <a:pt x="47732" y="153495"/>
                  <a:pt x="47113" y="152233"/>
                </a:cubicBezTo>
                <a:cubicBezTo>
                  <a:pt x="45410" y="148816"/>
                  <a:pt x="43636" y="145268"/>
                  <a:pt x="41672" y="142089"/>
                </a:cubicBezTo>
                <a:cubicBezTo>
                  <a:pt x="39267" y="138196"/>
                  <a:pt x="36040" y="134826"/>
                  <a:pt x="32921" y="131552"/>
                </a:cubicBezTo>
                <a:cubicBezTo>
                  <a:pt x="32587" y="131171"/>
                  <a:pt x="32242" y="130814"/>
                  <a:pt x="31897" y="130457"/>
                </a:cubicBezTo>
                <a:cubicBezTo>
                  <a:pt x="30099" y="128576"/>
                  <a:pt x="28313" y="126575"/>
                  <a:pt x="26587" y="124658"/>
                </a:cubicBezTo>
                <a:cubicBezTo>
                  <a:pt x="24753" y="122599"/>
                  <a:pt x="22848" y="120491"/>
                  <a:pt x="20919" y="118467"/>
                </a:cubicBezTo>
                <a:cubicBezTo>
                  <a:pt x="20515" y="118038"/>
                  <a:pt x="20110" y="117622"/>
                  <a:pt x="19705" y="117205"/>
                </a:cubicBezTo>
                <a:cubicBezTo>
                  <a:pt x="16216" y="113586"/>
                  <a:pt x="12597" y="109835"/>
                  <a:pt x="10442" y="104906"/>
                </a:cubicBezTo>
                <a:cubicBezTo>
                  <a:pt x="9108" y="101870"/>
                  <a:pt x="8084" y="98596"/>
                  <a:pt x="7108" y="95440"/>
                </a:cubicBezTo>
                <a:cubicBezTo>
                  <a:pt x="6453" y="93345"/>
                  <a:pt x="5763" y="91166"/>
                  <a:pt x="5001" y="89083"/>
                </a:cubicBezTo>
                <a:cubicBezTo>
                  <a:pt x="536" y="76902"/>
                  <a:pt x="3489" y="64353"/>
                  <a:pt x="6346" y="52209"/>
                </a:cubicBezTo>
                <a:cubicBezTo>
                  <a:pt x="8549" y="42827"/>
                  <a:pt x="11882" y="30599"/>
                  <a:pt x="18157" y="19062"/>
                </a:cubicBezTo>
                <a:cubicBezTo>
                  <a:pt x="22836" y="10490"/>
                  <a:pt x="28516" y="5429"/>
                  <a:pt x="35624" y="488"/>
                </a:cubicBezTo>
                <a:lnTo>
                  <a:pt x="353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55" name="Google Shape;1555;p20"/>
          <p:cNvSpPr txBox="1">
            <a:spLocks noGrp="1"/>
          </p:cNvSpPr>
          <p:nvPr>
            <p:ph type="title"/>
          </p:nvPr>
        </p:nvSpPr>
        <p:spPr>
          <a:xfrm>
            <a:off x="3107000" y="694967"/>
            <a:ext cx="597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56" name="Google Shape;1556;p20"/>
          <p:cNvSpPr txBox="1">
            <a:spLocks noGrp="1"/>
          </p:cNvSpPr>
          <p:nvPr>
            <p:ph type="subTitle" idx="1"/>
          </p:nvPr>
        </p:nvSpPr>
        <p:spPr>
          <a:xfrm>
            <a:off x="1303951" y="3632200"/>
            <a:ext cx="1568400" cy="4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57" name="Google Shape;1557;p20"/>
          <p:cNvSpPr txBox="1">
            <a:spLocks noGrp="1"/>
          </p:cNvSpPr>
          <p:nvPr>
            <p:ph type="subTitle" idx="2"/>
          </p:nvPr>
        </p:nvSpPr>
        <p:spPr>
          <a:xfrm>
            <a:off x="998367" y="4074800"/>
            <a:ext cx="2179600" cy="11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8" name="Google Shape;1558;p20"/>
          <p:cNvSpPr txBox="1">
            <a:spLocks noGrp="1"/>
          </p:cNvSpPr>
          <p:nvPr>
            <p:ph type="subTitle" idx="3"/>
          </p:nvPr>
        </p:nvSpPr>
        <p:spPr>
          <a:xfrm>
            <a:off x="3975851" y="3632200"/>
            <a:ext cx="1568400" cy="4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59" name="Google Shape;1559;p20"/>
          <p:cNvSpPr txBox="1">
            <a:spLocks noGrp="1"/>
          </p:cNvSpPr>
          <p:nvPr>
            <p:ph type="subTitle" idx="4"/>
          </p:nvPr>
        </p:nvSpPr>
        <p:spPr>
          <a:xfrm>
            <a:off x="3670257" y="4074800"/>
            <a:ext cx="2179600" cy="11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0" name="Google Shape;1560;p20"/>
          <p:cNvSpPr txBox="1">
            <a:spLocks noGrp="1"/>
          </p:cNvSpPr>
          <p:nvPr>
            <p:ph type="subTitle" idx="5"/>
          </p:nvPr>
        </p:nvSpPr>
        <p:spPr>
          <a:xfrm>
            <a:off x="6647751" y="3632200"/>
            <a:ext cx="1568400" cy="4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61" name="Google Shape;1561;p20"/>
          <p:cNvSpPr txBox="1">
            <a:spLocks noGrp="1"/>
          </p:cNvSpPr>
          <p:nvPr>
            <p:ph type="subTitle" idx="6"/>
          </p:nvPr>
        </p:nvSpPr>
        <p:spPr>
          <a:xfrm>
            <a:off x="6342181" y="4074800"/>
            <a:ext cx="2179600" cy="11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2" name="Google Shape;1562;p20"/>
          <p:cNvSpPr txBox="1">
            <a:spLocks noGrp="1"/>
          </p:cNvSpPr>
          <p:nvPr>
            <p:ph type="subTitle" idx="7"/>
          </p:nvPr>
        </p:nvSpPr>
        <p:spPr>
          <a:xfrm>
            <a:off x="9319651" y="3632200"/>
            <a:ext cx="1568400" cy="4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63" name="Google Shape;1563;p20"/>
          <p:cNvSpPr txBox="1">
            <a:spLocks noGrp="1"/>
          </p:cNvSpPr>
          <p:nvPr>
            <p:ph type="subTitle" idx="8"/>
          </p:nvPr>
        </p:nvSpPr>
        <p:spPr>
          <a:xfrm>
            <a:off x="9014072" y="4074800"/>
            <a:ext cx="2179600" cy="11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64" name="Google Shape;1564;p20"/>
          <p:cNvGrpSpPr/>
          <p:nvPr/>
        </p:nvGrpSpPr>
        <p:grpSpPr>
          <a:xfrm rot="-7040182" flipH="1">
            <a:off x="-896976" y="5531069"/>
            <a:ext cx="3235239" cy="2930115"/>
            <a:chOff x="-3645100" y="3639825"/>
            <a:chExt cx="2426500" cy="2197650"/>
          </a:xfrm>
        </p:grpSpPr>
        <p:sp>
          <p:nvSpPr>
            <p:cNvPr id="1565" name="Google Shape;1565;p20"/>
            <p:cNvSpPr/>
            <p:nvPr/>
          </p:nvSpPr>
          <p:spPr>
            <a:xfrm>
              <a:off x="-363142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66" name="Google Shape;1566;p20"/>
            <p:cNvSpPr/>
            <p:nvPr/>
          </p:nvSpPr>
          <p:spPr>
            <a:xfrm>
              <a:off x="-36451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67" name="Google Shape;1567;p20"/>
            <p:cNvSpPr/>
            <p:nvPr/>
          </p:nvSpPr>
          <p:spPr>
            <a:xfrm>
              <a:off x="-315665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68" name="Google Shape;1568;p20"/>
            <p:cNvSpPr/>
            <p:nvPr/>
          </p:nvSpPr>
          <p:spPr>
            <a:xfrm>
              <a:off x="-3170350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69" name="Google Shape;1569;p20"/>
            <p:cNvSpPr/>
            <p:nvPr/>
          </p:nvSpPr>
          <p:spPr>
            <a:xfrm>
              <a:off x="-3422475" y="44375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9" y="609"/>
                  </a:cubicBezTo>
                  <a:lnTo>
                    <a:pt x="49" y="657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1" y="1716"/>
                    <a:pt x="1299" y="1621"/>
                    <a:pt x="1454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4"/>
                    <a:pt x="1704" y="799"/>
                    <a:pt x="1656" y="657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3" y="418"/>
                  </a:cubicBezTo>
                  <a:cubicBezTo>
                    <a:pt x="1513" y="323"/>
                    <a:pt x="1454" y="240"/>
                    <a:pt x="1358" y="180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0" name="Google Shape;1570;p20"/>
            <p:cNvSpPr/>
            <p:nvPr/>
          </p:nvSpPr>
          <p:spPr>
            <a:xfrm>
              <a:off x="-343050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1" name="Google Shape;1571;p20"/>
            <p:cNvSpPr/>
            <p:nvPr/>
          </p:nvSpPr>
          <p:spPr>
            <a:xfrm>
              <a:off x="-315665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2" name="Google Shape;1572;p20"/>
            <p:cNvSpPr/>
            <p:nvPr/>
          </p:nvSpPr>
          <p:spPr>
            <a:xfrm>
              <a:off x="-3170350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3" name="Google Shape;1573;p20"/>
            <p:cNvSpPr/>
            <p:nvPr/>
          </p:nvSpPr>
          <p:spPr>
            <a:xfrm>
              <a:off x="-3422475" y="36398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5" y="193"/>
                    <a:pt x="84" y="419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5"/>
                    <a:pt x="49" y="1097"/>
                  </a:cubicBezTo>
                  <a:cubicBezTo>
                    <a:pt x="96" y="1252"/>
                    <a:pt x="156" y="1371"/>
                    <a:pt x="263" y="1466"/>
                  </a:cubicBezTo>
                  <a:cubicBezTo>
                    <a:pt x="418" y="1621"/>
                    <a:pt x="632" y="1717"/>
                    <a:pt x="858" y="1717"/>
                  </a:cubicBezTo>
                  <a:cubicBezTo>
                    <a:pt x="1061" y="1717"/>
                    <a:pt x="1299" y="1621"/>
                    <a:pt x="1454" y="1466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5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73" y="419"/>
                  </a:cubicBezTo>
                  <a:cubicBezTo>
                    <a:pt x="1513" y="323"/>
                    <a:pt x="1454" y="240"/>
                    <a:pt x="1358" y="181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4" name="Google Shape;1574;p20"/>
            <p:cNvSpPr/>
            <p:nvPr/>
          </p:nvSpPr>
          <p:spPr>
            <a:xfrm>
              <a:off x="-2695575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7" y="1264"/>
                    <a:pt x="655" y="1264"/>
                  </a:cubicBezTo>
                  <a:cubicBezTo>
                    <a:pt x="982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5" name="Google Shape;1575;p20"/>
            <p:cNvSpPr/>
            <p:nvPr/>
          </p:nvSpPr>
          <p:spPr>
            <a:xfrm>
              <a:off x="-2947700" y="5235275"/>
              <a:ext cx="42575" cy="42600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1" y="0"/>
                    <a:pt x="869" y="1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6" name="Google Shape;1576;p20"/>
            <p:cNvSpPr/>
            <p:nvPr/>
          </p:nvSpPr>
          <p:spPr>
            <a:xfrm>
              <a:off x="-2955750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21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7" name="Google Shape;1577;p20"/>
            <p:cNvSpPr/>
            <p:nvPr/>
          </p:nvSpPr>
          <p:spPr>
            <a:xfrm>
              <a:off x="-268190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8" name="Google Shape;1578;p20"/>
            <p:cNvSpPr/>
            <p:nvPr/>
          </p:nvSpPr>
          <p:spPr>
            <a:xfrm>
              <a:off x="-2695575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7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9" name="Google Shape;1579;p20"/>
            <p:cNvSpPr/>
            <p:nvPr/>
          </p:nvSpPr>
          <p:spPr>
            <a:xfrm>
              <a:off x="-2947700" y="4437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7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16"/>
                    <a:pt x="858" y="1716"/>
                  </a:cubicBezTo>
                  <a:cubicBezTo>
                    <a:pt x="1060" y="1716"/>
                    <a:pt x="1298" y="1621"/>
                    <a:pt x="1453" y="1478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7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80" name="Google Shape;1580;p20"/>
            <p:cNvSpPr/>
            <p:nvPr/>
          </p:nvSpPr>
          <p:spPr>
            <a:xfrm>
              <a:off x="-2955750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81" name="Google Shape;1581;p20"/>
            <p:cNvSpPr/>
            <p:nvPr/>
          </p:nvSpPr>
          <p:spPr>
            <a:xfrm>
              <a:off x="-268190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82" name="Google Shape;1582;p20"/>
            <p:cNvSpPr/>
            <p:nvPr/>
          </p:nvSpPr>
          <p:spPr>
            <a:xfrm>
              <a:off x="-2695575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83" name="Google Shape;1583;p20"/>
            <p:cNvSpPr/>
            <p:nvPr/>
          </p:nvSpPr>
          <p:spPr>
            <a:xfrm>
              <a:off x="-2947700" y="3639825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4" y="193"/>
                    <a:pt x="84" y="419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5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17"/>
                    <a:pt x="858" y="1717"/>
                  </a:cubicBezTo>
                  <a:cubicBezTo>
                    <a:pt x="1060" y="1717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5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13" y="323"/>
                    <a:pt x="1453" y="240"/>
                    <a:pt x="1358" y="181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84" name="Google Shape;1584;p20"/>
            <p:cNvSpPr/>
            <p:nvPr/>
          </p:nvSpPr>
          <p:spPr>
            <a:xfrm>
              <a:off x="-2480975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89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-2207125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51"/>
                    <a:pt x="393" y="1501"/>
                    <a:pt x="779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86" name="Google Shape;1586;p20"/>
            <p:cNvSpPr/>
            <p:nvPr/>
          </p:nvSpPr>
          <p:spPr>
            <a:xfrm>
              <a:off x="-222052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87" name="Google Shape;1587;p20"/>
            <p:cNvSpPr/>
            <p:nvPr/>
          </p:nvSpPr>
          <p:spPr>
            <a:xfrm>
              <a:off x="-2472650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1" y="0"/>
                  </a:moveTo>
                  <a:cubicBezTo>
                    <a:pt x="869" y="0"/>
                    <a:pt x="858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6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04"/>
                    <a:pt x="846" y="1704"/>
                  </a:cubicBezTo>
                  <a:cubicBezTo>
                    <a:pt x="1049" y="1704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88" name="Google Shape;1588;p20"/>
            <p:cNvSpPr/>
            <p:nvPr/>
          </p:nvSpPr>
          <p:spPr>
            <a:xfrm>
              <a:off x="-2480975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89" name="Google Shape;1589;p20"/>
            <p:cNvSpPr/>
            <p:nvPr/>
          </p:nvSpPr>
          <p:spPr>
            <a:xfrm>
              <a:off x="-2207125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0" name="Google Shape;1590;p20"/>
            <p:cNvSpPr/>
            <p:nvPr/>
          </p:nvSpPr>
          <p:spPr>
            <a:xfrm>
              <a:off x="-222052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1" name="Google Shape;1591;p20"/>
            <p:cNvSpPr/>
            <p:nvPr/>
          </p:nvSpPr>
          <p:spPr>
            <a:xfrm>
              <a:off x="-2472650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7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06" y="1621"/>
                    <a:pt x="620" y="1716"/>
                    <a:pt x="846" y="1716"/>
                  </a:cubicBezTo>
                  <a:cubicBezTo>
                    <a:pt x="1049" y="1716"/>
                    <a:pt x="1287" y="1621"/>
                    <a:pt x="1441" y="1478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2" name="Google Shape;1592;p20"/>
            <p:cNvSpPr/>
            <p:nvPr/>
          </p:nvSpPr>
          <p:spPr>
            <a:xfrm>
              <a:off x="-2480975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3" name="Google Shape;1593;p20"/>
            <p:cNvSpPr/>
            <p:nvPr/>
          </p:nvSpPr>
          <p:spPr>
            <a:xfrm>
              <a:off x="-2207125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6" y="1250"/>
                    <a:pt x="393" y="1500"/>
                    <a:pt x="779" y="1500"/>
                  </a:cubicBezTo>
                  <a:cubicBezTo>
                    <a:pt x="1164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4" name="Google Shape;1594;p20"/>
            <p:cNvSpPr/>
            <p:nvPr/>
          </p:nvSpPr>
          <p:spPr>
            <a:xfrm>
              <a:off x="-222052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5" name="Google Shape;1595;p20"/>
            <p:cNvSpPr/>
            <p:nvPr/>
          </p:nvSpPr>
          <p:spPr>
            <a:xfrm>
              <a:off x="-2472650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7" y="609"/>
                  </a:cubicBezTo>
                  <a:lnTo>
                    <a:pt x="37" y="657"/>
                  </a:lnTo>
                  <a:cubicBezTo>
                    <a:pt x="1" y="800"/>
                    <a:pt x="1" y="955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17"/>
                    <a:pt x="846" y="1717"/>
                  </a:cubicBezTo>
                  <a:cubicBezTo>
                    <a:pt x="1049" y="1717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1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6" name="Google Shape;1596;p20"/>
            <p:cNvSpPr/>
            <p:nvPr/>
          </p:nvSpPr>
          <p:spPr>
            <a:xfrm>
              <a:off x="-2005925" y="5598425"/>
              <a:ext cx="37250" cy="3725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13"/>
                    <a:pt x="1" y="322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89"/>
                    <a:pt x="751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7" name="Google Shape;1597;p20"/>
            <p:cNvSpPr/>
            <p:nvPr/>
          </p:nvSpPr>
          <p:spPr>
            <a:xfrm>
              <a:off x="-1732075" y="5799950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8" name="Google Shape;1598;p20"/>
            <p:cNvSpPr/>
            <p:nvPr/>
          </p:nvSpPr>
          <p:spPr>
            <a:xfrm>
              <a:off x="-174577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3"/>
                    <a:pt x="328" y="1264"/>
                    <a:pt x="656" y="1264"/>
                  </a:cubicBezTo>
                  <a:cubicBezTo>
                    <a:pt x="983" y="1264"/>
                    <a:pt x="1311" y="1053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9" name="Google Shape;1599;p20"/>
            <p:cNvSpPr/>
            <p:nvPr/>
          </p:nvSpPr>
          <p:spPr>
            <a:xfrm>
              <a:off x="-1997575" y="5235275"/>
              <a:ext cx="42275" cy="42600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48" y="1704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0" name="Google Shape;1600;p20"/>
            <p:cNvSpPr/>
            <p:nvPr/>
          </p:nvSpPr>
          <p:spPr>
            <a:xfrm>
              <a:off x="-2005925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69" y="0"/>
                  </a:moveTo>
                  <a:cubicBezTo>
                    <a:pt x="763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5" y="1489"/>
                    <a:pt x="751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1" name="Google Shape;1601;p20"/>
            <p:cNvSpPr/>
            <p:nvPr/>
          </p:nvSpPr>
          <p:spPr>
            <a:xfrm>
              <a:off x="-1732075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2" name="Google Shape;1602;p20"/>
            <p:cNvSpPr/>
            <p:nvPr/>
          </p:nvSpPr>
          <p:spPr>
            <a:xfrm>
              <a:off x="-174577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1" y="1047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3" name="Google Shape;1603;p20"/>
            <p:cNvSpPr/>
            <p:nvPr/>
          </p:nvSpPr>
          <p:spPr>
            <a:xfrm>
              <a:off x="-1997575" y="4437550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16"/>
                    <a:pt x="846" y="1716"/>
                  </a:cubicBezTo>
                  <a:cubicBezTo>
                    <a:pt x="1048" y="1716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7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4" name="Google Shape;1604;p20"/>
            <p:cNvSpPr/>
            <p:nvPr/>
          </p:nvSpPr>
          <p:spPr>
            <a:xfrm>
              <a:off x="-2005925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5" name="Google Shape;1605;p20"/>
            <p:cNvSpPr/>
            <p:nvPr/>
          </p:nvSpPr>
          <p:spPr>
            <a:xfrm>
              <a:off x="-173207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0"/>
                    <a:pt x="1" y="750"/>
                  </a:cubicBezTo>
                  <a:cubicBezTo>
                    <a:pt x="1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6" name="Google Shape;1606;p20"/>
            <p:cNvSpPr/>
            <p:nvPr/>
          </p:nvSpPr>
          <p:spPr>
            <a:xfrm>
              <a:off x="-174577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6" y="1256"/>
                  </a:cubicBezTo>
                  <a:cubicBezTo>
                    <a:pt x="983" y="1256"/>
                    <a:pt x="1311" y="1047"/>
                    <a:pt x="1311" y="631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7" name="Google Shape;1607;p20"/>
            <p:cNvSpPr/>
            <p:nvPr/>
          </p:nvSpPr>
          <p:spPr>
            <a:xfrm>
              <a:off x="-1997575" y="3639825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2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0" y="800"/>
                    <a:pt x="0" y="955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17"/>
                    <a:pt x="846" y="1717"/>
                  </a:cubicBezTo>
                  <a:cubicBezTo>
                    <a:pt x="1048" y="1717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5"/>
                    <a:pt x="1691" y="800"/>
                    <a:pt x="1643" y="657"/>
                  </a:cubicBezTo>
                  <a:lnTo>
                    <a:pt x="1643" y="609"/>
                  </a:lnTo>
                  <a:cubicBezTo>
                    <a:pt x="1619" y="550"/>
                    <a:pt x="1584" y="478"/>
                    <a:pt x="1560" y="419"/>
                  </a:cubicBezTo>
                  <a:cubicBezTo>
                    <a:pt x="1500" y="323"/>
                    <a:pt x="1441" y="240"/>
                    <a:pt x="1346" y="181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8" name="Google Shape;1608;p20"/>
            <p:cNvSpPr/>
            <p:nvPr/>
          </p:nvSpPr>
          <p:spPr>
            <a:xfrm>
              <a:off x="-1531150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89"/>
                    <a:pt x="750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9" name="Google Shape;1609;p20"/>
            <p:cNvSpPr/>
            <p:nvPr/>
          </p:nvSpPr>
          <p:spPr>
            <a:xfrm>
              <a:off x="-1257300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0" name="Google Shape;1610;p20"/>
            <p:cNvSpPr/>
            <p:nvPr/>
          </p:nvSpPr>
          <p:spPr>
            <a:xfrm>
              <a:off x="-1271000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1" name="Google Shape;1611;p20"/>
            <p:cNvSpPr/>
            <p:nvPr/>
          </p:nvSpPr>
          <p:spPr>
            <a:xfrm>
              <a:off x="-1522825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48" y="1704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2" name="Google Shape;1612;p20"/>
            <p:cNvSpPr/>
            <p:nvPr/>
          </p:nvSpPr>
          <p:spPr>
            <a:xfrm>
              <a:off x="-1531150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3" name="Google Shape;1613;p20"/>
            <p:cNvSpPr/>
            <p:nvPr/>
          </p:nvSpPr>
          <p:spPr>
            <a:xfrm>
              <a:off x="-1257300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4" name="Google Shape;1614;p20"/>
            <p:cNvSpPr/>
            <p:nvPr/>
          </p:nvSpPr>
          <p:spPr>
            <a:xfrm>
              <a:off x="-1271000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5" name="Google Shape;1615;p20"/>
            <p:cNvSpPr/>
            <p:nvPr/>
          </p:nvSpPr>
          <p:spPr>
            <a:xfrm>
              <a:off x="-1522825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87" y="1621"/>
                    <a:pt x="1441" y="1478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6" name="Google Shape;1616;p20"/>
            <p:cNvSpPr/>
            <p:nvPr/>
          </p:nvSpPr>
          <p:spPr>
            <a:xfrm>
              <a:off x="-153115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7" name="Google Shape;1617;p20"/>
            <p:cNvSpPr/>
            <p:nvPr/>
          </p:nvSpPr>
          <p:spPr>
            <a:xfrm>
              <a:off x="-1257300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8" name="Google Shape;1618;p20"/>
            <p:cNvSpPr/>
            <p:nvPr/>
          </p:nvSpPr>
          <p:spPr>
            <a:xfrm>
              <a:off x="-12710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9" name="Google Shape;1619;p20"/>
            <p:cNvSpPr/>
            <p:nvPr/>
          </p:nvSpPr>
          <p:spPr>
            <a:xfrm>
              <a:off x="-1522825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1" y="800"/>
                    <a:pt x="1" y="955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17"/>
                    <a:pt x="846" y="1717"/>
                  </a:cubicBezTo>
                  <a:cubicBezTo>
                    <a:pt x="1048" y="1717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0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620" name="Google Shape;1620;p20"/>
          <p:cNvSpPr/>
          <p:nvPr/>
        </p:nvSpPr>
        <p:spPr>
          <a:xfrm rot="-6299960" flipH="1">
            <a:off x="10737624" y="5468360"/>
            <a:ext cx="1586685" cy="2710219"/>
          </a:xfrm>
          <a:custGeom>
            <a:avLst/>
            <a:gdLst/>
            <a:ahLst/>
            <a:cxnLst/>
            <a:rect l="l" t="t" r="r" b="b"/>
            <a:pathLst>
              <a:path w="47602" h="81309" extrusionOk="0">
                <a:moveTo>
                  <a:pt x="47601" y="0"/>
                </a:moveTo>
                <a:cubicBezTo>
                  <a:pt x="38076" y="381"/>
                  <a:pt x="28266" y="2048"/>
                  <a:pt x="19562" y="5942"/>
                </a:cubicBezTo>
                <a:cubicBezTo>
                  <a:pt x="8132" y="11073"/>
                  <a:pt x="0" y="25242"/>
                  <a:pt x="2084" y="37743"/>
                </a:cubicBezTo>
                <a:cubicBezTo>
                  <a:pt x="2953" y="42982"/>
                  <a:pt x="6751" y="48197"/>
                  <a:pt x="9394" y="52674"/>
                </a:cubicBezTo>
                <a:cubicBezTo>
                  <a:pt x="13037" y="58841"/>
                  <a:pt x="19443" y="64104"/>
                  <a:pt x="25384" y="68211"/>
                </a:cubicBezTo>
                <a:cubicBezTo>
                  <a:pt x="31635" y="72545"/>
                  <a:pt x="38255" y="76379"/>
                  <a:pt x="44934" y="79986"/>
                </a:cubicBezTo>
                <a:cubicBezTo>
                  <a:pt x="45839" y="80463"/>
                  <a:pt x="46720" y="80903"/>
                  <a:pt x="47601" y="81308"/>
                </a:cubicBezTo>
                <a:lnTo>
                  <a:pt x="4760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21" name="Google Shape;1621;p20"/>
          <p:cNvSpPr/>
          <p:nvPr/>
        </p:nvSpPr>
        <p:spPr>
          <a:xfrm rot="-7600643" flipH="1">
            <a:off x="9923340" y="6037753"/>
            <a:ext cx="3501216" cy="2825427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5888429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accent2"/>
        </a:solidFill>
        <a:effectLst/>
      </p:bgPr>
    </p:bg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21"/>
          <p:cNvSpPr/>
          <p:nvPr/>
        </p:nvSpPr>
        <p:spPr>
          <a:xfrm rot="-5400000">
            <a:off x="-1480715" y="-1700967"/>
            <a:ext cx="1493500" cy="4372000"/>
          </a:xfrm>
          <a:custGeom>
            <a:avLst/>
            <a:gdLst/>
            <a:ahLst/>
            <a:cxnLst/>
            <a:rect l="l" t="t" r="r" b="b"/>
            <a:pathLst>
              <a:path w="44805" h="131160" extrusionOk="0">
                <a:moveTo>
                  <a:pt x="24040" y="0"/>
                </a:moveTo>
                <a:cubicBezTo>
                  <a:pt x="21837" y="2417"/>
                  <a:pt x="19682" y="4858"/>
                  <a:pt x="17670" y="7442"/>
                </a:cubicBezTo>
                <a:cubicBezTo>
                  <a:pt x="17217" y="8025"/>
                  <a:pt x="16777" y="8608"/>
                  <a:pt x="16348" y="9204"/>
                </a:cubicBezTo>
                <a:cubicBezTo>
                  <a:pt x="11526" y="15812"/>
                  <a:pt x="8252" y="22551"/>
                  <a:pt x="4918" y="30004"/>
                </a:cubicBezTo>
                <a:cubicBezTo>
                  <a:pt x="2751" y="34874"/>
                  <a:pt x="1370" y="39410"/>
                  <a:pt x="668" y="44160"/>
                </a:cubicBezTo>
                <a:cubicBezTo>
                  <a:pt x="168" y="47554"/>
                  <a:pt x="1" y="51042"/>
                  <a:pt x="156" y="54805"/>
                </a:cubicBezTo>
                <a:cubicBezTo>
                  <a:pt x="322" y="59317"/>
                  <a:pt x="1203" y="63687"/>
                  <a:pt x="1561" y="68187"/>
                </a:cubicBezTo>
                <a:cubicBezTo>
                  <a:pt x="1799" y="71199"/>
                  <a:pt x="1953" y="74105"/>
                  <a:pt x="2561" y="77081"/>
                </a:cubicBezTo>
                <a:cubicBezTo>
                  <a:pt x="4513" y="86606"/>
                  <a:pt x="7680" y="97250"/>
                  <a:pt x="13634" y="105180"/>
                </a:cubicBezTo>
                <a:cubicBezTo>
                  <a:pt x="21456" y="115633"/>
                  <a:pt x="33065" y="123373"/>
                  <a:pt x="43804" y="130504"/>
                </a:cubicBezTo>
                <a:cubicBezTo>
                  <a:pt x="44125" y="130719"/>
                  <a:pt x="44471" y="130945"/>
                  <a:pt x="44792" y="131159"/>
                </a:cubicBezTo>
                <a:lnTo>
                  <a:pt x="44804" y="131159"/>
                </a:lnTo>
                <a:lnTo>
                  <a:pt x="448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24" name="Google Shape;1624;p21"/>
          <p:cNvSpPr/>
          <p:nvPr/>
        </p:nvSpPr>
        <p:spPr>
          <a:xfrm flipH="1">
            <a:off x="11033800" y="5667384"/>
            <a:ext cx="1772867" cy="1942733"/>
          </a:xfrm>
          <a:custGeom>
            <a:avLst/>
            <a:gdLst/>
            <a:ahLst/>
            <a:cxnLst/>
            <a:rect l="l" t="t" r="r" b="b"/>
            <a:pathLst>
              <a:path w="53186" h="58282" extrusionOk="0">
                <a:moveTo>
                  <a:pt x="0" y="1"/>
                </a:moveTo>
                <a:cubicBezTo>
                  <a:pt x="4" y="1"/>
                  <a:pt x="8" y="2"/>
                  <a:pt x="12" y="2"/>
                </a:cubicBezTo>
                <a:lnTo>
                  <a:pt x="12" y="2"/>
                </a:lnTo>
                <a:lnTo>
                  <a:pt x="12" y="1"/>
                </a:lnTo>
                <a:close/>
                <a:moveTo>
                  <a:pt x="12" y="2"/>
                </a:moveTo>
                <a:lnTo>
                  <a:pt x="12" y="58282"/>
                </a:lnTo>
                <a:lnTo>
                  <a:pt x="49173" y="58282"/>
                </a:lnTo>
                <a:cubicBezTo>
                  <a:pt x="52066" y="51603"/>
                  <a:pt x="53185" y="44530"/>
                  <a:pt x="51792" y="37327"/>
                </a:cubicBezTo>
                <a:cubicBezTo>
                  <a:pt x="50697" y="31707"/>
                  <a:pt x="48494" y="26302"/>
                  <a:pt x="46339" y="21039"/>
                </a:cubicBezTo>
                <a:cubicBezTo>
                  <a:pt x="41755" y="9883"/>
                  <a:pt x="27623" y="6347"/>
                  <a:pt x="17240" y="3430"/>
                </a:cubicBezTo>
                <a:cubicBezTo>
                  <a:pt x="11517" y="1824"/>
                  <a:pt x="5925" y="467"/>
                  <a:pt x="12" y="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625" name="Google Shape;1625;p21"/>
          <p:cNvGrpSpPr/>
          <p:nvPr/>
        </p:nvGrpSpPr>
        <p:grpSpPr>
          <a:xfrm rot="1903342">
            <a:off x="-1761464" y="5294168"/>
            <a:ext cx="5442928" cy="3945891"/>
            <a:chOff x="2619614" y="4064416"/>
            <a:chExt cx="4082224" cy="2959439"/>
          </a:xfrm>
        </p:grpSpPr>
        <p:sp>
          <p:nvSpPr>
            <p:cNvPr id="1626" name="Google Shape;1626;p21"/>
            <p:cNvSpPr/>
            <p:nvPr/>
          </p:nvSpPr>
          <p:spPr>
            <a:xfrm rot="-1001395">
              <a:off x="6133490" y="5092970"/>
              <a:ext cx="183505" cy="45601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13" y="0"/>
                  </a:moveTo>
                  <a:cubicBezTo>
                    <a:pt x="5982" y="24"/>
                    <a:pt x="4839" y="381"/>
                    <a:pt x="3732" y="631"/>
                  </a:cubicBezTo>
                  <a:cubicBezTo>
                    <a:pt x="2530" y="905"/>
                    <a:pt x="1327" y="1155"/>
                    <a:pt x="160" y="1524"/>
                  </a:cubicBezTo>
                  <a:cubicBezTo>
                    <a:pt x="0" y="1570"/>
                    <a:pt x="16" y="1824"/>
                    <a:pt x="175" y="1824"/>
                  </a:cubicBezTo>
                  <a:cubicBezTo>
                    <a:pt x="181" y="1824"/>
                    <a:pt x="189" y="1823"/>
                    <a:pt x="196" y="1822"/>
                  </a:cubicBezTo>
                  <a:cubicBezTo>
                    <a:pt x="1327" y="1691"/>
                    <a:pt x="2458" y="1453"/>
                    <a:pt x="3565" y="1227"/>
                  </a:cubicBezTo>
                  <a:cubicBezTo>
                    <a:pt x="4756" y="989"/>
                    <a:pt x="6042" y="846"/>
                    <a:pt x="7161" y="370"/>
                  </a:cubicBezTo>
                  <a:cubicBezTo>
                    <a:pt x="7340" y="298"/>
                    <a:pt x="7340" y="0"/>
                    <a:pt x="7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27" name="Google Shape;1627;p21"/>
            <p:cNvSpPr/>
            <p:nvPr/>
          </p:nvSpPr>
          <p:spPr>
            <a:xfrm rot="-1001395">
              <a:off x="6345240" y="5194635"/>
              <a:ext cx="103378" cy="137454"/>
            </a:xfrm>
            <a:custGeom>
              <a:avLst/>
              <a:gdLst/>
              <a:ahLst/>
              <a:cxnLst/>
              <a:rect l="l" t="t" r="r" b="b"/>
              <a:pathLst>
                <a:path w="4135" h="5498" extrusionOk="0">
                  <a:moveTo>
                    <a:pt x="230" y="1"/>
                  </a:moveTo>
                  <a:cubicBezTo>
                    <a:pt x="113" y="1"/>
                    <a:pt x="1" y="143"/>
                    <a:pt x="81" y="259"/>
                  </a:cubicBezTo>
                  <a:cubicBezTo>
                    <a:pt x="640" y="1223"/>
                    <a:pt x="1307" y="2140"/>
                    <a:pt x="1950" y="3057"/>
                  </a:cubicBezTo>
                  <a:cubicBezTo>
                    <a:pt x="2522" y="3866"/>
                    <a:pt x="3034" y="4831"/>
                    <a:pt x="3796" y="5450"/>
                  </a:cubicBezTo>
                  <a:cubicBezTo>
                    <a:pt x="3832" y="5483"/>
                    <a:pt x="3879" y="5498"/>
                    <a:pt x="3926" y="5498"/>
                  </a:cubicBezTo>
                  <a:cubicBezTo>
                    <a:pt x="4032" y="5498"/>
                    <a:pt x="4135" y="5419"/>
                    <a:pt x="4093" y="5295"/>
                  </a:cubicBezTo>
                  <a:cubicBezTo>
                    <a:pt x="3724" y="4331"/>
                    <a:pt x="2938" y="3462"/>
                    <a:pt x="2307" y="2616"/>
                  </a:cubicBezTo>
                  <a:cubicBezTo>
                    <a:pt x="1664" y="1747"/>
                    <a:pt x="1057" y="854"/>
                    <a:pt x="343" y="56"/>
                  </a:cubicBezTo>
                  <a:cubicBezTo>
                    <a:pt x="310" y="17"/>
                    <a:pt x="270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28" name="Google Shape;1628;p21"/>
            <p:cNvSpPr/>
            <p:nvPr/>
          </p:nvSpPr>
          <p:spPr>
            <a:xfrm rot="-1001395">
              <a:off x="2828287" y="4548745"/>
              <a:ext cx="3664878" cy="1990781"/>
            </a:xfrm>
            <a:custGeom>
              <a:avLst/>
              <a:gdLst/>
              <a:ahLst/>
              <a:cxnLst/>
              <a:rect l="l" t="t" r="r" b="b"/>
              <a:pathLst>
                <a:path w="146591" h="79629" extrusionOk="0">
                  <a:moveTo>
                    <a:pt x="30967" y="1"/>
                  </a:moveTo>
                  <a:cubicBezTo>
                    <a:pt x="27395" y="1"/>
                    <a:pt x="23827" y="272"/>
                    <a:pt x="20610" y="595"/>
                  </a:cubicBezTo>
                  <a:cubicBezTo>
                    <a:pt x="13455" y="1310"/>
                    <a:pt x="6323" y="3929"/>
                    <a:pt x="0" y="7798"/>
                  </a:cubicBezTo>
                  <a:lnTo>
                    <a:pt x="0" y="79629"/>
                  </a:lnTo>
                  <a:lnTo>
                    <a:pt x="145471" y="79629"/>
                  </a:lnTo>
                  <a:cubicBezTo>
                    <a:pt x="146590" y="67937"/>
                    <a:pt x="145173" y="56114"/>
                    <a:pt x="141935" y="44601"/>
                  </a:cubicBezTo>
                  <a:cubicBezTo>
                    <a:pt x="139125" y="34611"/>
                    <a:pt x="133660" y="25610"/>
                    <a:pt x="123552" y="21753"/>
                  </a:cubicBezTo>
                  <a:cubicBezTo>
                    <a:pt x="119980" y="20383"/>
                    <a:pt x="116491" y="19740"/>
                    <a:pt x="112657" y="19645"/>
                  </a:cubicBezTo>
                  <a:cubicBezTo>
                    <a:pt x="106478" y="19467"/>
                    <a:pt x="100323" y="18812"/>
                    <a:pt x="94155" y="18633"/>
                  </a:cubicBezTo>
                  <a:cubicBezTo>
                    <a:pt x="88250" y="18455"/>
                    <a:pt x="82844" y="18121"/>
                    <a:pt x="77046" y="16669"/>
                  </a:cubicBezTo>
                  <a:cubicBezTo>
                    <a:pt x="72617" y="15549"/>
                    <a:pt x="68664" y="13478"/>
                    <a:pt x="64520" y="11525"/>
                  </a:cubicBezTo>
                  <a:cubicBezTo>
                    <a:pt x="57139" y="8072"/>
                    <a:pt x="50269" y="3465"/>
                    <a:pt x="42339" y="1286"/>
                  </a:cubicBezTo>
                  <a:cubicBezTo>
                    <a:pt x="38850" y="331"/>
                    <a:pt x="34905" y="1"/>
                    <a:pt x="309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29" name="Google Shape;1629;p21"/>
            <p:cNvSpPr/>
            <p:nvPr/>
          </p:nvSpPr>
          <p:spPr>
            <a:xfrm rot="-1001395">
              <a:off x="3540802" y="6068980"/>
              <a:ext cx="38726" cy="37301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44"/>
                    <a:pt x="388" y="1491"/>
                    <a:pt x="775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0" name="Google Shape;1630;p21"/>
            <p:cNvSpPr/>
            <p:nvPr/>
          </p:nvSpPr>
          <p:spPr>
            <a:xfrm rot="-1001395">
              <a:off x="3404455" y="5665151"/>
              <a:ext cx="32776" cy="31726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1" name="Google Shape;1631;p21"/>
            <p:cNvSpPr/>
            <p:nvPr/>
          </p:nvSpPr>
          <p:spPr>
            <a:xfrm rot="-1001395">
              <a:off x="3579707" y="5467038"/>
              <a:ext cx="42301" cy="42926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60" y="50"/>
                    <a:pt x="429" y="121"/>
                  </a:cubicBezTo>
                  <a:cubicBezTo>
                    <a:pt x="263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98" y="1621"/>
                    <a:pt x="1441" y="1478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2" name="Google Shape;1632;p21"/>
            <p:cNvSpPr/>
            <p:nvPr/>
          </p:nvSpPr>
          <p:spPr>
            <a:xfrm rot="-1001395">
              <a:off x="3766429" y="5168196"/>
              <a:ext cx="38701" cy="37526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3" name="Google Shape;1633;p21"/>
            <p:cNvSpPr/>
            <p:nvPr/>
          </p:nvSpPr>
          <p:spPr>
            <a:xfrm rot="-1001395">
              <a:off x="4034775" y="5330557"/>
              <a:ext cx="42576" cy="42926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60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43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6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4" name="Google Shape;1634;p21"/>
            <p:cNvSpPr/>
            <p:nvPr/>
          </p:nvSpPr>
          <p:spPr>
            <a:xfrm rot="-1001395">
              <a:off x="4221766" y="5031672"/>
              <a:ext cx="38726" cy="37526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5" name="Google Shape;1635;p21"/>
            <p:cNvSpPr/>
            <p:nvPr/>
          </p:nvSpPr>
          <p:spPr>
            <a:xfrm rot="-1001395">
              <a:off x="4489544" y="5194249"/>
              <a:ext cx="42301" cy="42926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43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6" name="Google Shape;1636;p21"/>
            <p:cNvSpPr/>
            <p:nvPr/>
          </p:nvSpPr>
          <p:spPr>
            <a:xfrm rot="-1001395">
              <a:off x="4676529" y="4895323"/>
              <a:ext cx="38726" cy="37526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7" name="Google Shape;1637;p21"/>
            <p:cNvSpPr/>
            <p:nvPr/>
          </p:nvSpPr>
          <p:spPr>
            <a:xfrm rot="-1001395">
              <a:off x="3944296" y="4815374"/>
              <a:ext cx="42576" cy="42926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76" y="1"/>
                  </a:moveTo>
                  <a:cubicBezTo>
                    <a:pt x="866" y="1"/>
                    <a:pt x="856" y="1"/>
                    <a:pt x="845" y="2"/>
                  </a:cubicBezTo>
                  <a:cubicBezTo>
                    <a:pt x="702" y="2"/>
                    <a:pt x="572" y="49"/>
                    <a:pt x="429" y="121"/>
                  </a:cubicBezTo>
                  <a:cubicBezTo>
                    <a:pt x="274" y="204"/>
                    <a:pt x="71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33"/>
                    <a:pt x="631" y="1716"/>
                    <a:pt x="845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71"/>
                    <a:pt x="1619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19" y="561"/>
                    <a:pt x="1595" y="478"/>
                    <a:pt x="1560" y="418"/>
                  </a:cubicBezTo>
                  <a:cubicBezTo>
                    <a:pt x="1500" y="335"/>
                    <a:pt x="1441" y="240"/>
                    <a:pt x="1357" y="180"/>
                  </a:cubicBezTo>
                  <a:cubicBezTo>
                    <a:pt x="1234" y="90"/>
                    <a:pt x="1047" y="1"/>
                    <a:pt x="8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8" name="Google Shape;1638;p21"/>
            <p:cNvSpPr/>
            <p:nvPr/>
          </p:nvSpPr>
          <p:spPr>
            <a:xfrm rot="-1001395">
              <a:off x="5040216" y="5408939"/>
              <a:ext cx="37226" cy="37251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1" y="334"/>
                    <a:pt x="1" y="751"/>
                  </a:cubicBezTo>
                  <a:cubicBezTo>
                    <a:pt x="1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4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9" name="Google Shape;1639;p21"/>
            <p:cNvSpPr/>
            <p:nvPr/>
          </p:nvSpPr>
          <p:spPr>
            <a:xfrm rot="-1001395">
              <a:off x="5360476" y="5523401"/>
              <a:ext cx="38726" cy="37301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0" name="Google Shape;1640;p21"/>
            <p:cNvSpPr/>
            <p:nvPr/>
          </p:nvSpPr>
          <p:spPr>
            <a:xfrm rot="-1001395">
              <a:off x="5223842" y="5119658"/>
              <a:ext cx="32776" cy="31726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3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1" name="Google Shape;1641;p21"/>
            <p:cNvSpPr/>
            <p:nvPr/>
          </p:nvSpPr>
          <p:spPr>
            <a:xfrm rot="-1001395">
              <a:off x="4944325" y="5057854"/>
              <a:ext cx="42576" cy="42926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2" y="2"/>
                    <a:pt x="572" y="50"/>
                    <a:pt x="429" y="121"/>
                  </a:cubicBezTo>
                  <a:cubicBezTo>
                    <a:pt x="274" y="204"/>
                    <a:pt x="71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5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2" name="Google Shape;1642;p21"/>
            <p:cNvSpPr/>
            <p:nvPr/>
          </p:nvSpPr>
          <p:spPr>
            <a:xfrm rot="-1001395">
              <a:off x="5495003" y="5272584"/>
              <a:ext cx="37226" cy="37251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0"/>
                  </a:moveTo>
                  <a:cubicBezTo>
                    <a:pt x="751" y="0"/>
                    <a:pt x="745" y="0"/>
                    <a:pt x="738" y="1"/>
                  </a:cubicBezTo>
                  <a:cubicBezTo>
                    <a:pt x="333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19" y="1489"/>
                  </a:cubicBezTo>
                  <a:cubicBezTo>
                    <a:pt x="725" y="1489"/>
                    <a:pt x="732" y="1489"/>
                    <a:pt x="738" y="1489"/>
                  </a:cubicBezTo>
                  <a:cubicBezTo>
                    <a:pt x="1143" y="1453"/>
                    <a:pt x="1488" y="1155"/>
                    <a:pt x="1488" y="751"/>
                  </a:cubicBezTo>
                  <a:cubicBezTo>
                    <a:pt x="1488" y="364"/>
                    <a:pt x="1154" y="0"/>
                    <a:pt x="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3" name="Google Shape;1643;p21"/>
            <p:cNvSpPr/>
            <p:nvPr/>
          </p:nvSpPr>
          <p:spPr>
            <a:xfrm rot="-1001395">
              <a:off x="5815239" y="5387053"/>
              <a:ext cx="38726" cy="37301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7" y="1244"/>
                    <a:pt x="394" y="1491"/>
                    <a:pt x="779" y="1491"/>
                  </a:cubicBezTo>
                  <a:cubicBezTo>
                    <a:pt x="1165" y="1491"/>
                    <a:pt x="1549" y="1244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4" name="Google Shape;1644;p21"/>
            <p:cNvSpPr/>
            <p:nvPr/>
          </p:nvSpPr>
          <p:spPr>
            <a:xfrm rot="-1001395">
              <a:off x="5678630" y="4983306"/>
              <a:ext cx="32751" cy="31726"/>
            </a:xfrm>
            <a:custGeom>
              <a:avLst/>
              <a:gdLst/>
              <a:ahLst/>
              <a:cxnLst/>
              <a:rect l="l" t="t" r="r" b="b"/>
              <a:pathLst>
                <a:path w="1310" h="1269" extrusionOk="0">
                  <a:moveTo>
                    <a:pt x="648" y="0"/>
                  </a:moveTo>
                  <a:cubicBezTo>
                    <a:pt x="323" y="0"/>
                    <a:pt x="0" y="206"/>
                    <a:pt x="0" y="626"/>
                  </a:cubicBezTo>
                  <a:cubicBezTo>
                    <a:pt x="12" y="1054"/>
                    <a:pt x="339" y="1268"/>
                    <a:pt x="664" y="1268"/>
                  </a:cubicBezTo>
                  <a:cubicBezTo>
                    <a:pt x="988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5" name="Google Shape;1645;p21"/>
            <p:cNvSpPr/>
            <p:nvPr/>
          </p:nvSpPr>
          <p:spPr>
            <a:xfrm rot="-1001395">
              <a:off x="5399094" y="4921545"/>
              <a:ext cx="42301" cy="42926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84" y="1252"/>
                    <a:pt x="155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691" y="954"/>
                    <a:pt x="1691" y="800"/>
                    <a:pt x="1655" y="657"/>
                  </a:cubicBezTo>
                  <a:lnTo>
                    <a:pt x="1655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6" name="Google Shape;1646;p21"/>
            <p:cNvSpPr/>
            <p:nvPr/>
          </p:nvSpPr>
          <p:spPr>
            <a:xfrm rot="-1001395">
              <a:off x="5584022" y="5177221"/>
              <a:ext cx="42601" cy="42926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7" y="1"/>
                  </a:moveTo>
                  <a:cubicBezTo>
                    <a:pt x="877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204"/>
                    <a:pt x="72" y="418"/>
                    <a:pt x="48" y="621"/>
                  </a:cubicBezTo>
                  <a:lnTo>
                    <a:pt x="48" y="656"/>
                  </a:lnTo>
                  <a:cubicBezTo>
                    <a:pt x="1" y="811"/>
                    <a:pt x="1" y="954"/>
                    <a:pt x="48" y="1109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33"/>
                    <a:pt x="632" y="1716"/>
                    <a:pt x="858" y="1716"/>
                  </a:cubicBezTo>
                  <a:cubicBezTo>
                    <a:pt x="1061" y="1716"/>
                    <a:pt x="1299" y="1633"/>
                    <a:pt x="1453" y="1478"/>
                  </a:cubicBezTo>
                  <a:cubicBezTo>
                    <a:pt x="1549" y="1371"/>
                    <a:pt x="1632" y="1252"/>
                    <a:pt x="1656" y="1109"/>
                  </a:cubicBezTo>
                  <a:cubicBezTo>
                    <a:pt x="1703" y="954"/>
                    <a:pt x="1703" y="811"/>
                    <a:pt x="1656" y="656"/>
                  </a:cubicBezTo>
                  <a:lnTo>
                    <a:pt x="1656" y="621"/>
                  </a:lnTo>
                  <a:cubicBezTo>
                    <a:pt x="1620" y="561"/>
                    <a:pt x="1596" y="478"/>
                    <a:pt x="1561" y="418"/>
                  </a:cubicBezTo>
                  <a:cubicBezTo>
                    <a:pt x="1513" y="335"/>
                    <a:pt x="1453" y="240"/>
                    <a:pt x="1358" y="180"/>
                  </a:cubicBezTo>
                  <a:cubicBezTo>
                    <a:pt x="1235" y="90"/>
                    <a:pt x="1048" y="1"/>
                    <a:pt x="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7" name="Google Shape;1647;p21"/>
            <p:cNvSpPr/>
            <p:nvPr/>
          </p:nvSpPr>
          <p:spPr>
            <a:xfrm rot="-1001395">
              <a:off x="5949766" y="5136235"/>
              <a:ext cx="37226" cy="37251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55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8" name="Google Shape;1648;p21"/>
            <p:cNvSpPr/>
            <p:nvPr/>
          </p:nvSpPr>
          <p:spPr>
            <a:xfrm rot="-1001395">
              <a:off x="6270314" y="5250615"/>
              <a:ext cx="38701" cy="37301"/>
            </a:xfrm>
            <a:custGeom>
              <a:avLst/>
              <a:gdLst/>
              <a:ahLst/>
              <a:cxnLst/>
              <a:rect l="l" t="t" r="r" b="b"/>
              <a:pathLst>
                <a:path w="1548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9" name="Google Shape;1649;p21"/>
            <p:cNvSpPr/>
            <p:nvPr/>
          </p:nvSpPr>
          <p:spPr>
            <a:xfrm rot="-1001395">
              <a:off x="4362292" y="4795704"/>
              <a:ext cx="42576" cy="42926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8" y="1"/>
                  </a:moveTo>
                  <a:cubicBezTo>
                    <a:pt x="878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204"/>
                    <a:pt x="84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33"/>
                    <a:pt x="631" y="1716"/>
                    <a:pt x="858" y="1716"/>
                  </a:cubicBezTo>
                  <a:cubicBezTo>
                    <a:pt x="1060" y="1716"/>
                    <a:pt x="1298" y="1633"/>
                    <a:pt x="1453" y="1478"/>
                  </a:cubicBezTo>
                  <a:cubicBezTo>
                    <a:pt x="1548" y="1371"/>
                    <a:pt x="1631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31" y="561"/>
                    <a:pt x="1596" y="478"/>
                    <a:pt x="1572" y="418"/>
                  </a:cubicBezTo>
                  <a:cubicBezTo>
                    <a:pt x="1512" y="335"/>
                    <a:pt x="1453" y="240"/>
                    <a:pt x="1358" y="180"/>
                  </a:cubicBezTo>
                  <a:cubicBezTo>
                    <a:pt x="1234" y="90"/>
                    <a:pt x="1058" y="1"/>
                    <a:pt x="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50" name="Google Shape;1650;p21"/>
            <p:cNvSpPr/>
            <p:nvPr/>
          </p:nvSpPr>
          <p:spPr>
            <a:xfrm rot="-1001395">
              <a:off x="3420338" y="5127214"/>
              <a:ext cx="32776" cy="31726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51" name="Google Shape;1651;p21"/>
            <p:cNvSpPr/>
            <p:nvPr/>
          </p:nvSpPr>
          <p:spPr>
            <a:xfrm rot="-1001395">
              <a:off x="5095142" y="4818055"/>
              <a:ext cx="42601" cy="42926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0" y="1"/>
                  </a:moveTo>
                  <a:cubicBezTo>
                    <a:pt x="880" y="1"/>
                    <a:pt x="869" y="1"/>
                    <a:pt x="858" y="2"/>
                  </a:cubicBezTo>
                  <a:cubicBezTo>
                    <a:pt x="703" y="2"/>
                    <a:pt x="572" y="50"/>
                    <a:pt x="441" y="121"/>
                  </a:cubicBezTo>
                  <a:cubicBezTo>
                    <a:pt x="275" y="204"/>
                    <a:pt x="84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0" y="1716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1" y="419"/>
                  </a:cubicBezTo>
                  <a:cubicBezTo>
                    <a:pt x="1501" y="335"/>
                    <a:pt x="1453" y="240"/>
                    <a:pt x="1358" y="181"/>
                  </a:cubicBezTo>
                  <a:cubicBezTo>
                    <a:pt x="1236" y="80"/>
                    <a:pt x="1050" y="1"/>
                    <a:pt x="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652" name="Google Shape;1652;p21"/>
          <p:cNvSpPr/>
          <p:nvPr/>
        </p:nvSpPr>
        <p:spPr>
          <a:xfrm rot="9608916">
            <a:off x="-3405068" y="-2488498"/>
            <a:ext cx="6590227" cy="6365915"/>
          </a:xfrm>
          <a:custGeom>
            <a:avLst/>
            <a:gdLst/>
            <a:ahLst/>
            <a:cxnLst/>
            <a:rect l="l" t="t" r="r" b="b"/>
            <a:pathLst>
              <a:path w="148174" h="140653" extrusionOk="0">
                <a:moveTo>
                  <a:pt x="132564" y="1"/>
                </a:moveTo>
                <a:cubicBezTo>
                  <a:pt x="127028" y="1"/>
                  <a:pt x="121685" y="1740"/>
                  <a:pt x="116491" y="3433"/>
                </a:cubicBezTo>
                <a:lnTo>
                  <a:pt x="115753" y="3671"/>
                </a:lnTo>
                <a:cubicBezTo>
                  <a:pt x="107407" y="6374"/>
                  <a:pt x="98882" y="11112"/>
                  <a:pt x="90393" y="17720"/>
                </a:cubicBezTo>
                <a:cubicBezTo>
                  <a:pt x="82380" y="23971"/>
                  <a:pt x="75034" y="31258"/>
                  <a:pt x="67950" y="38318"/>
                </a:cubicBezTo>
                <a:cubicBezTo>
                  <a:pt x="60865" y="45367"/>
                  <a:pt x="53543" y="52653"/>
                  <a:pt x="45542" y="58904"/>
                </a:cubicBezTo>
                <a:cubicBezTo>
                  <a:pt x="42470" y="61285"/>
                  <a:pt x="39244" y="63488"/>
                  <a:pt x="36136" y="65607"/>
                </a:cubicBezTo>
                <a:cubicBezTo>
                  <a:pt x="30385" y="69524"/>
                  <a:pt x="24456" y="73584"/>
                  <a:pt x="19455" y="78883"/>
                </a:cubicBezTo>
                <a:cubicBezTo>
                  <a:pt x="15907" y="82633"/>
                  <a:pt x="13586" y="87205"/>
                  <a:pt x="11335" y="91622"/>
                </a:cubicBezTo>
                <a:cubicBezTo>
                  <a:pt x="11097" y="92098"/>
                  <a:pt x="10847" y="92575"/>
                  <a:pt x="10609" y="93051"/>
                </a:cubicBezTo>
                <a:cubicBezTo>
                  <a:pt x="9168" y="95873"/>
                  <a:pt x="8478" y="98683"/>
                  <a:pt x="7752" y="101659"/>
                </a:cubicBezTo>
                <a:cubicBezTo>
                  <a:pt x="7525" y="102540"/>
                  <a:pt x="7311" y="103445"/>
                  <a:pt x="7073" y="104350"/>
                </a:cubicBezTo>
                <a:cubicBezTo>
                  <a:pt x="5942" y="108624"/>
                  <a:pt x="5180" y="113030"/>
                  <a:pt x="4465" y="117280"/>
                </a:cubicBezTo>
                <a:cubicBezTo>
                  <a:pt x="3703" y="121793"/>
                  <a:pt x="2918" y="126448"/>
                  <a:pt x="1656" y="130948"/>
                </a:cubicBezTo>
                <a:cubicBezTo>
                  <a:pt x="655" y="134508"/>
                  <a:pt x="1" y="137104"/>
                  <a:pt x="1" y="140604"/>
                </a:cubicBezTo>
                <a:lnTo>
                  <a:pt x="1" y="140652"/>
                </a:lnTo>
                <a:lnTo>
                  <a:pt x="501" y="140652"/>
                </a:lnTo>
                <a:lnTo>
                  <a:pt x="501" y="140604"/>
                </a:lnTo>
                <a:cubicBezTo>
                  <a:pt x="501" y="137187"/>
                  <a:pt x="1155" y="134604"/>
                  <a:pt x="2144" y="131079"/>
                </a:cubicBezTo>
                <a:cubicBezTo>
                  <a:pt x="3418" y="126555"/>
                  <a:pt x="4215" y="121888"/>
                  <a:pt x="4965" y="117375"/>
                </a:cubicBezTo>
                <a:cubicBezTo>
                  <a:pt x="5704" y="113137"/>
                  <a:pt x="6442" y="108731"/>
                  <a:pt x="7573" y="104481"/>
                </a:cubicBezTo>
                <a:cubicBezTo>
                  <a:pt x="7823" y="103564"/>
                  <a:pt x="8049" y="102659"/>
                  <a:pt x="8263" y="101778"/>
                </a:cubicBezTo>
                <a:cubicBezTo>
                  <a:pt x="8978" y="98849"/>
                  <a:pt x="9657" y="96063"/>
                  <a:pt x="11073" y="93289"/>
                </a:cubicBezTo>
                <a:cubicBezTo>
                  <a:pt x="11311" y="92825"/>
                  <a:pt x="11562" y="92337"/>
                  <a:pt x="11800" y="91860"/>
                </a:cubicBezTo>
                <a:cubicBezTo>
                  <a:pt x="14038" y="87479"/>
                  <a:pt x="16336" y="82931"/>
                  <a:pt x="19824" y="79240"/>
                </a:cubicBezTo>
                <a:cubicBezTo>
                  <a:pt x="24777" y="73989"/>
                  <a:pt x="30707" y="69953"/>
                  <a:pt x="36422" y="66048"/>
                </a:cubicBezTo>
                <a:cubicBezTo>
                  <a:pt x="39541" y="63905"/>
                  <a:pt x="42768" y="61702"/>
                  <a:pt x="45852" y="59297"/>
                </a:cubicBezTo>
                <a:cubicBezTo>
                  <a:pt x="53888" y="53034"/>
                  <a:pt x="61211" y="45748"/>
                  <a:pt x="68319" y="38687"/>
                </a:cubicBezTo>
                <a:cubicBezTo>
                  <a:pt x="75403" y="31651"/>
                  <a:pt x="82701" y="24376"/>
                  <a:pt x="90714" y="18137"/>
                </a:cubicBezTo>
                <a:cubicBezTo>
                  <a:pt x="99144" y="11577"/>
                  <a:pt x="107633" y="6874"/>
                  <a:pt x="115920" y="4171"/>
                </a:cubicBezTo>
                <a:lnTo>
                  <a:pt x="116658" y="3933"/>
                </a:lnTo>
                <a:cubicBezTo>
                  <a:pt x="121826" y="2265"/>
                  <a:pt x="127128" y="534"/>
                  <a:pt x="132603" y="534"/>
                </a:cubicBezTo>
                <a:cubicBezTo>
                  <a:pt x="133851" y="534"/>
                  <a:pt x="135108" y="624"/>
                  <a:pt x="136375" y="825"/>
                </a:cubicBezTo>
                <a:cubicBezTo>
                  <a:pt x="140399" y="1480"/>
                  <a:pt x="143947" y="2897"/>
                  <a:pt x="147888" y="5457"/>
                </a:cubicBezTo>
                <a:lnTo>
                  <a:pt x="148174" y="5028"/>
                </a:lnTo>
                <a:cubicBezTo>
                  <a:pt x="144173" y="2421"/>
                  <a:pt x="140554" y="980"/>
                  <a:pt x="136434" y="301"/>
                </a:cubicBezTo>
                <a:cubicBezTo>
                  <a:pt x="135134" y="94"/>
                  <a:pt x="133844" y="1"/>
                  <a:pt x="13256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653" name="Google Shape;1653;p21"/>
          <p:cNvGrpSpPr/>
          <p:nvPr/>
        </p:nvGrpSpPr>
        <p:grpSpPr>
          <a:xfrm>
            <a:off x="10557803" y="853507"/>
            <a:ext cx="3805076" cy="3446208"/>
            <a:chOff x="-3645100" y="3639825"/>
            <a:chExt cx="2426500" cy="2197650"/>
          </a:xfrm>
        </p:grpSpPr>
        <p:sp>
          <p:nvSpPr>
            <p:cNvPr id="1654" name="Google Shape;1654;p21"/>
            <p:cNvSpPr/>
            <p:nvPr/>
          </p:nvSpPr>
          <p:spPr>
            <a:xfrm>
              <a:off x="-363142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55" name="Google Shape;1655;p21"/>
            <p:cNvSpPr/>
            <p:nvPr/>
          </p:nvSpPr>
          <p:spPr>
            <a:xfrm>
              <a:off x="-36451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56" name="Google Shape;1656;p21"/>
            <p:cNvSpPr/>
            <p:nvPr/>
          </p:nvSpPr>
          <p:spPr>
            <a:xfrm>
              <a:off x="-315665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57" name="Google Shape;1657;p21"/>
            <p:cNvSpPr/>
            <p:nvPr/>
          </p:nvSpPr>
          <p:spPr>
            <a:xfrm>
              <a:off x="-3170350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58" name="Google Shape;1658;p21"/>
            <p:cNvSpPr/>
            <p:nvPr/>
          </p:nvSpPr>
          <p:spPr>
            <a:xfrm>
              <a:off x="-3422475" y="44375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9" y="609"/>
                  </a:cubicBezTo>
                  <a:lnTo>
                    <a:pt x="49" y="657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1" y="1716"/>
                    <a:pt x="1299" y="1621"/>
                    <a:pt x="1454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4"/>
                    <a:pt x="1704" y="799"/>
                    <a:pt x="1656" y="657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3" y="418"/>
                  </a:cubicBezTo>
                  <a:cubicBezTo>
                    <a:pt x="1513" y="323"/>
                    <a:pt x="1454" y="240"/>
                    <a:pt x="1358" y="180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59" name="Google Shape;1659;p21"/>
            <p:cNvSpPr/>
            <p:nvPr/>
          </p:nvSpPr>
          <p:spPr>
            <a:xfrm>
              <a:off x="-343050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0" name="Google Shape;1660;p21"/>
            <p:cNvSpPr/>
            <p:nvPr/>
          </p:nvSpPr>
          <p:spPr>
            <a:xfrm>
              <a:off x="-315665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1" name="Google Shape;1661;p21"/>
            <p:cNvSpPr/>
            <p:nvPr/>
          </p:nvSpPr>
          <p:spPr>
            <a:xfrm>
              <a:off x="-3170350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2" name="Google Shape;1662;p21"/>
            <p:cNvSpPr/>
            <p:nvPr/>
          </p:nvSpPr>
          <p:spPr>
            <a:xfrm>
              <a:off x="-3422475" y="36398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5" y="193"/>
                    <a:pt x="84" y="419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5"/>
                    <a:pt x="49" y="1097"/>
                  </a:cubicBezTo>
                  <a:cubicBezTo>
                    <a:pt x="96" y="1252"/>
                    <a:pt x="156" y="1371"/>
                    <a:pt x="263" y="1466"/>
                  </a:cubicBezTo>
                  <a:cubicBezTo>
                    <a:pt x="418" y="1621"/>
                    <a:pt x="632" y="1717"/>
                    <a:pt x="858" y="1717"/>
                  </a:cubicBezTo>
                  <a:cubicBezTo>
                    <a:pt x="1061" y="1717"/>
                    <a:pt x="1299" y="1621"/>
                    <a:pt x="1454" y="1466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5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73" y="419"/>
                  </a:cubicBezTo>
                  <a:cubicBezTo>
                    <a:pt x="1513" y="323"/>
                    <a:pt x="1454" y="240"/>
                    <a:pt x="1358" y="181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3" name="Google Shape;1663;p21"/>
            <p:cNvSpPr/>
            <p:nvPr/>
          </p:nvSpPr>
          <p:spPr>
            <a:xfrm>
              <a:off x="-2695575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7" y="1264"/>
                    <a:pt x="655" y="1264"/>
                  </a:cubicBezTo>
                  <a:cubicBezTo>
                    <a:pt x="982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4" name="Google Shape;1664;p21"/>
            <p:cNvSpPr/>
            <p:nvPr/>
          </p:nvSpPr>
          <p:spPr>
            <a:xfrm>
              <a:off x="-2947700" y="5235275"/>
              <a:ext cx="42575" cy="42600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1" y="0"/>
                    <a:pt x="869" y="1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5" name="Google Shape;1665;p21"/>
            <p:cNvSpPr/>
            <p:nvPr/>
          </p:nvSpPr>
          <p:spPr>
            <a:xfrm>
              <a:off x="-2955750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21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-268190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-2695575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7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8" name="Google Shape;1668;p21"/>
            <p:cNvSpPr/>
            <p:nvPr/>
          </p:nvSpPr>
          <p:spPr>
            <a:xfrm>
              <a:off x="-2947700" y="4437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7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16"/>
                    <a:pt x="858" y="1716"/>
                  </a:cubicBezTo>
                  <a:cubicBezTo>
                    <a:pt x="1060" y="1716"/>
                    <a:pt x="1298" y="1621"/>
                    <a:pt x="1453" y="1478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7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9" name="Google Shape;1669;p21"/>
            <p:cNvSpPr/>
            <p:nvPr/>
          </p:nvSpPr>
          <p:spPr>
            <a:xfrm>
              <a:off x="-2955750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-268190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1" name="Google Shape;1671;p21"/>
            <p:cNvSpPr/>
            <p:nvPr/>
          </p:nvSpPr>
          <p:spPr>
            <a:xfrm>
              <a:off x="-2695575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2" name="Google Shape;1672;p21"/>
            <p:cNvSpPr/>
            <p:nvPr/>
          </p:nvSpPr>
          <p:spPr>
            <a:xfrm>
              <a:off x="-2947700" y="3639825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4" y="193"/>
                    <a:pt x="84" y="419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5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17"/>
                    <a:pt x="858" y="1717"/>
                  </a:cubicBezTo>
                  <a:cubicBezTo>
                    <a:pt x="1060" y="1717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5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13" y="323"/>
                    <a:pt x="1453" y="240"/>
                    <a:pt x="1358" y="181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3" name="Google Shape;1673;p21"/>
            <p:cNvSpPr/>
            <p:nvPr/>
          </p:nvSpPr>
          <p:spPr>
            <a:xfrm>
              <a:off x="-2480975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89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4" name="Google Shape;1674;p21"/>
            <p:cNvSpPr/>
            <p:nvPr/>
          </p:nvSpPr>
          <p:spPr>
            <a:xfrm>
              <a:off x="-2207125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51"/>
                    <a:pt x="393" y="1501"/>
                    <a:pt x="779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5" name="Google Shape;1675;p21"/>
            <p:cNvSpPr/>
            <p:nvPr/>
          </p:nvSpPr>
          <p:spPr>
            <a:xfrm>
              <a:off x="-222052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6" name="Google Shape;1676;p21"/>
            <p:cNvSpPr/>
            <p:nvPr/>
          </p:nvSpPr>
          <p:spPr>
            <a:xfrm>
              <a:off x="-2472650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1" y="0"/>
                  </a:moveTo>
                  <a:cubicBezTo>
                    <a:pt x="869" y="0"/>
                    <a:pt x="858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6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04"/>
                    <a:pt x="846" y="1704"/>
                  </a:cubicBezTo>
                  <a:cubicBezTo>
                    <a:pt x="1049" y="1704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0"/>
                    <a:pt x="8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7" name="Google Shape;1677;p21"/>
            <p:cNvSpPr/>
            <p:nvPr/>
          </p:nvSpPr>
          <p:spPr>
            <a:xfrm>
              <a:off x="-2480975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8" name="Google Shape;1678;p21"/>
            <p:cNvSpPr/>
            <p:nvPr/>
          </p:nvSpPr>
          <p:spPr>
            <a:xfrm>
              <a:off x="-2207125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9" name="Google Shape;1679;p21"/>
            <p:cNvSpPr/>
            <p:nvPr/>
          </p:nvSpPr>
          <p:spPr>
            <a:xfrm>
              <a:off x="-222052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0" name="Google Shape;1680;p21"/>
            <p:cNvSpPr/>
            <p:nvPr/>
          </p:nvSpPr>
          <p:spPr>
            <a:xfrm>
              <a:off x="-2472650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7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06" y="1621"/>
                    <a:pt x="620" y="1716"/>
                    <a:pt x="846" y="1716"/>
                  </a:cubicBezTo>
                  <a:cubicBezTo>
                    <a:pt x="1049" y="1716"/>
                    <a:pt x="1287" y="1621"/>
                    <a:pt x="1441" y="1478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1" name="Google Shape;1681;p21"/>
            <p:cNvSpPr/>
            <p:nvPr/>
          </p:nvSpPr>
          <p:spPr>
            <a:xfrm>
              <a:off x="-2480975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2" name="Google Shape;1682;p21"/>
            <p:cNvSpPr/>
            <p:nvPr/>
          </p:nvSpPr>
          <p:spPr>
            <a:xfrm>
              <a:off x="-2207125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6" y="1250"/>
                    <a:pt x="393" y="1500"/>
                    <a:pt x="779" y="1500"/>
                  </a:cubicBezTo>
                  <a:cubicBezTo>
                    <a:pt x="1164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3" name="Google Shape;1683;p21"/>
            <p:cNvSpPr/>
            <p:nvPr/>
          </p:nvSpPr>
          <p:spPr>
            <a:xfrm>
              <a:off x="-222052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4" name="Google Shape;1684;p21"/>
            <p:cNvSpPr/>
            <p:nvPr/>
          </p:nvSpPr>
          <p:spPr>
            <a:xfrm>
              <a:off x="-2472650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7" y="609"/>
                  </a:cubicBezTo>
                  <a:lnTo>
                    <a:pt x="37" y="657"/>
                  </a:lnTo>
                  <a:cubicBezTo>
                    <a:pt x="1" y="800"/>
                    <a:pt x="1" y="955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17"/>
                    <a:pt x="846" y="1717"/>
                  </a:cubicBezTo>
                  <a:cubicBezTo>
                    <a:pt x="1049" y="1717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1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5" name="Google Shape;1685;p21"/>
            <p:cNvSpPr/>
            <p:nvPr/>
          </p:nvSpPr>
          <p:spPr>
            <a:xfrm>
              <a:off x="-2005925" y="5598425"/>
              <a:ext cx="37250" cy="3725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13"/>
                    <a:pt x="1" y="322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89"/>
                    <a:pt x="751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6" name="Google Shape;1686;p21"/>
            <p:cNvSpPr/>
            <p:nvPr/>
          </p:nvSpPr>
          <p:spPr>
            <a:xfrm>
              <a:off x="-1732075" y="5799950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7" name="Google Shape;1687;p21"/>
            <p:cNvSpPr/>
            <p:nvPr/>
          </p:nvSpPr>
          <p:spPr>
            <a:xfrm>
              <a:off x="-174577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3"/>
                    <a:pt x="328" y="1264"/>
                    <a:pt x="656" y="1264"/>
                  </a:cubicBezTo>
                  <a:cubicBezTo>
                    <a:pt x="983" y="1264"/>
                    <a:pt x="1311" y="1053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8" name="Google Shape;1688;p21"/>
            <p:cNvSpPr/>
            <p:nvPr/>
          </p:nvSpPr>
          <p:spPr>
            <a:xfrm>
              <a:off x="-1997575" y="5235275"/>
              <a:ext cx="42275" cy="42600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48" y="1704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9" name="Google Shape;1689;p21"/>
            <p:cNvSpPr/>
            <p:nvPr/>
          </p:nvSpPr>
          <p:spPr>
            <a:xfrm>
              <a:off x="-2005925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69" y="0"/>
                  </a:moveTo>
                  <a:cubicBezTo>
                    <a:pt x="763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5" y="1489"/>
                    <a:pt x="751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0" name="Google Shape;1690;p21"/>
            <p:cNvSpPr/>
            <p:nvPr/>
          </p:nvSpPr>
          <p:spPr>
            <a:xfrm>
              <a:off x="-1732075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1" name="Google Shape;1691;p21"/>
            <p:cNvSpPr/>
            <p:nvPr/>
          </p:nvSpPr>
          <p:spPr>
            <a:xfrm>
              <a:off x="-174577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1" y="1047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2" name="Google Shape;1692;p21"/>
            <p:cNvSpPr/>
            <p:nvPr/>
          </p:nvSpPr>
          <p:spPr>
            <a:xfrm>
              <a:off x="-1997575" y="4437550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16"/>
                    <a:pt x="846" y="1716"/>
                  </a:cubicBezTo>
                  <a:cubicBezTo>
                    <a:pt x="1048" y="1716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7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3" name="Google Shape;1693;p21"/>
            <p:cNvSpPr/>
            <p:nvPr/>
          </p:nvSpPr>
          <p:spPr>
            <a:xfrm>
              <a:off x="-2005925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4" name="Google Shape;1694;p21"/>
            <p:cNvSpPr/>
            <p:nvPr/>
          </p:nvSpPr>
          <p:spPr>
            <a:xfrm>
              <a:off x="-173207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0"/>
                    <a:pt x="1" y="750"/>
                  </a:cubicBezTo>
                  <a:cubicBezTo>
                    <a:pt x="1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5" name="Google Shape;1695;p21"/>
            <p:cNvSpPr/>
            <p:nvPr/>
          </p:nvSpPr>
          <p:spPr>
            <a:xfrm>
              <a:off x="-174577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6" y="1256"/>
                  </a:cubicBezTo>
                  <a:cubicBezTo>
                    <a:pt x="983" y="1256"/>
                    <a:pt x="1311" y="1047"/>
                    <a:pt x="1311" y="631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6" name="Google Shape;1696;p21"/>
            <p:cNvSpPr/>
            <p:nvPr/>
          </p:nvSpPr>
          <p:spPr>
            <a:xfrm>
              <a:off x="-1997575" y="3639825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2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0" y="800"/>
                    <a:pt x="0" y="955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17"/>
                    <a:pt x="846" y="1717"/>
                  </a:cubicBezTo>
                  <a:cubicBezTo>
                    <a:pt x="1048" y="1717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5"/>
                    <a:pt x="1691" y="800"/>
                    <a:pt x="1643" y="657"/>
                  </a:cubicBezTo>
                  <a:lnTo>
                    <a:pt x="1643" y="609"/>
                  </a:lnTo>
                  <a:cubicBezTo>
                    <a:pt x="1619" y="550"/>
                    <a:pt x="1584" y="478"/>
                    <a:pt x="1560" y="419"/>
                  </a:cubicBezTo>
                  <a:cubicBezTo>
                    <a:pt x="1500" y="323"/>
                    <a:pt x="1441" y="240"/>
                    <a:pt x="1346" y="181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7" name="Google Shape;1697;p21"/>
            <p:cNvSpPr/>
            <p:nvPr/>
          </p:nvSpPr>
          <p:spPr>
            <a:xfrm>
              <a:off x="-1531150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89"/>
                    <a:pt x="750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8" name="Google Shape;1698;p21"/>
            <p:cNvSpPr/>
            <p:nvPr/>
          </p:nvSpPr>
          <p:spPr>
            <a:xfrm>
              <a:off x="-1257300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9" name="Google Shape;1699;p21"/>
            <p:cNvSpPr/>
            <p:nvPr/>
          </p:nvSpPr>
          <p:spPr>
            <a:xfrm>
              <a:off x="-1271000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00" name="Google Shape;1700;p21"/>
            <p:cNvSpPr/>
            <p:nvPr/>
          </p:nvSpPr>
          <p:spPr>
            <a:xfrm>
              <a:off x="-1522825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48" y="1704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01" name="Google Shape;1701;p21"/>
            <p:cNvSpPr/>
            <p:nvPr/>
          </p:nvSpPr>
          <p:spPr>
            <a:xfrm>
              <a:off x="-1531150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02" name="Google Shape;1702;p21"/>
            <p:cNvSpPr/>
            <p:nvPr/>
          </p:nvSpPr>
          <p:spPr>
            <a:xfrm>
              <a:off x="-1257300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03" name="Google Shape;1703;p21"/>
            <p:cNvSpPr/>
            <p:nvPr/>
          </p:nvSpPr>
          <p:spPr>
            <a:xfrm>
              <a:off x="-1271000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04" name="Google Shape;1704;p21"/>
            <p:cNvSpPr/>
            <p:nvPr/>
          </p:nvSpPr>
          <p:spPr>
            <a:xfrm>
              <a:off x="-1522825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87" y="1621"/>
                    <a:pt x="1441" y="1478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05" name="Google Shape;1705;p21"/>
            <p:cNvSpPr/>
            <p:nvPr/>
          </p:nvSpPr>
          <p:spPr>
            <a:xfrm>
              <a:off x="-153115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06" name="Google Shape;1706;p21"/>
            <p:cNvSpPr/>
            <p:nvPr/>
          </p:nvSpPr>
          <p:spPr>
            <a:xfrm>
              <a:off x="-1257300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07" name="Google Shape;1707;p21"/>
            <p:cNvSpPr/>
            <p:nvPr/>
          </p:nvSpPr>
          <p:spPr>
            <a:xfrm>
              <a:off x="-12710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08" name="Google Shape;1708;p21"/>
            <p:cNvSpPr/>
            <p:nvPr/>
          </p:nvSpPr>
          <p:spPr>
            <a:xfrm>
              <a:off x="-1522825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1" y="800"/>
                    <a:pt x="1" y="955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17"/>
                    <a:pt x="846" y="1717"/>
                  </a:cubicBezTo>
                  <a:cubicBezTo>
                    <a:pt x="1048" y="1717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0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709" name="Google Shape;1709;p21"/>
          <p:cNvSpPr/>
          <p:nvPr/>
        </p:nvSpPr>
        <p:spPr>
          <a:xfrm>
            <a:off x="10835600" y="-203000"/>
            <a:ext cx="4117840" cy="3323032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10" name="Google Shape;1710;p21"/>
          <p:cNvSpPr/>
          <p:nvPr/>
        </p:nvSpPr>
        <p:spPr>
          <a:xfrm>
            <a:off x="11285951" y="375333"/>
            <a:ext cx="1535957" cy="2623571"/>
          </a:xfrm>
          <a:custGeom>
            <a:avLst/>
            <a:gdLst/>
            <a:ahLst/>
            <a:cxnLst/>
            <a:rect l="l" t="t" r="r" b="b"/>
            <a:pathLst>
              <a:path w="47602" h="81309" extrusionOk="0">
                <a:moveTo>
                  <a:pt x="47601" y="0"/>
                </a:moveTo>
                <a:cubicBezTo>
                  <a:pt x="38076" y="381"/>
                  <a:pt x="28266" y="2048"/>
                  <a:pt x="19562" y="5942"/>
                </a:cubicBezTo>
                <a:cubicBezTo>
                  <a:pt x="8132" y="11073"/>
                  <a:pt x="0" y="25242"/>
                  <a:pt x="2084" y="37743"/>
                </a:cubicBezTo>
                <a:cubicBezTo>
                  <a:pt x="2953" y="42982"/>
                  <a:pt x="6751" y="48197"/>
                  <a:pt x="9394" y="52674"/>
                </a:cubicBezTo>
                <a:cubicBezTo>
                  <a:pt x="13037" y="58841"/>
                  <a:pt x="19443" y="64104"/>
                  <a:pt x="25384" y="68211"/>
                </a:cubicBezTo>
                <a:cubicBezTo>
                  <a:pt x="31635" y="72545"/>
                  <a:pt x="38255" y="76379"/>
                  <a:pt x="44934" y="79986"/>
                </a:cubicBezTo>
                <a:cubicBezTo>
                  <a:pt x="45839" y="80463"/>
                  <a:pt x="46720" y="80903"/>
                  <a:pt x="47601" y="81308"/>
                </a:cubicBezTo>
                <a:lnTo>
                  <a:pt x="4760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11" name="Google Shape;1711;p21"/>
          <p:cNvSpPr txBox="1">
            <a:spLocks noGrp="1"/>
          </p:cNvSpPr>
          <p:nvPr>
            <p:ph type="title"/>
          </p:nvPr>
        </p:nvSpPr>
        <p:spPr>
          <a:xfrm>
            <a:off x="2593400" y="694967"/>
            <a:ext cx="700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6345201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accent2"/>
        </a:solidFill>
        <a:effectLst/>
      </p:bgPr>
    </p:bg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p22"/>
          <p:cNvSpPr/>
          <p:nvPr/>
        </p:nvSpPr>
        <p:spPr>
          <a:xfrm rot="10800000">
            <a:off x="-1899734" y="-998134"/>
            <a:ext cx="3501267" cy="2825467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14" name="Google Shape;1714;p22"/>
          <p:cNvSpPr/>
          <p:nvPr/>
        </p:nvSpPr>
        <p:spPr>
          <a:xfrm rot="10800000">
            <a:off x="-608833" y="-1251733"/>
            <a:ext cx="1586733" cy="2710300"/>
          </a:xfrm>
          <a:custGeom>
            <a:avLst/>
            <a:gdLst/>
            <a:ahLst/>
            <a:cxnLst/>
            <a:rect l="l" t="t" r="r" b="b"/>
            <a:pathLst>
              <a:path w="47602" h="81309" extrusionOk="0">
                <a:moveTo>
                  <a:pt x="47601" y="0"/>
                </a:moveTo>
                <a:cubicBezTo>
                  <a:pt x="38076" y="381"/>
                  <a:pt x="28266" y="2048"/>
                  <a:pt x="19562" y="5942"/>
                </a:cubicBezTo>
                <a:cubicBezTo>
                  <a:pt x="8132" y="11073"/>
                  <a:pt x="0" y="25242"/>
                  <a:pt x="2084" y="37743"/>
                </a:cubicBezTo>
                <a:cubicBezTo>
                  <a:pt x="2953" y="42982"/>
                  <a:pt x="6751" y="48197"/>
                  <a:pt x="9394" y="52674"/>
                </a:cubicBezTo>
                <a:cubicBezTo>
                  <a:pt x="13037" y="58841"/>
                  <a:pt x="19443" y="64104"/>
                  <a:pt x="25384" y="68211"/>
                </a:cubicBezTo>
                <a:cubicBezTo>
                  <a:pt x="31635" y="72545"/>
                  <a:pt x="38255" y="76379"/>
                  <a:pt x="44934" y="79986"/>
                </a:cubicBezTo>
                <a:cubicBezTo>
                  <a:pt x="45839" y="80463"/>
                  <a:pt x="46720" y="80903"/>
                  <a:pt x="47601" y="81308"/>
                </a:cubicBezTo>
                <a:lnTo>
                  <a:pt x="4760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15" name="Google Shape;1715;p22"/>
          <p:cNvSpPr txBox="1">
            <a:spLocks noGrp="1"/>
          </p:cNvSpPr>
          <p:nvPr>
            <p:ph type="title"/>
          </p:nvPr>
        </p:nvSpPr>
        <p:spPr>
          <a:xfrm>
            <a:off x="3107000" y="694967"/>
            <a:ext cx="5978000" cy="15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16" name="Google Shape;1716;p22"/>
          <p:cNvSpPr txBox="1">
            <a:spLocks noGrp="1"/>
          </p:cNvSpPr>
          <p:nvPr>
            <p:ph type="subTitle" idx="1"/>
          </p:nvPr>
        </p:nvSpPr>
        <p:spPr>
          <a:xfrm>
            <a:off x="1257284" y="3909600"/>
            <a:ext cx="2133600" cy="4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17" name="Google Shape;1717;p22"/>
          <p:cNvSpPr txBox="1">
            <a:spLocks noGrp="1"/>
          </p:cNvSpPr>
          <p:nvPr>
            <p:ph type="subTitle" idx="2"/>
          </p:nvPr>
        </p:nvSpPr>
        <p:spPr>
          <a:xfrm>
            <a:off x="5029200" y="3909600"/>
            <a:ext cx="2133600" cy="4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18" name="Google Shape;1718;p22"/>
          <p:cNvSpPr txBox="1">
            <a:spLocks noGrp="1"/>
          </p:cNvSpPr>
          <p:nvPr>
            <p:ph type="subTitle" idx="3"/>
          </p:nvPr>
        </p:nvSpPr>
        <p:spPr>
          <a:xfrm>
            <a:off x="8801092" y="3909600"/>
            <a:ext cx="2133600" cy="4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Font typeface="Montserrat"/>
              <a:buNone/>
              <a:defRPr sz="2133" b="1">
                <a:highlight>
                  <a:schemeClr val="accent5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19" name="Google Shape;1719;p22"/>
          <p:cNvSpPr txBox="1">
            <a:spLocks noGrp="1"/>
          </p:cNvSpPr>
          <p:nvPr>
            <p:ph type="subTitle" idx="4"/>
          </p:nvPr>
        </p:nvSpPr>
        <p:spPr>
          <a:xfrm>
            <a:off x="4749800" y="4368800"/>
            <a:ext cx="2692400" cy="10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0" name="Google Shape;1720;p22"/>
          <p:cNvSpPr txBox="1">
            <a:spLocks noGrp="1"/>
          </p:cNvSpPr>
          <p:nvPr>
            <p:ph type="subTitle" idx="5"/>
          </p:nvPr>
        </p:nvSpPr>
        <p:spPr>
          <a:xfrm>
            <a:off x="8521692" y="4368800"/>
            <a:ext cx="2692400" cy="10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1" name="Google Shape;1721;p22"/>
          <p:cNvSpPr txBox="1">
            <a:spLocks noGrp="1"/>
          </p:cNvSpPr>
          <p:nvPr>
            <p:ph type="subTitle" idx="6"/>
          </p:nvPr>
        </p:nvSpPr>
        <p:spPr>
          <a:xfrm>
            <a:off x="977884" y="4368800"/>
            <a:ext cx="2692400" cy="10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2" name="Google Shape;1722;p22"/>
          <p:cNvSpPr/>
          <p:nvPr/>
        </p:nvSpPr>
        <p:spPr>
          <a:xfrm rot="-4615488" flipH="1">
            <a:off x="11026016" y="-589705"/>
            <a:ext cx="1832976" cy="2008601"/>
          </a:xfrm>
          <a:custGeom>
            <a:avLst/>
            <a:gdLst/>
            <a:ahLst/>
            <a:cxnLst/>
            <a:rect l="l" t="t" r="r" b="b"/>
            <a:pathLst>
              <a:path w="53186" h="58282" extrusionOk="0">
                <a:moveTo>
                  <a:pt x="0" y="1"/>
                </a:moveTo>
                <a:cubicBezTo>
                  <a:pt x="4" y="1"/>
                  <a:pt x="8" y="2"/>
                  <a:pt x="12" y="2"/>
                </a:cubicBezTo>
                <a:lnTo>
                  <a:pt x="12" y="2"/>
                </a:lnTo>
                <a:lnTo>
                  <a:pt x="12" y="1"/>
                </a:lnTo>
                <a:close/>
                <a:moveTo>
                  <a:pt x="12" y="2"/>
                </a:moveTo>
                <a:lnTo>
                  <a:pt x="12" y="58282"/>
                </a:lnTo>
                <a:lnTo>
                  <a:pt x="49173" y="58282"/>
                </a:lnTo>
                <a:cubicBezTo>
                  <a:pt x="52066" y="51603"/>
                  <a:pt x="53185" y="44530"/>
                  <a:pt x="51792" y="37327"/>
                </a:cubicBezTo>
                <a:cubicBezTo>
                  <a:pt x="50697" y="31707"/>
                  <a:pt x="48494" y="26302"/>
                  <a:pt x="46339" y="21039"/>
                </a:cubicBezTo>
                <a:cubicBezTo>
                  <a:pt x="41755" y="9883"/>
                  <a:pt x="27623" y="6347"/>
                  <a:pt x="17240" y="3430"/>
                </a:cubicBezTo>
                <a:cubicBezTo>
                  <a:pt x="11517" y="1824"/>
                  <a:pt x="5925" y="467"/>
                  <a:pt x="12" y="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723" name="Google Shape;1723;p22"/>
          <p:cNvGrpSpPr/>
          <p:nvPr/>
        </p:nvGrpSpPr>
        <p:grpSpPr>
          <a:xfrm rot="10800000">
            <a:off x="-1633800" y="5130800"/>
            <a:ext cx="3235333" cy="2930200"/>
            <a:chOff x="-3645100" y="3639825"/>
            <a:chExt cx="2426500" cy="2197650"/>
          </a:xfrm>
        </p:grpSpPr>
        <p:sp>
          <p:nvSpPr>
            <p:cNvPr id="1724" name="Google Shape;1724;p22"/>
            <p:cNvSpPr/>
            <p:nvPr/>
          </p:nvSpPr>
          <p:spPr>
            <a:xfrm>
              <a:off x="-363142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25" name="Google Shape;1725;p22"/>
            <p:cNvSpPr/>
            <p:nvPr/>
          </p:nvSpPr>
          <p:spPr>
            <a:xfrm>
              <a:off x="-36451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26" name="Google Shape;1726;p22"/>
            <p:cNvSpPr/>
            <p:nvPr/>
          </p:nvSpPr>
          <p:spPr>
            <a:xfrm>
              <a:off x="-315665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27" name="Google Shape;1727;p22"/>
            <p:cNvSpPr/>
            <p:nvPr/>
          </p:nvSpPr>
          <p:spPr>
            <a:xfrm>
              <a:off x="-3170350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28" name="Google Shape;1728;p22"/>
            <p:cNvSpPr/>
            <p:nvPr/>
          </p:nvSpPr>
          <p:spPr>
            <a:xfrm>
              <a:off x="-3422475" y="44375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9" y="609"/>
                  </a:cubicBezTo>
                  <a:lnTo>
                    <a:pt x="49" y="657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1" y="1716"/>
                    <a:pt x="1299" y="1621"/>
                    <a:pt x="1454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4"/>
                    <a:pt x="1704" y="799"/>
                    <a:pt x="1656" y="657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3" y="418"/>
                  </a:cubicBezTo>
                  <a:cubicBezTo>
                    <a:pt x="1513" y="323"/>
                    <a:pt x="1454" y="240"/>
                    <a:pt x="1358" y="180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29" name="Google Shape;1729;p22"/>
            <p:cNvSpPr/>
            <p:nvPr/>
          </p:nvSpPr>
          <p:spPr>
            <a:xfrm>
              <a:off x="-343050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0" name="Google Shape;1730;p22"/>
            <p:cNvSpPr/>
            <p:nvPr/>
          </p:nvSpPr>
          <p:spPr>
            <a:xfrm>
              <a:off x="-315665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1" name="Google Shape;1731;p22"/>
            <p:cNvSpPr/>
            <p:nvPr/>
          </p:nvSpPr>
          <p:spPr>
            <a:xfrm>
              <a:off x="-3170350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2" name="Google Shape;1732;p22"/>
            <p:cNvSpPr/>
            <p:nvPr/>
          </p:nvSpPr>
          <p:spPr>
            <a:xfrm>
              <a:off x="-3422475" y="36398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5" y="193"/>
                    <a:pt x="84" y="419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5"/>
                    <a:pt x="49" y="1097"/>
                  </a:cubicBezTo>
                  <a:cubicBezTo>
                    <a:pt x="96" y="1252"/>
                    <a:pt x="156" y="1371"/>
                    <a:pt x="263" y="1466"/>
                  </a:cubicBezTo>
                  <a:cubicBezTo>
                    <a:pt x="418" y="1621"/>
                    <a:pt x="632" y="1717"/>
                    <a:pt x="858" y="1717"/>
                  </a:cubicBezTo>
                  <a:cubicBezTo>
                    <a:pt x="1061" y="1717"/>
                    <a:pt x="1299" y="1621"/>
                    <a:pt x="1454" y="1466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5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73" y="419"/>
                  </a:cubicBezTo>
                  <a:cubicBezTo>
                    <a:pt x="1513" y="323"/>
                    <a:pt x="1454" y="240"/>
                    <a:pt x="1358" y="181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3" name="Google Shape;1733;p22"/>
            <p:cNvSpPr/>
            <p:nvPr/>
          </p:nvSpPr>
          <p:spPr>
            <a:xfrm>
              <a:off x="-2695575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7" y="1264"/>
                    <a:pt x="655" y="1264"/>
                  </a:cubicBezTo>
                  <a:cubicBezTo>
                    <a:pt x="982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4" name="Google Shape;1734;p22"/>
            <p:cNvSpPr/>
            <p:nvPr/>
          </p:nvSpPr>
          <p:spPr>
            <a:xfrm>
              <a:off x="-2947700" y="5235275"/>
              <a:ext cx="42575" cy="42600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1" y="0"/>
                    <a:pt x="869" y="1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5" name="Google Shape;1735;p22"/>
            <p:cNvSpPr/>
            <p:nvPr/>
          </p:nvSpPr>
          <p:spPr>
            <a:xfrm>
              <a:off x="-2955750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21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6" name="Google Shape;1736;p22"/>
            <p:cNvSpPr/>
            <p:nvPr/>
          </p:nvSpPr>
          <p:spPr>
            <a:xfrm>
              <a:off x="-268190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7" name="Google Shape;1737;p22"/>
            <p:cNvSpPr/>
            <p:nvPr/>
          </p:nvSpPr>
          <p:spPr>
            <a:xfrm>
              <a:off x="-2695575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7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8" name="Google Shape;1738;p22"/>
            <p:cNvSpPr/>
            <p:nvPr/>
          </p:nvSpPr>
          <p:spPr>
            <a:xfrm>
              <a:off x="-2947700" y="4437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7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16"/>
                    <a:pt x="858" y="1716"/>
                  </a:cubicBezTo>
                  <a:cubicBezTo>
                    <a:pt x="1060" y="1716"/>
                    <a:pt x="1298" y="1621"/>
                    <a:pt x="1453" y="1478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7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9" name="Google Shape;1739;p22"/>
            <p:cNvSpPr/>
            <p:nvPr/>
          </p:nvSpPr>
          <p:spPr>
            <a:xfrm>
              <a:off x="-2955750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0" name="Google Shape;1740;p22"/>
            <p:cNvSpPr/>
            <p:nvPr/>
          </p:nvSpPr>
          <p:spPr>
            <a:xfrm>
              <a:off x="-268190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1" name="Google Shape;1741;p22"/>
            <p:cNvSpPr/>
            <p:nvPr/>
          </p:nvSpPr>
          <p:spPr>
            <a:xfrm>
              <a:off x="-2695575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2" name="Google Shape;1742;p22"/>
            <p:cNvSpPr/>
            <p:nvPr/>
          </p:nvSpPr>
          <p:spPr>
            <a:xfrm>
              <a:off x="-2947700" y="3639825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4" y="193"/>
                    <a:pt x="84" y="419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5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17"/>
                    <a:pt x="858" y="1717"/>
                  </a:cubicBezTo>
                  <a:cubicBezTo>
                    <a:pt x="1060" y="1717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5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13" y="323"/>
                    <a:pt x="1453" y="240"/>
                    <a:pt x="1358" y="181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3" name="Google Shape;1743;p22"/>
            <p:cNvSpPr/>
            <p:nvPr/>
          </p:nvSpPr>
          <p:spPr>
            <a:xfrm>
              <a:off x="-2480975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89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4" name="Google Shape;1744;p22"/>
            <p:cNvSpPr/>
            <p:nvPr/>
          </p:nvSpPr>
          <p:spPr>
            <a:xfrm>
              <a:off x="-2207125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51"/>
                    <a:pt x="393" y="1501"/>
                    <a:pt x="779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5" name="Google Shape;1745;p22"/>
            <p:cNvSpPr/>
            <p:nvPr/>
          </p:nvSpPr>
          <p:spPr>
            <a:xfrm>
              <a:off x="-222052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6" name="Google Shape;1746;p22"/>
            <p:cNvSpPr/>
            <p:nvPr/>
          </p:nvSpPr>
          <p:spPr>
            <a:xfrm>
              <a:off x="-2472650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1" y="0"/>
                  </a:moveTo>
                  <a:cubicBezTo>
                    <a:pt x="869" y="0"/>
                    <a:pt x="858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6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04"/>
                    <a:pt x="846" y="1704"/>
                  </a:cubicBezTo>
                  <a:cubicBezTo>
                    <a:pt x="1049" y="1704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7" name="Google Shape;1747;p22"/>
            <p:cNvSpPr/>
            <p:nvPr/>
          </p:nvSpPr>
          <p:spPr>
            <a:xfrm>
              <a:off x="-2480975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-2207125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-222052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0" name="Google Shape;1750;p22"/>
            <p:cNvSpPr/>
            <p:nvPr/>
          </p:nvSpPr>
          <p:spPr>
            <a:xfrm>
              <a:off x="-2472650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7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06" y="1621"/>
                    <a:pt x="620" y="1716"/>
                    <a:pt x="846" y="1716"/>
                  </a:cubicBezTo>
                  <a:cubicBezTo>
                    <a:pt x="1049" y="1716"/>
                    <a:pt x="1287" y="1621"/>
                    <a:pt x="1441" y="1478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1" name="Google Shape;1751;p22"/>
            <p:cNvSpPr/>
            <p:nvPr/>
          </p:nvSpPr>
          <p:spPr>
            <a:xfrm>
              <a:off x="-2480975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2" name="Google Shape;1752;p22"/>
            <p:cNvSpPr/>
            <p:nvPr/>
          </p:nvSpPr>
          <p:spPr>
            <a:xfrm>
              <a:off x="-2207125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6" y="1250"/>
                    <a:pt x="393" y="1500"/>
                    <a:pt x="779" y="1500"/>
                  </a:cubicBezTo>
                  <a:cubicBezTo>
                    <a:pt x="1164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3" name="Google Shape;1753;p22"/>
            <p:cNvSpPr/>
            <p:nvPr/>
          </p:nvSpPr>
          <p:spPr>
            <a:xfrm>
              <a:off x="-222052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4" name="Google Shape;1754;p22"/>
            <p:cNvSpPr/>
            <p:nvPr/>
          </p:nvSpPr>
          <p:spPr>
            <a:xfrm>
              <a:off x="-2472650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7" y="609"/>
                  </a:cubicBezTo>
                  <a:lnTo>
                    <a:pt x="37" y="657"/>
                  </a:lnTo>
                  <a:cubicBezTo>
                    <a:pt x="1" y="800"/>
                    <a:pt x="1" y="955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17"/>
                    <a:pt x="846" y="1717"/>
                  </a:cubicBezTo>
                  <a:cubicBezTo>
                    <a:pt x="1049" y="1717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1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5" name="Google Shape;1755;p22"/>
            <p:cNvSpPr/>
            <p:nvPr/>
          </p:nvSpPr>
          <p:spPr>
            <a:xfrm>
              <a:off x="-2005925" y="5598425"/>
              <a:ext cx="37250" cy="3725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13"/>
                    <a:pt x="1" y="322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89"/>
                    <a:pt x="751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6" name="Google Shape;1756;p22"/>
            <p:cNvSpPr/>
            <p:nvPr/>
          </p:nvSpPr>
          <p:spPr>
            <a:xfrm>
              <a:off x="-1732075" y="5799950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7" name="Google Shape;1757;p22"/>
            <p:cNvSpPr/>
            <p:nvPr/>
          </p:nvSpPr>
          <p:spPr>
            <a:xfrm>
              <a:off x="-174577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3"/>
                    <a:pt x="328" y="1264"/>
                    <a:pt x="656" y="1264"/>
                  </a:cubicBezTo>
                  <a:cubicBezTo>
                    <a:pt x="983" y="1264"/>
                    <a:pt x="1311" y="1053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8" name="Google Shape;1758;p22"/>
            <p:cNvSpPr/>
            <p:nvPr/>
          </p:nvSpPr>
          <p:spPr>
            <a:xfrm>
              <a:off x="-1997575" y="5235275"/>
              <a:ext cx="42275" cy="42600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48" y="1704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9" name="Google Shape;1759;p22"/>
            <p:cNvSpPr/>
            <p:nvPr/>
          </p:nvSpPr>
          <p:spPr>
            <a:xfrm>
              <a:off x="-2005925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69" y="0"/>
                  </a:moveTo>
                  <a:cubicBezTo>
                    <a:pt x="763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5" y="1489"/>
                    <a:pt x="751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60" name="Google Shape;1760;p22"/>
            <p:cNvSpPr/>
            <p:nvPr/>
          </p:nvSpPr>
          <p:spPr>
            <a:xfrm>
              <a:off x="-1732075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61" name="Google Shape;1761;p22"/>
            <p:cNvSpPr/>
            <p:nvPr/>
          </p:nvSpPr>
          <p:spPr>
            <a:xfrm>
              <a:off x="-174577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1" y="1047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62" name="Google Shape;1762;p22"/>
            <p:cNvSpPr/>
            <p:nvPr/>
          </p:nvSpPr>
          <p:spPr>
            <a:xfrm>
              <a:off x="-1997575" y="4437550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16"/>
                    <a:pt x="846" y="1716"/>
                  </a:cubicBezTo>
                  <a:cubicBezTo>
                    <a:pt x="1048" y="1716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7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63" name="Google Shape;1763;p22"/>
            <p:cNvSpPr/>
            <p:nvPr/>
          </p:nvSpPr>
          <p:spPr>
            <a:xfrm>
              <a:off x="-2005925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64" name="Google Shape;1764;p22"/>
            <p:cNvSpPr/>
            <p:nvPr/>
          </p:nvSpPr>
          <p:spPr>
            <a:xfrm>
              <a:off x="-173207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0"/>
                    <a:pt x="1" y="750"/>
                  </a:cubicBezTo>
                  <a:cubicBezTo>
                    <a:pt x="1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65" name="Google Shape;1765;p22"/>
            <p:cNvSpPr/>
            <p:nvPr/>
          </p:nvSpPr>
          <p:spPr>
            <a:xfrm>
              <a:off x="-174577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6" y="1256"/>
                  </a:cubicBezTo>
                  <a:cubicBezTo>
                    <a:pt x="983" y="1256"/>
                    <a:pt x="1311" y="1047"/>
                    <a:pt x="1311" y="631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66" name="Google Shape;1766;p22"/>
            <p:cNvSpPr/>
            <p:nvPr/>
          </p:nvSpPr>
          <p:spPr>
            <a:xfrm>
              <a:off x="-1997575" y="3639825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2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0" y="800"/>
                    <a:pt x="0" y="955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17"/>
                    <a:pt x="846" y="1717"/>
                  </a:cubicBezTo>
                  <a:cubicBezTo>
                    <a:pt x="1048" y="1717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5"/>
                    <a:pt x="1691" y="800"/>
                    <a:pt x="1643" y="657"/>
                  </a:cubicBezTo>
                  <a:lnTo>
                    <a:pt x="1643" y="609"/>
                  </a:lnTo>
                  <a:cubicBezTo>
                    <a:pt x="1619" y="550"/>
                    <a:pt x="1584" y="478"/>
                    <a:pt x="1560" y="419"/>
                  </a:cubicBezTo>
                  <a:cubicBezTo>
                    <a:pt x="1500" y="323"/>
                    <a:pt x="1441" y="240"/>
                    <a:pt x="1346" y="181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67" name="Google Shape;1767;p22"/>
            <p:cNvSpPr/>
            <p:nvPr/>
          </p:nvSpPr>
          <p:spPr>
            <a:xfrm>
              <a:off x="-1531150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89"/>
                    <a:pt x="750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68" name="Google Shape;1768;p22"/>
            <p:cNvSpPr/>
            <p:nvPr/>
          </p:nvSpPr>
          <p:spPr>
            <a:xfrm>
              <a:off x="-1257300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69" name="Google Shape;1769;p22"/>
            <p:cNvSpPr/>
            <p:nvPr/>
          </p:nvSpPr>
          <p:spPr>
            <a:xfrm>
              <a:off x="-1271000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70" name="Google Shape;1770;p22"/>
            <p:cNvSpPr/>
            <p:nvPr/>
          </p:nvSpPr>
          <p:spPr>
            <a:xfrm>
              <a:off x="-1522825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48" y="1704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71" name="Google Shape;1771;p22"/>
            <p:cNvSpPr/>
            <p:nvPr/>
          </p:nvSpPr>
          <p:spPr>
            <a:xfrm>
              <a:off x="-1531150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72" name="Google Shape;1772;p22"/>
            <p:cNvSpPr/>
            <p:nvPr/>
          </p:nvSpPr>
          <p:spPr>
            <a:xfrm>
              <a:off x="-1257300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73" name="Google Shape;1773;p22"/>
            <p:cNvSpPr/>
            <p:nvPr/>
          </p:nvSpPr>
          <p:spPr>
            <a:xfrm>
              <a:off x="-1271000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74" name="Google Shape;1774;p22"/>
            <p:cNvSpPr/>
            <p:nvPr/>
          </p:nvSpPr>
          <p:spPr>
            <a:xfrm>
              <a:off x="-1522825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87" y="1621"/>
                    <a:pt x="1441" y="1478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75" name="Google Shape;1775;p22"/>
            <p:cNvSpPr/>
            <p:nvPr/>
          </p:nvSpPr>
          <p:spPr>
            <a:xfrm>
              <a:off x="-153115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76" name="Google Shape;1776;p22"/>
            <p:cNvSpPr/>
            <p:nvPr/>
          </p:nvSpPr>
          <p:spPr>
            <a:xfrm>
              <a:off x="-1257300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77" name="Google Shape;1777;p22"/>
            <p:cNvSpPr/>
            <p:nvPr/>
          </p:nvSpPr>
          <p:spPr>
            <a:xfrm>
              <a:off x="-12710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78" name="Google Shape;1778;p22"/>
            <p:cNvSpPr/>
            <p:nvPr/>
          </p:nvSpPr>
          <p:spPr>
            <a:xfrm>
              <a:off x="-1522825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1" y="800"/>
                    <a:pt x="1" y="955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17"/>
                    <a:pt x="846" y="1717"/>
                  </a:cubicBezTo>
                  <a:cubicBezTo>
                    <a:pt x="1048" y="1717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0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779" name="Google Shape;1779;p22"/>
          <p:cNvSpPr/>
          <p:nvPr/>
        </p:nvSpPr>
        <p:spPr>
          <a:xfrm rot="10800000">
            <a:off x="8922000" y="6085700"/>
            <a:ext cx="5169733" cy="2725200"/>
          </a:xfrm>
          <a:custGeom>
            <a:avLst/>
            <a:gdLst/>
            <a:ahLst/>
            <a:cxnLst/>
            <a:rect l="l" t="t" r="r" b="b"/>
            <a:pathLst>
              <a:path w="155092" h="81756" extrusionOk="0">
                <a:moveTo>
                  <a:pt x="0" y="0"/>
                </a:moveTo>
                <a:lnTo>
                  <a:pt x="0" y="73533"/>
                </a:lnTo>
                <a:cubicBezTo>
                  <a:pt x="10704" y="76486"/>
                  <a:pt x="21813" y="77665"/>
                  <a:pt x="32766" y="79629"/>
                </a:cubicBezTo>
                <a:cubicBezTo>
                  <a:pt x="40860" y="81079"/>
                  <a:pt x="48889" y="81755"/>
                  <a:pt x="56861" y="81755"/>
                </a:cubicBezTo>
                <a:cubicBezTo>
                  <a:pt x="75262" y="81755"/>
                  <a:pt x="93355" y="78154"/>
                  <a:pt x="111217" y="72164"/>
                </a:cubicBezTo>
                <a:cubicBezTo>
                  <a:pt x="116527" y="70402"/>
                  <a:pt x="122004" y="68402"/>
                  <a:pt x="127100" y="66032"/>
                </a:cubicBezTo>
                <a:cubicBezTo>
                  <a:pt x="131553" y="63973"/>
                  <a:pt x="135613" y="59924"/>
                  <a:pt x="138815" y="56353"/>
                </a:cubicBezTo>
                <a:cubicBezTo>
                  <a:pt x="145721" y="48625"/>
                  <a:pt x="150019" y="39005"/>
                  <a:pt x="152662" y="29063"/>
                </a:cubicBezTo>
                <a:cubicBezTo>
                  <a:pt x="155091" y="19943"/>
                  <a:pt x="154948" y="9085"/>
                  <a:pt x="1521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780" name="Google Shape;1780;p22"/>
          <p:cNvGrpSpPr/>
          <p:nvPr/>
        </p:nvGrpSpPr>
        <p:grpSpPr>
          <a:xfrm rot="10800000">
            <a:off x="9601533" y="6085701"/>
            <a:ext cx="2947600" cy="2023367"/>
            <a:chOff x="-1473550" y="-1249975"/>
            <a:chExt cx="2210700" cy="1517525"/>
          </a:xfrm>
        </p:grpSpPr>
        <p:sp>
          <p:nvSpPr>
            <p:cNvPr id="1781" name="Google Shape;1781;p22"/>
            <p:cNvSpPr/>
            <p:nvPr/>
          </p:nvSpPr>
          <p:spPr>
            <a:xfrm>
              <a:off x="-1038425" y="184050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298" y="0"/>
                  </a:moveTo>
                  <a:cubicBezTo>
                    <a:pt x="5289" y="0"/>
                    <a:pt x="5279" y="1"/>
                    <a:pt x="5270" y="2"/>
                  </a:cubicBezTo>
                  <a:cubicBezTo>
                    <a:pt x="4389" y="121"/>
                    <a:pt x="3543" y="525"/>
                    <a:pt x="2710" y="811"/>
                  </a:cubicBezTo>
                  <a:cubicBezTo>
                    <a:pt x="1865" y="1109"/>
                    <a:pt x="1007" y="1383"/>
                    <a:pt x="186" y="1728"/>
                  </a:cubicBezTo>
                  <a:cubicBezTo>
                    <a:pt x="0" y="1815"/>
                    <a:pt x="35" y="2092"/>
                    <a:pt x="225" y="2092"/>
                  </a:cubicBezTo>
                  <a:cubicBezTo>
                    <a:pt x="243" y="2092"/>
                    <a:pt x="261" y="2090"/>
                    <a:pt x="281" y="2085"/>
                  </a:cubicBezTo>
                  <a:cubicBezTo>
                    <a:pt x="1210" y="1835"/>
                    <a:pt x="2115" y="1526"/>
                    <a:pt x="3020" y="1228"/>
                  </a:cubicBezTo>
                  <a:cubicBezTo>
                    <a:pt x="3829" y="954"/>
                    <a:pt x="4675" y="764"/>
                    <a:pt x="5425" y="347"/>
                  </a:cubicBezTo>
                  <a:cubicBezTo>
                    <a:pt x="5607" y="233"/>
                    <a:pt x="5495" y="0"/>
                    <a:pt x="52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82" name="Google Shape;1782;p22"/>
            <p:cNvSpPr/>
            <p:nvPr/>
          </p:nvSpPr>
          <p:spPr>
            <a:xfrm>
              <a:off x="-1120000" y="-30600"/>
              <a:ext cx="103675" cy="137850"/>
            </a:xfrm>
            <a:custGeom>
              <a:avLst/>
              <a:gdLst/>
              <a:ahLst/>
              <a:cxnLst/>
              <a:rect l="l" t="t" r="r" b="b"/>
              <a:pathLst>
                <a:path w="4147" h="5514" extrusionOk="0">
                  <a:moveTo>
                    <a:pt x="229" y="1"/>
                  </a:moveTo>
                  <a:cubicBezTo>
                    <a:pt x="109" y="1"/>
                    <a:pt x="0" y="145"/>
                    <a:pt x="79" y="277"/>
                  </a:cubicBezTo>
                  <a:cubicBezTo>
                    <a:pt x="651" y="1241"/>
                    <a:pt x="1318" y="2146"/>
                    <a:pt x="1961" y="3075"/>
                  </a:cubicBezTo>
                  <a:cubicBezTo>
                    <a:pt x="2520" y="3873"/>
                    <a:pt x="3044" y="4837"/>
                    <a:pt x="3806" y="5468"/>
                  </a:cubicBezTo>
                  <a:cubicBezTo>
                    <a:pt x="3841" y="5499"/>
                    <a:pt x="3885" y="5513"/>
                    <a:pt x="3929" y="5513"/>
                  </a:cubicBezTo>
                  <a:cubicBezTo>
                    <a:pt x="4038" y="5513"/>
                    <a:pt x="4146" y="5428"/>
                    <a:pt x="4104" y="5301"/>
                  </a:cubicBezTo>
                  <a:cubicBezTo>
                    <a:pt x="3723" y="4337"/>
                    <a:pt x="2937" y="3468"/>
                    <a:pt x="2318" y="2623"/>
                  </a:cubicBezTo>
                  <a:cubicBezTo>
                    <a:pt x="1675" y="1765"/>
                    <a:pt x="1068" y="872"/>
                    <a:pt x="353" y="63"/>
                  </a:cubicBezTo>
                  <a:cubicBezTo>
                    <a:pt x="316" y="19"/>
                    <a:pt x="272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83" name="Google Shape;1783;p22"/>
            <p:cNvSpPr/>
            <p:nvPr/>
          </p:nvSpPr>
          <p:spPr>
            <a:xfrm>
              <a:off x="-906825" y="-140100"/>
              <a:ext cx="140150" cy="52675"/>
            </a:xfrm>
            <a:custGeom>
              <a:avLst/>
              <a:gdLst/>
              <a:ahLst/>
              <a:cxnLst/>
              <a:rect l="l" t="t" r="r" b="b"/>
              <a:pathLst>
                <a:path w="5606" h="2107" extrusionOk="0">
                  <a:moveTo>
                    <a:pt x="5307" y="0"/>
                  </a:moveTo>
                  <a:cubicBezTo>
                    <a:pt x="5298" y="0"/>
                    <a:pt x="5289" y="1"/>
                    <a:pt x="5280" y="2"/>
                  </a:cubicBezTo>
                  <a:cubicBezTo>
                    <a:pt x="4399" y="133"/>
                    <a:pt x="3554" y="526"/>
                    <a:pt x="2720" y="811"/>
                  </a:cubicBezTo>
                  <a:cubicBezTo>
                    <a:pt x="1863" y="1109"/>
                    <a:pt x="1018" y="1395"/>
                    <a:pt x="184" y="1728"/>
                  </a:cubicBezTo>
                  <a:cubicBezTo>
                    <a:pt x="1" y="1815"/>
                    <a:pt x="43" y="2107"/>
                    <a:pt x="230" y="2107"/>
                  </a:cubicBezTo>
                  <a:cubicBezTo>
                    <a:pt x="249" y="2107"/>
                    <a:pt x="270" y="2104"/>
                    <a:pt x="292" y="2097"/>
                  </a:cubicBezTo>
                  <a:cubicBezTo>
                    <a:pt x="1208" y="1835"/>
                    <a:pt x="2125" y="1526"/>
                    <a:pt x="3030" y="1228"/>
                  </a:cubicBezTo>
                  <a:cubicBezTo>
                    <a:pt x="3828" y="966"/>
                    <a:pt x="4685" y="764"/>
                    <a:pt x="5423" y="347"/>
                  </a:cubicBezTo>
                  <a:cubicBezTo>
                    <a:pt x="5605" y="233"/>
                    <a:pt x="5494" y="0"/>
                    <a:pt x="5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84" name="Google Shape;1784;p22"/>
            <p:cNvSpPr/>
            <p:nvPr/>
          </p:nvSpPr>
          <p:spPr>
            <a:xfrm>
              <a:off x="-828575" y="45575"/>
              <a:ext cx="117175" cy="145050"/>
            </a:xfrm>
            <a:custGeom>
              <a:avLst/>
              <a:gdLst/>
              <a:ahLst/>
              <a:cxnLst/>
              <a:rect l="l" t="t" r="r" b="b"/>
              <a:pathLst>
                <a:path w="4687" h="5802" extrusionOk="0">
                  <a:moveTo>
                    <a:pt x="114" y="1"/>
                  </a:moveTo>
                  <a:cubicBezTo>
                    <a:pt x="49" y="1"/>
                    <a:pt x="1" y="71"/>
                    <a:pt x="43" y="147"/>
                  </a:cubicBezTo>
                  <a:cubicBezTo>
                    <a:pt x="543" y="1159"/>
                    <a:pt x="1269" y="2016"/>
                    <a:pt x="1948" y="2897"/>
                  </a:cubicBezTo>
                  <a:cubicBezTo>
                    <a:pt x="2686" y="3850"/>
                    <a:pt x="3389" y="5005"/>
                    <a:pt x="4329" y="5755"/>
                  </a:cubicBezTo>
                  <a:cubicBezTo>
                    <a:pt x="4371" y="5787"/>
                    <a:pt x="4415" y="5802"/>
                    <a:pt x="4457" y="5802"/>
                  </a:cubicBezTo>
                  <a:cubicBezTo>
                    <a:pt x="4583" y="5802"/>
                    <a:pt x="4686" y="5672"/>
                    <a:pt x="4615" y="5529"/>
                  </a:cubicBezTo>
                  <a:cubicBezTo>
                    <a:pt x="4174" y="4540"/>
                    <a:pt x="3305" y="3671"/>
                    <a:pt x="2638" y="2826"/>
                  </a:cubicBezTo>
                  <a:cubicBezTo>
                    <a:pt x="1865" y="1850"/>
                    <a:pt x="1150" y="826"/>
                    <a:pt x="198" y="40"/>
                  </a:cubicBezTo>
                  <a:cubicBezTo>
                    <a:pt x="170" y="12"/>
                    <a:pt x="141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85" name="Google Shape;1785;p22"/>
            <p:cNvSpPr/>
            <p:nvPr/>
          </p:nvSpPr>
          <p:spPr>
            <a:xfrm>
              <a:off x="-602900" y="-14750"/>
              <a:ext cx="183500" cy="45600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25" y="0"/>
                  </a:moveTo>
                  <a:cubicBezTo>
                    <a:pt x="5994" y="24"/>
                    <a:pt x="4839" y="381"/>
                    <a:pt x="3744" y="631"/>
                  </a:cubicBezTo>
                  <a:cubicBezTo>
                    <a:pt x="2541" y="905"/>
                    <a:pt x="1339" y="1155"/>
                    <a:pt x="172" y="1524"/>
                  </a:cubicBezTo>
                  <a:cubicBezTo>
                    <a:pt x="1" y="1570"/>
                    <a:pt x="26" y="1823"/>
                    <a:pt x="186" y="1823"/>
                  </a:cubicBezTo>
                  <a:cubicBezTo>
                    <a:pt x="193" y="1823"/>
                    <a:pt x="200" y="1823"/>
                    <a:pt x="208" y="1822"/>
                  </a:cubicBezTo>
                  <a:cubicBezTo>
                    <a:pt x="1339" y="1691"/>
                    <a:pt x="2470" y="1453"/>
                    <a:pt x="3577" y="1227"/>
                  </a:cubicBezTo>
                  <a:cubicBezTo>
                    <a:pt x="4768" y="988"/>
                    <a:pt x="6054" y="846"/>
                    <a:pt x="7173" y="369"/>
                  </a:cubicBezTo>
                  <a:cubicBezTo>
                    <a:pt x="7339" y="298"/>
                    <a:pt x="7339" y="0"/>
                    <a:pt x="7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86" name="Google Shape;1786;p22"/>
            <p:cNvSpPr/>
            <p:nvPr/>
          </p:nvSpPr>
          <p:spPr>
            <a:xfrm>
              <a:off x="-440625" y="130000"/>
              <a:ext cx="103250" cy="137550"/>
            </a:xfrm>
            <a:custGeom>
              <a:avLst/>
              <a:gdLst/>
              <a:ahLst/>
              <a:cxnLst/>
              <a:rect l="l" t="t" r="r" b="b"/>
              <a:pathLst>
                <a:path w="4130" h="5502" extrusionOk="0">
                  <a:moveTo>
                    <a:pt x="230" y="1"/>
                  </a:moveTo>
                  <a:cubicBezTo>
                    <a:pt x="117" y="1"/>
                    <a:pt x="0" y="143"/>
                    <a:pt x="63" y="259"/>
                  </a:cubicBezTo>
                  <a:cubicBezTo>
                    <a:pt x="634" y="1235"/>
                    <a:pt x="1301" y="2140"/>
                    <a:pt x="1944" y="3057"/>
                  </a:cubicBezTo>
                  <a:cubicBezTo>
                    <a:pt x="2503" y="3866"/>
                    <a:pt x="3027" y="4831"/>
                    <a:pt x="3789" y="5462"/>
                  </a:cubicBezTo>
                  <a:cubicBezTo>
                    <a:pt x="3823" y="5489"/>
                    <a:pt x="3867" y="5501"/>
                    <a:pt x="3911" y="5501"/>
                  </a:cubicBezTo>
                  <a:cubicBezTo>
                    <a:pt x="4020" y="5501"/>
                    <a:pt x="4129" y="5423"/>
                    <a:pt x="4087" y="5295"/>
                  </a:cubicBezTo>
                  <a:cubicBezTo>
                    <a:pt x="3718" y="4331"/>
                    <a:pt x="2920" y="3461"/>
                    <a:pt x="2301" y="2616"/>
                  </a:cubicBezTo>
                  <a:cubicBezTo>
                    <a:pt x="1658" y="1747"/>
                    <a:pt x="1051" y="854"/>
                    <a:pt x="336" y="56"/>
                  </a:cubicBezTo>
                  <a:cubicBezTo>
                    <a:pt x="306" y="17"/>
                    <a:pt x="269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87" name="Google Shape;1787;p22"/>
            <p:cNvSpPr/>
            <p:nvPr/>
          </p:nvSpPr>
          <p:spPr>
            <a:xfrm>
              <a:off x="-227600" y="20625"/>
              <a:ext cx="140475" cy="52625"/>
            </a:xfrm>
            <a:custGeom>
              <a:avLst/>
              <a:gdLst/>
              <a:ahLst/>
              <a:cxnLst/>
              <a:rect l="l" t="t" r="r" b="b"/>
              <a:pathLst>
                <a:path w="5619" h="2105" extrusionOk="0">
                  <a:moveTo>
                    <a:pt x="5308" y="0"/>
                  </a:moveTo>
                  <a:cubicBezTo>
                    <a:pt x="5299" y="0"/>
                    <a:pt x="5290" y="1"/>
                    <a:pt x="5281" y="2"/>
                  </a:cubicBezTo>
                  <a:cubicBezTo>
                    <a:pt x="4400" y="121"/>
                    <a:pt x="3555" y="526"/>
                    <a:pt x="2722" y="812"/>
                  </a:cubicBezTo>
                  <a:cubicBezTo>
                    <a:pt x="1876" y="1109"/>
                    <a:pt x="1031" y="1395"/>
                    <a:pt x="197" y="1728"/>
                  </a:cubicBezTo>
                  <a:cubicBezTo>
                    <a:pt x="0" y="1816"/>
                    <a:pt x="45" y="2105"/>
                    <a:pt x="238" y="2105"/>
                  </a:cubicBezTo>
                  <a:cubicBezTo>
                    <a:pt x="255" y="2105"/>
                    <a:pt x="273" y="2102"/>
                    <a:pt x="293" y="2098"/>
                  </a:cubicBezTo>
                  <a:cubicBezTo>
                    <a:pt x="1221" y="1836"/>
                    <a:pt x="2126" y="1526"/>
                    <a:pt x="3031" y="1228"/>
                  </a:cubicBezTo>
                  <a:cubicBezTo>
                    <a:pt x="3841" y="955"/>
                    <a:pt x="4686" y="764"/>
                    <a:pt x="5436" y="347"/>
                  </a:cubicBezTo>
                  <a:cubicBezTo>
                    <a:pt x="5618" y="234"/>
                    <a:pt x="5496" y="0"/>
                    <a:pt x="5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88" name="Google Shape;1788;p22"/>
            <p:cNvSpPr/>
            <p:nvPr/>
          </p:nvSpPr>
          <p:spPr>
            <a:xfrm>
              <a:off x="76550" y="1453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18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1" y="298"/>
                    <a:pt x="7331" y="1"/>
                    <a:pt x="7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89" name="Google Shape;1789;p22"/>
            <p:cNvSpPr/>
            <p:nvPr/>
          </p:nvSpPr>
          <p:spPr>
            <a:xfrm>
              <a:off x="-1376100" y="-438650"/>
              <a:ext cx="116975" cy="144875"/>
            </a:xfrm>
            <a:custGeom>
              <a:avLst/>
              <a:gdLst/>
              <a:ahLst/>
              <a:cxnLst/>
              <a:rect l="l" t="t" r="r" b="b"/>
              <a:pathLst>
                <a:path w="4679" h="5795" extrusionOk="0">
                  <a:moveTo>
                    <a:pt x="126" y="0"/>
                  </a:moveTo>
                  <a:cubicBezTo>
                    <a:pt x="59" y="0"/>
                    <a:pt x="1" y="70"/>
                    <a:pt x="36" y="133"/>
                  </a:cubicBezTo>
                  <a:cubicBezTo>
                    <a:pt x="525" y="1145"/>
                    <a:pt x="1263" y="2014"/>
                    <a:pt x="1941" y="2883"/>
                  </a:cubicBezTo>
                  <a:cubicBezTo>
                    <a:pt x="2680" y="3824"/>
                    <a:pt x="3394" y="5002"/>
                    <a:pt x="4323" y="5741"/>
                  </a:cubicBezTo>
                  <a:cubicBezTo>
                    <a:pt x="4366" y="5778"/>
                    <a:pt x="4413" y="5794"/>
                    <a:pt x="4456" y="5794"/>
                  </a:cubicBezTo>
                  <a:cubicBezTo>
                    <a:pt x="4580" y="5794"/>
                    <a:pt x="4679" y="5664"/>
                    <a:pt x="4608" y="5514"/>
                  </a:cubicBezTo>
                  <a:cubicBezTo>
                    <a:pt x="4168" y="4538"/>
                    <a:pt x="3299" y="3657"/>
                    <a:pt x="2632" y="2812"/>
                  </a:cubicBezTo>
                  <a:cubicBezTo>
                    <a:pt x="1858" y="1847"/>
                    <a:pt x="1144" y="811"/>
                    <a:pt x="191" y="26"/>
                  </a:cubicBezTo>
                  <a:cubicBezTo>
                    <a:pt x="171" y="8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90" name="Google Shape;1790;p22"/>
            <p:cNvSpPr/>
            <p:nvPr/>
          </p:nvSpPr>
          <p:spPr>
            <a:xfrm>
              <a:off x="-988250" y="-354450"/>
              <a:ext cx="103475" cy="137550"/>
            </a:xfrm>
            <a:custGeom>
              <a:avLst/>
              <a:gdLst/>
              <a:ahLst/>
              <a:cxnLst/>
              <a:rect l="l" t="t" r="r" b="b"/>
              <a:pathLst>
                <a:path w="4139" h="5502" extrusionOk="0">
                  <a:moveTo>
                    <a:pt x="236" y="1"/>
                  </a:moveTo>
                  <a:cubicBezTo>
                    <a:pt x="118" y="1"/>
                    <a:pt x="0" y="140"/>
                    <a:pt x="72" y="265"/>
                  </a:cubicBezTo>
                  <a:cubicBezTo>
                    <a:pt x="643" y="1230"/>
                    <a:pt x="1310" y="2134"/>
                    <a:pt x="1953" y="3063"/>
                  </a:cubicBezTo>
                  <a:cubicBezTo>
                    <a:pt x="2513" y="3861"/>
                    <a:pt x="3037" y="4837"/>
                    <a:pt x="3799" y="5456"/>
                  </a:cubicBezTo>
                  <a:cubicBezTo>
                    <a:pt x="3833" y="5487"/>
                    <a:pt x="3877" y="5501"/>
                    <a:pt x="3922" y="5501"/>
                  </a:cubicBezTo>
                  <a:cubicBezTo>
                    <a:pt x="4031" y="5501"/>
                    <a:pt x="4139" y="5417"/>
                    <a:pt x="4096" y="5290"/>
                  </a:cubicBezTo>
                  <a:cubicBezTo>
                    <a:pt x="3727" y="4325"/>
                    <a:pt x="2941" y="3468"/>
                    <a:pt x="2310" y="2611"/>
                  </a:cubicBezTo>
                  <a:cubicBezTo>
                    <a:pt x="1667" y="1753"/>
                    <a:pt x="1060" y="860"/>
                    <a:pt x="346" y="51"/>
                  </a:cubicBezTo>
                  <a:cubicBezTo>
                    <a:pt x="313" y="16"/>
                    <a:pt x="275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91" name="Google Shape;1791;p22"/>
            <p:cNvSpPr/>
            <p:nvPr/>
          </p:nvSpPr>
          <p:spPr>
            <a:xfrm>
              <a:off x="-775275" y="-463650"/>
              <a:ext cx="140450" cy="52325"/>
            </a:xfrm>
            <a:custGeom>
              <a:avLst/>
              <a:gdLst/>
              <a:ahLst/>
              <a:cxnLst/>
              <a:rect l="l" t="t" r="r" b="b"/>
              <a:pathLst>
                <a:path w="5618" h="2093" extrusionOk="0">
                  <a:moveTo>
                    <a:pt x="5309" y="0"/>
                  </a:moveTo>
                  <a:cubicBezTo>
                    <a:pt x="5300" y="0"/>
                    <a:pt x="5291" y="1"/>
                    <a:pt x="5281" y="2"/>
                  </a:cubicBezTo>
                  <a:cubicBezTo>
                    <a:pt x="4400" y="121"/>
                    <a:pt x="3554" y="526"/>
                    <a:pt x="2721" y="811"/>
                  </a:cubicBezTo>
                  <a:cubicBezTo>
                    <a:pt x="1876" y="1109"/>
                    <a:pt x="1030" y="1383"/>
                    <a:pt x="197" y="1728"/>
                  </a:cubicBezTo>
                  <a:cubicBezTo>
                    <a:pt x="1" y="1815"/>
                    <a:pt x="44" y="2093"/>
                    <a:pt x="236" y="2093"/>
                  </a:cubicBezTo>
                  <a:cubicBezTo>
                    <a:pt x="253" y="2093"/>
                    <a:pt x="272" y="2090"/>
                    <a:pt x="292" y="2085"/>
                  </a:cubicBezTo>
                  <a:cubicBezTo>
                    <a:pt x="1221" y="1835"/>
                    <a:pt x="2126" y="1526"/>
                    <a:pt x="3031" y="1228"/>
                  </a:cubicBezTo>
                  <a:cubicBezTo>
                    <a:pt x="3840" y="954"/>
                    <a:pt x="4686" y="764"/>
                    <a:pt x="5436" y="347"/>
                  </a:cubicBezTo>
                  <a:cubicBezTo>
                    <a:pt x="5618" y="233"/>
                    <a:pt x="5506" y="0"/>
                    <a:pt x="5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92" name="Google Shape;1792;p22"/>
            <p:cNvSpPr/>
            <p:nvPr/>
          </p:nvSpPr>
          <p:spPr>
            <a:xfrm>
              <a:off x="-696725" y="-278125"/>
              <a:ext cx="116925" cy="145075"/>
            </a:xfrm>
            <a:custGeom>
              <a:avLst/>
              <a:gdLst/>
              <a:ahLst/>
              <a:cxnLst/>
              <a:rect l="l" t="t" r="r" b="b"/>
              <a:pathLst>
                <a:path w="4677" h="5803" extrusionOk="0">
                  <a:moveTo>
                    <a:pt x="111" y="0"/>
                  </a:moveTo>
                  <a:cubicBezTo>
                    <a:pt x="50" y="0"/>
                    <a:pt x="1" y="64"/>
                    <a:pt x="43" y="141"/>
                  </a:cubicBezTo>
                  <a:cubicBezTo>
                    <a:pt x="532" y="1153"/>
                    <a:pt x="1258" y="2010"/>
                    <a:pt x="1948" y="2891"/>
                  </a:cubicBezTo>
                  <a:cubicBezTo>
                    <a:pt x="2675" y="3844"/>
                    <a:pt x="3389" y="5011"/>
                    <a:pt x="4330" y="5749"/>
                  </a:cubicBezTo>
                  <a:cubicBezTo>
                    <a:pt x="4373" y="5786"/>
                    <a:pt x="4419" y="5802"/>
                    <a:pt x="4462" y="5802"/>
                  </a:cubicBezTo>
                  <a:cubicBezTo>
                    <a:pt x="4582" y="5802"/>
                    <a:pt x="4677" y="5672"/>
                    <a:pt x="4615" y="5523"/>
                  </a:cubicBezTo>
                  <a:cubicBezTo>
                    <a:pt x="4163" y="4546"/>
                    <a:pt x="3306" y="3665"/>
                    <a:pt x="2627" y="2820"/>
                  </a:cubicBezTo>
                  <a:cubicBezTo>
                    <a:pt x="1853" y="1856"/>
                    <a:pt x="1139" y="820"/>
                    <a:pt x="186" y="34"/>
                  </a:cubicBezTo>
                  <a:cubicBezTo>
                    <a:pt x="163" y="10"/>
                    <a:pt x="13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93" name="Google Shape;1793;p22"/>
            <p:cNvSpPr/>
            <p:nvPr/>
          </p:nvSpPr>
          <p:spPr>
            <a:xfrm>
              <a:off x="-471025" y="-338900"/>
              <a:ext cx="183475" cy="45600"/>
            </a:xfrm>
            <a:custGeom>
              <a:avLst/>
              <a:gdLst/>
              <a:ahLst/>
              <a:cxnLst/>
              <a:rect l="l" t="t" r="r" b="b"/>
              <a:pathLst>
                <a:path w="7339" h="1824" extrusionOk="0">
                  <a:moveTo>
                    <a:pt x="7113" y="0"/>
                  </a:moveTo>
                  <a:cubicBezTo>
                    <a:pt x="5982" y="24"/>
                    <a:pt x="4839" y="381"/>
                    <a:pt x="3743" y="631"/>
                  </a:cubicBezTo>
                  <a:cubicBezTo>
                    <a:pt x="2529" y="905"/>
                    <a:pt x="1326" y="1155"/>
                    <a:pt x="171" y="1524"/>
                  </a:cubicBezTo>
                  <a:cubicBezTo>
                    <a:pt x="0" y="1570"/>
                    <a:pt x="15" y="1823"/>
                    <a:pt x="174" y="1823"/>
                  </a:cubicBezTo>
                  <a:cubicBezTo>
                    <a:pt x="181" y="1823"/>
                    <a:pt x="188" y="1823"/>
                    <a:pt x="195" y="1822"/>
                  </a:cubicBezTo>
                  <a:cubicBezTo>
                    <a:pt x="1326" y="1691"/>
                    <a:pt x="2457" y="1453"/>
                    <a:pt x="3576" y="1227"/>
                  </a:cubicBezTo>
                  <a:cubicBezTo>
                    <a:pt x="4767" y="1000"/>
                    <a:pt x="6041" y="846"/>
                    <a:pt x="7160" y="369"/>
                  </a:cubicBezTo>
                  <a:cubicBezTo>
                    <a:pt x="7339" y="298"/>
                    <a:pt x="7339" y="0"/>
                    <a:pt x="7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94" name="Google Shape;1794;p22"/>
            <p:cNvSpPr/>
            <p:nvPr/>
          </p:nvSpPr>
          <p:spPr>
            <a:xfrm>
              <a:off x="-309000" y="-194000"/>
              <a:ext cx="103175" cy="137525"/>
            </a:xfrm>
            <a:custGeom>
              <a:avLst/>
              <a:gdLst/>
              <a:ahLst/>
              <a:cxnLst/>
              <a:rect l="l" t="t" r="r" b="b"/>
              <a:pathLst>
                <a:path w="4127" h="5501" extrusionOk="0">
                  <a:moveTo>
                    <a:pt x="231" y="0"/>
                  </a:moveTo>
                  <a:cubicBezTo>
                    <a:pt x="118" y="0"/>
                    <a:pt x="0" y="139"/>
                    <a:pt x="72" y="265"/>
                  </a:cubicBezTo>
                  <a:cubicBezTo>
                    <a:pt x="632" y="1229"/>
                    <a:pt x="1298" y="2134"/>
                    <a:pt x="1941" y="3063"/>
                  </a:cubicBezTo>
                  <a:cubicBezTo>
                    <a:pt x="2513" y="3860"/>
                    <a:pt x="3037" y="4825"/>
                    <a:pt x="3787" y="5456"/>
                  </a:cubicBezTo>
                  <a:cubicBezTo>
                    <a:pt x="3821" y="5487"/>
                    <a:pt x="3866" y="5501"/>
                    <a:pt x="3910" y="5501"/>
                  </a:cubicBezTo>
                  <a:cubicBezTo>
                    <a:pt x="4019" y="5501"/>
                    <a:pt x="4127" y="5416"/>
                    <a:pt x="4084" y="5289"/>
                  </a:cubicBezTo>
                  <a:cubicBezTo>
                    <a:pt x="3715" y="4325"/>
                    <a:pt x="2930" y="3456"/>
                    <a:pt x="2299" y="2610"/>
                  </a:cubicBezTo>
                  <a:cubicBezTo>
                    <a:pt x="1656" y="1753"/>
                    <a:pt x="1048" y="860"/>
                    <a:pt x="334" y="50"/>
                  </a:cubicBezTo>
                  <a:cubicBezTo>
                    <a:pt x="305" y="15"/>
                    <a:pt x="268" y="0"/>
                    <a:pt x="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95" name="Google Shape;1795;p22"/>
            <p:cNvSpPr/>
            <p:nvPr/>
          </p:nvSpPr>
          <p:spPr>
            <a:xfrm>
              <a:off x="-95775" y="-303275"/>
              <a:ext cx="140100" cy="52375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22" y="1"/>
                  </a:moveTo>
                  <a:cubicBezTo>
                    <a:pt x="5309" y="1"/>
                    <a:pt x="5296" y="2"/>
                    <a:pt x="5283" y="4"/>
                  </a:cubicBezTo>
                  <a:cubicBezTo>
                    <a:pt x="4402" y="123"/>
                    <a:pt x="3545" y="516"/>
                    <a:pt x="2723" y="802"/>
                  </a:cubicBezTo>
                  <a:cubicBezTo>
                    <a:pt x="1866" y="1099"/>
                    <a:pt x="1020" y="1385"/>
                    <a:pt x="187" y="1731"/>
                  </a:cubicBezTo>
                  <a:cubicBezTo>
                    <a:pt x="1" y="1807"/>
                    <a:pt x="46" y="2095"/>
                    <a:pt x="240" y="2095"/>
                  </a:cubicBezTo>
                  <a:cubicBezTo>
                    <a:pt x="257" y="2095"/>
                    <a:pt x="275" y="2093"/>
                    <a:pt x="294" y="2088"/>
                  </a:cubicBezTo>
                  <a:cubicBezTo>
                    <a:pt x="1211" y="1838"/>
                    <a:pt x="2128" y="1516"/>
                    <a:pt x="3033" y="1219"/>
                  </a:cubicBezTo>
                  <a:cubicBezTo>
                    <a:pt x="3830" y="957"/>
                    <a:pt x="4688" y="766"/>
                    <a:pt x="5426" y="337"/>
                  </a:cubicBezTo>
                  <a:cubicBezTo>
                    <a:pt x="5604" y="226"/>
                    <a:pt x="5501" y="1"/>
                    <a:pt x="5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96" name="Google Shape;1796;p22"/>
            <p:cNvSpPr/>
            <p:nvPr/>
          </p:nvSpPr>
          <p:spPr>
            <a:xfrm>
              <a:off x="-17550" y="-117700"/>
              <a:ext cx="116725" cy="144950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4" y="0"/>
                  </a:moveTo>
                  <a:cubicBezTo>
                    <a:pt x="52" y="0"/>
                    <a:pt x="0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32"/>
                    <a:pt x="3380" y="5011"/>
                    <a:pt x="4321" y="5749"/>
                  </a:cubicBezTo>
                  <a:cubicBezTo>
                    <a:pt x="4364" y="5783"/>
                    <a:pt x="4409" y="5798"/>
                    <a:pt x="4451" y="5798"/>
                  </a:cubicBezTo>
                  <a:cubicBezTo>
                    <a:pt x="4573" y="5798"/>
                    <a:pt x="4668" y="5674"/>
                    <a:pt x="4607" y="5523"/>
                  </a:cubicBezTo>
                  <a:cubicBezTo>
                    <a:pt x="4154" y="4547"/>
                    <a:pt x="3297" y="3666"/>
                    <a:pt x="2630" y="2820"/>
                  </a:cubicBezTo>
                  <a:cubicBezTo>
                    <a:pt x="1856" y="1856"/>
                    <a:pt x="1142" y="820"/>
                    <a:pt x="189" y="34"/>
                  </a:cubicBezTo>
                  <a:cubicBezTo>
                    <a:pt x="166" y="11"/>
                    <a:pt x="13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97" name="Google Shape;1797;p22"/>
            <p:cNvSpPr/>
            <p:nvPr/>
          </p:nvSpPr>
          <p:spPr>
            <a:xfrm>
              <a:off x="208275" y="-178475"/>
              <a:ext cx="183125" cy="45650"/>
            </a:xfrm>
            <a:custGeom>
              <a:avLst/>
              <a:gdLst/>
              <a:ahLst/>
              <a:cxnLst/>
              <a:rect l="l" t="t" r="r" b="b"/>
              <a:pathLst>
                <a:path w="7325" h="1826" extrusionOk="0">
                  <a:moveTo>
                    <a:pt x="7111" y="1"/>
                  </a:moveTo>
                  <a:cubicBezTo>
                    <a:pt x="5968" y="25"/>
                    <a:pt x="4825" y="382"/>
                    <a:pt x="3729" y="632"/>
                  </a:cubicBezTo>
                  <a:cubicBezTo>
                    <a:pt x="2527" y="906"/>
                    <a:pt x="1312" y="1156"/>
                    <a:pt x="157" y="1525"/>
                  </a:cubicBezTo>
                  <a:cubicBezTo>
                    <a:pt x="1" y="1570"/>
                    <a:pt x="2" y="1826"/>
                    <a:pt x="152" y="1826"/>
                  </a:cubicBezTo>
                  <a:cubicBezTo>
                    <a:pt x="161" y="1826"/>
                    <a:pt x="171" y="1825"/>
                    <a:pt x="181" y="1822"/>
                  </a:cubicBezTo>
                  <a:cubicBezTo>
                    <a:pt x="1312" y="1692"/>
                    <a:pt x="2443" y="1453"/>
                    <a:pt x="3563" y="1227"/>
                  </a:cubicBezTo>
                  <a:cubicBezTo>
                    <a:pt x="4753" y="989"/>
                    <a:pt x="6039" y="846"/>
                    <a:pt x="7146" y="370"/>
                  </a:cubicBezTo>
                  <a:cubicBezTo>
                    <a:pt x="7325" y="298"/>
                    <a:pt x="7325" y="1"/>
                    <a:pt x="7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98" name="Google Shape;1798;p22"/>
            <p:cNvSpPr/>
            <p:nvPr/>
          </p:nvSpPr>
          <p:spPr>
            <a:xfrm>
              <a:off x="370275" y="-33575"/>
              <a:ext cx="103450" cy="137850"/>
            </a:xfrm>
            <a:custGeom>
              <a:avLst/>
              <a:gdLst/>
              <a:ahLst/>
              <a:cxnLst/>
              <a:rect l="l" t="t" r="r" b="b"/>
              <a:pathLst>
                <a:path w="4138" h="5514" extrusionOk="0">
                  <a:moveTo>
                    <a:pt x="228" y="1"/>
                  </a:moveTo>
                  <a:cubicBezTo>
                    <a:pt x="112" y="1"/>
                    <a:pt x="1" y="145"/>
                    <a:pt x="71" y="277"/>
                  </a:cubicBezTo>
                  <a:cubicBezTo>
                    <a:pt x="643" y="1241"/>
                    <a:pt x="1309" y="2146"/>
                    <a:pt x="1952" y="3075"/>
                  </a:cubicBezTo>
                  <a:cubicBezTo>
                    <a:pt x="2512" y="3873"/>
                    <a:pt x="3036" y="4837"/>
                    <a:pt x="3798" y="5468"/>
                  </a:cubicBezTo>
                  <a:cubicBezTo>
                    <a:pt x="3832" y="5499"/>
                    <a:pt x="3877" y="5513"/>
                    <a:pt x="3921" y="5513"/>
                  </a:cubicBezTo>
                  <a:cubicBezTo>
                    <a:pt x="4030" y="5513"/>
                    <a:pt x="4138" y="5428"/>
                    <a:pt x="4095" y="5301"/>
                  </a:cubicBezTo>
                  <a:cubicBezTo>
                    <a:pt x="3726" y="4337"/>
                    <a:pt x="2929" y="3468"/>
                    <a:pt x="2309" y="2623"/>
                  </a:cubicBezTo>
                  <a:cubicBezTo>
                    <a:pt x="1667" y="1765"/>
                    <a:pt x="1059" y="872"/>
                    <a:pt x="345" y="63"/>
                  </a:cubicBezTo>
                  <a:cubicBezTo>
                    <a:pt x="311" y="19"/>
                    <a:pt x="269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99" name="Google Shape;1799;p22"/>
            <p:cNvSpPr/>
            <p:nvPr/>
          </p:nvSpPr>
          <p:spPr>
            <a:xfrm>
              <a:off x="-856550" y="-678350"/>
              <a:ext cx="103650" cy="137775"/>
            </a:xfrm>
            <a:custGeom>
              <a:avLst/>
              <a:gdLst/>
              <a:ahLst/>
              <a:cxnLst/>
              <a:rect l="l" t="t" r="r" b="b"/>
              <a:pathLst>
                <a:path w="4146" h="5511" extrusionOk="0">
                  <a:moveTo>
                    <a:pt x="224" y="1"/>
                  </a:moveTo>
                  <a:cubicBezTo>
                    <a:pt x="106" y="1"/>
                    <a:pt x="0" y="137"/>
                    <a:pt x="78" y="267"/>
                  </a:cubicBezTo>
                  <a:cubicBezTo>
                    <a:pt x="650" y="1244"/>
                    <a:pt x="1317" y="2148"/>
                    <a:pt x="1960" y="3065"/>
                  </a:cubicBezTo>
                  <a:cubicBezTo>
                    <a:pt x="2519" y="3875"/>
                    <a:pt x="3043" y="4839"/>
                    <a:pt x="3805" y="5470"/>
                  </a:cubicBezTo>
                  <a:cubicBezTo>
                    <a:pt x="3839" y="5497"/>
                    <a:pt x="3883" y="5510"/>
                    <a:pt x="3927" y="5510"/>
                  </a:cubicBezTo>
                  <a:cubicBezTo>
                    <a:pt x="4036" y="5510"/>
                    <a:pt x="4145" y="5431"/>
                    <a:pt x="4103" y="5304"/>
                  </a:cubicBezTo>
                  <a:cubicBezTo>
                    <a:pt x="3722" y="4339"/>
                    <a:pt x="2936" y="3470"/>
                    <a:pt x="2317" y="2625"/>
                  </a:cubicBezTo>
                  <a:cubicBezTo>
                    <a:pt x="1674" y="1755"/>
                    <a:pt x="1067" y="863"/>
                    <a:pt x="352" y="65"/>
                  </a:cubicBezTo>
                  <a:cubicBezTo>
                    <a:pt x="314" y="20"/>
                    <a:pt x="268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00" name="Google Shape;1800;p22"/>
            <p:cNvSpPr/>
            <p:nvPr/>
          </p:nvSpPr>
          <p:spPr>
            <a:xfrm>
              <a:off x="-643425" y="-787800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308" y="0"/>
                  </a:moveTo>
                  <a:cubicBezTo>
                    <a:pt x="5299" y="0"/>
                    <a:pt x="5290" y="1"/>
                    <a:pt x="5281" y="2"/>
                  </a:cubicBezTo>
                  <a:cubicBezTo>
                    <a:pt x="4400" y="121"/>
                    <a:pt x="3555" y="526"/>
                    <a:pt x="2722" y="811"/>
                  </a:cubicBezTo>
                  <a:cubicBezTo>
                    <a:pt x="1864" y="1109"/>
                    <a:pt x="1019" y="1395"/>
                    <a:pt x="185" y="1728"/>
                  </a:cubicBezTo>
                  <a:cubicBezTo>
                    <a:pt x="0" y="1815"/>
                    <a:pt x="44" y="2093"/>
                    <a:pt x="236" y="2093"/>
                  </a:cubicBezTo>
                  <a:cubicBezTo>
                    <a:pt x="254" y="2093"/>
                    <a:pt x="273" y="2090"/>
                    <a:pt x="293" y="2085"/>
                  </a:cubicBezTo>
                  <a:cubicBezTo>
                    <a:pt x="1209" y="1835"/>
                    <a:pt x="2126" y="1526"/>
                    <a:pt x="3031" y="1228"/>
                  </a:cubicBezTo>
                  <a:cubicBezTo>
                    <a:pt x="3829" y="954"/>
                    <a:pt x="4686" y="764"/>
                    <a:pt x="5424" y="347"/>
                  </a:cubicBezTo>
                  <a:cubicBezTo>
                    <a:pt x="5606" y="233"/>
                    <a:pt x="5495" y="0"/>
                    <a:pt x="5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01" name="Google Shape;1801;p22"/>
            <p:cNvSpPr/>
            <p:nvPr/>
          </p:nvSpPr>
          <p:spPr>
            <a:xfrm>
              <a:off x="-565250" y="-602225"/>
              <a:ext cx="116750" cy="145150"/>
            </a:xfrm>
            <a:custGeom>
              <a:avLst/>
              <a:gdLst/>
              <a:ahLst/>
              <a:cxnLst/>
              <a:rect l="l" t="t" r="r" b="b"/>
              <a:pathLst>
                <a:path w="4670" h="5806" extrusionOk="0">
                  <a:moveTo>
                    <a:pt x="119" y="0"/>
                  </a:moveTo>
                  <a:cubicBezTo>
                    <a:pt x="54" y="0"/>
                    <a:pt x="0" y="70"/>
                    <a:pt x="35" y="139"/>
                  </a:cubicBezTo>
                  <a:cubicBezTo>
                    <a:pt x="523" y="1151"/>
                    <a:pt x="1261" y="2020"/>
                    <a:pt x="1940" y="2890"/>
                  </a:cubicBezTo>
                  <a:cubicBezTo>
                    <a:pt x="2666" y="3854"/>
                    <a:pt x="3381" y="5009"/>
                    <a:pt x="4321" y="5759"/>
                  </a:cubicBezTo>
                  <a:cubicBezTo>
                    <a:pt x="4363" y="5791"/>
                    <a:pt x="4406" y="5806"/>
                    <a:pt x="4447" y="5806"/>
                  </a:cubicBezTo>
                  <a:cubicBezTo>
                    <a:pt x="4571" y="5806"/>
                    <a:pt x="4670" y="5676"/>
                    <a:pt x="4607" y="5533"/>
                  </a:cubicBezTo>
                  <a:cubicBezTo>
                    <a:pt x="4155" y="4545"/>
                    <a:pt x="3297" y="3675"/>
                    <a:pt x="2631" y="2818"/>
                  </a:cubicBezTo>
                  <a:cubicBezTo>
                    <a:pt x="1857" y="1854"/>
                    <a:pt x="1142" y="830"/>
                    <a:pt x="190" y="32"/>
                  </a:cubicBezTo>
                  <a:cubicBezTo>
                    <a:pt x="167" y="10"/>
                    <a:pt x="14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02" name="Google Shape;1802;p22"/>
            <p:cNvSpPr/>
            <p:nvPr/>
          </p:nvSpPr>
          <p:spPr>
            <a:xfrm>
              <a:off x="-339475" y="-663050"/>
              <a:ext cx="183800" cy="45900"/>
            </a:xfrm>
            <a:custGeom>
              <a:avLst/>
              <a:gdLst/>
              <a:ahLst/>
              <a:cxnLst/>
              <a:rect l="l" t="t" r="r" b="b"/>
              <a:pathLst>
                <a:path w="7352" h="1836" extrusionOk="0">
                  <a:moveTo>
                    <a:pt x="7125" y="0"/>
                  </a:moveTo>
                  <a:cubicBezTo>
                    <a:pt x="5994" y="36"/>
                    <a:pt x="4851" y="393"/>
                    <a:pt x="3744" y="643"/>
                  </a:cubicBezTo>
                  <a:cubicBezTo>
                    <a:pt x="2541" y="905"/>
                    <a:pt x="1339" y="1167"/>
                    <a:pt x="172" y="1536"/>
                  </a:cubicBezTo>
                  <a:cubicBezTo>
                    <a:pt x="1" y="1582"/>
                    <a:pt x="4" y="1836"/>
                    <a:pt x="183" y="1836"/>
                  </a:cubicBezTo>
                  <a:cubicBezTo>
                    <a:pt x="191" y="1836"/>
                    <a:pt x="199" y="1835"/>
                    <a:pt x="208" y="1834"/>
                  </a:cubicBezTo>
                  <a:cubicBezTo>
                    <a:pt x="1339" y="1703"/>
                    <a:pt x="2470" y="1465"/>
                    <a:pt x="3577" y="1239"/>
                  </a:cubicBezTo>
                  <a:cubicBezTo>
                    <a:pt x="4768" y="1001"/>
                    <a:pt x="6054" y="846"/>
                    <a:pt x="7173" y="370"/>
                  </a:cubicBezTo>
                  <a:cubicBezTo>
                    <a:pt x="7351" y="298"/>
                    <a:pt x="7351" y="0"/>
                    <a:pt x="7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03" name="Google Shape;1803;p22"/>
            <p:cNvSpPr/>
            <p:nvPr/>
          </p:nvSpPr>
          <p:spPr>
            <a:xfrm>
              <a:off x="-177175" y="-517900"/>
              <a:ext cx="103200" cy="137650"/>
            </a:xfrm>
            <a:custGeom>
              <a:avLst/>
              <a:gdLst/>
              <a:ahLst/>
              <a:cxnLst/>
              <a:rect l="l" t="t" r="r" b="b"/>
              <a:pathLst>
                <a:path w="4128" h="5506" extrusionOk="0">
                  <a:moveTo>
                    <a:pt x="221" y="0"/>
                  </a:moveTo>
                  <a:cubicBezTo>
                    <a:pt x="111" y="0"/>
                    <a:pt x="1" y="137"/>
                    <a:pt x="62" y="267"/>
                  </a:cubicBezTo>
                  <a:cubicBezTo>
                    <a:pt x="633" y="1231"/>
                    <a:pt x="1300" y="2136"/>
                    <a:pt x="1943" y="3065"/>
                  </a:cubicBezTo>
                  <a:cubicBezTo>
                    <a:pt x="2502" y="3874"/>
                    <a:pt x="3026" y="4839"/>
                    <a:pt x="3788" y="5458"/>
                  </a:cubicBezTo>
                  <a:cubicBezTo>
                    <a:pt x="3824" y="5490"/>
                    <a:pt x="3872" y="5505"/>
                    <a:pt x="3918" y="5505"/>
                  </a:cubicBezTo>
                  <a:cubicBezTo>
                    <a:pt x="4025" y="5505"/>
                    <a:pt x="4127" y="5427"/>
                    <a:pt x="4086" y="5303"/>
                  </a:cubicBezTo>
                  <a:cubicBezTo>
                    <a:pt x="3717" y="4327"/>
                    <a:pt x="2919" y="3469"/>
                    <a:pt x="2300" y="2624"/>
                  </a:cubicBezTo>
                  <a:cubicBezTo>
                    <a:pt x="1657" y="1755"/>
                    <a:pt x="1050" y="862"/>
                    <a:pt x="335" y="64"/>
                  </a:cubicBezTo>
                  <a:cubicBezTo>
                    <a:pt x="303" y="19"/>
                    <a:pt x="262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04" name="Google Shape;1804;p22"/>
            <p:cNvSpPr/>
            <p:nvPr/>
          </p:nvSpPr>
          <p:spPr>
            <a:xfrm>
              <a:off x="35875" y="-627375"/>
              <a:ext cx="140425" cy="52400"/>
            </a:xfrm>
            <a:custGeom>
              <a:avLst/>
              <a:gdLst/>
              <a:ahLst/>
              <a:cxnLst/>
              <a:rect l="l" t="t" r="r" b="b"/>
              <a:pathLst>
                <a:path w="5617" h="2096" extrusionOk="0">
                  <a:moveTo>
                    <a:pt x="5308" y="1"/>
                  </a:moveTo>
                  <a:cubicBezTo>
                    <a:pt x="5299" y="1"/>
                    <a:pt x="5289" y="1"/>
                    <a:pt x="5279" y="2"/>
                  </a:cubicBezTo>
                  <a:cubicBezTo>
                    <a:pt x="4398" y="121"/>
                    <a:pt x="3553" y="526"/>
                    <a:pt x="2720" y="812"/>
                  </a:cubicBezTo>
                  <a:cubicBezTo>
                    <a:pt x="1874" y="1110"/>
                    <a:pt x="1029" y="1383"/>
                    <a:pt x="195" y="1729"/>
                  </a:cubicBezTo>
                  <a:cubicBezTo>
                    <a:pt x="1" y="1804"/>
                    <a:pt x="42" y="2095"/>
                    <a:pt x="229" y="2095"/>
                  </a:cubicBezTo>
                  <a:cubicBezTo>
                    <a:pt x="248" y="2095"/>
                    <a:pt x="269" y="2092"/>
                    <a:pt x="291" y="2086"/>
                  </a:cubicBezTo>
                  <a:cubicBezTo>
                    <a:pt x="1219" y="1836"/>
                    <a:pt x="2124" y="1526"/>
                    <a:pt x="3029" y="1229"/>
                  </a:cubicBezTo>
                  <a:cubicBezTo>
                    <a:pt x="3839" y="955"/>
                    <a:pt x="4684" y="764"/>
                    <a:pt x="5434" y="348"/>
                  </a:cubicBezTo>
                  <a:cubicBezTo>
                    <a:pt x="5616" y="234"/>
                    <a:pt x="5505" y="1"/>
                    <a:pt x="5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05" name="Google Shape;1805;p22"/>
            <p:cNvSpPr/>
            <p:nvPr/>
          </p:nvSpPr>
          <p:spPr>
            <a:xfrm>
              <a:off x="114300" y="-441850"/>
              <a:ext cx="116650" cy="145100"/>
            </a:xfrm>
            <a:custGeom>
              <a:avLst/>
              <a:gdLst/>
              <a:ahLst/>
              <a:cxnLst/>
              <a:rect l="l" t="t" r="r" b="b"/>
              <a:pathLst>
                <a:path w="4666" h="5804" extrusionOk="0">
                  <a:moveTo>
                    <a:pt x="110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49" y="2023"/>
                    <a:pt x="1940" y="2892"/>
                  </a:cubicBezTo>
                  <a:cubicBezTo>
                    <a:pt x="2666" y="3833"/>
                    <a:pt x="3381" y="5011"/>
                    <a:pt x="4321" y="5750"/>
                  </a:cubicBezTo>
                  <a:cubicBezTo>
                    <a:pt x="4362" y="5787"/>
                    <a:pt x="4407" y="5803"/>
                    <a:pt x="4449" y="5803"/>
                  </a:cubicBezTo>
                  <a:cubicBezTo>
                    <a:pt x="4567" y="5803"/>
                    <a:pt x="4665" y="5676"/>
                    <a:pt x="4595" y="5535"/>
                  </a:cubicBezTo>
                  <a:cubicBezTo>
                    <a:pt x="4155" y="4547"/>
                    <a:pt x="3285" y="3666"/>
                    <a:pt x="2619" y="2821"/>
                  </a:cubicBezTo>
                  <a:cubicBezTo>
                    <a:pt x="1845" y="1856"/>
                    <a:pt x="1130" y="832"/>
                    <a:pt x="178" y="35"/>
                  </a:cubicBezTo>
                  <a:cubicBezTo>
                    <a:pt x="158" y="11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06" name="Google Shape;1806;p22"/>
            <p:cNvSpPr/>
            <p:nvPr/>
          </p:nvSpPr>
          <p:spPr>
            <a:xfrm>
              <a:off x="339975" y="-50232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06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1" y="299"/>
                    <a:pt x="7331" y="1"/>
                    <a:pt x="7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07" name="Google Shape;1807;p22"/>
            <p:cNvSpPr/>
            <p:nvPr/>
          </p:nvSpPr>
          <p:spPr>
            <a:xfrm>
              <a:off x="501875" y="-357425"/>
              <a:ext cx="103425" cy="137550"/>
            </a:xfrm>
            <a:custGeom>
              <a:avLst/>
              <a:gdLst/>
              <a:ahLst/>
              <a:cxnLst/>
              <a:rect l="l" t="t" r="r" b="b"/>
              <a:pathLst>
                <a:path w="4137" h="5502" extrusionOk="0">
                  <a:moveTo>
                    <a:pt x="234" y="1"/>
                  </a:moveTo>
                  <a:cubicBezTo>
                    <a:pt x="116" y="1"/>
                    <a:pt x="1" y="140"/>
                    <a:pt x="82" y="265"/>
                  </a:cubicBezTo>
                  <a:cubicBezTo>
                    <a:pt x="641" y="1230"/>
                    <a:pt x="1320" y="2134"/>
                    <a:pt x="1951" y="3063"/>
                  </a:cubicBezTo>
                  <a:cubicBezTo>
                    <a:pt x="2522" y="3861"/>
                    <a:pt x="3046" y="4837"/>
                    <a:pt x="3796" y="5456"/>
                  </a:cubicBezTo>
                  <a:cubicBezTo>
                    <a:pt x="3831" y="5487"/>
                    <a:pt x="3875" y="5501"/>
                    <a:pt x="3919" y="5501"/>
                  </a:cubicBezTo>
                  <a:cubicBezTo>
                    <a:pt x="4028" y="5501"/>
                    <a:pt x="4136" y="5416"/>
                    <a:pt x="4094" y="5290"/>
                  </a:cubicBezTo>
                  <a:cubicBezTo>
                    <a:pt x="3725" y="4325"/>
                    <a:pt x="2939" y="3456"/>
                    <a:pt x="2308" y="2611"/>
                  </a:cubicBezTo>
                  <a:cubicBezTo>
                    <a:pt x="1677" y="1753"/>
                    <a:pt x="1058" y="860"/>
                    <a:pt x="344" y="51"/>
                  </a:cubicBezTo>
                  <a:cubicBezTo>
                    <a:pt x="311" y="16"/>
                    <a:pt x="272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08" name="Google Shape;1808;p22"/>
            <p:cNvSpPr/>
            <p:nvPr/>
          </p:nvSpPr>
          <p:spPr>
            <a:xfrm>
              <a:off x="-724750" y="-1002275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0" y="0"/>
                  </a:moveTo>
                  <a:cubicBezTo>
                    <a:pt x="114" y="0"/>
                    <a:pt x="1" y="143"/>
                    <a:pt x="81" y="258"/>
                  </a:cubicBezTo>
                  <a:cubicBezTo>
                    <a:pt x="641" y="1235"/>
                    <a:pt x="1307" y="2140"/>
                    <a:pt x="1950" y="3056"/>
                  </a:cubicBezTo>
                  <a:cubicBezTo>
                    <a:pt x="2522" y="3866"/>
                    <a:pt x="3034" y="4830"/>
                    <a:pt x="3796" y="5461"/>
                  </a:cubicBezTo>
                  <a:cubicBezTo>
                    <a:pt x="3830" y="5489"/>
                    <a:pt x="3873" y="5501"/>
                    <a:pt x="3917" y="5501"/>
                  </a:cubicBezTo>
                  <a:cubicBezTo>
                    <a:pt x="4026" y="5501"/>
                    <a:pt x="4136" y="5422"/>
                    <a:pt x="4093" y="5295"/>
                  </a:cubicBezTo>
                  <a:cubicBezTo>
                    <a:pt x="3724" y="4330"/>
                    <a:pt x="2938" y="3461"/>
                    <a:pt x="2307" y="2616"/>
                  </a:cubicBezTo>
                  <a:cubicBezTo>
                    <a:pt x="1664" y="1759"/>
                    <a:pt x="1057" y="866"/>
                    <a:pt x="343" y="56"/>
                  </a:cubicBezTo>
                  <a:cubicBezTo>
                    <a:pt x="310" y="17"/>
                    <a:pt x="270" y="0"/>
                    <a:pt x="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09" name="Google Shape;1809;p22"/>
            <p:cNvSpPr/>
            <p:nvPr/>
          </p:nvSpPr>
          <p:spPr>
            <a:xfrm>
              <a:off x="-511850" y="-1111400"/>
              <a:ext cx="140350" cy="52375"/>
            </a:xfrm>
            <a:custGeom>
              <a:avLst/>
              <a:gdLst/>
              <a:ahLst/>
              <a:cxnLst/>
              <a:rect l="l" t="t" r="r" b="b"/>
              <a:pathLst>
                <a:path w="5614" h="2095" extrusionOk="0">
                  <a:moveTo>
                    <a:pt x="5322" y="0"/>
                  </a:moveTo>
                  <a:cubicBezTo>
                    <a:pt x="5309" y="0"/>
                    <a:pt x="5295" y="1"/>
                    <a:pt x="5281" y="4"/>
                  </a:cubicBezTo>
                  <a:cubicBezTo>
                    <a:pt x="4400" y="123"/>
                    <a:pt x="3555" y="516"/>
                    <a:pt x="2721" y="801"/>
                  </a:cubicBezTo>
                  <a:cubicBezTo>
                    <a:pt x="1876" y="1099"/>
                    <a:pt x="1030" y="1385"/>
                    <a:pt x="197" y="1730"/>
                  </a:cubicBezTo>
                  <a:cubicBezTo>
                    <a:pt x="0" y="1807"/>
                    <a:pt x="44" y="2094"/>
                    <a:pt x="238" y="2094"/>
                  </a:cubicBezTo>
                  <a:cubicBezTo>
                    <a:pt x="255" y="2094"/>
                    <a:pt x="273" y="2092"/>
                    <a:pt x="292" y="2087"/>
                  </a:cubicBezTo>
                  <a:cubicBezTo>
                    <a:pt x="1221" y="1825"/>
                    <a:pt x="2126" y="1516"/>
                    <a:pt x="3031" y="1218"/>
                  </a:cubicBezTo>
                  <a:cubicBezTo>
                    <a:pt x="3840" y="956"/>
                    <a:pt x="4686" y="766"/>
                    <a:pt x="5436" y="337"/>
                  </a:cubicBezTo>
                  <a:cubicBezTo>
                    <a:pt x="5614" y="226"/>
                    <a:pt x="5511" y="0"/>
                    <a:pt x="5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0" name="Google Shape;1810;p22"/>
            <p:cNvSpPr/>
            <p:nvPr/>
          </p:nvSpPr>
          <p:spPr>
            <a:xfrm>
              <a:off x="-433400" y="-926100"/>
              <a:ext cx="116700" cy="144875"/>
            </a:xfrm>
            <a:custGeom>
              <a:avLst/>
              <a:gdLst/>
              <a:ahLst/>
              <a:cxnLst/>
              <a:rect l="l" t="t" r="r" b="b"/>
              <a:pathLst>
                <a:path w="4668" h="5795" extrusionOk="0">
                  <a:moveTo>
                    <a:pt x="114" y="1"/>
                  </a:moveTo>
                  <a:cubicBezTo>
                    <a:pt x="54" y="1"/>
                    <a:pt x="1" y="68"/>
                    <a:pt x="36" y="128"/>
                  </a:cubicBezTo>
                  <a:cubicBezTo>
                    <a:pt x="524" y="1140"/>
                    <a:pt x="1250" y="2010"/>
                    <a:pt x="1941" y="2891"/>
                  </a:cubicBezTo>
                  <a:cubicBezTo>
                    <a:pt x="2667" y="3819"/>
                    <a:pt x="3381" y="4998"/>
                    <a:pt x="4322" y="5748"/>
                  </a:cubicBezTo>
                  <a:cubicBezTo>
                    <a:pt x="4360" y="5781"/>
                    <a:pt x="4402" y="5795"/>
                    <a:pt x="4442" y="5795"/>
                  </a:cubicBezTo>
                  <a:cubicBezTo>
                    <a:pt x="4564" y="5795"/>
                    <a:pt x="4667" y="5665"/>
                    <a:pt x="4596" y="5522"/>
                  </a:cubicBezTo>
                  <a:cubicBezTo>
                    <a:pt x="4155" y="4534"/>
                    <a:pt x="3286" y="3665"/>
                    <a:pt x="2619" y="2807"/>
                  </a:cubicBezTo>
                  <a:cubicBezTo>
                    <a:pt x="1845" y="1843"/>
                    <a:pt x="1131" y="819"/>
                    <a:pt x="178" y="33"/>
                  </a:cubicBezTo>
                  <a:cubicBezTo>
                    <a:pt x="159" y="10"/>
                    <a:pt x="136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1" name="Google Shape;1811;p22"/>
            <p:cNvSpPr/>
            <p:nvPr/>
          </p:nvSpPr>
          <p:spPr>
            <a:xfrm>
              <a:off x="-207700" y="-986900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7" y="1"/>
                  </a:moveTo>
                  <a:cubicBezTo>
                    <a:pt x="5986" y="36"/>
                    <a:pt x="4843" y="393"/>
                    <a:pt x="3747" y="643"/>
                  </a:cubicBezTo>
                  <a:cubicBezTo>
                    <a:pt x="2533" y="917"/>
                    <a:pt x="1330" y="1167"/>
                    <a:pt x="175" y="1536"/>
                  </a:cubicBezTo>
                  <a:cubicBezTo>
                    <a:pt x="1" y="1583"/>
                    <a:pt x="8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703"/>
                    <a:pt x="2461" y="1465"/>
                    <a:pt x="3581" y="1239"/>
                  </a:cubicBezTo>
                  <a:cubicBezTo>
                    <a:pt x="4771" y="1001"/>
                    <a:pt x="6045" y="858"/>
                    <a:pt x="7164" y="382"/>
                  </a:cubicBezTo>
                  <a:cubicBezTo>
                    <a:pt x="7343" y="310"/>
                    <a:pt x="7343" y="1"/>
                    <a:pt x="7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2" name="Google Shape;1812;p22"/>
            <p:cNvSpPr/>
            <p:nvPr/>
          </p:nvSpPr>
          <p:spPr>
            <a:xfrm>
              <a:off x="-45550" y="-841875"/>
              <a:ext cx="103150" cy="137575"/>
            </a:xfrm>
            <a:custGeom>
              <a:avLst/>
              <a:gdLst/>
              <a:ahLst/>
              <a:cxnLst/>
              <a:rect l="l" t="t" r="r" b="b"/>
              <a:pathLst>
                <a:path w="4126" h="5503" extrusionOk="0">
                  <a:moveTo>
                    <a:pt x="224" y="0"/>
                  </a:moveTo>
                  <a:cubicBezTo>
                    <a:pt x="113" y="0"/>
                    <a:pt x="1" y="136"/>
                    <a:pt x="71" y="260"/>
                  </a:cubicBezTo>
                  <a:cubicBezTo>
                    <a:pt x="631" y="1236"/>
                    <a:pt x="1309" y="2141"/>
                    <a:pt x="1940" y="3058"/>
                  </a:cubicBezTo>
                  <a:cubicBezTo>
                    <a:pt x="2512" y="3867"/>
                    <a:pt x="3036" y="4832"/>
                    <a:pt x="3786" y="5463"/>
                  </a:cubicBezTo>
                  <a:cubicBezTo>
                    <a:pt x="3820" y="5490"/>
                    <a:pt x="3864" y="5503"/>
                    <a:pt x="3907" y="5503"/>
                  </a:cubicBezTo>
                  <a:cubicBezTo>
                    <a:pt x="4017" y="5503"/>
                    <a:pt x="4126" y="5424"/>
                    <a:pt x="4083" y="5296"/>
                  </a:cubicBezTo>
                  <a:cubicBezTo>
                    <a:pt x="3714" y="4332"/>
                    <a:pt x="2929" y="3463"/>
                    <a:pt x="2298" y="2617"/>
                  </a:cubicBezTo>
                  <a:cubicBezTo>
                    <a:pt x="1667" y="1748"/>
                    <a:pt x="1047" y="855"/>
                    <a:pt x="333" y="57"/>
                  </a:cubicBezTo>
                  <a:cubicBezTo>
                    <a:pt x="302" y="17"/>
                    <a:pt x="263" y="0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3" name="Google Shape;1813;p22"/>
            <p:cNvSpPr/>
            <p:nvPr/>
          </p:nvSpPr>
          <p:spPr>
            <a:xfrm>
              <a:off x="167675" y="-951225"/>
              <a:ext cx="140175" cy="52350"/>
            </a:xfrm>
            <a:custGeom>
              <a:avLst/>
              <a:gdLst/>
              <a:ahLst/>
              <a:cxnLst/>
              <a:rect l="l" t="t" r="r" b="b"/>
              <a:pathLst>
                <a:path w="5607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5" y="526"/>
                    <a:pt x="2722" y="812"/>
                  </a:cubicBezTo>
                  <a:cubicBezTo>
                    <a:pt x="1865" y="1110"/>
                    <a:pt x="1019" y="1395"/>
                    <a:pt x="186" y="1729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4" y="2093"/>
                    <a:pt x="273" y="2091"/>
                    <a:pt x="293" y="2086"/>
                  </a:cubicBezTo>
                  <a:cubicBezTo>
                    <a:pt x="1210" y="1836"/>
                    <a:pt x="2127" y="1526"/>
                    <a:pt x="3032" y="1229"/>
                  </a:cubicBezTo>
                  <a:cubicBezTo>
                    <a:pt x="3829" y="955"/>
                    <a:pt x="4687" y="764"/>
                    <a:pt x="5425" y="348"/>
                  </a:cubicBezTo>
                  <a:cubicBezTo>
                    <a:pt x="5607" y="234"/>
                    <a:pt x="5495" y="1"/>
                    <a:pt x="5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4" name="Google Shape;1814;p22"/>
            <p:cNvSpPr/>
            <p:nvPr/>
          </p:nvSpPr>
          <p:spPr>
            <a:xfrm>
              <a:off x="245875" y="-765525"/>
              <a:ext cx="116750" cy="145050"/>
            </a:xfrm>
            <a:custGeom>
              <a:avLst/>
              <a:gdLst/>
              <a:ahLst/>
              <a:cxnLst/>
              <a:rect l="l" t="t" r="r" b="b"/>
              <a:pathLst>
                <a:path w="4670" h="5802" extrusionOk="0">
                  <a:moveTo>
                    <a:pt x="113" y="0"/>
                  </a:moveTo>
                  <a:cubicBezTo>
                    <a:pt x="51" y="0"/>
                    <a:pt x="1" y="70"/>
                    <a:pt x="35" y="147"/>
                  </a:cubicBezTo>
                  <a:cubicBezTo>
                    <a:pt x="523" y="1159"/>
                    <a:pt x="1261" y="2016"/>
                    <a:pt x="1940" y="2897"/>
                  </a:cubicBezTo>
                  <a:cubicBezTo>
                    <a:pt x="2666" y="3838"/>
                    <a:pt x="3380" y="5004"/>
                    <a:pt x="4321" y="5754"/>
                  </a:cubicBezTo>
                  <a:cubicBezTo>
                    <a:pt x="4362" y="5787"/>
                    <a:pt x="4406" y="5801"/>
                    <a:pt x="4447" y="5801"/>
                  </a:cubicBezTo>
                  <a:cubicBezTo>
                    <a:pt x="4570" y="5801"/>
                    <a:pt x="4669" y="5671"/>
                    <a:pt x="4607" y="5528"/>
                  </a:cubicBezTo>
                  <a:cubicBezTo>
                    <a:pt x="4154" y="4552"/>
                    <a:pt x="3297" y="3671"/>
                    <a:pt x="2630" y="2826"/>
                  </a:cubicBezTo>
                  <a:cubicBezTo>
                    <a:pt x="1856" y="1849"/>
                    <a:pt x="1142" y="825"/>
                    <a:pt x="189" y="39"/>
                  </a:cubicBezTo>
                  <a:cubicBezTo>
                    <a:pt x="165" y="12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5" name="Google Shape;1815;p22"/>
            <p:cNvSpPr/>
            <p:nvPr/>
          </p:nvSpPr>
          <p:spPr>
            <a:xfrm>
              <a:off x="471550" y="-8264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17" y="1"/>
                  </a:moveTo>
                  <a:cubicBezTo>
                    <a:pt x="5986" y="37"/>
                    <a:pt x="4831" y="394"/>
                    <a:pt x="3735" y="644"/>
                  </a:cubicBezTo>
                  <a:cubicBezTo>
                    <a:pt x="2533" y="906"/>
                    <a:pt x="1318" y="1168"/>
                    <a:pt x="163" y="1537"/>
                  </a:cubicBezTo>
                  <a:cubicBezTo>
                    <a:pt x="0" y="1583"/>
                    <a:pt x="8" y="1835"/>
                    <a:pt x="176" y="1835"/>
                  </a:cubicBezTo>
                  <a:cubicBezTo>
                    <a:pt x="179" y="1835"/>
                    <a:pt x="183" y="1835"/>
                    <a:pt x="187" y="1835"/>
                  </a:cubicBezTo>
                  <a:cubicBezTo>
                    <a:pt x="1318" y="1704"/>
                    <a:pt x="2449" y="1465"/>
                    <a:pt x="3569" y="1239"/>
                  </a:cubicBezTo>
                  <a:cubicBezTo>
                    <a:pt x="4759" y="1001"/>
                    <a:pt x="6045" y="858"/>
                    <a:pt x="7152" y="370"/>
                  </a:cubicBezTo>
                  <a:cubicBezTo>
                    <a:pt x="7331" y="299"/>
                    <a:pt x="7331" y="1"/>
                    <a:pt x="7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6" name="Google Shape;1816;p22"/>
            <p:cNvSpPr/>
            <p:nvPr/>
          </p:nvSpPr>
          <p:spPr>
            <a:xfrm>
              <a:off x="633700" y="-681450"/>
              <a:ext cx="103450" cy="137425"/>
            </a:xfrm>
            <a:custGeom>
              <a:avLst/>
              <a:gdLst/>
              <a:ahLst/>
              <a:cxnLst/>
              <a:rect l="l" t="t" r="r" b="b"/>
              <a:pathLst>
                <a:path w="4138" h="5497" extrusionOk="0">
                  <a:moveTo>
                    <a:pt x="229" y="1"/>
                  </a:moveTo>
                  <a:cubicBezTo>
                    <a:pt x="113" y="1"/>
                    <a:pt x="1" y="137"/>
                    <a:pt x="71" y="260"/>
                  </a:cubicBezTo>
                  <a:cubicBezTo>
                    <a:pt x="643" y="1225"/>
                    <a:pt x="1309" y="2141"/>
                    <a:pt x="1952" y="3058"/>
                  </a:cubicBezTo>
                  <a:cubicBezTo>
                    <a:pt x="2512" y="3868"/>
                    <a:pt x="3036" y="4832"/>
                    <a:pt x="3798" y="5451"/>
                  </a:cubicBezTo>
                  <a:cubicBezTo>
                    <a:pt x="3833" y="5483"/>
                    <a:pt x="3878" y="5497"/>
                    <a:pt x="3922" y="5497"/>
                  </a:cubicBezTo>
                  <a:cubicBezTo>
                    <a:pt x="4031" y="5497"/>
                    <a:pt x="4138" y="5415"/>
                    <a:pt x="4095" y="5297"/>
                  </a:cubicBezTo>
                  <a:cubicBezTo>
                    <a:pt x="3726" y="4320"/>
                    <a:pt x="2929" y="3463"/>
                    <a:pt x="2310" y="2618"/>
                  </a:cubicBezTo>
                  <a:cubicBezTo>
                    <a:pt x="1667" y="1749"/>
                    <a:pt x="1059" y="856"/>
                    <a:pt x="345" y="58"/>
                  </a:cubicBezTo>
                  <a:cubicBezTo>
                    <a:pt x="311" y="18"/>
                    <a:pt x="270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7" name="Google Shape;1817;p22"/>
            <p:cNvSpPr/>
            <p:nvPr/>
          </p:nvSpPr>
          <p:spPr>
            <a:xfrm>
              <a:off x="-301800" y="-1249975"/>
              <a:ext cx="116700" cy="145075"/>
            </a:xfrm>
            <a:custGeom>
              <a:avLst/>
              <a:gdLst/>
              <a:ahLst/>
              <a:cxnLst/>
              <a:rect l="l" t="t" r="r" b="b"/>
              <a:pathLst>
                <a:path w="4668" h="5803" extrusionOk="0">
                  <a:moveTo>
                    <a:pt x="114" y="0"/>
                  </a:moveTo>
                  <a:cubicBezTo>
                    <a:pt x="51" y="0"/>
                    <a:pt x="0" y="65"/>
                    <a:pt x="34" y="141"/>
                  </a:cubicBezTo>
                  <a:cubicBezTo>
                    <a:pt x="522" y="1153"/>
                    <a:pt x="1260" y="2011"/>
                    <a:pt x="1939" y="2892"/>
                  </a:cubicBezTo>
                  <a:cubicBezTo>
                    <a:pt x="2665" y="3832"/>
                    <a:pt x="3380" y="5011"/>
                    <a:pt x="4320" y="5749"/>
                  </a:cubicBezTo>
                  <a:cubicBezTo>
                    <a:pt x="4364" y="5786"/>
                    <a:pt x="4410" y="5803"/>
                    <a:pt x="4452" y="5803"/>
                  </a:cubicBezTo>
                  <a:cubicBezTo>
                    <a:pt x="4573" y="5803"/>
                    <a:pt x="4668" y="5673"/>
                    <a:pt x="4606" y="5523"/>
                  </a:cubicBezTo>
                  <a:cubicBezTo>
                    <a:pt x="4154" y="4547"/>
                    <a:pt x="3296" y="3666"/>
                    <a:pt x="2630" y="2820"/>
                  </a:cubicBezTo>
                  <a:cubicBezTo>
                    <a:pt x="1856" y="1856"/>
                    <a:pt x="1141" y="820"/>
                    <a:pt x="189" y="34"/>
                  </a:cubicBezTo>
                  <a:cubicBezTo>
                    <a:pt x="165" y="10"/>
                    <a:pt x="138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8" name="Google Shape;1818;p22"/>
            <p:cNvSpPr/>
            <p:nvPr/>
          </p:nvSpPr>
          <p:spPr>
            <a:xfrm>
              <a:off x="86250" y="-1165850"/>
              <a:ext cx="103225" cy="137825"/>
            </a:xfrm>
            <a:custGeom>
              <a:avLst/>
              <a:gdLst/>
              <a:ahLst/>
              <a:cxnLst/>
              <a:rect l="l" t="t" r="r" b="b"/>
              <a:pathLst>
                <a:path w="4129" h="5513" extrusionOk="0">
                  <a:moveTo>
                    <a:pt x="225" y="0"/>
                  </a:moveTo>
                  <a:cubicBezTo>
                    <a:pt x="114" y="0"/>
                    <a:pt x="0" y="145"/>
                    <a:pt x="62" y="277"/>
                  </a:cubicBezTo>
                  <a:cubicBezTo>
                    <a:pt x="633" y="1241"/>
                    <a:pt x="1300" y="2146"/>
                    <a:pt x="1943" y="3075"/>
                  </a:cubicBezTo>
                  <a:cubicBezTo>
                    <a:pt x="2502" y="3872"/>
                    <a:pt x="3026" y="4837"/>
                    <a:pt x="3788" y="5468"/>
                  </a:cubicBezTo>
                  <a:cubicBezTo>
                    <a:pt x="3823" y="5499"/>
                    <a:pt x="3867" y="5513"/>
                    <a:pt x="3911" y="5513"/>
                  </a:cubicBezTo>
                  <a:cubicBezTo>
                    <a:pt x="4020" y="5513"/>
                    <a:pt x="4128" y="5428"/>
                    <a:pt x="4086" y="5301"/>
                  </a:cubicBezTo>
                  <a:cubicBezTo>
                    <a:pt x="3717" y="4337"/>
                    <a:pt x="2919" y="3468"/>
                    <a:pt x="2300" y="2622"/>
                  </a:cubicBezTo>
                  <a:cubicBezTo>
                    <a:pt x="1657" y="1765"/>
                    <a:pt x="1050" y="872"/>
                    <a:pt x="335" y="62"/>
                  </a:cubicBezTo>
                  <a:cubicBezTo>
                    <a:pt x="304" y="19"/>
                    <a:pt x="265" y="0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9" name="Google Shape;1819;p22"/>
            <p:cNvSpPr/>
            <p:nvPr/>
          </p:nvSpPr>
          <p:spPr>
            <a:xfrm>
              <a:off x="377525" y="-1089675"/>
              <a:ext cx="116875" cy="145050"/>
            </a:xfrm>
            <a:custGeom>
              <a:avLst/>
              <a:gdLst/>
              <a:ahLst/>
              <a:cxnLst/>
              <a:rect l="l" t="t" r="r" b="b"/>
              <a:pathLst>
                <a:path w="4675" h="5802" extrusionOk="0">
                  <a:moveTo>
                    <a:pt x="110" y="0"/>
                  </a:moveTo>
                  <a:cubicBezTo>
                    <a:pt x="49" y="0"/>
                    <a:pt x="1" y="71"/>
                    <a:pt x="43" y="147"/>
                  </a:cubicBezTo>
                  <a:cubicBezTo>
                    <a:pt x="531" y="1159"/>
                    <a:pt x="1257" y="2016"/>
                    <a:pt x="1948" y="2897"/>
                  </a:cubicBezTo>
                  <a:cubicBezTo>
                    <a:pt x="2674" y="3850"/>
                    <a:pt x="3389" y="5004"/>
                    <a:pt x="4329" y="5755"/>
                  </a:cubicBezTo>
                  <a:cubicBezTo>
                    <a:pt x="4368" y="5787"/>
                    <a:pt x="4410" y="5801"/>
                    <a:pt x="4450" y="5801"/>
                  </a:cubicBezTo>
                  <a:cubicBezTo>
                    <a:pt x="4571" y="5801"/>
                    <a:pt x="4675" y="5672"/>
                    <a:pt x="4603" y="5528"/>
                  </a:cubicBezTo>
                  <a:cubicBezTo>
                    <a:pt x="4163" y="4552"/>
                    <a:pt x="3293" y="3671"/>
                    <a:pt x="2627" y="2826"/>
                  </a:cubicBezTo>
                  <a:cubicBezTo>
                    <a:pt x="1853" y="1849"/>
                    <a:pt x="1138" y="825"/>
                    <a:pt x="186" y="40"/>
                  </a:cubicBezTo>
                  <a:cubicBezTo>
                    <a:pt x="162" y="12"/>
                    <a:pt x="13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0" name="Google Shape;1820;p22"/>
            <p:cNvSpPr/>
            <p:nvPr/>
          </p:nvSpPr>
          <p:spPr>
            <a:xfrm>
              <a:off x="-1361700" y="-120750"/>
              <a:ext cx="140475" cy="52625"/>
            </a:xfrm>
            <a:custGeom>
              <a:avLst/>
              <a:gdLst/>
              <a:ahLst/>
              <a:cxnLst/>
              <a:rect l="l" t="t" r="r" b="b"/>
              <a:pathLst>
                <a:path w="5619" h="2105" extrusionOk="0">
                  <a:moveTo>
                    <a:pt x="5311" y="0"/>
                  </a:moveTo>
                  <a:cubicBezTo>
                    <a:pt x="5302" y="0"/>
                    <a:pt x="5292" y="1"/>
                    <a:pt x="5283" y="2"/>
                  </a:cubicBezTo>
                  <a:cubicBezTo>
                    <a:pt x="4402" y="121"/>
                    <a:pt x="3556" y="526"/>
                    <a:pt x="2723" y="811"/>
                  </a:cubicBezTo>
                  <a:cubicBezTo>
                    <a:pt x="1877" y="1109"/>
                    <a:pt x="1020" y="1395"/>
                    <a:pt x="187" y="1728"/>
                  </a:cubicBezTo>
                  <a:cubicBezTo>
                    <a:pt x="1" y="1816"/>
                    <a:pt x="46" y="2104"/>
                    <a:pt x="239" y="2104"/>
                  </a:cubicBezTo>
                  <a:cubicBezTo>
                    <a:pt x="256" y="2104"/>
                    <a:pt x="275" y="2102"/>
                    <a:pt x="294" y="2097"/>
                  </a:cubicBezTo>
                  <a:cubicBezTo>
                    <a:pt x="1223" y="1835"/>
                    <a:pt x="2127" y="1526"/>
                    <a:pt x="3032" y="1228"/>
                  </a:cubicBezTo>
                  <a:cubicBezTo>
                    <a:pt x="3842" y="954"/>
                    <a:pt x="4687" y="764"/>
                    <a:pt x="5425" y="347"/>
                  </a:cubicBezTo>
                  <a:cubicBezTo>
                    <a:pt x="5619" y="233"/>
                    <a:pt x="5508" y="0"/>
                    <a:pt x="5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1" name="Google Shape;1821;p22"/>
            <p:cNvSpPr/>
            <p:nvPr/>
          </p:nvSpPr>
          <p:spPr>
            <a:xfrm>
              <a:off x="-1283275" y="64800"/>
              <a:ext cx="116750" cy="144875"/>
            </a:xfrm>
            <a:custGeom>
              <a:avLst/>
              <a:gdLst/>
              <a:ahLst/>
              <a:cxnLst/>
              <a:rect l="l" t="t" r="r" b="b"/>
              <a:pathLst>
                <a:path w="4670" h="5795" extrusionOk="0">
                  <a:moveTo>
                    <a:pt x="116" y="1"/>
                  </a:moveTo>
                  <a:cubicBezTo>
                    <a:pt x="56" y="1"/>
                    <a:pt x="0" y="68"/>
                    <a:pt x="26" y="128"/>
                  </a:cubicBezTo>
                  <a:cubicBezTo>
                    <a:pt x="526" y="1140"/>
                    <a:pt x="1253" y="2009"/>
                    <a:pt x="1943" y="2890"/>
                  </a:cubicBezTo>
                  <a:cubicBezTo>
                    <a:pt x="2669" y="3819"/>
                    <a:pt x="3384" y="4998"/>
                    <a:pt x="4324" y="5748"/>
                  </a:cubicBezTo>
                  <a:cubicBezTo>
                    <a:pt x="4363" y="5780"/>
                    <a:pt x="4405" y="5795"/>
                    <a:pt x="4445" y="5795"/>
                  </a:cubicBezTo>
                  <a:cubicBezTo>
                    <a:pt x="4567" y="5795"/>
                    <a:pt x="4670" y="5665"/>
                    <a:pt x="4598" y="5522"/>
                  </a:cubicBezTo>
                  <a:cubicBezTo>
                    <a:pt x="4158" y="4533"/>
                    <a:pt x="3289" y="3664"/>
                    <a:pt x="2622" y="2807"/>
                  </a:cubicBezTo>
                  <a:cubicBezTo>
                    <a:pt x="1848" y="1843"/>
                    <a:pt x="1134" y="819"/>
                    <a:pt x="181" y="33"/>
                  </a:cubicBezTo>
                  <a:cubicBezTo>
                    <a:pt x="162" y="10"/>
                    <a:pt x="138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2" name="Google Shape;1822;p22"/>
            <p:cNvSpPr/>
            <p:nvPr/>
          </p:nvSpPr>
          <p:spPr>
            <a:xfrm>
              <a:off x="-1443075" y="-335525"/>
              <a:ext cx="103175" cy="137675"/>
            </a:xfrm>
            <a:custGeom>
              <a:avLst/>
              <a:gdLst/>
              <a:ahLst/>
              <a:cxnLst/>
              <a:rect l="l" t="t" r="r" b="b"/>
              <a:pathLst>
                <a:path w="4127" h="5507" extrusionOk="0">
                  <a:moveTo>
                    <a:pt x="229" y="1"/>
                  </a:moveTo>
                  <a:cubicBezTo>
                    <a:pt x="116" y="1"/>
                    <a:pt x="1" y="145"/>
                    <a:pt x="72" y="270"/>
                  </a:cubicBezTo>
                  <a:cubicBezTo>
                    <a:pt x="632" y="1235"/>
                    <a:pt x="1299" y="2139"/>
                    <a:pt x="1942" y="3068"/>
                  </a:cubicBezTo>
                  <a:cubicBezTo>
                    <a:pt x="2513" y="3866"/>
                    <a:pt x="3025" y="4830"/>
                    <a:pt x="3787" y="5461"/>
                  </a:cubicBezTo>
                  <a:cubicBezTo>
                    <a:pt x="3821" y="5492"/>
                    <a:pt x="3866" y="5506"/>
                    <a:pt x="3910" y="5506"/>
                  </a:cubicBezTo>
                  <a:cubicBezTo>
                    <a:pt x="4019" y="5506"/>
                    <a:pt x="4127" y="5422"/>
                    <a:pt x="4085" y="5295"/>
                  </a:cubicBezTo>
                  <a:cubicBezTo>
                    <a:pt x="3716" y="4330"/>
                    <a:pt x="2930" y="3461"/>
                    <a:pt x="2299" y="2616"/>
                  </a:cubicBezTo>
                  <a:cubicBezTo>
                    <a:pt x="1656" y="1758"/>
                    <a:pt x="1049" y="865"/>
                    <a:pt x="334" y="56"/>
                  </a:cubicBezTo>
                  <a:cubicBezTo>
                    <a:pt x="304" y="17"/>
                    <a:pt x="267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3" name="Google Shape;1823;p22"/>
            <p:cNvSpPr/>
            <p:nvPr/>
          </p:nvSpPr>
          <p:spPr>
            <a:xfrm>
              <a:off x="-1229825" y="-444650"/>
              <a:ext cx="140100" cy="52375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19" y="0"/>
                  </a:moveTo>
                  <a:cubicBezTo>
                    <a:pt x="5307" y="0"/>
                    <a:pt x="5295" y="1"/>
                    <a:pt x="5282" y="4"/>
                  </a:cubicBezTo>
                  <a:cubicBezTo>
                    <a:pt x="4401" y="123"/>
                    <a:pt x="3556" y="528"/>
                    <a:pt x="2722" y="801"/>
                  </a:cubicBezTo>
                  <a:cubicBezTo>
                    <a:pt x="1865" y="1099"/>
                    <a:pt x="1020" y="1385"/>
                    <a:pt x="186" y="1730"/>
                  </a:cubicBezTo>
                  <a:cubicBezTo>
                    <a:pt x="0" y="1807"/>
                    <a:pt x="45" y="2094"/>
                    <a:pt x="239" y="2094"/>
                  </a:cubicBezTo>
                  <a:cubicBezTo>
                    <a:pt x="256" y="2094"/>
                    <a:pt x="274" y="2092"/>
                    <a:pt x="293" y="2087"/>
                  </a:cubicBezTo>
                  <a:cubicBezTo>
                    <a:pt x="1210" y="1837"/>
                    <a:pt x="2127" y="1516"/>
                    <a:pt x="3032" y="1218"/>
                  </a:cubicBezTo>
                  <a:cubicBezTo>
                    <a:pt x="3829" y="956"/>
                    <a:pt x="4687" y="766"/>
                    <a:pt x="5425" y="349"/>
                  </a:cubicBezTo>
                  <a:cubicBezTo>
                    <a:pt x="5603" y="237"/>
                    <a:pt x="5500" y="0"/>
                    <a:pt x="5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4" name="Google Shape;1824;p22"/>
            <p:cNvSpPr/>
            <p:nvPr/>
          </p:nvSpPr>
          <p:spPr>
            <a:xfrm>
              <a:off x="-1151625" y="-259075"/>
              <a:ext cx="116725" cy="144950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4" y="0"/>
                  </a:moveTo>
                  <a:cubicBezTo>
                    <a:pt x="52" y="0"/>
                    <a:pt x="1" y="64"/>
                    <a:pt x="35" y="141"/>
                  </a:cubicBezTo>
                  <a:cubicBezTo>
                    <a:pt x="523" y="1153"/>
                    <a:pt x="1249" y="2010"/>
                    <a:pt x="1940" y="2891"/>
                  </a:cubicBezTo>
                  <a:cubicBezTo>
                    <a:pt x="2666" y="3832"/>
                    <a:pt x="3380" y="5011"/>
                    <a:pt x="4321" y="5749"/>
                  </a:cubicBezTo>
                  <a:cubicBezTo>
                    <a:pt x="4364" y="5783"/>
                    <a:pt x="4409" y="5797"/>
                    <a:pt x="4451" y="5797"/>
                  </a:cubicBezTo>
                  <a:cubicBezTo>
                    <a:pt x="4573" y="5797"/>
                    <a:pt x="4669" y="5673"/>
                    <a:pt x="4607" y="5523"/>
                  </a:cubicBezTo>
                  <a:cubicBezTo>
                    <a:pt x="4154" y="4546"/>
                    <a:pt x="3297" y="3665"/>
                    <a:pt x="2630" y="2820"/>
                  </a:cubicBezTo>
                  <a:cubicBezTo>
                    <a:pt x="1844" y="1856"/>
                    <a:pt x="1130" y="820"/>
                    <a:pt x="190" y="34"/>
                  </a:cubicBezTo>
                  <a:cubicBezTo>
                    <a:pt x="166" y="10"/>
                    <a:pt x="13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5" name="Google Shape;1825;p22"/>
            <p:cNvSpPr/>
            <p:nvPr/>
          </p:nvSpPr>
          <p:spPr>
            <a:xfrm>
              <a:off x="-1473550" y="-804150"/>
              <a:ext cx="183500" cy="45600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38" y="1"/>
                  </a:moveTo>
                  <a:cubicBezTo>
                    <a:pt x="7134" y="1"/>
                    <a:pt x="7129" y="1"/>
                    <a:pt x="7125" y="1"/>
                  </a:cubicBezTo>
                  <a:cubicBezTo>
                    <a:pt x="5994" y="37"/>
                    <a:pt x="4839" y="394"/>
                    <a:pt x="3744" y="644"/>
                  </a:cubicBezTo>
                  <a:cubicBezTo>
                    <a:pt x="2541" y="918"/>
                    <a:pt x="1327" y="1168"/>
                    <a:pt x="172" y="1537"/>
                  </a:cubicBezTo>
                  <a:cubicBezTo>
                    <a:pt x="1" y="1560"/>
                    <a:pt x="16" y="1824"/>
                    <a:pt x="175" y="1824"/>
                  </a:cubicBezTo>
                  <a:cubicBezTo>
                    <a:pt x="182" y="1824"/>
                    <a:pt x="189" y="1824"/>
                    <a:pt x="196" y="1823"/>
                  </a:cubicBezTo>
                  <a:cubicBezTo>
                    <a:pt x="1327" y="1692"/>
                    <a:pt x="2458" y="1453"/>
                    <a:pt x="3577" y="1227"/>
                  </a:cubicBezTo>
                  <a:cubicBezTo>
                    <a:pt x="4768" y="989"/>
                    <a:pt x="6054" y="834"/>
                    <a:pt x="7173" y="358"/>
                  </a:cubicBezTo>
                  <a:cubicBezTo>
                    <a:pt x="7336" y="288"/>
                    <a:pt x="7340" y="1"/>
                    <a:pt x="7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6" name="Google Shape;1826;p22"/>
            <p:cNvSpPr/>
            <p:nvPr/>
          </p:nvSpPr>
          <p:spPr>
            <a:xfrm>
              <a:off x="-1311250" y="-659250"/>
              <a:ext cx="103200" cy="137600"/>
            </a:xfrm>
            <a:custGeom>
              <a:avLst/>
              <a:gdLst/>
              <a:ahLst/>
              <a:cxnLst/>
              <a:rect l="l" t="t" r="r" b="b"/>
              <a:pathLst>
                <a:path w="4128" h="5504" extrusionOk="0">
                  <a:moveTo>
                    <a:pt x="225" y="1"/>
                  </a:moveTo>
                  <a:cubicBezTo>
                    <a:pt x="113" y="1"/>
                    <a:pt x="0" y="143"/>
                    <a:pt x="62" y="265"/>
                  </a:cubicBezTo>
                  <a:cubicBezTo>
                    <a:pt x="633" y="1230"/>
                    <a:pt x="1300" y="2146"/>
                    <a:pt x="1943" y="3063"/>
                  </a:cubicBezTo>
                  <a:cubicBezTo>
                    <a:pt x="2503" y="3873"/>
                    <a:pt x="3026" y="4837"/>
                    <a:pt x="3788" y="5456"/>
                  </a:cubicBezTo>
                  <a:cubicBezTo>
                    <a:pt x="3825" y="5489"/>
                    <a:pt x="3872" y="5504"/>
                    <a:pt x="3919" y="5504"/>
                  </a:cubicBezTo>
                  <a:cubicBezTo>
                    <a:pt x="4025" y="5504"/>
                    <a:pt x="4128" y="5426"/>
                    <a:pt x="4086" y="5302"/>
                  </a:cubicBezTo>
                  <a:cubicBezTo>
                    <a:pt x="3705" y="4325"/>
                    <a:pt x="2919" y="3468"/>
                    <a:pt x="2300" y="2623"/>
                  </a:cubicBezTo>
                  <a:cubicBezTo>
                    <a:pt x="1657" y="1753"/>
                    <a:pt x="1050" y="861"/>
                    <a:pt x="336" y="63"/>
                  </a:cubicBezTo>
                  <a:cubicBezTo>
                    <a:pt x="304" y="19"/>
                    <a:pt x="264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7" name="Google Shape;1827;p22"/>
            <p:cNvSpPr/>
            <p:nvPr/>
          </p:nvSpPr>
          <p:spPr>
            <a:xfrm>
              <a:off x="-1098175" y="-768800"/>
              <a:ext cx="140300" cy="52450"/>
            </a:xfrm>
            <a:custGeom>
              <a:avLst/>
              <a:gdLst/>
              <a:ahLst/>
              <a:cxnLst/>
              <a:rect l="l" t="t" r="r" b="b"/>
              <a:pathLst>
                <a:path w="5612" h="2098" extrusionOk="0">
                  <a:moveTo>
                    <a:pt x="5318" y="0"/>
                  </a:moveTo>
                  <a:cubicBezTo>
                    <a:pt x="5305" y="0"/>
                    <a:pt x="5292" y="2"/>
                    <a:pt x="5279" y="4"/>
                  </a:cubicBezTo>
                  <a:cubicBezTo>
                    <a:pt x="4398" y="123"/>
                    <a:pt x="3552" y="528"/>
                    <a:pt x="2719" y="801"/>
                  </a:cubicBezTo>
                  <a:cubicBezTo>
                    <a:pt x="1873" y="1099"/>
                    <a:pt x="1028" y="1385"/>
                    <a:pt x="195" y="1730"/>
                  </a:cubicBezTo>
                  <a:cubicBezTo>
                    <a:pt x="1" y="1816"/>
                    <a:pt x="41" y="2097"/>
                    <a:pt x="226" y="2097"/>
                  </a:cubicBezTo>
                  <a:cubicBezTo>
                    <a:pt x="246" y="2097"/>
                    <a:pt x="267" y="2094"/>
                    <a:pt x="290" y="2087"/>
                  </a:cubicBezTo>
                  <a:cubicBezTo>
                    <a:pt x="1219" y="1837"/>
                    <a:pt x="2123" y="1528"/>
                    <a:pt x="3028" y="1230"/>
                  </a:cubicBezTo>
                  <a:cubicBezTo>
                    <a:pt x="3838" y="956"/>
                    <a:pt x="4683" y="766"/>
                    <a:pt x="5433" y="349"/>
                  </a:cubicBezTo>
                  <a:cubicBezTo>
                    <a:pt x="5612" y="237"/>
                    <a:pt x="5508" y="0"/>
                    <a:pt x="5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8" name="Google Shape;1828;p22"/>
            <p:cNvSpPr/>
            <p:nvPr/>
          </p:nvSpPr>
          <p:spPr>
            <a:xfrm>
              <a:off x="-1019775" y="-583100"/>
              <a:ext cx="116650" cy="144950"/>
            </a:xfrm>
            <a:custGeom>
              <a:avLst/>
              <a:gdLst/>
              <a:ahLst/>
              <a:cxnLst/>
              <a:rect l="l" t="t" r="r" b="b"/>
              <a:pathLst>
                <a:path w="4666" h="5798" extrusionOk="0">
                  <a:moveTo>
                    <a:pt x="112" y="0"/>
                  </a:moveTo>
                  <a:cubicBezTo>
                    <a:pt x="53" y="0"/>
                    <a:pt x="1" y="59"/>
                    <a:pt x="35" y="136"/>
                  </a:cubicBezTo>
                  <a:cubicBezTo>
                    <a:pt x="523" y="1148"/>
                    <a:pt x="1250" y="2017"/>
                    <a:pt x="1928" y="2887"/>
                  </a:cubicBezTo>
                  <a:cubicBezTo>
                    <a:pt x="2666" y="3827"/>
                    <a:pt x="3381" y="5006"/>
                    <a:pt x="4321" y="5744"/>
                  </a:cubicBezTo>
                  <a:cubicBezTo>
                    <a:pt x="4362" y="5782"/>
                    <a:pt x="4407" y="5798"/>
                    <a:pt x="4449" y="5798"/>
                  </a:cubicBezTo>
                  <a:cubicBezTo>
                    <a:pt x="4567" y="5798"/>
                    <a:pt x="4666" y="5670"/>
                    <a:pt x="4595" y="5530"/>
                  </a:cubicBezTo>
                  <a:cubicBezTo>
                    <a:pt x="4155" y="4542"/>
                    <a:pt x="3286" y="3660"/>
                    <a:pt x="2619" y="2815"/>
                  </a:cubicBezTo>
                  <a:cubicBezTo>
                    <a:pt x="1845" y="1851"/>
                    <a:pt x="1131" y="827"/>
                    <a:pt x="178" y="29"/>
                  </a:cubicBezTo>
                  <a:cubicBezTo>
                    <a:pt x="158" y="9"/>
                    <a:pt x="134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9" name="Google Shape;1829;p22"/>
            <p:cNvSpPr/>
            <p:nvPr/>
          </p:nvSpPr>
          <p:spPr>
            <a:xfrm>
              <a:off x="-1179625" y="-983275"/>
              <a:ext cx="103175" cy="137600"/>
            </a:xfrm>
            <a:custGeom>
              <a:avLst/>
              <a:gdLst/>
              <a:ahLst/>
              <a:cxnLst/>
              <a:rect l="l" t="t" r="r" b="b"/>
              <a:pathLst>
                <a:path w="4127" h="5504" extrusionOk="0">
                  <a:moveTo>
                    <a:pt x="224" y="1"/>
                  </a:moveTo>
                  <a:cubicBezTo>
                    <a:pt x="113" y="1"/>
                    <a:pt x="1" y="137"/>
                    <a:pt x="71" y="260"/>
                  </a:cubicBezTo>
                  <a:cubicBezTo>
                    <a:pt x="631" y="1225"/>
                    <a:pt x="1310" y="2142"/>
                    <a:pt x="1941" y="3058"/>
                  </a:cubicBezTo>
                  <a:cubicBezTo>
                    <a:pt x="2512" y="3868"/>
                    <a:pt x="3036" y="4832"/>
                    <a:pt x="3786" y="5463"/>
                  </a:cubicBezTo>
                  <a:cubicBezTo>
                    <a:pt x="3820" y="5491"/>
                    <a:pt x="3864" y="5503"/>
                    <a:pt x="3907" y="5503"/>
                  </a:cubicBezTo>
                  <a:cubicBezTo>
                    <a:pt x="4017" y="5503"/>
                    <a:pt x="4126" y="5424"/>
                    <a:pt x="4084" y="5297"/>
                  </a:cubicBezTo>
                  <a:cubicBezTo>
                    <a:pt x="3715" y="4332"/>
                    <a:pt x="2929" y="3463"/>
                    <a:pt x="2298" y="2618"/>
                  </a:cubicBezTo>
                  <a:cubicBezTo>
                    <a:pt x="1667" y="1749"/>
                    <a:pt x="1048" y="856"/>
                    <a:pt x="333" y="58"/>
                  </a:cubicBezTo>
                  <a:cubicBezTo>
                    <a:pt x="302" y="18"/>
                    <a:pt x="263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30" name="Google Shape;1830;p22"/>
            <p:cNvSpPr/>
            <p:nvPr/>
          </p:nvSpPr>
          <p:spPr>
            <a:xfrm>
              <a:off x="-966400" y="-1092350"/>
              <a:ext cx="140075" cy="52075"/>
            </a:xfrm>
            <a:custGeom>
              <a:avLst/>
              <a:gdLst/>
              <a:ahLst/>
              <a:cxnLst/>
              <a:rect l="l" t="t" r="r" b="b"/>
              <a:pathLst>
                <a:path w="5603" h="2083" extrusionOk="0">
                  <a:moveTo>
                    <a:pt x="5321" y="0"/>
                  </a:moveTo>
                  <a:cubicBezTo>
                    <a:pt x="5308" y="0"/>
                    <a:pt x="5295" y="1"/>
                    <a:pt x="5282" y="4"/>
                  </a:cubicBezTo>
                  <a:cubicBezTo>
                    <a:pt x="4401" y="111"/>
                    <a:pt x="3556" y="516"/>
                    <a:pt x="2722" y="801"/>
                  </a:cubicBezTo>
                  <a:cubicBezTo>
                    <a:pt x="1865" y="1099"/>
                    <a:pt x="1020" y="1385"/>
                    <a:pt x="186" y="1730"/>
                  </a:cubicBezTo>
                  <a:cubicBezTo>
                    <a:pt x="1" y="1806"/>
                    <a:pt x="45" y="2083"/>
                    <a:pt x="237" y="2083"/>
                  </a:cubicBezTo>
                  <a:cubicBezTo>
                    <a:pt x="255" y="2083"/>
                    <a:pt x="273" y="2080"/>
                    <a:pt x="293" y="2075"/>
                  </a:cubicBezTo>
                  <a:cubicBezTo>
                    <a:pt x="1210" y="1825"/>
                    <a:pt x="2127" y="1516"/>
                    <a:pt x="3032" y="1218"/>
                  </a:cubicBezTo>
                  <a:cubicBezTo>
                    <a:pt x="3830" y="944"/>
                    <a:pt x="4687" y="754"/>
                    <a:pt x="5425" y="337"/>
                  </a:cubicBezTo>
                  <a:cubicBezTo>
                    <a:pt x="5603" y="226"/>
                    <a:pt x="5500" y="0"/>
                    <a:pt x="53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31" name="Google Shape;1831;p22"/>
            <p:cNvSpPr/>
            <p:nvPr/>
          </p:nvSpPr>
          <p:spPr>
            <a:xfrm>
              <a:off x="-888175" y="-906925"/>
              <a:ext cx="116725" cy="145050"/>
            </a:xfrm>
            <a:custGeom>
              <a:avLst/>
              <a:gdLst/>
              <a:ahLst/>
              <a:cxnLst/>
              <a:rect l="l" t="t" r="r" b="b"/>
              <a:pathLst>
                <a:path w="4669" h="5802" extrusionOk="0">
                  <a:moveTo>
                    <a:pt x="111" y="1"/>
                  </a:moveTo>
                  <a:cubicBezTo>
                    <a:pt x="50" y="1"/>
                    <a:pt x="0" y="68"/>
                    <a:pt x="34" y="135"/>
                  </a:cubicBezTo>
                  <a:cubicBezTo>
                    <a:pt x="522" y="1147"/>
                    <a:pt x="1260" y="2016"/>
                    <a:pt x="1939" y="2898"/>
                  </a:cubicBezTo>
                  <a:cubicBezTo>
                    <a:pt x="2665" y="3826"/>
                    <a:pt x="3379" y="5005"/>
                    <a:pt x="4320" y="5755"/>
                  </a:cubicBezTo>
                  <a:cubicBezTo>
                    <a:pt x="4361" y="5788"/>
                    <a:pt x="4405" y="5802"/>
                    <a:pt x="4446" y="5802"/>
                  </a:cubicBezTo>
                  <a:cubicBezTo>
                    <a:pt x="4570" y="5802"/>
                    <a:pt x="4668" y="5672"/>
                    <a:pt x="4606" y="5529"/>
                  </a:cubicBezTo>
                  <a:cubicBezTo>
                    <a:pt x="4153" y="4541"/>
                    <a:pt x="3296" y="3671"/>
                    <a:pt x="2629" y="2814"/>
                  </a:cubicBezTo>
                  <a:cubicBezTo>
                    <a:pt x="1855" y="1850"/>
                    <a:pt x="1141" y="826"/>
                    <a:pt x="189" y="40"/>
                  </a:cubicBezTo>
                  <a:cubicBezTo>
                    <a:pt x="164" y="12"/>
                    <a:pt x="137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32" name="Google Shape;1832;p22"/>
            <p:cNvSpPr/>
            <p:nvPr/>
          </p:nvSpPr>
          <p:spPr>
            <a:xfrm>
              <a:off x="-756325" y="-1231075"/>
              <a:ext cx="116650" cy="145050"/>
            </a:xfrm>
            <a:custGeom>
              <a:avLst/>
              <a:gdLst/>
              <a:ahLst/>
              <a:cxnLst/>
              <a:rect l="l" t="t" r="r" b="b"/>
              <a:pathLst>
                <a:path w="4666" h="5802" extrusionOk="0">
                  <a:moveTo>
                    <a:pt x="108" y="1"/>
                  </a:moveTo>
                  <a:cubicBezTo>
                    <a:pt x="51" y="1"/>
                    <a:pt x="0" y="71"/>
                    <a:pt x="34" y="147"/>
                  </a:cubicBezTo>
                  <a:cubicBezTo>
                    <a:pt x="522" y="1159"/>
                    <a:pt x="1249" y="2017"/>
                    <a:pt x="1939" y="2898"/>
                  </a:cubicBezTo>
                  <a:cubicBezTo>
                    <a:pt x="2666" y="3838"/>
                    <a:pt x="3380" y="5005"/>
                    <a:pt x="4320" y="5755"/>
                  </a:cubicBezTo>
                  <a:cubicBezTo>
                    <a:pt x="4359" y="5788"/>
                    <a:pt x="4401" y="5802"/>
                    <a:pt x="4441" y="5802"/>
                  </a:cubicBezTo>
                  <a:cubicBezTo>
                    <a:pt x="4563" y="5802"/>
                    <a:pt x="4666" y="5672"/>
                    <a:pt x="4594" y="5529"/>
                  </a:cubicBezTo>
                  <a:cubicBezTo>
                    <a:pt x="4154" y="4553"/>
                    <a:pt x="3285" y="3672"/>
                    <a:pt x="2618" y="2826"/>
                  </a:cubicBezTo>
                  <a:cubicBezTo>
                    <a:pt x="1844" y="1850"/>
                    <a:pt x="1130" y="826"/>
                    <a:pt x="177" y="40"/>
                  </a:cubicBezTo>
                  <a:cubicBezTo>
                    <a:pt x="156" y="13"/>
                    <a:pt x="132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9349254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bg>
      <p:bgPr>
        <a:solidFill>
          <a:schemeClr val="accent1"/>
        </a:solidFill>
        <a:effectLst/>
      </p:bgPr>
    </p:bg>
    <p:spTree>
      <p:nvGrpSpPr>
        <p:cNvPr id="1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4" name="Google Shape;1834;p23"/>
          <p:cNvGrpSpPr/>
          <p:nvPr/>
        </p:nvGrpSpPr>
        <p:grpSpPr>
          <a:xfrm>
            <a:off x="9429251" y="5498582"/>
            <a:ext cx="4471700" cy="1567100"/>
            <a:chOff x="6057050" y="4596038"/>
            <a:chExt cx="3353775" cy="1175325"/>
          </a:xfrm>
        </p:grpSpPr>
        <p:sp>
          <p:nvSpPr>
            <p:cNvPr id="1835" name="Google Shape;1835;p23"/>
            <p:cNvSpPr/>
            <p:nvPr/>
          </p:nvSpPr>
          <p:spPr>
            <a:xfrm rot="5400000">
              <a:off x="7136488" y="3516600"/>
              <a:ext cx="1120125" cy="3279000"/>
            </a:xfrm>
            <a:custGeom>
              <a:avLst/>
              <a:gdLst/>
              <a:ahLst/>
              <a:cxnLst/>
              <a:rect l="l" t="t" r="r" b="b"/>
              <a:pathLst>
                <a:path w="44805" h="131160" extrusionOk="0">
                  <a:moveTo>
                    <a:pt x="24040" y="0"/>
                  </a:moveTo>
                  <a:cubicBezTo>
                    <a:pt x="21837" y="2417"/>
                    <a:pt x="19682" y="4858"/>
                    <a:pt x="17670" y="7442"/>
                  </a:cubicBezTo>
                  <a:cubicBezTo>
                    <a:pt x="17217" y="8025"/>
                    <a:pt x="16777" y="8608"/>
                    <a:pt x="16348" y="9204"/>
                  </a:cubicBezTo>
                  <a:cubicBezTo>
                    <a:pt x="11526" y="15812"/>
                    <a:pt x="8252" y="22551"/>
                    <a:pt x="4918" y="30004"/>
                  </a:cubicBezTo>
                  <a:cubicBezTo>
                    <a:pt x="2751" y="34874"/>
                    <a:pt x="1370" y="39410"/>
                    <a:pt x="668" y="44160"/>
                  </a:cubicBezTo>
                  <a:cubicBezTo>
                    <a:pt x="168" y="47554"/>
                    <a:pt x="1" y="51042"/>
                    <a:pt x="156" y="54805"/>
                  </a:cubicBezTo>
                  <a:cubicBezTo>
                    <a:pt x="322" y="59317"/>
                    <a:pt x="1203" y="63687"/>
                    <a:pt x="1561" y="68187"/>
                  </a:cubicBezTo>
                  <a:cubicBezTo>
                    <a:pt x="1799" y="71199"/>
                    <a:pt x="1953" y="74105"/>
                    <a:pt x="2561" y="77081"/>
                  </a:cubicBezTo>
                  <a:cubicBezTo>
                    <a:pt x="4513" y="86606"/>
                    <a:pt x="7680" y="97250"/>
                    <a:pt x="13634" y="105180"/>
                  </a:cubicBezTo>
                  <a:cubicBezTo>
                    <a:pt x="21456" y="115633"/>
                    <a:pt x="33065" y="123373"/>
                    <a:pt x="43804" y="130504"/>
                  </a:cubicBezTo>
                  <a:cubicBezTo>
                    <a:pt x="44125" y="130719"/>
                    <a:pt x="44471" y="130945"/>
                    <a:pt x="44792" y="131159"/>
                  </a:cubicBezTo>
                  <a:lnTo>
                    <a:pt x="44804" y="131159"/>
                  </a:lnTo>
                  <a:lnTo>
                    <a:pt x="448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36" name="Google Shape;1836;p23"/>
            <p:cNvSpPr/>
            <p:nvPr/>
          </p:nvSpPr>
          <p:spPr>
            <a:xfrm rot="5400000">
              <a:off x="7358600" y="5536338"/>
              <a:ext cx="176425" cy="103125"/>
            </a:xfrm>
            <a:custGeom>
              <a:avLst/>
              <a:gdLst/>
              <a:ahLst/>
              <a:cxnLst/>
              <a:rect l="l" t="t" r="r" b="b"/>
              <a:pathLst>
                <a:path w="7057" h="4125" extrusionOk="0">
                  <a:moveTo>
                    <a:pt x="6648" y="0"/>
                  </a:moveTo>
                  <a:cubicBezTo>
                    <a:pt x="6635" y="0"/>
                    <a:pt x="6623" y="1"/>
                    <a:pt x="6610" y="2"/>
                  </a:cubicBezTo>
                  <a:cubicBezTo>
                    <a:pt x="5431" y="157"/>
                    <a:pt x="4384" y="979"/>
                    <a:pt x="3372" y="1550"/>
                  </a:cubicBezTo>
                  <a:cubicBezTo>
                    <a:pt x="2276" y="2181"/>
                    <a:pt x="1169" y="2788"/>
                    <a:pt x="193" y="3598"/>
                  </a:cubicBezTo>
                  <a:cubicBezTo>
                    <a:pt x="0" y="3780"/>
                    <a:pt x="182" y="4124"/>
                    <a:pt x="428" y="4124"/>
                  </a:cubicBezTo>
                  <a:cubicBezTo>
                    <a:pt x="456" y="4124"/>
                    <a:pt x="485" y="4120"/>
                    <a:pt x="514" y="4110"/>
                  </a:cubicBezTo>
                  <a:cubicBezTo>
                    <a:pt x="1657" y="3741"/>
                    <a:pt x="2729" y="3134"/>
                    <a:pt x="3800" y="2562"/>
                  </a:cubicBezTo>
                  <a:cubicBezTo>
                    <a:pt x="4812" y="2026"/>
                    <a:pt x="6146" y="1538"/>
                    <a:pt x="6884" y="645"/>
                  </a:cubicBezTo>
                  <a:cubicBezTo>
                    <a:pt x="7056" y="450"/>
                    <a:pt x="697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37" name="Google Shape;1837;p23"/>
            <p:cNvSpPr/>
            <p:nvPr/>
          </p:nvSpPr>
          <p:spPr>
            <a:xfrm rot="5400000">
              <a:off x="7749150" y="5223213"/>
              <a:ext cx="133900" cy="97050"/>
            </a:xfrm>
            <a:custGeom>
              <a:avLst/>
              <a:gdLst/>
              <a:ahLst/>
              <a:cxnLst/>
              <a:rect l="l" t="t" r="r" b="b"/>
              <a:pathLst>
                <a:path w="5356" h="3882" extrusionOk="0">
                  <a:moveTo>
                    <a:pt x="4863" y="0"/>
                  </a:moveTo>
                  <a:cubicBezTo>
                    <a:pt x="4838" y="0"/>
                    <a:pt x="4812" y="3"/>
                    <a:pt x="4785" y="8"/>
                  </a:cubicBezTo>
                  <a:cubicBezTo>
                    <a:pt x="3928" y="174"/>
                    <a:pt x="3154" y="996"/>
                    <a:pt x="2452" y="1520"/>
                  </a:cubicBezTo>
                  <a:cubicBezTo>
                    <a:pt x="1714" y="2067"/>
                    <a:pt x="940" y="2603"/>
                    <a:pt x="273" y="3258"/>
                  </a:cubicBezTo>
                  <a:cubicBezTo>
                    <a:pt x="1" y="3510"/>
                    <a:pt x="249" y="3881"/>
                    <a:pt x="548" y="3881"/>
                  </a:cubicBezTo>
                  <a:cubicBezTo>
                    <a:pt x="603" y="3881"/>
                    <a:pt x="659" y="3869"/>
                    <a:pt x="714" y="3841"/>
                  </a:cubicBezTo>
                  <a:cubicBezTo>
                    <a:pt x="1606" y="3377"/>
                    <a:pt x="2404" y="2746"/>
                    <a:pt x="3226" y="2186"/>
                  </a:cubicBezTo>
                  <a:cubicBezTo>
                    <a:pt x="3892" y="1722"/>
                    <a:pt x="4809" y="1293"/>
                    <a:pt x="5202" y="567"/>
                  </a:cubicBezTo>
                  <a:cubicBezTo>
                    <a:pt x="5355" y="294"/>
                    <a:pt x="5147" y="0"/>
                    <a:pt x="48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38" name="Google Shape;1838;p23"/>
            <p:cNvSpPr/>
            <p:nvPr/>
          </p:nvSpPr>
          <p:spPr>
            <a:xfrm rot="5400000">
              <a:off x="7531800" y="5347563"/>
              <a:ext cx="161050" cy="114450"/>
            </a:xfrm>
            <a:custGeom>
              <a:avLst/>
              <a:gdLst/>
              <a:ahLst/>
              <a:cxnLst/>
              <a:rect l="l" t="t" r="r" b="b"/>
              <a:pathLst>
                <a:path w="6442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5"/>
                    <a:pt x="4817" y="4456"/>
                    <a:pt x="6007" y="4575"/>
                  </a:cubicBezTo>
                  <a:cubicBezTo>
                    <a:pt x="6021" y="4577"/>
                    <a:pt x="6035" y="4578"/>
                    <a:pt x="6048" y="4578"/>
                  </a:cubicBezTo>
                  <a:cubicBezTo>
                    <a:pt x="6318" y="4578"/>
                    <a:pt x="6442" y="4243"/>
                    <a:pt x="6317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54" y="229"/>
                    <a:pt x="316" y="3"/>
                  </a:cubicBezTo>
                  <a:cubicBezTo>
                    <a:pt x="305" y="2"/>
                    <a:pt x="294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39" name="Google Shape;1839;p23"/>
            <p:cNvSpPr/>
            <p:nvPr/>
          </p:nvSpPr>
          <p:spPr>
            <a:xfrm rot="5400000">
              <a:off x="7706725" y="5568063"/>
              <a:ext cx="176625" cy="103175"/>
            </a:xfrm>
            <a:custGeom>
              <a:avLst/>
              <a:gdLst/>
              <a:ahLst/>
              <a:cxnLst/>
              <a:rect l="l" t="t" r="r" b="b"/>
              <a:pathLst>
                <a:path w="7065" h="4127" extrusionOk="0">
                  <a:moveTo>
                    <a:pt x="6667" y="0"/>
                  </a:moveTo>
                  <a:cubicBezTo>
                    <a:pt x="6655" y="0"/>
                    <a:pt x="6643" y="1"/>
                    <a:pt x="6630" y="2"/>
                  </a:cubicBezTo>
                  <a:cubicBezTo>
                    <a:pt x="5451" y="157"/>
                    <a:pt x="4392" y="978"/>
                    <a:pt x="3380" y="1550"/>
                  </a:cubicBezTo>
                  <a:cubicBezTo>
                    <a:pt x="2296" y="2181"/>
                    <a:pt x="1177" y="2788"/>
                    <a:pt x="213" y="3598"/>
                  </a:cubicBezTo>
                  <a:cubicBezTo>
                    <a:pt x="1" y="3778"/>
                    <a:pt x="175" y="4127"/>
                    <a:pt x="425" y="4127"/>
                  </a:cubicBezTo>
                  <a:cubicBezTo>
                    <a:pt x="457" y="4127"/>
                    <a:pt x="489" y="4122"/>
                    <a:pt x="522" y="4110"/>
                  </a:cubicBezTo>
                  <a:cubicBezTo>
                    <a:pt x="1665" y="3741"/>
                    <a:pt x="2737" y="3133"/>
                    <a:pt x="3808" y="2562"/>
                  </a:cubicBezTo>
                  <a:cubicBezTo>
                    <a:pt x="4820" y="2026"/>
                    <a:pt x="6166" y="1538"/>
                    <a:pt x="6892" y="645"/>
                  </a:cubicBezTo>
                  <a:cubicBezTo>
                    <a:pt x="7064" y="450"/>
                    <a:pt x="6993" y="0"/>
                    <a:pt x="6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40" name="Google Shape;1840;p23"/>
            <p:cNvSpPr/>
            <p:nvPr/>
          </p:nvSpPr>
          <p:spPr>
            <a:xfrm rot="5400000">
              <a:off x="7876900" y="5070388"/>
              <a:ext cx="148625" cy="113675"/>
            </a:xfrm>
            <a:custGeom>
              <a:avLst/>
              <a:gdLst/>
              <a:ahLst/>
              <a:cxnLst/>
              <a:rect l="l" t="t" r="r" b="b"/>
              <a:pathLst>
                <a:path w="5945" h="4547" extrusionOk="0">
                  <a:moveTo>
                    <a:pt x="454" y="0"/>
                  </a:moveTo>
                  <a:cubicBezTo>
                    <a:pt x="185" y="0"/>
                    <a:pt x="0" y="324"/>
                    <a:pt x="204" y="577"/>
                  </a:cubicBezTo>
                  <a:cubicBezTo>
                    <a:pt x="978" y="1458"/>
                    <a:pt x="1978" y="2173"/>
                    <a:pt x="2907" y="2911"/>
                  </a:cubicBezTo>
                  <a:cubicBezTo>
                    <a:pt x="3633" y="3471"/>
                    <a:pt x="4467" y="4411"/>
                    <a:pt x="5407" y="4542"/>
                  </a:cubicBezTo>
                  <a:cubicBezTo>
                    <a:pt x="5426" y="4545"/>
                    <a:pt x="5445" y="4547"/>
                    <a:pt x="5464" y="4547"/>
                  </a:cubicBezTo>
                  <a:cubicBezTo>
                    <a:pt x="5675" y="4547"/>
                    <a:pt x="5945" y="4375"/>
                    <a:pt x="5836" y="4113"/>
                  </a:cubicBezTo>
                  <a:cubicBezTo>
                    <a:pt x="5467" y="3220"/>
                    <a:pt x="4479" y="2732"/>
                    <a:pt x="3741" y="2161"/>
                  </a:cubicBezTo>
                  <a:cubicBezTo>
                    <a:pt x="2752" y="1423"/>
                    <a:pt x="1752" y="601"/>
                    <a:pt x="645" y="53"/>
                  </a:cubicBezTo>
                  <a:cubicBezTo>
                    <a:pt x="579" y="16"/>
                    <a:pt x="5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41" name="Google Shape;1841;p23"/>
            <p:cNvSpPr/>
            <p:nvPr/>
          </p:nvSpPr>
          <p:spPr>
            <a:xfrm rot="5400000">
              <a:off x="8097438" y="5254825"/>
              <a:ext cx="133950" cy="96925"/>
            </a:xfrm>
            <a:custGeom>
              <a:avLst/>
              <a:gdLst/>
              <a:ahLst/>
              <a:cxnLst/>
              <a:rect l="l" t="t" r="r" b="b"/>
              <a:pathLst>
                <a:path w="5358" h="3877" extrusionOk="0">
                  <a:moveTo>
                    <a:pt x="4873" y="0"/>
                  </a:moveTo>
                  <a:cubicBezTo>
                    <a:pt x="4849" y="0"/>
                    <a:pt x="4824" y="2"/>
                    <a:pt x="4798" y="7"/>
                  </a:cubicBezTo>
                  <a:cubicBezTo>
                    <a:pt x="3929" y="174"/>
                    <a:pt x="3155" y="996"/>
                    <a:pt x="2453" y="1519"/>
                  </a:cubicBezTo>
                  <a:cubicBezTo>
                    <a:pt x="1715" y="2067"/>
                    <a:pt x="941" y="2603"/>
                    <a:pt x="274" y="3258"/>
                  </a:cubicBezTo>
                  <a:cubicBezTo>
                    <a:pt x="0" y="3511"/>
                    <a:pt x="253" y="3877"/>
                    <a:pt x="555" y="3877"/>
                  </a:cubicBezTo>
                  <a:cubicBezTo>
                    <a:pt x="608" y="3877"/>
                    <a:pt x="662" y="3866"/>
                    <a:pt x="715" y="3841"/>
                  </a:cubicBezTo>
                  <a:cubicBezTo>
                    <a:pt x="1608" y="3377"/>
                    <a:pt x="2417" y="2746"/>
                    <a:pt x="3227" y="2186"/>
                  </a:cubicBezTo>
                  <a:cubicBezTo>
                    <a:pt x="3905" y="1722"/>
                    <a:pt x="4810" y="1293"/>
                    <a:pt x="5215" y="567"/>
                  </a:cubicBezTo>
                  <a:cubicBezTo>
                    <a:pt x="5357" y="294"/>
                    <a:pt x="5148" y="0"/>
                    <a:pt x="48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42" name="Google Shape;1842;p23"/>
            <p:cNvSpPr/>
            <p:nvPr/>
          </p:nvSpPr>
          <p:spPr>
            <a:xfrm rot="5400000">
              <a:off x="7880038" y="5379125"/>
              <a:ext cx="161075" cy="114450"/>
            </a:xfrm>
            <a:custGeom>
              <a:avLst/>
              <a:gdLst/>
              <a:ahLst/>
              <a:cxnLst/>
              <a:rect l="l" t="t" r="r" b="b"/>
              <a:pathLst>
                <a:path w="6443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4"/>
                    <a:pt x="4817" y="4456"/>
                    <a:pt x="6007" y="4575"/>
                  </a:cubicBezTo>
                  <a:cubicBezTo>
                    <a:pt x="6021" y="4577"/>
                    <a:pt x="6035" y="4577"/>
                    <a:pt x="6048" y="4577"/>
                  </a:cubicBezTo>
                  <a:cubicBezTo>
                    <a:pt x="6318" y="4577"/>
                    <a:pt x="6442" y="4243"/>
                    <a:pt x="6329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66" y="229"/>
                    <a:pt x="316" y="3"/>
                  </a:cubicBezTo>
                  <a:cubicBezTo>
                    <a:pt x="305" y="1"/>
                    <a:pt x="295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43" name="Google Shape;1843;p23"/>
            <p:cNvSpPr/>
            <p:nvPr/>
          </p:nvSpPr>
          <p:spPr>
            <a:xfrm rot="5400000">
              <a:off x="8055125" y="5599738"/>
              <a:ext cx="176350" cy="103200"/>
            </a:xfrm>
            <a:custGeom>
              <a:avLst/>
              <a:gdLst/>
              <a:ahLst/>
              <a:cxnLst/>
              <a:rect l="l" t="t" r="r" b="b"/>
              <a:pathLst>
                <a:path w="7054" h="4128" extrusionOk="0">
                  <a:moveTo>
                    <a:pt x="6657" y="1"/>
                  </a:moveTo>
                  <a:cubicBezTo>
                    <a:pt x="6644" y="1"/>
                    <a:pt x="6632" y="1"/>
                    <a:pt x="6619" y="3"/>
                  </a:cubicBezTo>
                  <a:cubicBezTo>
                    <a:pt x="5440" y="157"/>
                    <a:pt x="4381" y="979"/>
                    <a:pt x="3369" y="1551"/>
                  </a:cubicBezTo>
                  <a:cubicBezTo>
                    <a:pt x="2285" y="2182"/>
                    <a:pt x="1166" y="2789"/>
                    <a:pt x="202" y="3586"/>
                  </a:cubicBezTo>
                  <a:cubicBezTo>
                    <a:pt x="1" y="3777"/>
                    <a:pt x="185" y="4128"/>
                    <a:pt x="421" y="4128"/>
                  </a:cubicBezTo>
                  <a:cubicBezTo>
                    <a:pt x="451" y="4128"/>
                    <a:pt x="481" y="4122"/>
                    <a:pt x="511" y="4110"/>
                  </a:cubicBezTo>
                  <a:cubicBezTo>
                    <a:pt x="1666" y="3741"/>
                    <a:pt x="2738" y="3134"/>
                    <a:pt x="3809" y="2563"/>
                  </a:cubicBezTo>
                  <a:cubicBezTo>
                    <a:pt x="4821" y="2027"/>
                    <a:pt x="6155" y="1539"/>
                    <a:pt x="6881" y="646"/>
                  </a:cubicBezTo>
                  <a:cubicBezTo>
                    <a:pt x="7053" y="450"/>
                    <a:pt x="6982" y="1"/>
                    <a:pt x="6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44" name="Google Shape;1844;p23"/>
            <p:cNvSpPr/>
            <p:nvPr/>
          </p:nvSpPr>
          <p:spPr>
            <a:xfrm rot="5400000">
              <a:off x="8359050" y="4935013"/>
              <a:ext cx="176325" cy="103225"/>
            </a:xfrm>
            <a:custGeom>
              <a:avLst/>
              <a:gdLst/>
              <a:ahLst/>
              <a:cxnLst/>
              <a:rect l="l" t="t" r="r" b="b"/>
              <a:pathLst>
                <a:path w="7053" h="4129" extrusionOk="0">
                  <a:moveTo>
                    <a:pt x="6657" y="0"/>
                  </a:moveTo>
                  <a:cubicBezTo>
                    <a:pt x="6642" y="0"/>
                    <a:pt x="6625" y="1"/>
                    <a:pt x="6609" y="3"/>
                  </a:cubicBezTo>
                  <a:cubicBezTo>
                    <a:pt x="5430" y="146"/>
                    <a:pt x="4382" y="968"/>
                    <a:pt x="3370" y="1551"/>
                  </a:cubicBezTo>
                  <a:cubicBezTo>
                    <a:pt x="2275" y="2170"/>
                    <a:pt x="1167" y="2789"/>
                    <a:pt x="191" y="3587"/>
                  </a:cubicBezTo>
                  <a:cubicBezTo>
                    <a:pt x="1" y="3778"/>
                    <a:pt x="177" y="4128"/>
                    <a:pt x="420" y="4128"/>
                  </a:cubicBezTo>
                  <a:cubicBezTo>
                    <a:pt x="450" y="4128"/>
                    <a:pt x="481" y="4123"/>
                    <a:pt x="513" y="4111"/>
                  </a:cubicBezTo>
                  <a:cubicBezTo>
                    <a:pt x="1656" y="3742"/>
                    <a:pt x="2727" y="3135"/>
                    <a:pt x="3799" y="2563"/>
                  </a:cubicBezTo>
                  <a:cubicBezTo>
                    <a:pt x="4811" y="2028"/>
                    <a:pt x="6144" y="1539"/>
                    <a:pt x="6882" y="646"/>
                  </a:cubicBezTo>
                  <a:cubicBezTo>
                    <a:pt x="7053" y="442"/>
                    <a:pt x="6974" y="0"/>
                    <a:pt x="6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45" name="Google Shape;1845;p23"/>
            <p:cNvSpPr/>
            <p:nvPr/>
          </p:nvSpPr>
          <p:spPr>
            <a:xfrm rot="5400000">
              <a:off x="8225063" y="5102125"/>
              <a:ext cx="148825" cy="113700"/>
            </a:xfrm>
            <a:custGeom>
              <a:avLst/>
              <a:gdLst/>
              <a:ahLst/>
              <a:cxnLst/>
              <a:rect l="l" t="t" r="r" b="b"/>
              <a:pathLst>
                <a:path w="5953" h="4548" extrusionOk="0">
                  <a:moveTo>
                    <a:pt x="458" y="1"/>
                  </a:moveTo>
                  <a:cubicBezTo>
                    <a:pt x="182" y="1"/>
                    <a:pt x="0" y="327"/>
                    <a:pt x="224" y="590"/>
                  </a:cubicBezTo>
                  <a:cubicBezTo>
                    <a:pt x="998" y="1459"/>
                    <a:pt x="1998" y="2173"/>
                    <a:pt x="2915" y="2912"/>
                  </a:cubicBezTo>
                  <a:cubicBezTo>
                    <a:pt x="3641" y="3471"/>
                    <a:pt x="4475" y="4412"/>
                    <a:pt x="5415" y="4543"/>
                  </a:cubicBezTo>
                  <a:cubicBezTo>
                    <a:pt x="5435" y="4546"/>
                    <a:pt x="5455" y="4547"/>
                    <a:pt x="5475" y="4547"/>
                  </a:cubicBezTo>
                  <a:cubicBezTo>
                    <a:pt x="5693" y="4547"/>
                    <a:pt x="5953" y="4376"/>
                    <a:pt x="5844" y="4114"/>
                  </a:cubicBezTo>
                  <a:cubicBezTo>
                    <a:pt x="5475" y="3221"/>
                    <a:pt x="4499" y="2733"/>
                    <a:pt x="3748" y="2162"/>
                  </a:cubicBezTo>
                  <a:cubicBezTo>
                    <a:pt x="2772" y="1423"/>
                    <a:pt x="1772" y="602"/>
                    <a:pt x="653" y="54"/>
                  </a:cubicBezTo>
                  <a:cubicBezTo>
                    <a:pt x="585" y="17"/>
                    <a:pt x="519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46" name="Google Shape;1846;p23"/>
            <p:cNvSpPr/>
            <p:nvPr/>
          </p:nvSpPr>
          <p:spPr>
            <a:xfrm rot="5400000">
              <a:off x="8445663" y="5286600"/>
              <a:ext cx="133925" cy="97050"/>
            </a:xfrm>
            <a:custGeom>
              <a:avLst/>
              <a:gdLst/>
              <a:ahLst/>
              <a:cxnLst/>
              <a:rect l="l" t="t" r="r" b="b"/>
              <a:pathLst>
                <a:path w="5357" h="3882" extrusionOk="0">
                  <a:moveTo>
                    <a:pt x="4861" y="1"/>
                  </a:moveTo>
                  <a:cubicBezTo>
                    <a:pt x="4837" y="1"/>
                    <a:pt x="4812" y="3"/>
                    <a:pt x="4786" y="8"/>
                  </a:cubicBezTo>
                  <a:cubicBezTo>
                    <a:pt x="3917" y="175"/>
                    <a:pt x="3143" y="996"/>
                    <a:pt x="2453" y="1520"/>
                  </a:cubicBezTo>
                  <a:cubicBezTo>
                    <a:pt x="1703" y="2068"/>
                    <a:pt x="929" y="2604"/>
                    <a:pt x="262" y="3258"/>
                  </a:cubicBezTo>
                  <a:cubicBezTo>
                    <a:pt x="0" y="3510"/>
                    <a:pt x="241" y="3882"/>
                    <a:pt x="538" y="3882"/>
                  </a:cubicBezTo>
                  <a:cubicBezTo>
                    <a:pt x="592" y="3882"/>
                    <a:pt x="648" y="3869"/>
                    <a:pt x="703" y="3842"/>
                  </a:cubicBezTo>
                  <a:cubicBezTo>
                    <a:pt x="1596" y="3378"/>
                    <a:pt x="2405" y="2746"/>
                    <a:pt x="3227" y="2187"/>
                  </a:cubicBezTo>
                  <a:cubicBezTo>
                    <a:pt x="3894" y="1723"/>
                    <a:pt x="4798" y="1294"/>
                    <a:pt x="5203" y="568"/>
                  </a:cubicBezTo>
                  <a:cubicBezTo>
                    <a:pt x="5356" y="294"/>
                    <a:pt x="5138" y="1"/>
                    <a:pt x="48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47" name="Google Shape;1847;p23"/>
            <p:cNvSpPr/>
            <p:nvPr/>
          </p:nvSpPr>
          <p:spPr>
            <a:xfrm rot="5400000">
              <a:off x="8228425" y="5410813"/>
              <a:ext cx="160800" cy="114450"/>
            </a:xfrm>
            <a:custGeom>
              <a:avLst/>
              <a:gdLst/>
              <a:ahLst/>
              <a:cxnLst/>
              <a:rect l="l" t="t" r="r" b="b"/>
              <a:pathLst>
                <a:path w="6432" h="4578" extrusionOk="0">
                  <a:moveTo>
                    <a:pt x="273" y="0"/>
                  </a:moveTo>
                  <a:cubicBezTo>
                    <a:pt x="121" y="0"/>
                    <a:pt x="1" y="155"/>
                    <a:pt x="79" y="288"/>
                  </a:cubicBezTo>
                  <a:cubicBezTo>
                    <a:pt x="710" y="1360"/>
                    <a:pt x="1841" y="2015"/>
                    <a:pt x="2817" y="2717"/>
                  </a:cubicBezTo>
                  <a:cubicBezTo>
                    <a:pt x="3770" y="3384"/>
                    <a:pt x="4818" y="4456"/>
                    <a:pt x="6008" y="4575"/>
                  </a:cubicBezTo>
                  <a:cubicBezTo>
                    <a:pt x="6022" y="4576"/>
                    <a:pt x="6036" y="4577"/>
                    <a:pt x="6049" y="4577"/>
                  </a:cubicBezTo>
                  <a:cubicBezTo>
                    <a:pt x="6318" y="4577"/>
                    <a:pt x="6431" y="4243"/>
                    <a:pt x="6318" y="4027"/>
                  </a:cubicBezTo>
                  <a:cubicBezTo>
                    <a:pt x="5830" y="3015"/>
                    <a:pt x="4508" y="2420"/>
                    <a:pt x="3615" y="1812"/>
                  </a:cubicBezTo>
                  <a:cubicBezTo>
                    <a:pt x="2579" y="1110"/>
                    <a:pt x="1555" y="229"/>
                    <a:pt x="305" y="3"/>
                  </a:cubicBezTo>
                  <a:cubicBezTo>
                    <a:pt x="294" y="1"/>
                    <a:pt x="284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48" name="Google Shape;1848;p23"/>
            <p:cNvSpPr/>
            <p:nvPr/>
          </p:nvSpPr>
          <p:spPr>
            <a:xfrm rot="5400000">
              <a:off x="8403363" y="5631575"/>
              <a:ext cx="176375" cy="103200"/>
            </a:xfrm>
            <a:custGeom>
              <a:avLst/>
              <a:gdLst/>
              <a:ahLst/>
              <a:cxnLst/>
              <a:rect l="l" t="t" r="r" b="b"/>
              <a:pathLst>
                <a:path w="7055" h="4128" extrusionOk="0">
                  <a:moveTo>
                    <a:pt x="6646" y="1"/>
                  </a:moveTo>
                  <a:cubicBezTo>
                    <a:pt x="6633" y="1"/>
                    <a:pt x="6621" y="1"/>
                    <a:pt x="6608" y="2"/>
                  </a:cubicBezTo>
                  <a:cubicBezTo>
                    <a:pt x="5429" y="157"/>
                    <a:pt x="4382" y="979"/>
                    <a:pt x="3370" y="1550"/>
                  </a:cubicBezTo>
                  <a:cubicBezTo>
                    <a:pt x="2274" y="2181"/>
                    <a:pt x="1167" y="2788"/>
                    <a:pt x="191" y="3598"/>
                  </a:cubicBezTo>
                  <a:cubicBezTo>
                    <a:pt x="0" y="3778"/>
                    <a:pt x="177" y="4127"/>
                    <a:pt x="419" y="4127"/>
                  </a:cubicBezTo>
                  <a:cubicBezTo>
                    <a:pt x="449" y="4127"/>
                    <a:pt x="481" y="4122"/>
                    <a:pt x="512" y="4110"/>
                  </a:cubicBezTo>
                  <a:cubicBezTo>
                    <a:pt x="1655" y="3741"/>
                    <a:pt x="2727" y="3134"/>
                    <a:pt x="3798" y="2562"/>
                  </a:cubicBezTo>
                  <a:cubicBezTo>
                    <a:pt x="4810" y="2026"/>
                    <a:pt x="6144" y="1538"/>
                    <a:pt x="6882" y="645"/>
                  </a:cubicBezTo>
                  <a:cubicBezTo>
                    <a:pt x="7054" y="450"/>
                    <a:pt x="6972" y="1"/>
                    <a:pt x="6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49" name="Google Shape;1849;p23"/>
            <p:cNvSpPr/>
            <p:nvPr/>
          </p:nvSpPr>
          <p:spPr>
            <a:xfrm rot="5400000">
              <a:off x="8707000" y="4966638"/>
              <a:ext cx="176400" cy="103100"/>
            </a:xfrm>
            <a:custGeom>
              <a:avLst/>
              <a:gdLst/>
              <a:ahLst/>
              <a:cxnLst/>
              <a:rect l="l" t="t" r="r" b="b"/>
              <a:pathLst>
                <a:path w="7056" h="4124" extrusionOk="0">
                  <a:moveTo>
                    <a:pt x="6648" y="0"/>
                  </a:moveTo>
                  <a:cubicBezTo>
                    <a:pt x="6636" y="0"/>
                    <a:pt x="6623" y="1"/>
                    <a:pt x="6610" y="2"/>
                  </a:cubicBezTo>
                  <a:cubicBezTo>
                    <a:pt x="5443" y="157"/>
                    <a:pt x="4383" y="978"/>
                    <a:pt x="3371" y="1550"/>
                  </a:cubicBezTo>
                  <a:cubicBezTo>
                    <a:pt x="2288" y="2181"/>
                    <a:pt x="1168" y="2788"/>
                    <a:pt x="204" y="3598"/>
                  </a:cubicBezTo>
                  <a:cubicBezTo>
                    <a:pt x="1" y="3769"/>
                    <a:pt x="183" y="4124"/>
                    <a:pt x="429" y="4124"/>
                  </a:cubicBezTo>
                  <a:cubicBezTo>
                    <a:pt x="457" y="4124"/>
                    <a:pt x="485" y="4119"/>
                    <a:pt x="514" y="4110"/>
                  </a:cubicBezTo>
                  <a:cubicBezTo>
                    <a:pt x="1657" y="3741"/>
                    <a:pt x="2728" y="3133"/>
                    <a:pt x="3800" y="2562"/>
                  </a:cubicBezTo>
                  <a:cubicBezTo>
                    <a:pt x="4812" y="2026"/>
                    <a:pt x="6157" y="1538"/>
                    <a:pt x="6883" y="645"/>
                  </a:cubicBezTo>
                  <a:cubicBezTo>
                    <a:pt x="7056" y="439"/>
                    <a:pt x="6973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50" name="Google Shape;1850;p23"/>
            <p:cNvSpPr/>
            <p:nvPr/>
          </p:nvSpPr>
          <p:spPr>
            <a:xfrm rot="5400000">
              <a:off x="8573263" y="5134025"/>
              <a:ext cx="148975" cy="113600"/>
            </a:xfrm>
            <a:custGeom>
              <a:avLst/>
              <a:gdLst/>
              <a:ahLst/>
              <a:cxnLst/>
              <a:rect l="l" t="t" r="r" b="b"/>
              <a:pathLst>
                <a:path w="5959" h="4544" extrusionOk="0">
                  <a:moveTo>
                    <a:pt x="452" y="0"/>
                  </a:moveTo>
                  <a:cubicBezTo>
                    <a:pt x="178" y="0"/>
                    <a:pt x="0" y="333"/>
                    <a:pt x="215" y="577"/>
                  </a:cubicBezTo>
                  <a:cubicBezTo>
                    <a:pt x="989" y="1458"/>
                    <a:pt x="1989" y="2172"/>
                    <a:pt x="2906" y="2898"/>
                  </a:cubicBezTo>
                  <a:cubicBezTo>
                    <a:pt x="3644" y="3470"/>
                    <a:pt x="4478" y="4411"/>
                    <a:pt x="5406" y="4542"/>
                  </a:cubicBezTo>
                  <a:cubicBezTo>
                    <a:pt x="5420" y="4543"/>
                    <a:pt x="5434" y="4544"/>
                    <a:pt x="5448" y="4544"/>
                  </a:cubicBezTo>
                  <a:cubicBezTo>
                    <a:pt x="5671" y="4544"/>
                    <a:pt x="5959" y="4370"/>
                    <a:pt x="5847" y="4113"/>
                  </a:cubicBezTo>
                  <a:cubicBezTo>
                    <a:pt x="5466" y="3220"/>
                    <a:pt x="4490" y="2720"/>
                    <a:pt x="3751" y="2160"/>
                  </a:cubicBezTo>
                  <a:cubicBezTo>
                    <a:pt x="2763" y="1410"/>
                    <a:pt x="1763" y="601"/>
                    <a:pt x="644" y="53"/>
                  </a:cubicBezTo>
                  <a:cubicBezTo>
                    <a:pt x="578" y="16"/>
                    <a:pt x="513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51" name="Google Shape;1851;p23"/>
            <p:cNvSpPr/>
            <p:nvPr/>
          </p:nvSpPr>
          <p:spPr>
            <a:xfrm rot="5400000">
              <a:off x="8794038" y="5318275"/>
              <a:ext cx="133675" cy="97050"/>
            </a:xfrm>
            <a:custGeom>
              <a:avLst/>
              <a:gdLst/>
              <a:ahLst/>
              <a:cxnLst/>
              <a:rect l="l" t="t" r="r" b="b"/>
              <a:pathLst>
                <a:path w="5347" h="3882" extrusionOk="0">
                  <a:moveTo>
                    <a:pt x="4854" y="1"/>
                  </a:moveTo>
                  <a:cubicBezTo>
                    <a:pt x="4829" y="1"/>
                    <a:pt x="4803" y="3"/>
                    <a:pt x="4777" y="8"/>
                  </a:cubicBezTo>
                  <a:cubicBezTo>
                    <a:pt x="3919" y="174"/>
                    <a:pt x="3145" y="996"/>
                    <a:pt x="2443" y="1520"/>
                  </a:cubicBezTo>
                  <a:cubicBezTo>
                    <a:pt x="1693" y="2068"/>
                    <a:pt x="931" y="2603"/>
                    <a:pt x="252" y="3258"/>
                  </a:cubicBezTo>
                  <a:cubicBezTo>
                    <a:pt x="0" y="3510"/>
                    <a:pt x="243" y="3881"/>
                    <a:pt x="540" y="3881"/>
                  </a:cubicBezTo>
                  <a:cubicBezTo>
                    <a:pt x="594" y="3881"/>
                    <a:pt x="650" y="3869"/>
                    <a:pt x="705" y="3842"/>
                  </a:cubicBezTo>
                  <a:cubicBezTo>
                    <a:pt x="1598" y="3377"/>
                    <a:pt x="2395" y="2746"/>
                    <a:pt x="3217" y="2187"/>
                  </a:cubicBezTo>
                  <a:cubicBezTo>
                    <a:pt x="3884" y="1722"/>
                    <a:pt x="4788" y="1294"/>
                    <a:pt x="5193" y="567"/>
                  </a:cubicBezTo>
                  <a:cubicBezTo>
                    <a:pt x="5346" y="294"/>
                    <a:pt x="5138" y="1"/>
                    <a:pt x="4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52" name="Google Shape;1852;p23"/>
            <p:cNvSpPr/>
            <p:nvPr/>
          </p:nvSpPr>
          <p:spPr>
            <a:xfrm rot="5400000">
              <a:off x="8576563" y="5442550"/>
              <a:ext cx="161050" cy="114425"/>
            </a:xfrm>
            <a:custGeom>
              <a:avLst/>
              <a:gdLst/>
              <a:ahLst/>
              <a:cxnLst/>
              <a:rect l="l" t="t" r="r" b="b"/>
              <a:pathLst>
                <a:path w="6442" h="4577" extrusionOk="0">
                  <a:moveTo>
                    <a:pt x="295" y="0"/>
                  </a:moveTo>
                  <a:cubicBezTo>
                    <a:pt x="140" y="0"/>
                    <a:pt x="1" y="154"/>
                    <a:pt x="101" y="288"/>
                  </a:cubicBezTo>
                  <a:cubicBezTo>
                    <a:pt x="720" y="1360"/>
                    <a:pt x="1851" y="2014"/>
                    <a:pt x="2839" y="2717"/>
                  </a:cubicBezTo>
                  <a:cubicBezTo>
                    <a:pt x="3792" y="3384"/>
                    <a:pt x="4828" y="4455"/>
                    <a:pt x="6018" y="4574"/>
                  </a:cubicBezTo>
                  <a:cubicBezTo>
                    <a:pt x="6032" y="4576"/>
                    <a:pt x="6046" y="4577"/>
                    <a:pt x="6059" y="4577"/>
                  </a:cubicBezTo>
                  <a:cubicBezTo>
                    <a:pt x="6328" y="4577"/>
                    <a:pt x="6441" y="4242"/>
                    <a:pt x="6328" y="4027"/>
                  </a:cubicBezTo>
                  <a:cubicBezTo>
                    <a:pt x="5840" y="3015"/>
                    <a:pt x="4518" y="2419"/>
                    <a:pt x="3625" y="1812"/>
                  </a:cubicBezTo>
                  <a:cubicBezTo>
                    <a:pt x="2601" y="1110"/>
                    <a:pt x="1565" y="229"/>
                    <a:pt x="327" y="2"/>
                  </a:cubicBezTo>
                  <a:cubicBezTo>
                    <a:pt x="316" y="1"/>
                    <a:pt x="305" y="0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53" name="Google Shape;1853;p23"/>
            <p:cNvSpPr/>
            <p:nvPr/>
          </p:nvSpPr>
          <p:spPr>
            <a:xfrm rot="5400000">
              <a:off x="8921500" y="5165513"/>
              <a:ext cx="148925" cy="113625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4" y="0"/>
                  </a:moveTo>
                  <a:cubicBezTo>
                    <a:pt x="181" y="0"/>
                    <a:pt x="1" y="342"/>
                    <a:pt x="216" y="587"/>
                  </a:cubicBezTo>
                  <a:cubicBezTo>
                    <a:pt x="990" y="1457"/>
                    <a:pt x="1990" y="2171"/>
                    <a:pt x="2919" y="2909"/>
                  </a:cubicBezTo>
                  <a:cubicBezTo>
                    <a:pt x="3645" y="3469"/>
                    <a:pt x="4479" y="4409"/>
                    <a:pt x="5419" y="4540"/>
                  </a:cubicBezTo>
                  <a:cubicBezTo>
                    <a:pt x="5438" y="4543"/>
                    <a:pt x="5457" y="4545"/>
                    <a:pt x="5476" y="4545"/>
                  </a:cubicBezTo>
                  <a:cubicBezTo>
                    <a:pt x="5687" y="4545"/>
                    <a:pt x="5957" y="4373"/>
                    <a:pt x="5848" y="4112"/>
                  </a:cubicBezTo>
                  <a:cubicBezTo>
                    <a:pt x="5479" y="3219"/>
                    <a:pt x="4491" y="2730"/>
                    <a:pt x="3753" y="2159"/>
                  </a:cubicBezTo>
                  <a:cubicBezTo>
                    <a:pt x="2764" y="1421"/>
                    <a:pt x="1764" y="599"/>
                    <a:pt x="657" y="52"/>
                  </a:cubicBezTo>
                  <a:cubicBezTo>
                    <a:pt x="590" y="16"/>
                    <a:pt x="524" y="0"/>
                    <a:pt x="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54" name="Google Shape;1854;p23"/>
            <p:cNvSpPr/>
            <p:nvPr/>
          </p:nvSpPr>
          <p:spPr>
            <a:xfrm rot="5400000">
              <a:off x="9142300" y="5349813"/>
              <a:ext cx="133575" cy="97125"/>
            </a:xfrm>
            <a:custGeom>
              <a:avLst/>
              <a:gdLst/>
              <a:ahLst/>
              <a:cxnLst/>
              <a:rect l="l" t="t" r="r" b="b"/>
              <a:pathLst>
                <a:path w="5343" h="3885" extrusionOk="0">
                  <a:moveTo>
                    <a:pt x="4853" y="0"/>
                  </a:moveTo>
                  <a:cubicBezTo>
                    <a:pt x="4827" y="0"/>
                    <a:pt x="4801" y="2"/>
                    <a:pt x="4774" y="7"/>
                  </a:cubicBezTo>
                  <a:cubicBezTo>
                    <a:pt x="3916" y="174"/>
                    <a:pt x="3142" y="996"/>
                    <a:pt x="2440" y="1508"/>
                  </a:cubicBezTo>
                  <a:cubicBezTo>
                    <a:pt x="1702" y="2067"/>
                    <a:pt x="928" y="2603"/>
                    <a:pt x="261" y="3258"/>
                  </a:cubicBezTo>
                  <a:cubicBezTo>
                    <a:pt x="1" y="3508"/>
                    <a:pt x="237" y="3885"/>
                    <a:pt x="532" y="3885"/>
                  </a:cubicBezTo>
                  <a:cubicBezTo>
                    <a:pt x="587" y="3885"/>
                    <a:pt x="645" y="3872"/>
                    <a:pt x="702" y="3841"/>
                  </a:cubicBezTo>
                  <a:cubicBezTo>
                    <a:pt x="1595" y="3377"/>
                    <a:pt x="2392" y="2746"/>
                    <a:pt x="3214" y="2186"/>
                  </a:cubicBezTo>
                  <a:cubicBezTo>
                    <a:pt x="3881" y="1722"/>
                    <a:pt x="4797" y="1293"/>
                    <a:pt x="5190" y="555"/>
                  </a:cubicBezTo>
                  <a:cubicBezTo>
                    <a:pt x="5343" y="283"/>
                    <a:pt x="5136" y="0"/>
                    <a:pt x="4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55" name="Google Shape;1855;p23"/>
            <p:cNvSpPr/>
            <p:nvPr/>
          </p:nvSpPr>
          <p:spPr>
            <a:xfrm rot="5400000">
              <a:off x="8924675" y="5474238"/>
              <a:ext cx="161350" cy="114450"/>
            </a:xfrm>
            <a:custGeom>
              <a:avLst/>
              <a:gdLst/>
              <a:ahLst/>
              <a:cxnLst/>
              <a:rect l="l" t="t" r="r" b="b"/>
              <a:pathLst>
                <a:path w="6454" h="4578" extrusionOk="0">
                  <a:moveTo>
                    <a:pt x="295" y="1"/>
                  </a:moveTo>
                  <a:cubicBezTo>
                    <a:pt x="140" y="1"/>
                    <a:pt x="1" y="155"/>
                    <a:pt x="101" y="289"/>
                  </a:cubicBezTo>
                  <a:cubicBezTo>
                    <a:pt x="720" y="1360"/>
                    <a:pt x="1851" y="2015"/>
                    <a:pt x="2839" y="2718"/>
                  </a:cubicBezTo>
                  <a:cubicBezTo>
                    <a:pt x="3792" y="3384"/>
                    <a:pt x="4828" y="4456"/>
                    <a:pt x="6018" y="4575"/>
                  </a:cubicBezTo>
                  <a:cubicBezTo>
                    <a:pt x="6032" y="4577"/>
                    <a:pt x="6045" y="4577"/>
                    <a:pt x="6058" y="4577"/>
                  </a:cubicBezTo>
                  <a:cubicBezTo>
                    <a:pt x="6328" y="4577"/>
                    <a:pt x="6453" y="4232"/>
                    <a:pt x="6340" y="4027"/>
                  </a:cubicBezTo>
                  <a:cubicBezTo>
                    <a:pt x="5840" y="3015"/>
                    <a:pt x="4518" y="2420"/>
                    <a:pt x="3625" y="1813"/>
                  </a:cubicBezTo>
                  <a:cubicBezTo>
                    <a:pt x="2601" y="1110"/>
                    <a:pt x="1577" y="229"/>
                    <a:pt x="327" y="3"/>
                  </a:cubicBezTo>
                  <a:cubicBezTo>
                    <a:pt x="316" y="2"/>
                    <a:pt x="305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56" name="Google Shape;1856;p23"/>
            <p:cNvSpPr/>
            <p:nvPr/>
          </p:nvSpPr>
          <p:spPr>
            <a:xfrm rot="5400000">
              <a:off x="9269800" y="5197138"/>
              <a:ext cx="148925" cy="113625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2" y="1"/>
                  </a:moveTo>
                  <a:cubicBezTo>
                    <a:pt x="185" y="1"/>
                    <a:pt x="1" y="333"/>
                    <a:pt x="225" y="577"/>
                  </a:cubicBezTo>
                  <a:cubicBezTo>
                    <a:pt x="999" y="1458"/>
                    <a:pt x="1987" y="2173"/>
                    <a:pt x="2916" y="2899"/>
                  </a:cubicBezTo>
                  <a:cubicBezTo>
                    <a:pt x="3642" y="3470"/>
                    <a:pt x="4476" y="4411"/>
                    <a:pt x="5416" y="4542"/>
                  </a:cubicBezTo>
                  <a:cubicBezTo>
                    <a:pt x="5430" y="4543"/>
                    <a:pt x="5444" y="4544"/>
                    <a:pt x="5458" y="4544"/>
                  </a:cubicBezTo>
                  <a:cubicBezTo>
                    <a:pt x="5680" y="4544"/>
                    <a:pt x="5957" y="4371"/>
                    <a:pt x="5845" y="4113"/>
                  </a:cubicBezTo>
                  <a:cubicBezTo>
                    <a:pt x="5476" y="3220"/>
                    <a:pt x="4500" y="2732"/>
                    <a:pt x="3750" y="2161"/>
                  </a:cubicBezTo>
                  <a:cubicBezTo>
                    <a:pt x="2773" y="1411"/>
                    <a:pt x="1773" y="601"/>
                    <a:pt x="654" y="53"/>
                  </a:cubicBezTo>
                  <a:cubicBezTo>
                    <a:pt x="588" y="17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57" name="Google Shape;1857;p23"/>
            <p:cNvSpPr/>
            <p:nvPr/>
          </p:nvSpPr>
          <p:spPr>
            <a:xfrm rot="5400000">
              <a:off x="9273225" y="5506113"/>
              <a:ext cx="160800" cy="114400"/>
            </a:xfrm>
            <a:custGeom>
              <a:avLst/>
              <a:gdLst/>
              <a:ahLst/>
              <a:cxnLst/>
              <a:rect l="l" t="t" r="r" b="b"/>
              <a:pathLst>
                <a:path w="6432" h="4576" extrusionOk="0">
                  <a:moveTo>
                    <a:pt x="270" y="0"/>
                  </a:moveTo>
                  <a:cubicBezTo>
                    <a:pt x="119" y="0"/>
                    <a:pt x="0" y="144"/>
                    <a:pt x="78" y="289"/>
                  </a:cubicBezTo>
                  <a:cubicBezTo>
                    <a:pt x="709" y="1360"/>
                    <a:pt x="1840" y="2015"/>
                    <a:pt x="2816" y="2717"/>
                  </a:cubicBezTo>
                  <a:cubicBezTo>
                    <a:pt x="3769" y="3384"/>
                    <a:pt x="4817" y="4456"/>
                    <a:pt x="6007" y="4575"/>
                  </a:cubicBezTo>
                  <a:cubicBezTo>
                    <a:pt x="6017" y="4576"/>
                    <a:pt x="6027" y="4576"/>
                    <a:pt x="6036" y="4576"/>
                  </a:cubicBezTo>
                  <a:cubicBezTo>
                    <a:pt x="6313" y="4576"/>
                    <a:pt x="6432" y="4246"/>
                    <a:pt x="6317" y="4027"/>
                  </a:cubicBezTo>
                  <a:cubicBezTo>
                    <a:pt x="5829" y="3015"/>
                    <a:pt x="4495" y="2420"/>
                    <a:pt x="3602" y="1801"/>
                  </a:cubicBezTo>
                  <a:cubicBezTo>
                    <a:pt x="2578" y="1110"/>
                    <a:pt x="1554" y="229"/>
                    <a:pt x="304" y="3"/>
                  </a:cubicBezTo>
                  <a:cubicBezTo>
                    <a:pt x="293" y="1"/>
                    <a:pt x="281" y="0"/>
                    <a:pt x="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858" name="Google Shape;1858;p23"/>
          <p:cNvSpPr/>
          <p:nvPr/>
        </p:nvSpPr>
        <p:spPr>
          <a:xfrm rot="5400000">
            <a:off x="9896033" y="3241881"/>
            <a:ext cx="3269867" cy="7030867"/>
          </a:xfrm>
          <a:custGeom>
            <a:avLst/>
            <a:gdLst/>
            <a:ahLst/>
            <a:cxnLst/>
            <a:rect l="l" t="t" r="r" b="b"/>
            <a:pathLst>
              <a:path w="98096" h="210926" extrusionOk="0">
                <a:moveTo>
                  <a:pt x="35350" y="0"/>
                </a:moveTo>
                <a:cubicBezTo>
                  <a:pt x="28182" y="4989"/>
                  <a:pt x="22443" y="10085"/>
                  <a:pt x="17717" y="18764"/>
                </a:cubicBezTo>
                <a:cubicBezTo>
                  <a:pt x="11406" y="30373"/>
                  <a:pt x="8061" y="42672"/>
                  <a:pt x="5834" y="52078"/>
                </a:cubicBezTo>
                <a:cubicBezTo>
                  <a:pt x="2965" y="64294"/>
                  <a:pt x="0" y="76938"/>
                  <a:pt x="4524" y="89321"/>
                </a:cubicBezTo>
                <a:cubicBezTo>
                  <a:pt x="5286" y="91392"/>
                  <a:pt x="5953" y="93571"/>
                  <a:pt x="6608" y="95655"/>
                </a:cubicBezTo>
                <a:cubicBezTo>
                  <a:pt x="7608" y="98822"/>
                  <a:pt x="8632" y="102108"/>
                  <a:pt x="9977" y="105180"/>
                </a:cubicBezTo>
                <a:cubicBezTo>
                  <a:pt x="12168" y="110204"/>
                  <a:pt x="15823" y="113990"/>
                  <a:pt x="19348" y="117646"/>
                </a:cubicBezTo>
                <a:lnTo>
                  <a:pt x="20562" y="118896"/>
                </a:lnTo>
                <a:cubicBezTo>
                  <a:pt x="22479" y="120908"/>
                  <a:pt x="24372" y="123039"/>
                  <a:pt x="26218" y="125075"/>
                </a:cubicBezTo>
                <a:cubicBezTo>
                  <a:pt x="27944" y="126992"/>
                  <a:pt x="29742" y="128992"/>
                  <a:pt x="31540" y="130897"/>
                </a:cubicBezTo>
                <a:cubicBezTo>
                  <a:pt x="31885" y="131254"/>
                  <a:pt x="32230" y="131624"/>
                  <a:pt x="32564" y="131981"/>
                </a:cubicBezTo>
                <a:cubicBezTo>
                  <a:pt x="35659" y="135231"/>
                  <a:pt x="38862" y="138589"/>
                  <a:pt x="41243" y="142422"/>
                </a:cubicBezTo>
                <a:cubicBezTo>
                  <a:pt x="43196" y="145578"/>
                  <a:pt x="44946" y="149114"/>
                  <a:pt x="46649" y="152531"/>
                </a:cubicBezTo>
                <a:cubicBezTo>
                  <a:pt x="47268" y="153793"/>
                  <a:pt x="47923" y="155103"/>
                  <a:pt x="48566" y="156353"/>
                </a:cubicBezTo>
                <a:cubicBezTo>
                  <a:pt x="51280" y="161639"/>
                  <a:pt x="53519" y="166854"/>
                  <a:pt x="55400" y="172248"/>
                </a:cubicBezTo>
                <a:cubicBezTo>
                  <a:pt x="57710" y="178879"/>
                  <a:pt x="61734" y="188416"/>
                  <a:pt x="67830" y="196203"/>
                </a:cubicBezTo>
                <a:cubicBezTo>
                  <a:pt x="70687" y="199846"/>
                  <a:pt x="74795" y="203537"/>
                  <a:pt x="77688" y="205764"/>
                </a:cubicBezTo>
                <a:cubicBezTo>
                  <a:pt x="81129" y="208419"/>
                  <a:pt x="84808" y="209204"/>
                  <a:pt x="88690" y="210038"/>
                </a:cubicBezTo>
                <a:lnTo>
                  <a:pt x="89356" y="210193"/>
                </a:lnTo>
                <a:cubicBezTo>
                  <a:pt x="91144" y="210576"/>
                  <a:pt x="93083" y="210926"/>
                  <a:pt x="94868" y="210926"/>
                </a:cubicBezTo>
                <a:cubicBezTo>
                  <a:pt x="95914" y="210926"/>
                  <a:pt x="96907" y="210806"/>
                  <a:pt x="97786" y="210502"/>
                </a:cubicBezTo>
                <a:lnTo>
                  <a:pt x="97929" y="210455"/>
                </a:lnTo>
                <a:lnTo>
                  <a:pt x="98096" y="209585"/>
                </a:lnTo>
                <a:lnTo>
                  <a:pt x="97619" y="209478"/>
                </a:lnTo>
                <a:lnTo>
                  <a:pt x="97512" y="210014"/>
                </a:lnTo>
                <a:cubicBezTo>
                  <a:pt x="96730" y="210264"/>
                  <a:pt x="95847" y="210364"/>
                  <a:pt x="94912" y="210364"/>
                </a:cubicBezTo>
                <a:cubicBezTo>
                  <a:pt x="93170" y="210364"/>
                  <a:pt x="91250" y="210017"/>
                  <a:pt x="89476" y="209645"/>
                </a:cubicBezTo>
                <a:lnTo>
                  <a:pt x="88809" y="209490"/>
                </a:lnTo>
                <a:cubicBezTo>
                  <a:pt x="84975" y="208669"/>
                  <a:pt x="81355" y="207883"/>
                  <a:pt x="78010" y="205311"/>
                </a:cubicBezTo>
                <a:cubicBezTo>
                  <a:pt x="75128" y="203085"/>
                  <a:pt x="71057" y="199441"/>
                  <a:pt x="68223" y="195822"/>
                </a:cubicBezTo>
                <a:cubicBezTo>
                  <a:pt x="62186" y="188107"/>
                  <a:pt x="58186" y="178641"/>
                  <a:pt x="55888" y="172045"/>
                </a:cubicBezTo>
                <a:cubicBezTo>
                  <a:pt x="53995" y="166616"/>
                  <a:pt x="51757" y="161377"/>
                  <a:pt x="49030" y="156055"/>
                </a:cubicBezTo>
                <a:cubicBezTo>
                  <a:pt x="48387" y="154805"/>
                  <a:pt x="47732" y="153495"/>
                  <a:pt x="47113" y="152233"/>
                </a:cubicBezTo>
                <a:cubicBezTo>
                  <a:pt x="45410" y="148816"/>
                  <a:pt x="43636" y="145268"/>
                  <a:pt x="41672" y="142089"/>
                </a:cubicBezTo>
                <a:cubicBezTo>
                  <a:pt x="39267" y="138196"/>
                  <a:pt x="36040" y="134826"/>
                  <a:pt x="32921" y="131552"/>
                </a:cubicBezTo>
                <a:cubicBezTo>
                  <a:pt x="32587" y="131171"/>
                  <a:pt x="32242" y="130814"/>
                  <a:pt x="31897" y="130457"/>
                </a:cubicBezTo>
                <a:cubicBezTo>
                  <a:pt x="30099" y="128576"/>
                  <a:pt x="28313" y="126575"/>
                  <a:pt x="26587" y="124658"/>
                </a:cubicBezTo>
                <a:cubicBezTo>
                  <a:pt x="24753" y="122599"/>
                  <a:pt x="22848" y="120491"/>
                  <a:pt x="20919" y="118467"/>
                </a:cubicBezTo>
                <a:cubicBezTo>
                  <a:pt x="20515" y="118038"/>
                  <a:pt x="20110" y="117622"/>
                  <a:pt x="19705" y="117205"/>
                </a:cubicBezTo>
                <a:cubicBezTo>
                  <a:pt x="16216" y="113586"/>
                  <a:pt x="12597" y="109835"/>
                  <a:pt x="10442" y="104906"/>
                </a:cubicBezTo>
                <a:cubicBezTo>
                  <a:pt x="9108" y="101870"/>
                  <a:pt x="8084" y="98596"/>
                  <a:pt x="7108" y="95440"/>
                </a:cubicBezTo>
                <a:cubicBezTo>
                  <a:pt x="6453" y="93345"/>
                  <a:pt x="5763" y="91166"/>
                  <a:pt x="5001" y="89083"/>
                </a:cubicBezTo>
                <a:cubicBezTo>
                  <a:pt x="536" y="76902"/>
                  <a:pt x="3489" y="64353"/>
                  <a:pt x="6346" y="52209"/>
                </a:cubicBezTo>
                <a:cubicBezTo>
                  <a:pt x="8549" y="42827"/>
                  <a:pt x="11882" y="30599"/>
                  <a:pt x="18157" y="19062"/>
                </a:cubicBezTo>
                <a:cubicBezTo>
                  <a:pt x="22836" y="10490"/>
                  <a:pt x="28516" y="5429"/>
                  <a:pt x="35624" y="488"/>
                </a:cubicBezTo>
                <a:lnTo>
                  <a:pt x="353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59" name="Google Shape;1859;p23"/>
          <p:cNvSpPr txBox="1">
            <a:spLocks noGrp="1"/>
          </p:cNvSpPr>
          <p:nvPr>
            <p:ph type="title"/>
          </p:nvPr>
        </p:nvSpPr>
        <p:spPr>
          <a:xfrm>
            <a:off x="2642400" y="694967"/>
            <a:ext cx="6907200" cy="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60" name="Google Shape;1860;p23"/>
          <p:cNvSpPr/>
          <p:nvPr/>
        </p:nvSpPr>
        <p:spPr>
          <a:xfrm rot="10800000">
            <a:off x="-923475" y="5937182"/>
            <a:ext cx="3829777" cy="1045653"/>
          </a:xfrm>
          <a:custGeom>
            <a:avLst/>
            <a:gdLst/>
            <a:ahLst/>
            <a:cxnLst/>
            <a:rect l="l" t="t" r="r" b="b"/>
            <a:pathLst>
              <a:path w="64366" h="17574" extrusionOk="0">
                <a:moveTo>
                  <a:pt x="0" y="0"/>
                </a:moveTo>
                <a:cubicBezTo>
                  <a:pt x="3334" y="1989"/>
                  <a:pt x="6858" y="3679"/>
                  <a:pt x="10371" y="5406"/>
                </a:cubicBezTo>
                <a:cubicBezTo>
                  <a:pt x="16110" y="8216"/>
                  <a:pt x="21205" y="10514"/>
                  <a:pt x="27456" y="12121"/>
                </a:cubicBezTo>
                <a:cubicBezTo>
                  <a:pt x="38100" y="14836"/>
                  <a:pt x="48864" y="16240"/>
                  <a:pt x="59770" y="17300"/>
                </a:cubicBezTo>
                <a:cubicBezTo>
                  <a:pt x="61318" y="17443"/>
                  <a:pt x="62853" y="17538"/>
                  <a:pt x="64366" y="17574"/>
                </a:cubicBezTo>
                <a:lnTo>
                  <a:pt x="6436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861" name="Google Shape;1861;p23"/>
          <p:cNvGrpSpPr/>
          <p:nvPr/>
        </p:nvGrpSpPr>
        <p:grpSpPr>
          <a:xfrm rot="-7040007" flipH="1">
            <a:off x="-808160" y="4786978"/>
            <a:ext cx="3905639" cy="3537287"/>
            <a:chOff x="-3645100" y="3639825"/>
            <a:chExt cx="2426500" cy="2197650"/>
          </a:xfrm>
        </p:grpSpPr>
        <p:sp>
          <p:nvSpPr>
            <p:cNvPr id="1862" name="Google Shape;1862;p23"/>
            <p:cNvSpPr/>
            <p:nvPr/>
          </p:nvSpPr>
          <p:spPr>
            <a:xfrm>
              <a:off x="-363142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-36451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-315665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-3170350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-3422475" y="44375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9" y="609"/>
                  </a:cubicBezTo>
                  <a:lnTo>
                    <a:pt x="49" y="657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1" y="1716"/>
                    <a:pt x="1299" y="1621"/>
                    <a:pt x="1454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4"/>
                    <a:pt x="1704" y="799"/>
                    <a:pt x="1656" y="657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3" y="418"/>
                  </a:cubicBezTo>
                  <a:cubicBezTo>
                    <a:pt x="1513" y="323"/>
                    <a:pt x="1454" y="240"/>
                    <a:pt x="1358" y="180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-343050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-315665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-3170350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-3422475" y="36398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5" y="193"/>
                    <a:pt x="84" y="419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5"/>
                    <a:pt x="49" y="1097"/>
                  </a:cubicBezTo>
                  <a:cubicBezTo>
                    <a:pt x="96" y="1252"/>
                    <a:pt x="156" y="1371"/>
                    <a:pt x="263" y="1466"/>
                  </a:cubicBezTo>
                  <a:cubicBezTo>
                    <a:pt x="418" y="1621"/>
                    <a:pt x="632" y="1717"/>
                    <a:pt x="858" y="1717"/>
                  </a:cubicBezTo>
                  <a:cubicBezTo>
                    <a:pt x="1061" y="1717"/>
                    <a:pt x="1299" y="1621"/>
                    <a:pt x="1454" y="1466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5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73" y="419"/>
                  </a:cubicBezTo>
                  <a:cubicBezTo>
                    <a:pt x="1513" y="323"/>
                    <a:pt x="1454" y="240"/>
                    <a:pt x="1358" y="181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-2695575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7" y="1264"/>
                    <a:pt x="655" y="1264"/>
                  </a:cubicBezTo>
                  <a:cubicBezTo>
                    <a:pt x="982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-2947700" y="5235275"/>
              <a:ext cx="42575" cy="42600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1" y="0"/>
                    <a:pt x="869" y="1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-2955750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21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-268190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-2695575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7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-2947700" y="4437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7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16"/>
                    <a:pt x="858" y="1716"/>
                  </a:cubicBezTo>
                  <a:cubicBezTo>
                    <a:pt x="1060" y="1716"/>
                    <a:pt x="1298" y="1621"/>
                    <a:pt x="1453" y="1478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7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-2955750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-268190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-2695575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80" name="Google Shape;1880;p23"/>
            <p:cNvSpPr/>
            <p:nvPr/>
          </p:nvSpPr>
          <p:spPr>
            <a:xfrm>
              <a:off x="-2947700" y="3639825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4" y="193"/>
                    <a:pt x="84" y="419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5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17"/>
                    <a:pt x="858" y="1717"/>
                  </a:cubicBezTo>
                  <a:cubicBezTo>
                    <a:pt x="1060" y="1717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5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13" y="323"/>
                    <a:pt x="1453" y="240"/>
                    <a:pt x="1358" y="181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-2480975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89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-2207125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51"/>
                    <a:pt x="393" y="1501"/>
                    <a:pt x="779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-222052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-2472650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1" y="0"/>
                  </a:moveTo>
                  <a:cubicBezTo>
                    <a:pt x="869" y="0"/>
                    <a:pt x="858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6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04"/>
                    <a:pt x="846" y="1704"/>
                  </a:cubicBezTo>
                  <a:cubicBezTo>
                    <a:pt x="1049" y="1704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-2480975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-2207125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-222052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88" name="Google Shape;1888;p23"/>
            <p:cNvSpPr/>
            <p:nvPr/>
          </p:nvSpPr>
          <p:spPr>
            <a:xfrm>
              <a:off x="-2472650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7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06" y="1621"/>
                    <a:pt x="620" y="1716"/>
                    <a:pt x="846" y="1716"/>
                  </a:cubicBezTo>
                  <a:cubicBezTo>
                    <a:pt x="1049" y="1716"/>
                    <a:pt x="1287" y="1621"/>
                    <a:pt x="1441" y="1478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89" name="Google Shape;1889;p23"/>
            <p:cNvSpPr/>
            <p:nvPr/>
          </p:nvSpPr>
          <p:spPr>
            <a:xfrm>
              <a:off x="-2480975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-2207125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6" y="1250"/>
                    <a:pt x="393" y="1500"/>
                    <a:pt x="779" y="1500"/>
                  </a:cubicBezTo>
                  <a:cubicBezTo>
                    <a:pt x="1164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91" name="Google Shape;1891;p23"/>
            <p:cNvSpPr/>
            <p:nvPr/>
          </p:nvSpPr>
          <p:spPr>
            <a:xfrm>
              <a:off x="-222052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92" name="Google Shape;1892;p23"/>
            <p:cNvSpPr/>
            <p:nvPr/>
          </p:nvSpPr>
          <p:spPr>
            <a:xfrm>
              <a:off x="-2472650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7" y="609"/>
                  </a:cubicBezTo>
                  <a:lnTo>
                    <a:pt x="37" y="657"/>
                  </a:lnTo>
                  <a:cubicBezTo>
                    <a:pt x="1" y="800"/>
                    <a:pt x="1" y="955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17"/>
                    <a:pt x="846" y="1717"/>
                  </a:cubicBezTo>
                  <a:cubicBezTo>
                    <a:pt x="1049" y="1717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1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93" name="Google Shape;1893;p23"/>
            <p:cNvSpPr/>
            <p:nvPr/>
          </p:nvSpPr>
          <p:spPr>
            <a:xfrm>
              <a:off x="-2005925" y="5598425"/>
              <a:ext cx="37250" cy="3725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13"/>
                    <a:pt x="1" y="322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89"/>
                    <a:pt x="751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94" name="Google Shape;1894;p23"/>
            <p:cNvSpPr/>
            <p:nvPr/>
          </p:nvSpPr>
          <p:spPr>
            <a:xfrm>
              <a:off x="-1732075" y="5799950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95" name="Google Shape;1895;p23"/>
            <p:cNvSpPr/>
            <p:nvPr/>
          </p:nvSpPr>
          <p:spPr>
            <a:xfrm>
              <a:off x="-174577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3"/>
                    <a:pt x="328" y="1264"/>
                    <a:pt x="656" y="1264"/>
                  </a:cubicBezTo>
                  <a:cubicBezTo>
                    <a:pt x="983" y="1264"/>
                    <a:pt x="1311" y="1053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96" name="Google Shape;1896;p23"/>
            <p:cNvSpPr/>
            <p:nvPr/>
          </p:nvSpPr>
          <p:spPr>
            <a:xfrm>
              <a:off x="-1997575" y="5235275"/>
              <a:ext cx="42275" cy="42600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48" y="1704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97" name="Google Shape;1897;p23"/>
            <p:cNvSpPr/>
            <p:nvPr/>
          </p:nvSpPr>
          <p:spPr>
            <a:xfrm>
              <a:off x="-2005925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69" y="0"/>
                  </a:moveTo>
                  <a:cubicBezTo>
                    <a:pt x="763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5" y="1489"/>
                    <a:pt x="751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98" name="Google Shape;1898;p23"/>
            <p:cNvSpPr/>
            <p:nvPr/>
          </p:nvSpPr>
          <p:spPr>
            <a:xfrm>
              <a:off x="-1732075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99" name="Google Shape;1899;p23"/>
            <p:cNvSpPr/>
            <p:nvPr/>
          </p:nvSpPr>
          <p:spPr>
            <a:xfrm>
              <a:off x="-174577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1" y="1047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00" name="Google Shape;1900;p23"/>
            <p:cNvSpPr/>
            <p:nvPr/>
          </p:nvSpPr>
          <p:spPr>
            <a:xfrm>
              <a:off x="-1997575" y="4437550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16"/>
                    <a:pt x="846" y="1716"/>
                  </a:cubicBezTo>
                  <a:cubicBezTo>
                    <a:pt x="1048" y="1716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7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01" name="Google Shape;1901;p23"/>
            <p:cNvSpPr/>
            <p:nvPr/>
          </p:nvSpPr>
          <p:spPr>
            <a:xfrm>
              <a:off x="-2005925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02" name="Google Shape;1902;p23"/>
            <p:cNvSpPr/>
            <p:nvPr/>
          </p:nvSpPr>
          <p:spPr>
            <a:xfrm>
              <a:off x="-173207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0"/>
                    <a:pt x="1" y="750"/>
                  </a:cubicBezTo>
                  <a:cubicBezTo>
                    <a:pt x="1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03" name="Google Shape;1903;p23"/>
            <p:cNvSpPr/>
            <p:nvPr/>
          </p:nvSpPr>
          <p:spPr>
            <a:xfrm>
              <a:off x="-174577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6" y="1256"/>
                  </a:cubicBezTo>
                  <a:cubicBezTo>
                    <a:pt x="983" y="1256"/>
                    <a:pt x="1311" y="1047"/>
                    <a:pt x="1311" y="631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04" name="Google Shape;1904;p23"/>
            <p:cNvSpPr/>
            <p:nvPr/>
          </p:nvSpPr>
          <p:spPr>
            <a:xfrm>
              <a:off x="-1997575" y="3639825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2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0" y="800"/>
                    <a:pt x="0" y="955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17"/>
                    <a:pt x="846" y="1717"/>
                  </a:cubicBezTo>
                  <a:cubicBezTo>
                    <a:pt x="1048" y="1717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5"/>
                    <a:pt x="1691" y="800"/>
                    <a:pt x="1643" y="657"/>
                  </a:cubicBezTo>
                  <a:lnTo>
                    <a:pt x="1643" y="609"/>
                  </a:lnTo>
                  <a:cubicBezTo>
                    <a:pt x="1619" y="550"/>
                    <a:pt x="1584" y="478"/>
                    <a:pt x="1560" y="419"/>
                  </a:cubicBezTo>
                  <a:cubicBezTo>
                    <a:pt x="1500" y="323"/>
                    <a:pt x="1441" y="240"/>
                    <a:pt x="1346" y="181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05" name="Google Shape;1905;p23"/>
            <p:cNvSpPr/>
            <p:nvPr/>
          </p:nvSpPr>
          <p:spPr>
            <a:xfrm>
              <a:off x="-1531150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89"/>
                    <a:pt x="750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06" name="Google Shape;1906;p23"/>
            <p:cNvSpPr/>
            <p:nvPr/>
          </p:nvSpPr>
          <p:spPr>
            <a:xfrm>
              <a:off x="-1257300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07" name="Google Shape;1907;p23"/>
            <p:cNvSpPr/>
            <p:nvPr/>
          </p:nvSpPr>
          <p:spPr>
            <a:xfrm>
              <a:off x="-1271000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08" name="Google Shape;1908;p23"/>
            <p:cNvSpPr/>
            <p:nvPr/>
          </p:nvSpPr>
          <p:spPr>
            <a:xfrm>
              <a:off x="-1522825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48" y="1704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09" name="Google Shape;1909;p23"/>
            <p:cNvSpPr/>
            <p:nvPr/>
          </p:nvSpPr>
          <p:spPr>
            <a:xfrm>
              <a:off x="-1531150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10" name="Google Shape;1910;p23"/>
            <p:cNvSpPr/>
            <p:nvPr/>
          </p:nvSpPr>
          <p:spPr>
            <a:xfrm>
              <a:off x="-1257300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11" name="Google Shape;1911;p23"/>
            <p:cNvSpPr/>
            <p:nvPr/>
          </p:nvSpPr>
          <p:spPr>
            <a:xfrm>
              <a:off x="-1271000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12" name="Google Shape;1912;p23"/>
            <p:cNvSpPr/>
            <p:nvPr/>
          </p:nvSpPr>
          <p:spPr>
            <a:xfrm>
              <a:off x="-1522825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87" y="1621"/>
                    <a:pt x="1441" y="1478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13" name="Google Shape;1913;p23"/>
            <p:cNvSpPr/>
            <p:nvPr/>
          </p:nvSpPr>
          <p:spPr>
            <a:xfrm>
              <a:off x="-153115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14" name="Google Shape;1914;p23"/>
            <p:cNvSpPr/>
            <p:nvPr/>
          </p:nvSpPr>
          <p:spPr>
            <a:xfrm>
              <a:off x="-1257300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15" name="Google Shape;1915;p23"/>
            <p:cNvSpPr/>
            <p:nvPr/>
          </p:nvSpPr>
          <p:spPr>
            <a:xfrm>
              <a:off x="-12710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16" name="Google Shape;1916;p23"/>
            <p:cNvSpPr/>
            <p:nvPr/>
          </p:nvSpPr>
          <p:spPr>
            <a:xfrm>
              <a:off x="-1522825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1" y="800"/>
                    <a:pt x="1" y="955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17"/>
                    <a:pt x="846" y="1717"/>
                  </a:cubicBezTo>
                  <a:cubicBezTo>
                    <a:pt x="1048" y="1717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0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917" name="Google Shape;1917;p23"/>
          <p:cNvSpPr/>
          <p:nvPr/>
        </p:nvSpPr>
        <p:spPr>
          <a:xfrm rot="-4500040">
            <a:off x="10871758" y="-1145214"/>
            <a:ext cx="1586685" cy="2710219"/>
          </a:xfrm>
          <a:custGeom>
            <a:avLst/>
            <a:gdLst/>
            <a:ahLst/>
            <a:cxnLst/>
            <a:rect l="l" t="t" r="r" b="b"/>
            <a:pathLst>
              <a:path w="47602" h="81309" extrusionOk="0">
                <a:moveTo>
                  <a:pt x="47601" y="0"/>
                </a:moveTo>
                <a:cubicBezTo>
                  <a:pt x="38076" y="381"/>
                  <a:pt x="28266" y="2048"/>
                  <a:pt x="19562" y="5942"/>
                </a:cubicBezTo>
                <a:cubicBezTo>
                  <a:pt x="8132" y="11073"/>
                  <a:pt x="0" y="25242"/>
                  <a:pt x="2084" y="37743"/>
                </a:cubicBezTo>
                <a:cubicBezTo>
                  <a:pt x="2953" y="42982"/>
                  <a:pt x="6751" y="48197"/>
                  <a:pt x="9394" y="52674"/>
                </a:cubicBezTo>
                <a:cubicBezTo>
                  <a:pt x="13037" y="58841"/>
                  <a:pt x="19443" y="64104"/>
                  <a:pt x="25384" y="68211"/>
                </a:cubicBezTo>
                <a:cubicBezTo>
                  <a:pt x="31635" y="72545"/>
                  <a:pt x="38255" y="76379"/>
                  <a:pt x="44934" y="79986"/>
                </a:cubicBezTo>
                <a:cubicBezTo>
                  <a:pt x="45839" y="80463"/>
                  <a:pt x="46720" y="80903"/>
                  <a:pt x="47601" y="81308"/>
                </a:cubicBezTo>
                <a:lnTo>
                  <a:pt x="4760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18" name="Google Shape;1918;p23"/>
          <p:cNvSpPr/>
          <p:nvPr/>
        </p:nvSpPr>
        <p:spPr>
          <a:xfrm rot="-3199357">
            <a:off x="9983573" y="-1786280"/>
            <a:ext cx="3501216" cy="2825427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19" name="Google Shape;1919;p23"/>
          <p:cNvSpPr/>
          <p:nvPr/>
        </p:nvSpPr>
        <p:spPr>
          <a:xfrm rot="10800000" flipH="1">
            <a:off x="-2740549" y="-1915935"/>
            <a:ext cx="4545033" cy="4793500"/>
          </a:xfrm>
          <a:custGeom>
            <a:avLst/>
            <a:gdLst/>
            <a:ahLst/>
            <a:cxnLst/>
            <a:rect l="l" t="t" r="r" b="b"/>
            <a:pathLst>
              <a:path w="136351" h="143805" extrusionOk="0">
                <a:moveTo>
                  <a:pt x="0" y="1"/>
                </a:moveTo>
                <a:lnTo>
                  <a:pt x="0" y="143804"/>
                </a:lnTo>
                <a:lnTo>
                  <a:pt x="134279" y="143804"/>
                </a:lnTo>
                <a:cubicBezTo>
                  <a:pt x="135053" y="138756"/>
                  <a:pt x="136232" y="133815"/>
                  <a:pt x="136267" y="128564"/>
                </a:cubicBezTo>
                <a:cubicBezTo>
                  <a:pt x="136327" y="116706"/>
                  <a:pt x="136351" y="104871"/>
                  <a:pt x="133624" y="93334"/>
                </a:cubicBezTo>
                <a:cubicBezTo>
                  <a:pt x="133315" y="91988"/>
                  <a:pt x="132969" y="90655"/>
                  <a:pt x="132577" y="89309"/>
                </a:cubicBezTo>
                <a:cubicBezTo>
                  <a:pt x="129457" y="78772"/>
                  <a:pt x="122968" y="65533"/>
                  <a:pt x="114967" y="57543"/>
                </a:cubicBezTo>
                <a:cubicBezTo>
                  <a:pt x="105430" y="48030"/>
                  <a:pt x="95203" y="40541"/>
                  <a:pt x="83559" y="33683"/>
                </a:cubicBezTo>
                <a:cubicBezTo>
                  <a:pt x="74605" y="28397"/>
                  <a:pt x="66461" y="22527"/>
                  <a:pt x="57639" y="17015"/>
                </a:cubicBezTo>
                <a:cubicBezTo>
                  <a:pt x="48697" y="11407"/>
                  <a:pt x="38398" y="9085"/>
                  <a:pt x="28659" y="5156"/>
                </a:cubicBezTo>
                <a:cubicBezTo>
                  <a:pt x="28540" y="5097"/>
                  <a:pt x="28421" y="5049"/>
                  <a:pt x="28290" y="5001"/>
                </a:cubicBezTo>
                <a:cubicBezTo>
                  <a:pt x="22515" y="2739"/>
                  <a:pt x="15360" y="1608"/>
                  <a:pt x="9228" y="667"/>
                </a:cubicBezTo>
                <a:cubicBezTo>
                  <a:pt x="6882" y="310"/>
                  <a:pt x="4346" y="108"/>
                  <a:pt x="1763" y="36"/>
                </a:cubicBezTo>
                <a:cubicBezTo>
                  <a:pt x="1191" y="13"/>
                  <a:pt x="608" y="1"/>
                  <a:pt x="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920" name="Google Shape;1920;p23"/>
          <p:cNvGrpSpPr/>
          <p:nvPr/>
        </p:nvGrpSpPr>
        <p:grpSpPr>
          <a:xfrm rot="10800000">
            <a:off x="-5758091" y="-238135"/>
            <a:ext cx="7020237" cy="1841513"/>
            <a:chOff x="4106673" y="5356128"/>
            <a:chExt cx="5265178" cy="1381135"/>
          </a:xfrm>
        </p:grpSpPr>
        <p:sp>
          <p:nvSpPr>
            <p:cNvPr id="1921" name="Google Shape;1921;p23"/>
            <p:cNvSpPr/>
            <p:nvPr/>
          </p:nvSpPr>
          <p:spPr>
            <a:xfrm>
              <a:off x="4228461" y="6473605"/>
              <a:ext cx="237546" cy="59330"/>
            </a:xfrm>
            <a:custGeom>
              <a:avLst/>
              <a:gdLst/>
              <a:ahLst/>
              <a:cxnLst/>
              <a:rect l="l" t="t" r="r" b="b"/>
              <a:pathLst>
                <a:path w="7343" h="1834" extrusionOk="0">
                  <a:moveTo>
                    <a:pt x="7117" y="0"/>
                  </a:moveTo>
                  <a:cubicBezTo>
                    <a:pt x="5985" y="36"/>
                    <a:pt x="4842" y="393"/>
                    <a:pt x="3747" y="643"/>
                  </a:cubicBezTo>
                  <a:cubicBezTo>
                    <a:pt x="2533" y="905"/>
                    <a:pt x="1330" y="1167"/>
                    <a:pt x="175" y="1536"/>
                  </a:cubicBezTo>
                  <a:cubicBezTo>
                    <a:pt x="1" y="1582"/>
                    <a:pt x="8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703"/>
                    <a:pt x="2461" y="1464"/>
                    <a:pt x="3580" y="1238"/>
                  </a:cubicBezTo>
                  <a:cubicBezTo>
                    <a:pt x="4771" y="1000"/>
                    <a:pt x="6045" y="857"/>
                    <a:pt x="7164" y="381"/>
                  </a:cubicBezTo>
                  <a:cubicBezTo>
                    <a:pt x="7343" y="298"/>
                    <a:pt x="7343" y="0"/>
                    <a:pt x="7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22" name="Google Shape;1922;p23"/>
            <p:cNvSpPr/>
            <p:nvPr/>
          </p:nvSpPr>
          <p:spPr>
            <a:xfrm>
              <a:off x="4106673" y="6133180"/>
              <a:ext cx="151042" cy="187565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5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45"/>
                    <a:pt x="3381" y="5011"/>
                    <a:pt x="4321" y="5750"/>
                  </a:cubicBezTo>
                  <a:cubicBezTo>
                    <a:pt x="4364" y="5783"/>
                    <a:pt x="4409" y="5798"/>
                    <a:pt x="4451" y="5798"/>
                  </a:cubicBezTo>
                  <a:cubicBezTo>
                    <a:pt x="4573" y="5798"/>
                    <a:pt x="4669" y="5674"/>
                    <a:pt x="4607" y="5523"/>
                  </a:cubicBezTo>
                  <a:cubicBezTo>
                    <a:pt x="4155" y="4547"/>
                    <a:pt x="3297" y="3666"/>
                    <a:pt x="2631" y="2821"/>
                  </a:cubicBezTo>
                  <a:cubicBezTo>
                    <a:pt x="1857" y="1856"/>
                    <a:pt x="1142" y="820"/>
                    <a:pt x="190" y="35"/>
                  </a:cubicBezTo>
                  <a:cubicBezTo>
                    <a:pt x="166" y="11"/>
                    <a:pt x="13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23" name="Google Shape;1923;p23"/>
            <p:cNvSpPr/>
            <p:nvPr/>
          </p:nvSpPr>
          <p:spPr>
            <a:xfrm>
              <a:off x="4398867" y="6054575"/>
              <a:ext cx="236996" cy="59039"/>
            </a:xfrm>
            <a:custGeom>
              <a:avLst/>
              <a:gdLst/>
              <a:ahLst/>
              <a:cxnLst/>
              <a:rect l="l" t="t" r="r" b="b"/>
              <a:pathLst>
                <a:path w="7326" h="1825" extrusionOk="0">
                  <a:moveTo>
                    <a:pt x="7111" y="0"/>
                  </a:moveTo>
                  <a:cubicBezTo>
                    <a:pt x="5980" y="24"/>
                    <a:pt x="4825" y="381"/>
                    <a:pt x="3730" y="631"/>
                  </a:cubicBezTo>
                  <a:cubicBezTo>
                    <a:pt x="2527" y="905"/>
                    <a:pt x="1313" y="1155"/>
                    <a:pt x="158" y="1524"/>
                  </a:cubicBezTo>
                  <a:cubicBezTo>
                    <a:pt x="1" y="1569"/>
                    <a:pt x="2" y="1825"/>
                    <a:pt x="152" y="1825"/>
                  </a:cubicBezTo>
                  <a:cubicBezTo>
                    <a:pt x="161" y="1825"/>
                    <a:pt x="171" y="1824"/>
                    <a:pt x="182" y="1822"/>
                  </a:cubicBezTo>
                  <a:cubicBezTo>
                    <a:pt x="1313" y="1691"/>
                    <a:pt x="2444" y="1453"/>
                    <a:pt x="3563" y="1226"/>
                  </a:cubicBezTo>
                  <a:cubicBezTo>
                    <a:pt x="4754" y="988"/>
                    <a:pt x="6040" y="845"/>
                    <a:pt x="7147" y="369"/>
                  </a:cubicBezTo>
                  <a:cubicBezTo>
                    <a:pt x="7325" y="298"/>
                    <a:pt x="7325" y="0"/>
                    <a:pt x="7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1924" name="Google Shape;1924;p23"/>
            <p:cNvGrpSpPr/>
            <p:nvPr/>
          </p:nvGrpSpPr>
          <p:grpSpPr>
            <a:xfrm>
              <a:off x="4609186" y="5356128"/>
              <a:ext cx="4762664" cy="1381135"/>
              <a:chOff x="3765600" y="4769263"/>
              <a:chExt cx="3680575" cy="1067338"/>
            </a:xfrm>
          </p:grpSpPr>
          <p:sp>
            <p:nvSpPr>
              <p:cNvPr id="1925" name="Google Shape;1925;p23"/>
              <p:cNvSpPr/>
              <p:nvPr/>
            </p:nvSpPr>
            <p:spPr>
              <a:xfrm>
                <a:off x="3847025" y="5668950"/>
                <a:ext cx="140175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2093" extrusionOk="0">
                    <a:moveTo>
                      <a:pt x="5309" y="0"/>
                    </a:moveTo>
                    <a:cubicBezTo>
                      <a:pt x="5300" y="0"/>
                      <a:pt x="5291" y="1"/>
                      <a:pt x="5282" y="2"/>
                    </a:cubicBezTo>
                    <a:cubicBezTo>
                      <a:pt x="4401" y="121"/>
                      <a:pt x="3555" y="526"/>
                      <a:pt x="2722" y="811"/>
                    </a:cubicBezTo>
                    <a:cubicBezTo>
                      <a:pt x="1865" y="1109"/>
                      <a:pt x="1019" y="1395"/>
                      <a:pt x="186" y="1728"/>
                    </a:cubicBezTo>
                    <a:cubicBezTo>
                      <a:pt x="0" y="1815"/>
                      <a:pt x="45" y="2093"/>
                      <a:pt x="237" y="2093"/>
                    </a:cubicBezTo>
                    <a:cubicBezTo>
                      <a:pt x="254" y="2093"/>
                      <a:pt x="273" y="2090"/>
                      <a:pt x="293" y="2085"/>
                    </a:cubicBezTo>
                    <a:cubicBezTo>
                      <a:pt x="1210" y="1835"/>
                      <a:pt x="2127" y="1526"/>
                      <a:pt x="3031" y="1228"/>
                    </a:cubicBezTo>
                    <a:cubicBezTo>
                      <a:pt x="3829" y="954"/>
                      <a:pt x="4686" y="764"/>
                      <a:pt x="5425" y="347"/>
                    </a:cubicBezTo>
                    <a:cubicBezTo>
                      <a:pt x="5607" y="233"/>
                      <a:pt x="5495" y="0"/>
                      <a:pt x="53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p23"/>
              <p:cNvSpPr/>
              <p:nvPr/>
            </p:nvSpPr>
            <p:spPr>
              <a:xfrm>
                <a:off x="3765600" y="5454300"/>
                <a:ext cx="10322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5514" extrusionOk="0">
                    <a:moveTo>
                      <a:pt x="225" y="1"/>
                    </a:moveTo>
                    <a:cubicBezTo>
                      <a:pt x="113" y="1"/>
                      <a:pt x="0" y="145"/>
                      <a:pt x="62" y="277"/>
                    </a:cubicBezTo>
                    <a:cubicBezTo>
                      <a:pt x="633" y="1242"/>
                      <a:pt x="1300" y="2146"/>
                      <a:pt x="1943" y="3075"/>
                    </a:cubicBezTo>
                    <a:cubicBezTo>
                      <a:pt x="2502" y="3873"/>
                      <a:pt x="3026" y="4837"/>
                      <a:pt x="3788" y="5468"/>
                    </a:cubicBezTo>
                    <a:cubicBezTo>
                      <a:pt x="3823" y="5499"/>
                      <a:pt x="3867" y="5513"/>
                      <a:pt x="3911" y="5513"/>
                    </a:cubicBezTo>
                    <a:cubicBezTo>
                      <a:pt x="4020" y="5513"/>
                      <a:pt x="4128" y="5429"/>
                      <a:pt x="4086" y="5302"/>
                    </a:cubicBezTo>
                    <a:cubicBezTo>
                      <a:pt x="3717" y="4337"/>
                      <a:pt x="2919" y="3468"/>
                      <a:pt x="2300" y="2623"/>
                    </a:cubicBezTo>
                    <a:cubicBezTo>
                      <a:pt x="1657" y="1765"/>
                      <a:pt x="1050" y="873"/>
                      <a:pt x="335" y="63"/>
                    </a:cubicBezTo>
                    <a:cubicBezTo>
                      <a:pt x="304" y="19"/>
                      <a:pt x="26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p23"/>
              <p:cNvSpPr/>
              <p:nvPr/>
            </p:nvSpPr>
            <p:spPr>
              <a:xfrm>
                <a:off x="3978625" y="5345050"/>
                <a:ext cx="140350" cy="52450"/>
              </a:xfrm>
              <a:custGeom>
                <a:avLst/>
                <a:gdLst/>
                <a:ahLst/>
                <a:cxnLst/>
                <a:rect l="l" t="t" r="r" b="b"/>
                <a:pathLst>
                  <a:path w="5614" h="2098" extrusionOk="0">
                    <a:moveTo>
                      <a:pt x="5321" y="0"/>
                    </a:moveTo>
                    <a:cubicBezTo>
                      <a:pt x="5308" y="0"/>
                      <a:pt x="5294" y="1"/>
                      <a:pt x="5280" y="4"/>
                    </a:cubicBezTo>
                    <a:cubicBezTo>
                      <a:pt x="4399" y="123"/>
                      <a:pt x="3554" y="516"/>
                      <a:pt x="2720" y="801"/>
                    </a:cubicBezTo>
                    <a:cubicBezTo>
                      <a:pt x="1875" y="1099"/>
                      <a:pt x="1030" y="1385"/>
                      <a:pt x="184" y="1730"/>
                    </a:cubicBezTo>
                    <a:cubicBezTo>
                      <a:pt x="1" y="1806"/>
                      <a:pt x="43" y="2097"/>
                      <a:pt x="230" y="2097"/>
                    </a:cubicBezTo>
                    <a:cubicBezTo>
                      <a:pt x="249" y="2097"/>
                      <a:pt x="270" y="2094"/>
                      <a:pt x="292" y="2087"/>
                    </a:cubicBezTo>
                    <a:cubicBezTo>
                      <a:pt x="1220" y="1825"/>
                      <a:pt x="2125" y="1516"/>
                      <a:pt x="3030" y="1218"/>
                    </a:cubicBezTo>
                    <a:cubicBezTo>
                      <a:pt x="3840" y="956"/>
                      <a:pt x="4685" y="754"/>
                      <a:pt x="5435" y="337"/>
                    </a:cubicBezTo>
                    <a:cubicBezTo>
                      <a:pt x="5613" y="226"/>
                      <a:pt x="5510" y="0"/>
                      <a:pt x="53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28" name="Google Shape;1928;p23"/>
              <p:cNvSpPr/>
              <p:nvPr/>
            </p:nvSpPr>
            <p:spPr>
              <a:xfrm>
                <a:off x="4056800" y="5530475"/>
                <a:ext cx="116950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5802" extrusionOk="0">
                    <a:moveTo>
                      <a:pt x="112" y="1"/>
                    </a:moveTo>
                    <a:cubicBezTo>
                      <a:pt x="51" y="1"/>
                      <a:pt x="0" y="71"/>
                      <a:pt x="34" y="147"/>
                    </a:cubicBezTo>
                    <a:cubicBezTo>
                      <a:pt x="534" y="1147"/>
                      <a:pt x="1260" y="2017"/>
                      <a:pt x="1939" y="2898"/>
                    </a:cubicBezTo>
                    <a:cubicBezTo>
                      <a:pt x="2677" y="3826"/>
                      <a:pt x="3392" y="5005"/>
                      <a:pt x="4320" y="5755"/>
                    </a:cubicBezTo>
                    <a:cubicBezTo>
                      <a:pt x="4362" y="5788"/>
                      <a:pt x="4406" y="5802"/>
                      <a:pt x="4448" y="5802"/>
                    </a:cubicBezTo>
                    <a:cubicBezTo>
                      <a:pt x="4574" y="5802"/>
                      <a:pt x="4678" y="5672"/>
                      <a:pt x="4606" y="5529"/>
                    </a:cubicBezTo>
                    <a:cubicBezTo>
                      <a:pt x="4165" y="4553"/>
                      <a:pt x="3296" y="3671"/>
                      <a:pt x="2630" y="2826"/>
                    </a:cubicBezTo>
                    <a:cubicBezTo>
                      <a:pt x="1856" y="1850"/>
                      <a:pt x="1141" y="826"/>
                      <a:pt x="189" y="40"/>
                    </a:cubicBezTo>
                    <a:cubicBezTo>
                      <a:pt x="165" y="13"/>
                      <a:pt x="138" y="1"/>
                      <a:pt x="1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29" name="Google Shape;1929;p23"/>
              <p:cNvSpPr/>
              <p:nvPr/>
            </p:nvSpPr>
            <p:spPr>
              <a:xfrm>
                <a:off x="4282825" y="5470150"/>
                <a:ext cx="183225" cy="45600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24" extrusionOk="0">
                    <a:moveTo>
                      <a:pt x="7102" y="0"/>
                    </a:moveTo>
                    <a:cubicBezTo>
                      <a:pt x="5971" y="24"/>
                      <a:pt x="4828" y="381"/>
                      <a:pt x="3721" y="631"/>
                    </a:cubicBezTo>
                    <a:cubicBezTo>
                      <a:pt x="2518" y="905"/>
                      <a:pt x="1316" y="1155"/>
                      <a:pt x="149" y="1524"/>
                    </a:cubicBezTo>
                    <a:cubicBezTo>
                      <a:pt x="1" y="1570"/>
                      <a:pt x="5" y="1824"/>
                      <a:pt x="163" y="1824"/>
                    </a:cubicBezTo>
                    <a:cubicBezTo>
                      <a:pt x="170" y="1824"/>
                      <a:pt x="177" y="1823"/>
                      <a:pt x="185" y="1822"/>
                    </a:cubicBezTo>
                    <a:cubicBezTo>
                      <a:pt x="1316" y="1691"/>
                      <a:pt x="2447" y="1453"/>
                      <a:pt x="3566" y="1227"/>
                    </a:cubicBezTo>
                    <a:cubicBezTo>
                      <a:pt x="4757" y="989"/>
                      <a:pt x="6031" y="846"/>
                      <a:pt x="7150" y="369"/>
                    </a:cubicBezTo>
                    <a:cubicBezTo>
                      <a:pt x="7328" y="298"/>
                      <a:pt x="7328" y="0"/>
                      <a:pt x="71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30" name="Google Shape;1930;p23"/>
              <p:cNvSpPr/>
              <p:nvPr/>
            </p:nvSpPr>
            <p:spPr>
              <a:xfrm>
                <a:off x="4444675" y="5614900"/>
                <a:ext cx="103375" cy="137450"/>
              </a:xfrm>
              <a:custGeom>
                <a:avLst/>
                <a:gdLst/>
                <a:ahLst/>
                <a:cxnLst/>
                <a:rect l="l" t="t" r="r" b="b"/>
                <a:pathLst>
                  <a:path w="4135" h="5498" extrusionOk="0">
                    <a:moveTo>
                      <a:pt x="230" y="1"/>
                    </a:moveTo>
                    <a:cubicBezTo>
                      <a:pt x="113" y="1"/>
                      <a:pt x="0" y="143"/>
                      <a:pt x="80" y="259"/>
                    </a:cubicBezTo>
                    <a:cubicBezTo>
                      <a:pt x="640" y="1235"/>
                      <a:pt x="1307" y="2140"/>
                      <a:pt x="1950" y="3057"/>
                    </a:cubicBezTo>
                    <a:cubicBezTo>
                      <a:pt x="2521" y="3866"/>
                      <a:pt x="3033" y="4831"/>
                      <a:pt x="3795" y="5450"/>
                    </a:cubicBezTo>
                    <a:cubicBezTo>
                      <a:pt x="3831" y="5482"/>
                      <a:pt x="3879" y="5497"/>
                      <a:pt x="3925" y="5497"/>
                    </a:cubicBezTo>
                    <a:cubicBezTo>
                      <a:pt x="4032" y="5497"/>
                      <a:pt x="4134" y="5419"/>
                      <a:pt x="4093" y="5295"/>
                    </a:cubicBezTo>
                    <a:cubicBezTo>
                      <a:pt x="3724" y="4319"/>
                      <a:pt x="2938" y="3462"/>
                      <a:pt x="2307" y="2616"/>
                    </a:cubicBezTo>
                    <a:cubicBezTo>
                      <a:pt x="1676" y="1747"/>
                      <a:pt x="1057" y="854"/>
                      <a:pt x="342" y="56"/>
                    </a:cubicBezTo>
                    <a:cubicBezTo>
                      <a:pt x="309" y="17"/>
                      <a:pt x="269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p23"/>
              <p:cNvSpPr/>
              <p:nvPr/>
            </p:nvSpPr>
            <p:spPr>
              <a:xfrm>
                <a:off x="4657650" y="5505225"/>
                <a:ext cx="14037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5615" h="2097" extrusionOk="0">
                    <a:moveTo>
                      <a:pt x="5306" y="1"/>
                    </a:moveTo>
                    <a:cubicBezTo>
                      <a:pt x="5297" y="1"/>
                      <a:pt x="5287" y="1"/>
                      <a:pt x="5277" y="2"/>
                    </a:cubicBezTo>
                    <a:cubicBezTo>
                      <a:pt x="4396" y="121"/>
                      <a:pt x="3551" y="526"/>
                      <a:pt x="2718" y="812"/>
                    </a:cubicBezTo>
                    <a:cubicBezTo>
                      <a:pt x="1872" y="1110"/>
                      <a:pt x="1027" y="1395"/>
                      <a:pt x="194" y="1729"/>
                    </a:cubicBezTo>
                    <a:cubicBezTo>
                      <a:pt x="0" y="1825"/>
                      <a:pt x="49" y="2096"/>
                      <a:pt x="235" y="2096"/>
                    </a:cubicBezTo>
                    <a:cubicBezTo>
                      <a:pt x="255" y="2096"/>
                      <a:pt x="277" y="2093"/>
                      <a:pt x="301" y="2086"/>
                    </a:cubicBezTo>
                    <a:cubicBezTo>
                      <a:pt x="1217" y="1836"/>
                      <a:pt x="2122" y="1526"/>
                      <a:pt x="3039" y="1229"/>
                    </a:cubicBezTo>
                    <a:cubicBezTo>
                      <a:pt x="3837" y="955"/>
                      <a:pt x="4682" y="764"/>
                      <a:pt x="5432" y="348"/>
                    </a:cubicBezTo>
                    <a:cubicBezTo>
                      <a:pt x="5614" y="234"/>
                      <a:pt x="5503" y="1"/>
                      <a:pt x="5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32" name="Google Shape;1932;p23"/>
              <p:cNvSpPr/>
              <p:nvPr/>
            </p:nvSpPr>
            <p:spPr>
              <a:xfrm>
                <a:off x="4736050" y="5691050"/>
                <a:ext cx="116725" cy="144925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5797" extrusionOk="0">
                    <a:moveTo>
                      <a:pt x="108" y="0"/>
                    </a:moveTo>
                    <a:cubicBezTo>
                      <a:pt x="51" y="0"/>
                      <a:pt x="0" y="62"/>
                      <a:pt x="34" y="130"/>
                    </a:cubicBezTo>
                    <a:cubicBezTo>
                      <a:pt x="522" y="1142"/>
                      <a:pt x="1249" y="2011"/>
                      <a:pt x="1939" y="2892"/>
                    </a:cubicBezTo>
                    <a:cubicBezTo>
                      <a:pt x="2665" y="3845"/>
                      <a:pt x="3380" y="4999"/>
                      <a:pt x="4320" y="5750"/>
                    </a:cubicBezTo>
                    <a:cubicBezTo>
                      <a:pt x="4359" y="5782"/>
                      <a:pt x="4401" y="5796"/>
                      <a:pt x="4441" y="5796"/>
                    </a:cubicBezTo>
                    <a:cubicBezTo>
                      <a:pt x="4563" y="5796"/>
                      <a:pt x="4669" y="5666"/>
                      <a:pt x="4606" y="5523"/>
                    </a:cubicBezTo>
                    <a:cubicBezTo>
                      <a:pt x="4154" y="4535"/>
                      <a:pt x="3296" y="3666"/>
                      <a:pt x="2618" y="2809"/>
                    </a:cubicBezTo>
                    <a:cubicBezTo>
                      <a:pt x="1844" y="1844"/>
                      <a:pt x="1129" y="820"/>
                      <a:pt x="177" y="35"/>
                    </a:cubicBezTo>
                    <a:cubicBezTo>
                      <a:pt x="156" y="10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33" name="Google Shape;1933;p23"/>
              <p:cNvSpPr/>
              <p:nvPr/>
            </p:nvSpPr>
            <p:spPr>
              <a:xfrm>
                <a:off x="4961700" y="5630275"/>
                <a:ext cx="183300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1835" extrusionOk="0">
                    <a:moveTo>
                      <a:pt x="7105" y="1"/>
                    </a:moveTo>
                    <a:cubicBezTo>
                      <a:pt x="5974" y="37"/>
                      <a:pt x="4831" y="394"/>
                      <a:pt x="3724" y="644"/>
                    </a:cubicBezTo>
                    <a:cubicBezTo>
                      <a:pt x="2521" y="918"/>
                      <a:pt x="1319" y="1168"/>
                      <a:pt x="152" y="1537"/>
                    </a:cubicBezTo>
                    <a:cubicBezTo>
                      <a:pt x="1" y="1583"/>
                      <a:pt x="9" y="1835"/>
                      <a:pt x="176" y="1835"/>
                    </a:cubicBezTo>
                    <a:cubicBezTo>
                      <a:pt x="180" y="1835"/>
                      <a:pt x="184" y="1835"/>
                      <a:pt x="188" y="1835"/>
                    </a:cubicBezTo>
                    <a:cubicBezTo>
                      <a:pt x="1319" y="1704"/>
                      <a:pt x="2450" y="1465"/>
                      <a:pt x="3569" y="1239"/>
                    </a:cubicBezTo>
                    <a:cubicBezTo>
                      <a:pt x="4760" y="1001"/>
                      <a:pt x="6034" y="858"/>
                      <a:pt x="7153" y="382"/>
                    </a:cubicBezTo>
                    <a:cubicBezTo>
                      <a:pt x="7332" y="299"/>
                      <a:pt x="7332" y="1"/>
                      <a:pt x="7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34" name="Google Shape;1934;p23"/>
              <p:cNvSpPr/>
              <p:nvPr/>
            </p:nvSpPr>
            <p:spPr>
              <a:xfrm>
                <a:off x="5337075" y="5665975"/>
                <a:ext cx="13990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2093" extrusionOk="0">
                    <a:moveTo>
                      <a:pt x="5297" y="0"/>
                    </a:moveTo>
                    <a:cubicBezTo>
                      <a:pt x="5289" y="0"/>
                      <a:pt x="5280" y="1"/>
                      <a:pt x="5271" y="2"/>
                    </a:cubicBezTo>
                    <a:cubicBezTo>
                      <a:pt x="4389" y="121"/>
                      <a:pt x="3544" y="526"/>
                      <a:pt x="2711" y="811"/>
                    </a:cubicBezTo>
                    <a:cubicBezTo>
                      <a:pt x="1853" y="1109"/>
                      <a:pt x="1008" y="1395"/>
                      <a:pt x="175" y="1728"/>
                    </a:cubicBezTo>
                    <a:cubicBezTo>
                      <a:pt x="0" y="1815"/>
                      <a:pt x="45" y="2093"/>
                      <a:pt x="228" y="2093"/>
                    </a:cubicBezTo>
                    <a:cubicBezTo>
                      <a:pt x="245" y="2093"/>
                      <a:pt x="263" y="2090"/>
                      <a:pt x="282" y="2085"/>
                    </a:cubicBezTo>
                    <a:cubicBezTo>
                      <a:pt x="1199" y="1835"/>
                      <a:pt x="2115" y="1526"/>
                      <a:pt x="3020" y="1228"/>
                    </a:cubicBezTo>
                    <a:cubicBezTo>
                      <a:pt x="3818" y="954"/>
                      <a:pt x="4675" y="764"/>
                      <a:pt x="5413" y="347"/>
                    </a:cubicBezTo>
                    <a:cubicBezTo>
                      <a:pt x="5595" y="233"/>
                      <a:pt x="5484" y="0"/>
                      <a:pt x="52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35" name="Google Shape;1935;p23"/>
              <p:cNvSpPr/>
              <p:nvPr/>
            </p:nvSpPr>
            <p:spPr>
              <a:xfrm>
                <a:off x="5640975" y="5790725"/>
                <a:ext cx="1835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43" h="1835" extrusionOk="0">
                    <a:moveTo>
                      <a:pt x="7116" y="0"/>
                    </a:moveTo>
                    <a:cubicBezTo>
                      <a:pt x="5985" y="36"/>
                      <a:pt x="4842" y="393"/>
                      <a:pt x="3735" y="643"/>
                    </a:cubicBezTo>
                    <a:cubicBezTo>
                      <a:pt x="2532" y="905"/>
                      <a:pt x="1330" y="1167"/>
                      <a:pt x="163" y="1536"/>
                    </a:cubicBezTo>
                    <a:cubicBezTo>
                      <a:pt x="0" y="1583"/>
                      <a:pt x="19" y="1834"/>
                      <a:pt x="187" y="1834"/>
                    </a:cubicBezTo>
                    <a:cubicBezTo>
                      <a:pt x="191" y="1834"/>
                      <a:pt x="195" y="1834"/>
                      <a:pt x="199" y="1834"/>
                    </a:cubicBezTo>
                    <a:cubicBezTo>
                      <a:pt x="1330" y="1691"/>
                      <a:pt x="2461" y="1465"/>
                      <a:pt x="3568" y="1239"/>
                    </a:cubicBezTo>
                    <a:cubicBezTo>
                      <a:pt x="4759" y="1001"/>
                      <a:pt x="6045" y="846"/>
                      <a:pt x="7164" y="369"/>
                    </a:cubicBezTo>
                    <a:cubicBezTo>
                      <a:pt x="7343" y="298"/>
                      <a:pt x="7343" y="0"/>
                      <a:pt x="7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36" name="Google Shape;1936;p23"/>
              <p:cNvSpPr/>
              <p:nvPr/>
            </p:nvSpPr>
            <p:spPr>
              <a:xfrm>
                <a:off x="3896975" y="5130450"/>
                <a:ext cx="10340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136" h="5502" extrusionOk="0">
                    <a:moveTo>
                      <a:pt x="238" y="1"/>
                    </a:moveTo>
                    <a:cubicBezTo>
                      <a:pt x="122" y="1"/>
                      <a:pt x="0" y="140"/>
                      <a:pt x="81" y="265"/>
                    </a:cubicBezTo>
                    <a:cubicBezTo>
                      <a:pt x="641" y="1230"/>
                      <a:pt x="1319" y="2135"/>
                      <a:pt x="1950" y="3063"/>
                    </a:cubicBezTo>
                    <a:cubicBezTo>
                      <a:pt x="2522" y="3861"/>
                      <a:pt x="3046" y="4837"/>
                      <a:pt x="3796" y="5456"/>
                    </a:cubicBezTo>
                    <a:cubicBezTo>
                      <a:pt x="3830" y="5487"/>
                      <a:pt x="3875" y="5502"/>
                      <a:pt x="3919" y="5502"/>
                    </a:cubicBezTo>
                    <a:cubicBezTo>
                      <a:pt x="4028" y="5502"/>
                      <a:pt x="4136" y="5417"/>
                      <a:pt x="4093" y="5290"/>
                    </a:cubicBezTo>
                    <a:cubicBezTo>
                      <a:pt x="3724" y="4325"/>
                      <a:pt x="2938" y="3456"/>
                      <a:pt x="2307" y="2611"/>
                    </a:cubicBezTo>
                    <a:cubicBezTo>
                      <a:pt x="1676" y="1754"/>
                      <a:pt x="1057" y="861"/>
                      <a:pt x="343" y="51"/>
                    </a:cubicBezTo>
                    <a:cubicBezTo>
                      <a:pt x="314" y="16"/>
                      <a:pt x="276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37" name="Google Shape;1937;p23"/>
              <p:cNvSpPr/>
              <p:nvPr/>
            </p:nvSpPr>
            <p:spPr>
              <a:xfrm>
                <a:off x="4188425" y="5206775"/>
                <a:ext cx="116925" cy="145075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803" extrusionOk="0">
                    <a:moveTo>
                      <a:pt x="116" y="0"/>
                    </a:moveTo>
                    <a:cubicBezTo>
                      <a:pt x="50" y="0"/>
                      <a:pt x="1" y="65"/>
                      <a:pt x="43" y="141"/>
                    </a:cubicBezTo>
                    <a:cubicBezTo>
                      <a:pt x="532" y="1153"/>
                      <a:pt x="1270" y="2011"/>
                      <a:pt x="1948" y="2892"/>
                    </a:cubicBezTo>
                    <a:cubicBezTo>
                      <a:pt x="2675" y="3832"/>
                      <a:pt x="3389" y="5011"/>
                      <a:pt x="4330" y="5749"/>
                    </a:cubicBezTo>
                    <a:cubicBezTo>
                      <a:pt x="4373" y="5787"/>
                      <a:pt x="4420" y="5803"/>
                      <a:pt x="4463" y="5803"/>
                    </a:cubicBezTo>
                    <a:cubicBezTo>
                      <a:pt x="4583" y="5803"/>
                      <a:pt x="4677" y="5675"/>
                      <a:pt x="4615" y="5535"/>
                    </a:cubicBezTo>
                    <a:cubicBezTo>
                      <a:pt x="4163" y="4547"/>
                      <a:pt x="3306" y="3666"/>
                      <a:pt x="2639" y="2820"/>
                    </a:cubicBezTo>
                    <a:cubicBezTo>
                      <a:pt x="1865" y="1856"/>
                      <a:pt x="1151" y="820"/>
                      <a:pt x="198" y="34"/>
                    </a:cubicBezTo>
                    <a:cubicBezTo>
                      <a:pt x="171" y="10"/>
                      <a:pt x="142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38" name="Google Shape;1938;p23"/>
              <p:cNvSpPr/>
              <p:nvPr/>
            </p:nvSpPr>
            <p:spPr>
              <a:xfrm>
                <a:off x="4414325" y="5146000"/>
                <a:ext cx="1832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31" h="1835" extrusionOk="0">
                    <a:moveTo>
                      <a:pt x="7117" y="1"/>
                    </a:moveTo>
                    <a:cubicBezTo>
                      <a:pt x="5986" y="24"/>
                      <a:pt x="4831" y="382"/>
                      <a:pt x="3735" y="643"/>
                    </a:cubicBezTo>
                    <a:cubicBezTo>
                      <a:pt x="2533" y="905"/>
                      <a:pt x="1318" y="1155"/>
                      <a:pt x="163" y="1536"/>
                    </a:cubicBezTo>
                    <a:cubicBezTo>
                      <a:pt x="0" y="1571"/>
                      <a:pt x="8" y="1834"/>
                      <a:pt x="176" y="1834"/>
                    </a:cubicBezTo>
                    <a:cubicBezTo>
                      <a:pt x="180" y="1834"/>
                      <a:pt x="183" y="1834"/>
                      <a:pt x="187" y="1834"/>
                    </a:cubicBezTo>
                    <a:cubicBezTo>
                      <a:pt x="1318" y="1691"/>
                      <a:pt x="2449" y="1453"/>
                      <a:pt x="3569" y="1239"/>
                    </a:cubicBezTo>
                    <a:cubicBezTo>
                      <a:pt x="4759" y="1001"/>
                      <a:pt x="6045" y="846"/>
                      <a:pt x="7152" y="370"/>
                    </a:cubicBezTo>
                    <a:cubicBezTo>
                      <a:pt x="7331" y="298"/>
                      <a:pt x="7331" y="1"/>
                      <a:pt x="7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39" name="Google Shape;1939;p23"/>
              <p:cNvSpPr/>
              <p:nvPr/>
            </p:nvSpPr>
            <p:spPr>
              <a:xfrm>
                <a:off x="4576375" y="5290900"/>
                <a:ext cx="103250" cy="137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5501" extrusionOk="0">
                    <a:moveTo>
                      <a:pt x="234" y="0"/>
                    </a:moveTo>
                    <a:cubicBezTo>
                      <a:pt x="120" y="0"/>
                      <a:pt x="0" y="139"/>
                      <a:pt x="63" y="265"/>
                    </a:cubicBezTo>
                    <a:cubicBezTo>
                      <a:pt x="635" y="1229"/>
                      <a:pt x="1301" y="2134"/>
                      <a:pt x="1944" y="3063"/>
                    </a:cubicBezTo>
                    <a:cubicBezTo>
                      <a:pt x="2504" y="3860"/>
                      <a:pt x="3028" y="4825"/>
                      <a:pt x="3790" y="5456"/>
                    </a:cubicBezTo>
                    <a:cubicBezTo>
                      <a:pt x="3824" y="5487"/>
                      <a:pt x="3869" y="5501"/>
                      <a:pt x="3913" y="5501"/>
                    </a:cubicBezTo>
                    <a:cubicBezTo>
                      <a:pt x="4022" y="5501"/>
                      <a:pt x="4130" y="5416"/>
                      <a:pt x="4087" y="5289"/>
                    </a:cubicBezTo>
                    <a:cubicBezTo>
                      <a:pt x="3706" y="4325"/>
                      <a:pt x="2921" y="3456"/>
                      <a:pt x="2302" y="2610"/>
                    </a:cubicBezTo>
                    <a:cubicBezTo>
                      <a:pt x="1659" y="1753"/>
                      <a:pt x="1051" y="860"/>
                      <a:pt x="337" y="50"/>
                    </a:cubicBezTo>
                    <a:cubicBezTo>
                      <a:pt x="308" y="15"/>
                      <a:pt x="271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40" name="Google Shape;1940;p23"/>
              <p:cNvSpPr/>
              <p:nvPr/>
            </p:nvSpPr>
            <p:spPr>
              <a:xfrm>
                <a:off x="4789400" y="5181625"/>
                <a:ext cx="140350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614" h="2095" extrusionOk="0">
                    <a:moveTo>
                      <a:pt x="5321" y="1"/>
                    </a:moveTo>
                    <a:cubicBezTo>
                      <a:pt x="5308" y="1"/>
                      <a:pt x="5295" y="2"/>
                      <a:pt x="5282" y="4"/>
                    </a:cubicBezTo>
                    <a:cubicBezTo>
                      <a:pt x="4401" y="123"/>
                      <a:pt x="3556" y="516"/>
                      <a:pt x="2722" y="802"/>
                    </a:cubicBezTo>
                    <a:cubicBezTo>
                      <a:pt x="1877" y="1100"/>
                      <a:pt x="1020" y="1385"/>
                      <a:pt x="186" y="1731"/>
                    </a:cubicBezTo>
                    <a:cubicBezTo>
                      <a:pt x="0" y="1807"/>
                      <a:pt x="45" y="2095"/>
                      <a:pt x="239" y="2095"/>
                    </a:cubicBezTo>
                    <a:cubicBezTo>
                      <a:pt x="256" y="2095"/>
                      <a:pt x="274" y="2093"/>
                      <a:pt x="293" y="2088"/>
                    </a:cubicBezTo>
                    <a:cubicBezTo>
                      <a:pt x="1222" y="1826"/>
                      <a:pt x="2127" y="1516"/>
                      <a:pt x="3032" y="1219"/>
                    </a:cubicBezTo>
                    <a:cubicBezTo>
                      <a:pt x="3841" y="957"/>
                      <a:pt x="4687" y="766"/>
                      <a:pt x="5425" y="338"/>
                    </a:cubicBezTo>
                    <a:cubicBezTo>
                      <a:pt x="5614" y="226"/>
                      <a:pt x="5502" y="1"/>
                      <a:pt x="5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41" name="Google Shape;1941;p23"/>
              <p:cNvSpPr/>
              <p:nvPr/>
            </p:nvSpPr>
            <p:spPr>
              <a:xfrm>
                <a:off x="4867825" y="5367075"/>
                <a:ext cx="116725" cy="145075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5803" extrusionOk="0">
                    <a:moveTo>
                      <a:pt x="111" y="0"/>
                    </a:moveTo>
                    <a:cubicBezTo>
                      <a:pt x="53" y="0"/>
                      <a:pt x="0" y="71"/>
                      <a:pt x="26" y="147"/>
                    </a:cubicBezTo>
                    <a:cubicBezTo>
                      <a:pt x="526" y="1159"/>
                      <a:pt x="1252" y="2016"/>
                      <a:pt x="1931" y="2897"/>
                    </a:cubicBezTo>
                    <a:cubicBezTo>
                      <a:pt x="2669" y="3850"/>
                      <a:pt x="3383" y="5016"/>
                      <a:pt x="4312" y="5755"/>
                    </a:cubicBezTo>
                    <a:cubicBezTo>
                      <a:pt x="4355" y="5788"/>
                      <a:pt x="4401" y="5803"/>
                      <a:pt x="4444" y="5803"/>
                    </a:cubicBezTo>
                    <a:cubicBezTo>
                      <a:pt x="4568" y="5803"/>
                      <a:pt x="4668" y="5679"/>
                      <a:pt x="4598" y="5528"/>
                    </a:cubicBezTo>
                    <a:cubicBezTo>
                      <a:pt x="4157" y="4552"/>
                      <a:pt x="3288" y="3671"/>
                      <a:pt x="2621" y="2826"/>
                    </a:cubicBezTo>
                    <a:cubicBezTo>
                      <a:pt x="1847" y="1861"/>
                      <a:pt x="1133" y="825"/>
                      <a:pt x="180" y="40"/>
                    </a:cubicBezTo>
                    <a:cubicBezTo>
                      <a:pt x="160" y="12"/>
                      <a:pt x="135" y="0"/>
                      <a:pt x="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42" name="Google Shape;1942;p23"/>
              <p:cNvSpPr/>
              <p:nvPr/>
            </p:nvSpPr>
            <p:spPr>
              <a:xfrm>
                <a:off x="5093425" y="5306425"/>
                <a:ext cx="1834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7337" h="1826" extrusionOk="0">
                    <a:moveTo>
                      <a:pt x="7111" y="1"/>
                    </a:moveTo>
                    <a:cubicBezTo>
                      <a:pt x="5980" y="25"/>
                      <a:pt x="4837" y="382"/>
                      <a:pt x="3729" y="632"/>
                    </a:cubicBezTo>
                    <a:cubicBezTo>
                      <a:pt x="2527" y="906"/>
                      <a:pt x="1324" y="1156"/>
                      <a:pt x="158" y="1525"/>
                    </a:cubicBezTo>
                    <a:cubicBezTo>
                      <a:pt x="1" y="1570"/>
                      <a:pt x="13" y="1826"/>
                      <a:pt x="163" y="1826"/>
                    </a:cubicBezTo>
                    <a:cubicBezTo>
                      <a:pt x="173" y="1826"/>
                      <a:pt x="183" y="1825"/>
                      <a:pt x="193" y="1823"/>
                    </a:cubicBezTo>
                    <a:cubicBezTo>
                      <a:pt x="1324" y="1692"/>
                      <a:pt x="2455" y="1454"/>
                      <a:pt x="3563" y="1227"/>
                    </a:cubicBezTo>
                    <a:cubicBezTo>
                      <a:pt x="4753" y="989"/>
                      <a:pt x="6039" y="846"/>
                      <a:pt x="7158" y="370"/>
                    </a:cubicBezTo>
                    <a:cubicBezTo>
                      <a:pt x="7337" y="299"/>
                      <a:pt x="7337" y="1"/>
                      <a:pt x="71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43" name="Google Shape;1943;p23"/>
              <p:cNvSpPr/>
              <p:nvPr/>
            </p:nvSpPr>
            <p:spPr>
              <a:xfrm>
                <a:off x="5255525" y="5451325"/>
                <a:ext cx="103350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134" h="5514" extrusionOk="0">
                    <a:moveTo>
                      <a:pt x="224" y="1"/>
                    </a:moveTo>
                    <a:cubicBezTo>
                      <a:pt x="109" y="1"/>
                      <a:pt x="0" y="145"/>
                      <a:pt x="79" y="277"/>
                    </a:cubicBezTo>
                    <a:cubicBezTo>
                      <a:pt x="639" y="1242"/>
                      <a:pt x="1305" y="2146"/>
                      <a:pt x="1948" y="3075"/>
                    </a:cubicBezTo>
                    <a:cubicBezTo>
                      <a:pt x="2520" y="3873"/>
                      <a:pt x="3032" y="4837"/>
                      <a:pt x="3794" y="5468"/>
                    </a:cubicBezTo>
                    <a:cubicBezTo>
                      <a:pt x="3828" y="5499"/>
                      <a:pt x="3873" y="5513"/>
                      <a:pt x="3917" y="5513"/>
                    </a:cubicBezTo>
                    <a:cubicBezTo>
                      <a:pt x="4026" y="5513"/>
                      <a:pt x="4134" y="5428"/>
                      <a:pt x="4092" y="5302"/>
                    </a:cubicBezTo>
                    <a:cubicBezTo>
                      <a:pt x="3722" y="4337"/>
                      <a:pt x="2937" y="3468"/>
                      <a:pt x="2306" y="2623"/>
                    </a:cubicBezTo>
                    <a:cubicBezTo>
                      <a:pt x="1663" y="1765"/>
                      <a:pt x="1055" y="872"/>
                      <a:pt x="341" y="63"/>
                    </a:cubicBezTo>
                    <a:cubicBezTo>
                      <a:pt x="307" y="19"/>
                      <a:pt x="265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44" name="Google Shape;1944;p23"/>
              <p:cNvSpPr/>
              <p:nvPr/>
            </p:nvSpPr>
            <p:spPr>
              <a:xfrm>
                <a:off x="5468575" y="5342075"/>
                <a:ext cx="14015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5606" h="2093" extrusionOk="0">
                    <a:moveTo>
                      <a:pt x="5314" y="0"/>
                    </a:moveTo>
                    <a:cubicBezTo>
                      <a:pt x="5301" y="0"/>
                      <a:pt x="5287" y="1"/>
                      <a:pt x="5273" y="4"/>
                    </a:cubicBezTo>
                    <a:cubicBezTo>
                      <a:pt x="4392" y="123"/>
                      <a:pt x="3547" y="516"/>
                      <a:pt x="2713" y="801"/>
                    </a:cubicBezTo>
                    <a:cubicBezTo>
                      <a:pt x="1868" y="1099"/>
                      <a:pt x="1023" y="1385"/>
                      <a:pt x="189" y="1730"/>
                    </a:cubicBezTo>
                    <a:cubicBezTo>
                      <a:pt x="1" y="1808"/>
                      <a:pt x="60" y="2092"/>
                      <a:pt x="242" y="2092"/>
                    </a:cubicBezTo>
                    <a:cubicBezTo>
                      <a:pt x="256" y="2092"/>
                      <a:pt x="270" y="2091"/>
                      <a:pt x="284" y="2087"/>
                    </a:cubicBezTo>
                    <a:cubicBezTo>
                      <a:pt x="1213" y="1825"/>
                      <a:pt x="2118" y="1516"/>
                      <a:pt x="3023" y="1218"/>
                    </a:cubicBezTo>
                    <a:cubicBezTo>
                      <a:pt x="3832" y="956"/>
                      <a:pt x="4678" y="754"/>
                      <a:pt x="5428" y="337"/>
                    </a:cubicBezTo>
                    <a:cubicBezTo>
                      <a:pt x="5606" y="226"/>
                      <a:pt x="5503" y="0"/>
                      <a:pt x="5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45" name="Google Shape;1945;p23"/>
              <p:cNvSpPr/>
              <p:nvPr/>
            </p:nvSpPr>
            <p:spPr>
              <a:xfrm>
                <a:off x="5546950" y="5527500"/>
                <a:ext cx="116950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5802" extrusionOk="0">
                    <a:moveTo>
                      <a:pt x="109" y="1"/>
                    </a:moveTo>
                    <a:cubicBezTo>
                      <a:pt x="48" y="1"/>
                      <a:pt x="0" y="71"/>
                      <a:pt x="43" y="147"/>
                    </a:cubicBezTo>
                    <a:cubicBezTo>
                      <a:pt x="531" y="1159"/>
                      <a:pt x="1257" y="2016"/>
                      <a:pt x="1948" y="2898"/>
                    </a:cubicBezTo>
                    <a:cubicBezTo>
                      <a:pt x="2674" y="3838"/>
                      <a:pt x="3388" y="5005"/>
                      <a:pt x="4329" y="5755"/>
                    </a:cubicBezTo>
                    <a:cubicBezTo>
                      <a:pt x="4367" y="5788"/>
                      <a:pt x="4409" y="5802"/>
                      <a:pt x="4450" y="5802"/>
                    </a:cubicBezTo>
                    <a:cubicBezTo>
                      <a:pt x="4572" y="5802"/>
                      <a:pt x="4677" y="5672"/>
                      <a:pt x="4615" y="5529"/>
                    </a:cubicBezTo>
                    <a:cubicBezTo>
                      <a:pt x="4162" y="4552"/>
                      <a:pt x="3305" y="3671"/>
                      <a:pt x="2626" y="2826"/>
                    </a:cubicBezTo>
                    <a:cubicBezTo>
                      <a:pt x="1852" y="1850"/>
                      <a:pt x="1138" y="826"/>
                      <a:pt x="185" y="40"/>
                    </a:cubicBezTo>
                    <a:cubicBezTo>
                      <a:pt x="161" y="12"/>
                      <a:pt x="134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46" name="Google Shape;1946;p23"/>
              <p:cNvSpPr/>
              <p:nvPr/>
            </p:nvSpPr>
            <p:spPr>
              <a:xfrm>
                <a:off x="5772975" y="5466575"/>
                <a:ext cx="183150" cy="45950"/>
              </a:xfrm>
              <a:custGeom>
                <a:avLst/>
                <a:gdLst/>
                <a:ahLst/>
                <a:cxnLst/>
                <a:rect l="l" t="t" r="r" b="b"/>
                <a:pathLst>
                  <a:path w="7326" h="1838" extrusionOk="0">
                    <a:moveTo>
                      <a:pt x="7099" y="1"/>
                    </a:moveTo>
                    <a:cubicBezTo>
                      <a:pt x="5968" y="36"/>
                      <a:pt x="4825" y="393"/>
                      <a:pt x="3729" y="643"/>
                    </a:cubicBezTo>
                    <a:cubicBezTo>
                      <a:pt x="2515" y="917"/>
                      <a:pt x="1312" y="1167"/>
                      <a:pt x="158" y="1536"/>
                    </a:cubicBezTo>
                    <a:cubicBezTo>
                      <a:pt x="1" y="1581"/>
                      <a:pt x="2" y="1837"/>
                      <a:pt x="152" y="1837"/>
                    </a:cubicBezTo>
                    <a:cubicBezTo>
                      <a:pt x="161" y="1837"/>
                      <a:pt x="171" y="1836"/>
                      <a:pt x="181" y="1834"/>
                    </a:cubicBezTo>
                    <a:cubicBezTo>
                      <a:pt x="1312" y="1703"/>
                      <a:pt x="2444" y="1465"/>
                      <a:pt x="3563" y="1239"/>
                    </a:cubicBezTo>
                    <a:cubicBezTo>
                      <a:pt x="4753" y="1001"/>
                      <a:pt x="6027" y="858"/>
                      <a:pt x="7146" y="382"/>
                    </a:cubicBezTo>
                    <a:cubicBezTo>
                      <a:pt x="7325" y="298"/>
                      <a:pt x="7325" y="1"/>
                      <a:pt x="70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47" name="Google Shape;1947;p23"/>
              <p:cNvSpPr/>
              <p:nvPr/>
            </p:nvSpPr>
            <p:spPr>
              <a:xfrm>
                <a:off x="5934700" y="5611725"/>
                <a:ext cx="103150" cy="137750"/>
              </a:xfrm>
              <a:custGeom>
                <a:avLst/>
                <a:gdLst/>
                <a:ahLst/>
                <a:cxnLst/>
                <a:rect l="l" t="t" r="r" b="b"/>
                <a:pathLst>
                  <a:path w="4126" h="5510" extrusionOk="0">
                    <a:moveTo>
                      <a:pt x="218" y="0"/>
                    </a:moveTo>
                    <a:cubicBezTo>
                      <a:pt x="108" y="0"/>
                      <a:pt x="1" y="137"/>
                      <a:pt x="70" y="267"/>
                    </a:cubicBezTo>
                    <a:cubicBezTo>
                      <a:pt x="630" y="1243"/>
                      <a:pt x="1309" y="2148"/>
                      <a:pt x="1940" y="3065"/>
                    </a:cubicBezTo>
                    <a:cubicBezTo>
                      <a:pt x="2511" y="3874"/>
                      <a:pt x="3035" y="4839"/>
                      <a:pt x="3785" y="5470"/>
                    </a:cubicBezTo>
                    <a:cubicBezTo>
                      <a:pt x="3819" y="5497"/>
                      <a:pt x="3863" y="5510"/>
                      <a:pt x="3907" y="5510"/>
                    </a:cubicBezTo>
                    <a:cubicBezTo>
                      <a:pt x="4016" y="5510"/>
                      <a:pt x="4125" y="5431"/>
                      <a:pt x="4083" y="5303"/>
                    </a:cubicBezTo>
                    <a:cubicBezTo>
                      <a:pt x="3714" y="4339"/>
                      <a:pt x="2928" y="3469"/>
                      <a:pt x="2297" y="2624"/>
                    </a:cubicBezTo>
                    <a:cubicBezTo>
                      <a:pt x="1666" y="1755"/>
                      <a:pt x="1047" y="862"/>
                      <a:pt x="332" y="64"/>
                    </a:cubicBezTo>
                    <a:cubicBezTo>
                      <a:pt x="300" y="19"/>
                      <a:pt x="259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48" name="Google Shape;1948;p23"/>
              <p:cNvSpPr/>
              <p:nvPr/>
            </p:nvSpPr>
            <p:spPr>
              <a:xfrm>
                <a:off x="6147900" y="5502250"/>
                <a:ext cx="140175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2094" extrusionOk="0">
                    <a:moveTo>
                      <a:pt x="5309" y="1"/>
                    </a:moveTo>
                    <a:cubicBezTo>
                      <a:pt x="5300" y="1"/>
                      <a:pt x="5291" y="1"/>
                      <a:pt x="5282" y="2"/>
                    </a:cubicBezTo>
                    <a:cubicBezTo>
                      <a:pt x="4401" y="121"/>
                      <a:pt x="3556" y="526"/>
                      <a:pt x="2722" y="812"/>
                    </a:cubicBezTo>
                    <a:cubicBezTo>
                      <a:pt x="1865" y="1110"/>
                      <a:pt x="1020" y="1395"/>
                      <a:pt x="186" y="1729"/>
                    </a:cubicBezTo>
                    <a:cubicBezTo>
                      <a:pt x="1" y="1816"/>
                      <a:pt x="45" y="2093"/>
                      <a:pt x="237" y="2093"/>
                    </a:cubicBezTo>
                    <a:cubicBezTo>
                      <a:pt x="255" y="2093"/>
                      <a:pt x="273" y="2091"/>
                      <a:pt x="293" y="2086"/>
                    </a:cubicBezTo>
                    <a:cubicBezTo>
                      <a:pt x="1210" y="1836"/>
                      <a:pt x="2127" y="1526"/>
                      <a:pt x="3032" y="1229"/>
                    </a:cubicBezTo>
                    <a:cubicBezTo>
                      <a:pt x="3830" y="955"/>
                      <a:pt x="4687" y="764"/>
                      <a:pt x="5425" y="348"/>
                    </a:cubicBezTo>
                    <a:cubicBezTo>
                      <a:pt x="5607" y="234"/>
                      <a:pt x="5496" y="1"/>
                      <a:pt x="5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49" name="Google Shape;1949;p23"/>
              <p:cNvSpPr/>
              <p:nvPr/>
            </p:nvSpPr>
            <p:spPr>
              <a:xfrm>
                <a:off x="6226075" y="5687825"/>
                <a:ext cx="116775" cy="145175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5807" extrusionOk="0">
                    <a:moveTo>
                      <a:pt x="119" y="1"/>
                    </a:moveTo>
                    <a:cubicBezTo>
                      <a:pt x="55" y="1"/>
                      <a:pt x="1" y="70"/>
                      <a:pt x="36" y="140"/>
                    </a:cubicBezTo>
                    <a:cubicBezTo>
                      <a:pt x="524" y="1152"/>
                      <a:pt x="1262" y="2021"/>
                      <a:pt x="1941" y="2902"/>
                    </a:cubicBezTo>
                    <a:cubicBezTo>
                      <a:pt x="2667" y="3854"/>
                      <a:pt x="3381" y="5009"/>
                      <a:pt x="4322" y="5759"/>
                    </a:cubicBezTo>
                    <a:cubicBezTo>
                      <a:pt x="4363" y="5792"/>
                      <a:pt x="4407" y="5806"/>
                      <a:pt x="4448" y="5806"/>
                    </a:cubicBezTo>
                    <a:cubicBezTo>
                      <a:pt x="4572" y="5806"/>
                      <a:pt x="4670" y="5676"/>
                      <a:pt x="4608" y="5533"/>
                    </a:cubicBezTo>
                    <a:cubicBezTo>
                      <a:pt x="4155" y="4545"/>
                      <a:pt x="3298" y="3676"/>
                      <a:pt x="2631" y="2819"/>
                    </a:cubicBezTo>
                    <a:cubicBezTo>
                      <a:pt x="1857" y="1854"/>
                      <a:pt x="1143" y="830"/>
                      <a:pt x="191" y="33"/>
                    </a:cubicBezTo>
                    <a:cubicBezTo>
                      <a:pt x="168" y="10"/>
                      <a:pt x="143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50" name="Google Shape;1950;p23"/>
              <p:cNvSpPr/>
              <p:nvPr/>
            </p:nvSpPr>
            <p:spPr>
              <a:xfrm>
                <a:off x="6451850" y="5627000"/>
                <a:ext cx="1832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36" extrusionOk="0">
                    <a:moveTo>
                      <a:pt x="7114" y="1"/>
                    </a:moveTo>
                    <a:cubicBezTo>
                      <a:pt x="5983" y="37"/>
                      <a:pt x="4828" y="382"/>
                      <a:pt x="3733" y="644"/>
                    </a:cubicBezTo>
                    <a:cubicBezTo>
                      <a:pt x="2530" y="906"/>
                      <a:pt x="1316" y="1156"/>
                      <a:pt x="161" y="1537"/>
                    </a:cubicBezTo>
                    <a:cubicBezTo>
                      <a:pt x="1" y="1583"/>
                      <a:pt x="5" y="1836"/>
                      <a:pt x="163" y="1836"/>
                    </a:cubicBezTo>
                    <a:cubicBezTo>
                      <a:pt x="170" y="1836"/>
                      <a:pt x="177" y="1836"/>
                      <a:pt x="184" y="1835"/>
                    </a:cubicBezTo>
                    <a:cubicBezTo>
                      <a:pt x="1316" y="1692"/>
                      <a:pt x="2447" y="1454"/>
                      <a:pt x="3566" y="1239"/>
                    </a:cubicBezTo>
                    <a:cubicBezTo>
                      <a:pt x="4756" y="1001"/>
                      <a:pt x="6042" y="846"/>
                      <a:pt x="7150" y="370"/>
                    </a:cubicBezTo>
                    <a:cubicBezTo>
                      <a:pt x="7328" y="299"/>
                      <a:pt x="7328" y="1"/>
                      <a:pt x="7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51" name="Google Shape;1951;p23"/>
              <p:cNvSpPr/>
              <p:nvPr/>
            </p:nvSpPr>
            <p:spPr>
              <a:xfrm>
                <a:off x="6827175" y="5662700"/>
                <a:ext cx="140150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606" h="2095" extrusionOk="0">
                    <a:moveTo>
                      <a:pt x="5296" y="0"/>
                    </a:moveTo>
                    <a:cubicBezTo>
                      <a:pt x="5287" y="0"/>
                      <a:pt x="5278" y="1"/>
                      <a:pt x="5269" y="2"/>
                    </a:cubicBezTo>
                    <a:cubicBezTo>
                      <a:pt x="4388" y="121"/>
                      <a:pt x="3543" y="526"/>
                      <a:pt x="2709" y="811"/>
                    </a:cubicBezTo>
                    <a:cubicBezTo>
                      <a:pt x="1864" y="1109"/>
                      <a:pt x="1007" y="1383"/>
                      <a:pt x="173" y="1728"/>
                    </a:cubicBezTo>
                    <a:cubicBezTo>
                      <a:pt x="1" y="1804"/>
                      <a:pt x="34" y="2095"/>
                      <a:pt x="219" y="2095"/>
                    </a:cubicBezTo>
                    <a:cubicBezTo>
                      <a:pt x="238" y="2095"/>
                      <a:pt x="258" y="2092"/>
                      <a:pt x="281" y="2085"/>
                    </a:cubicBezTo>
                    <a:cubicBezTo>
                      <a:pt x="1209" y="1835"/>
                      <a:pt x="2114" y="1526"/>
                      <a:pt x="3019" y="1228"/>
                    </a:cubicBezTo>
                    <a:cubicBezTo>
                      <a:pt x="3829" y="954"/>
                      <a:pt x="4674" y="764"/>
                      <a:pt x="5412" y="347"/>
                    </a:cubicBezTo>
                    <a:cubicBezTo>
                      <a:pt x="5605" y="233"/>
                      <a:pt x="5484" y="0"/>
                      <a:pt x="5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52" name="Google Shape;1952;p23"/>
              <p:cNvSpPr/>
              <p:nvPr/>
            </p:nvSpPr>
            <p:spPr>
              <a:xfrm>
                <a:off x="7130750" y="5787750"/>
                <a:ext cx="183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55" h="1835" extrusionOk="0">
                    <a:moveTo>
                      <a:pt x="7128" y="0"/>
                    </a:moveTo>
                    <a:cubicBezTo>
                      <a:pt x="5997" y="36"/>
                      <a:pt x="4854" y="393"/>
                      <a:pt x="3747" y="643"/>
                    </a:cubicBezTo>
                    <a:cubicBezTo>
                      <a:pt x="2544" y="905"/>
                      <a:pt x="1342" y="1167"/>
                      <a:pt x="175" y="1536"/>
                    </a:cubicBezTo>
                    <a:cubicBezTo>
                      <a:pt x="0" y="1583"/>
                      <a:pt x="30" y="1834"/>
                      <a:pt x="199" y="1834"/>
                    </a:cubicBezTo>
                    <a:cubicBezTo>
                      <a:pt x="203" y="1834"/>
                      <a:pt x="206" y="1834"/>
                      <a:pt x="210" y="1834"/>
                    </a:cubicBezTo>
                    <a:cubicBezTo>
                      <a:pt x="1342" y="1703"/>
                      <a:pt x="2473" y="1465"/>
                      <a:pt x="3592" y="1239"/>
                    </a:cubicBezTo>
                    <a:cubicBezTo>
                      <a:pt x="4782" y="1000"/>
                      <a:pt x="6056" y="846"/>
                      <a:pt x="7176" y="369"/>
                    </a:cubicBezTo>
                    <a:cubicBezTo>
                      <a:pt x="7354" y="298"/>
                      <a:pt x="7354" y="0"/>
                      <a:pt x="7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53" name="Google Shape;1953;p23"/>
              <p:cNvSpPr/>
              <p:nvPr/>
            </p:nvSpPr>
            <p:spPr>
              <a:xfrm>
                <a:off x="4999475" y="5043050"/>
                <a:ext cx="1167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5804" extrusionOk="0">
                    <a:moveTo>
                      <a:pt x="109" y="1"/>
                    </a:moveTo>
                    <a:cubicBezTo>
                      <a:pt x="51" y="1"/>
                      <a:pt x="0" y="65"/>
                      <a:pt x="34" y="142"/>
                    </a:cubicBezTo>
                    <a:cubicBezTo>
                      <a:pt x="522" y="1154"/>
                      <a:pt x="1249" y="2011"/>
                      <a:pt x="1939" y="2892"/>
                    </a:cubicBezTo>
                    <a:cubicBezTo>
                      <a:pt x="2665" y="3833"/>
                      <a:pt x="3380" y="5011"/>
                      <a:pt x="4320" y="5750"/>
                    </a:cubicBezTo>
                    <a:cubicBezTo>
                      <a:pt x="4364" y="5787"/>
                      <a:pt x="4410" y="5803"/>
                      <a:pt x="4453" y="5803"/>
                    </a:cubicBezTo>
                    <a:cubicBezTo>
                      <a:pt x="4574" y="5803"/>
                      <a:pt x="4668" y="5676"/>
                      <a:pt x="4606" y="5535"/>
                    </a:cubicBezTo>
                    <a:cubicBezTo>
                      <a:pt x="4154" y="4547"/>
                      <a:pt x="3296" y="3666"/>
                      <a:pt x="2618" y="2821"/>
                    </a:cubicBezTo>
                    <a:cubicBezTo>
                      <a:pt x="1844" y="1856"/>
                      <a:pt x="1129" y="820"/>
                      <a:pt x="177" y="35"/>
                    </a:cubicBezTo>
                    <a:cubicBezTo>
                      <a:pt x="157" y="11"/>
                      <a:pt x="132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54" name="Google Shape;1954;p23"/>
              <p:cNvSpPr/>
              <p:nvPr/>
            </p:nvSpPr>
            <p:spPr>
              <a:xfrm>
                <a:off x="5387050" y="5127350"/>
                <a:ext cx="103700" cy="137675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507" extrusionOk="0">
                    <a:moveTo>
                      <a:pt x="236" y="1"/>
                    </a:moveTo>
                    <a:cubicBezTo>
                      <a:pt x="114" y="1"/>
                      <a:pt x="0" y="145"/>
                      <a:pt x="81" y="270"/>
                    </a:cubicBezTo>
                    <a:cubicBezTo>
                      <a:pt x="652" y="1235"/>
                      <a:pt x="1319" y="2140"/>
                      <a:pt x="1962" y="3068"/>
                    </a:cubicBezTo>
                    <a:cubicBezTo>
                      <a:pt x="2521" y="3866"/>
                      <a:pt x="3045" y="4842"/>
                      <a:pt x="3807" y="5461"/>
                    </a:cubicBezTo>
                    <a:cubicBezTo>
                      <a:pt x="3842" y="5492"/>
                      <a:pt x="3886" y="5506"/>
                      <a:pt x="3930" y="5506"/>
                    </a:cubicBezTo>
                    <a:cubicBezTo>
                      <a:pt x="4039" y="5506"/>
                      <a:pt x="4147" y="5422"/>
                      <a:pt x="4105" y="5295"/>
                    </a:cubicBezTo>
                    <a:cubicBezTo>
                      <a:pt x="3724" y="4330"/>
                      <a:pt x="2938" y="3473"/>
                      <a:pt x="2319" y="2616"/>
                    </a:cubicBezTo>
                    <a:cubicBezTo>
                      <a:pt x="1676" y="1759"/>
                      <a:pt x="1069" y="866"/>
                      <a:pt x="355" y="56"/>
                    </a:cubicBezTo>
                    <a:cubicBezTo>
                      <a:pt x="319" y="17"/>
                      <a:pt x="277" y="1"/>
                      <a:pt x="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55" name="Google Shape;1955;p23"/>
              <p:cNvSpPr/>
              <p:nvPr/>
            </p:nvSpPr>
            <p:spPr>
              <a:xfrm>
                <a:off x="5678500" y="5203625"/>
                <a:ext cx="117150" cy="144825"/>
              </a:xfrm>
              <a:custGeom>
                <a:avLst/>
                <a:gdLst/>
                <a:ahLst/>
                <a:cxnLst/>
                <a:rect l="l" t="t" r="r" b="b"/>
                <a:pathLst>
                  <a:path w="4686" h="5793" extrusionOk="0">
                    <a:moveTo>
                      <a:pt x="117" y="0"/>
                    </a:moveTo>
                    <a:cubicBezTo>
                      <a:pt x="50" y="0"/>
                      <a:pt x="0" y="59"/>
                      <a:pt x="43" y="136"/>
                    </a:cubicBezTo>
                    <a:cubicBezTo>
                      <a:pt x="543" y="1148"/>
                      <a:pt x="1270" y="2006"/>
                      <a:pt x="1948" y="2887"/>
                    </a:cubicBezTo>
                    <a:cubicBezTo>
                      <a:pt x="2686" y="3827"/>
                      <a:pt x="3401" y="5006"/>
                      <a:pt x="4329" y="5744"/>
                    </a:cubicBezTo>
                    <a:cubicBezTo>
                      <a:pt x="4372" y="5778"/>
                      <a:pt x="4418" y="5793"/>
                      <a:pt x="4461" y="5793"/>
                    </a:cubicBezTo>
                    <a:cubicBezTo>
                      <a:pt x="4586" y="5793"/>
                      <a:pt x="4686" y="5668"/>
                      <a:pt x="4615" y="5518"/>
                    </a:cubicBezTo>
                    <a:cubicBezTo>
                      <a:pt x="4175" y="4542"/>
                      <a:pt x="3305" y="3661"/>
                      <a:pt x="2639" y="2815"/>
                    </a:cubicBezTo>
                    <a:cubicBezTo>
                      <a:pt x="1865" y="1851"/>
                      <a:pt x="1150" y="815"/>
                      <a:pt x="198" y="29"/>
                    </a:cubicBezTo>
                    <a:cubicBezTo>
                      <a:pt x="171" y="9"/>
                      <a:pt x="143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56" name="Google Shape;1956;p23"/>
              <p:cNvSpPr/>
              <p:nvPr/>
            </p:nvSpPr>
            <p:spPr>
              <a:xfrm>
                <a:off x="5904100" y="5143025"/>
                <a:ext cx="183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55" h="1835" extrusionOk="0">
                    <a:moveTo>
                      <a:pt x="7128" y="0"/>
                    </a:moveTo>
                    <a:cubicBezTo>
                      <a:pt x="5997" y="24"/>
                      <a:pt x="4854" y="381"/>
                      <a:pt x="3747" y="643"/>
                    </a:cubicBezTo>
                    <a:cubicBezTo>
                      <a:pt x="2544" y="905"/>
                      <a:pt x="1342" y="1155"/>
                      <a:pt x="175" y="1536"/>
                    </a:cubicBezTo>
                    <a:cubicBezTo>
                      <a:pt x="0" y="1571"/>
                      <a:pt x="31" y="1834"/>
                      <a:pt x="200" y="1834"/>
                    </a:cubicBezTo>
                    <a:cubicBezTo>
                      <a:pt x="203" y="1834"/>
                      <a:pt x="207" y="1834"/>
                      <a:pt x="211" y="1834"/>
                    </a:cubicBezTo>
                    <a:cubicBezTo>
                      <a:pt x="1342" y="1691"/>
                      <a:pt x="2473" y="1453"/>
                      <a:pt x="3580" y="1239"/>
                    </a:cubicBezTo>
                    <a:cubicBezTo>
                      <a:pt x="4771" y="1001"/>
                      <a:pt x="6057" y="846"/>
                      <a:pt x="7176" y="370"/>
                    </a:cubicBezTo>
                    <a:cubicBezTo>
                      <a:pt x="7355" y="298"/>
                      <a:pt x="7355" y="0"/>
                      <a:pt x="7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57" name="Google Shape;1957;p23"/>
              <p:cNvSpPr/>
              <p:nvPr/>
            </p:nvSpPr>
            <p:spPr>
              <a:xfrm>
                <a:off x="6066450" y="5287925"/>
                <a:ext cx="103250" cy="137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5501" extrusionOk="0">
                    <a:moveTo>
                      <a:pt x="233" y="0"/>
                    </a:moveTo>
                    <a:cubicBezTo>
                      <a:pt x="120" y="0"/>
                      <a:pt x="0" y="139"/>
                      <a:pt x="63" y="265"/>
                    </a:cubicBezTo>
                    <a:cubicBezTo>
                      <a:pt x="634" y="1229"/>
                      <a:pt x="1301" y="2134"/>
                      <a:pt x="1944" y="3063"/>
                    </a:cubicBezTo>
                    <a:cubicBezTo>
                      <a:pt x="2504" y="3860"/>
                      <a:pt x="3027" y="4825"/>
                      <a:pt x="3789" y="5456"/>
                    </a:cubicBezTo>
                    <a:cubicBezTo>
                      <a:pt x="3824" y="5487"/>
                      <a:pt x="3868" y="5501"/>
                      <a:pt x="3913" y="5501"/>
                    </a:cubicBezTo>
                    <a:cubicBezTo>
                      <a:pt x="4021" y="5501"/>
                      <a:pt x="4129" y="5416"/>
                      <a:pt x="4087" y="5289"/>
                    </a:cubicBezTo>
                    <a:cubicBezTo>
                      <a:pt x="3718" y="4325"/>
                      <a:pt x="2920" y="3456"/>
                      <a:pt x="2301" y="2610"/>
                    </a:cubicBezTo>
                    <a:cubicBezTo>
                      <a:pt x="1658" y="1753"/>
                      <a:pt x="1051" y="860"/>
                      <a:pt x="337" y="50"/>
                    </a:cubicBezTo>
                    <a:cubicBezTo>
                      <a:pt x="307" y="15"/>
                      <a:pt x="271" y="0"/>
                      <a:pt x="2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58" name="Google Shape;1958;p23"/>
              <p:cNvSpPr/>
              <p:nvPr/>
            </p:nvSpPr>
            <p:spPr>
              <a:xfrm>
                <a:off x="6279475" y="5178650"/>
                <a:ext cx="14037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615" h="2095" extrusionOk="0">
                    <a:moveTo>
                      <a:pt x="5321" y="1"/>
                    </a:moveTo>
                    <a:cubicBezTo>
                      <a:pt x="5308" y="1"/>
                      <a:pt x="5295" y="2"/>
                      <a:pt x="5282" y="4"/>
                    </a:cubicBezTo>
                    <a:cubicBezTo>
                      <a:pt x="4401" y="123"/>
                      <a:pt x="3555" y="528"/>
                      <a:pt x="2722" y="802"/>
                    </a:cubicBezTo>
                    <a:cubicBezTo>
                      <a:pt x="1876" y="1100"/>
                      <a:pt x="1031" y="1385"/>
                      <a:pt x="198" y="1731"/>
                    </a:cubicBezTo>
                    <a:cubicBezTo>
                      <a:pt x="1" y="1807"/>
                      <a:pt x="45" y="2095"/>
                      <a:pt x="238" y="2095"/>
                    </a:cubicBezTo>
                    <a:cubicBezTo>
                      <a:pt x="255" y="2095"/>
                      <a:pt x="274" y="2093"/>
                      <a:pt x="293" y="2088"/>
                    </a:cubicBezTo>
                    <a:cubicBezTo>
                      <a:pt x="1222" y="1826"/>
                      <a:pt x="2126" y="1516"/>
                      <a:pt x="3031" y="1219"/>
                    </a:cubicBezTo>
                    <a:cubicBezTo>
                      <a:pt x="3841" y="957"/>
                      <a:pt x="4686" y="766"/>
                      <a:pt x="5436" y="338"/>
                    </a:cubicBezTo>
                    <a:cubicBezTo>
                      <a:pt x="5615" y="237"/>
                      <a:pt x="5511" y="1"/>
                      <a:pt x="5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59" name="Google Shape;1959;p23"/>
              <p:cNvSpPr/>
              <p:nvPr/>
            </p:nvSpPr>
            <p:spPr>
              <a:xfrm>
                <a:off x="6357975" y="5364225"/>
                <a:ext cx="116650" cy="144925"/>
              </a:xfrm>
              <a:custGeom>
                <a:avLst/>
                <a:gdLst/>
                <a:ahLst/>
                <a:cxnLst/>
                <a:rect l="l" t="t" r="r" b="b"/>
                <a:pathLst>
                  <a:path w="4666" h="5797" extrusionOk="0">
                    <a:moveTo>
                      <a:pt x="109" y="1"/>
                    </a:moveTo>
                    <a:cubicBezTo>
                      <a:pt x="51" y="1"/>
                      <a:pt x="0" y="65"/>
                      <a:pt x="34" y="142"/>
                    </a:cubicBezTo>
                    <a:cubicBezTo>
                      <a:pt x="522" y="1154"/>
                      <a:pt x="1249" y="2011"/>
                      <a:pt x="1939" y="2892"/>
                    </a:cubicBezTo>
                    <a:cubicBezTo>
                      <a:pt x="2666" y="3833"/>
                      <a:pt x="3380" y="5011"/>
                      <a:pt x="4320" y="5749"/>
                    </a:cubicBezTo>
                    <a:cubicBezTo>
                      <a:pt x="4359" y="5782"/>
                      <a:pt x="4401" y="5796"/>
                      <a:pt x="4441" y="5796"/>
                    </a:cubicBezTo>
                    <a:cubicBezTo>
                      <a:pt x="4563" y="5796"/>
                      <a:pt x="4666" y="5666"/>
                      <a:pt x="4594" y="5523"/>
                    </a:cubicBezTo>
                    <a:cubicBezTo>
                      <a:pt x="4154" y="4547"/>
                      <a:pt x="3285" y="3666"/>
                      <a:pt x="2618" y="2821"/>
                    </a:cubicBezTo>
                    <a:cubicBezTo>
                      <a:pt x="1844" y="1844"/>
                      <a:pt x="1130" y="820"/>
                      <a:pt x="177" y="34"/>
                    </a:cubicBezTo>
                    <a:cubicBezTo>
                      <a:pt x="157" y="11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60" name="Google Shape;1960;p23"/>
              <p:cNvSpPr/>
              <p:nvPr/>
            </p:nvSpPr>
            <p:spPr>
              <a:xfrm>
                <a:off x="6583700" y="5303450"/>
                <a:ext cx="1832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25" extrusionOk="0">
                    <a:moveTo>
                      <a:pt x="7102" y="1"/>
                    </a:moveTo>
                    <a:cubicBezTo>
                      <a:pt x="5971" y="25"/>
                      <a:pt x="4828" y="382"/>
                      <a:pt x="3721" y="632"/>
                    </a:cubicBezTo>
                    <a:cubicBezTo>
                      <a:pt x="2519" y="906"/>
                      <a:pt x="1316" y="1156"/>
                      <a:pt x="149" y="1525"/>
                    </a:cubicBezTo>
                    <a:cubicBezTo>
                      <a:pt x="1" y="1571"/>
                      <a:pt x="6" y="1824"/>
                      <a:pt x="164" y="1824"/>
                    </a:cubicBezTo>
                    <a:cubicBezTo>
                      <a:pt x="170" y="1824"/>
                      <a:pt x="178" y="1824"/>
                      <a:pt x="185" y="1823"/>
                    </a:cubicBezTo>
                    <a:cubicBezTo>
                      <a:pt x="1316" y="1692"/>
                      <a:pt x="2447" y="1453"/>
                      <a:pt x="3566" y="1227"/>
                    </a:cubicBezTo>
                    <a:cubicBezTo>
                      <a:pt x="4757" y="989"/>
                      <a:pt x="6031" y="846"/>
                      <a:pt x="7150" y="370"/>
                    </a:cubicBezTo>
                    <a:cubicBezTo>
                      <a:pt x="7329" y="299"/>
                      <a:pt x="7329" y="1"/>
                      <a:pt x="7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61" name="Google Shape;1961;p23"/>
              <p:cNvSpPr/>
              <p:nvPr/>
            </p:nvSpPr>
            <p:spPr>
              <a:xfrm>
                <a:off x="6745550" y="5448225"/>
                <a:ext cx="10337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4135" h="5497" extrusionOk="0">
                    <a:moveTo>
                      <a:pt x="230" y="0"/>
                    </a:moveTo>
                    <a:cubicBezTo>
                      <a:pt x="113" y="0"/>
                      <a:pt x="1" y="143"/>
                      <a:pt x="81" y="258"/>
                    </a:cubicBezTo>
                    <a:cubicBezTo>
                      <a:pt x="640" y="1235"/>
                      <a:pt x="1319" y="2139"/>
                      <a:pt x="1950" y="3056"/>
                    </a:cubicBezTo>
                    <a:cubicBezTo>
                      <a:pt x="2522" y="3866"/>
                      <a:pt x="3045" y="4830"/>
                      <a:pt x="3796" y="5449"/>
                    </a:cubicBezTo>
                    <a:cubicBezTo>
                      <a:pt x="3832" y="5482"/>
                      <a:pt x="3879" y="5497"/>
                      <a:pt x="3926" y="5497"/>
                    </a:cubicBezTo>
                    <a:cubicBezTo>
                      <a:pt x="4032" y="5497"/>
                      <a:pt x="4135" y="5419"/>
                      <a:pt x="4093" y="5295"/>
                    </a:cubicBezTo>
                    <a:cubicBezTo>
                      <a:pt x="3724" y="4330"/>
                      <a:pt x="2938" y="3461"/>
                      <a:pt x="2307" y="2616"/>
                    </a:cubicBezTo>
                    <a:cubicBezTo>
                      <a:pt x="1676" y="1747"/>
                      <a:pt x="1057" y="854"/>
                      <a:pt x="343" y="56"/>
                    </a:cubicBezTo>
                    <a:cubicBezTo>
                      <a:pt x="310" y="17"/>
                      <a:pt x="270" y="0"/>
                      <a:pt x="2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62" name="Google Shape;1962;p23"/>
              <p:cNvSpPr/>
              <p:nvPr/>
            </p:nvSpPr>
            <p:spPr>
              <a:xfrm>
                <a:off x="6958975" y="5339100"/>
                <a:ext cx="13982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2095" extrusionOk="0">
                    <a:moveTo>
                      <a:pt x="5301" y="0"/>
                    </a:moveTo>
                    <a:cubicBezTo>
                      <a:pt x="5288" y="0"/>
                      <a:pt x="5274" y="1"/>
                      <a:pt x="5260" y="4"/>
                    </a:cubicBezTo>
                    <a:cubicBezTo>
                      <a:pt x="4391" y="123"/>
                      <a:pt x="3533" y="516"/>
                      <a:pt x="2700" y="801"/>
                    </a:cubicBezTo>
                    <a:cubicBezTo>
                      <a:pt x="1855" y="1099"/>
                      <a:pt x="1009" y="1385"/>
                      <a:pt x="176" y="1730"/>
                    </a:cubicBezTo>
                    <a:cubicBezTo>
                      <a:pt x="1" y="1807"/>
                      <a:pt x="37" y="2094"/>
                      <a:pt x="229" y="2094"/>
                    </a:cubicBezTo>
                    <a:cubicBezTo>
                      <a:pt x="246" y="2094"/>
                      <a:pt x="264" y="2092"/>
                      <a:pt x="283" y="2087"/>
                    </a:cubicBezTo>
                    <a:cubicBezTo>
                      <a:pt x="1200" y="1825"/>
                      <a:pt x="2105" y="1516"/>
                      <a:pt x="3021" y="1218"/>
                    </a:cubicBezTo>
                    <a:cubicBezTo>
                      <a:pt x="3819" y="956"/>
                      <a:pt x="4664" y="754"/>
                      <a:pt x="5415" y="337"/>
                    </a:cubicBezTo>
                    <a:cubicBezTo>
                      <a:pt x="5593" y="226"/>
                      <a:pt x="5490" y="0"/>
                      <a:pt x="5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63" name="Google Shape;1963;p23"/>
              <p:cNvSpPr/>
              <p:nvPr/>
            </p:nvSpPr>
            <p:spPr>
              <a:xfrm>
                <a:off x="7037000" y="5524525"/>
                <a:ext cx="116950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5802" extrusionOk="0">
                    <a:moveTo>
                      <a:pt x="114" y="1"/>
                    </a:moveTo>
                    <a:cubicBezTo>
                      <a:pt x="49" y="1"/>
                      <a:pt x="1" y="71"/>
                      <a:pt x="43" y="147"/>
                    </a:cubicBezTo>
                    <a:cubicBezTo>
                      <a:pt x="531" y="1159"/>
                      <a:pt x="1270" y="2016"/>
                      <a:pt x="1948" y="2897"/>
                    </a:cubicBezTo>
                    <a:cubicBezTo>
                      <a:pt x="2675" y="3838"/>
                      <a:pt x="3389" y="5005"/>
                      <a:pt x="4330" y="5755"/>
                    </a:cubicBezTo>
                    <a:cubicBezTo>
                      <a:pt x="4371" y="5787"/>
                      <a:pt x="4415" y="5802"/>
                      <a:pt x="4455" y="5802"/>
                    </a:cubicBezTo>
                    <a:cubicBezTo>
                      <a:pt x="4579" y="5802"/>
                      <a:pt x="4678" y="5672"/>
                      <a:pt x="4615" y="5529"/>
                    </a:cubicBezTo>
                    <a:cubicBezTo>
                      <a:pt x="4163" y="4552"/>
                      <a:pt x="3306" y="3671"/>
                      <a:pt x="2639" y="2826"/>
                    </a:cubicBezTo>
                    <a:cubicBezTo>
                      <a:pt x="1865" y="1850"/>
                      <a:pt x="1151" y="826"/>
                      <a:pt x="198" y="40"/>
                    </a:cubicBezTo>
                    <a:cubicBezTo>
                      <a:pt x="171" y="12"/>
                      <a:pt x="141" y="1"/>
                      <a:pt x="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64" name="Google Shape;1964;p23"/>
              <p:cNvSpPr/>
              <p:nvPr/>
            </p:nvSpPr>
            <p:spPr>
              <a:xfrm>
                <a:off x="7262775" y="5463600"/>
                <a:ext cx="183400" cy="45950"/>
              </a:xfrm>
              <a:custGeom>
                <a:avLst/>
                <a:gdLst/>
                <a:ahLst/>
                <a:cxnLst/>
                <a:rect l="l" t="t" r="r" b="b"/>
                <a:pathLst>
                  <a:path w="7336" h="1838" extrusionOk="0">
                    <a:moveTo>
                      <a:pt x="7121" y="0"/>
                    </a:moveTo>
                    <a:cubicBezTo>
                      <a:pt x="5990" y="36"/>
                      <a:pt x="4835" y="393"/>
                      <a:pt x="3740" y="643"/>
                    </a:cubicBezTo>
                    <a:cubicBezTo>
                      <a:pt x="2538" y="917"/>
                      <a:pt x="1323" y="1167"/>
                      <a:pt x="168" y="1536"/>
                    </a:cubicBezTo>
                    <a:cubicBezTo>
                      <a:pt x="0" y="1581"/>
                      <a:pt x="11" y="1837"/>
                      <a:pt x="162" y="1837"/>
                    </a:cubicBezTo>
                    <a:cubicBezTo>
                      <a:pt x="172" y="1837"/>
                      <a:pt x="182" y="1836"/>
                      <a:pt x="192" y="1834"/>
                    </a:cubicBezTo>
                    <a:cubicBezTo>
                      <a:pt x="1323" y="1703"/>
                      <a:pt x="2454" y="1465"/>
                      <a:pt x="3573" y="1239"/>
                    </a:cubicBezTo>
                    <a:cubicBezTo>
                      <a:pt x="4764" y="1001"/>
                      <a:pt x="6050" y="858"/>
                      <a:pt x="7157" y="381"/>
                    </a:cubicBezTo>
                    <a:cubicBezTo>
                      <a:pt x="7336" y="298"/>
                      <a:pt x="7336" y="0"/>
                      <a:pt x="7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65" name="Google Shape;1965;p23"/>
              <p:cNvSpPr/>
              <p:nvPr/>
            </p:nvSpPr>
            <p:spPr>
              <a:xfrm>
                <a:off x="6489525" y="5040075"/>
                <a:ext cx="116725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5804" extrusionOk="0">
                    <a:moveTo>
                      <a:pt x="114" y="1"/>
                    </a:moveTo>
                    <a:cubicBezTo>
                      <a:pt x="52" y="1"/>
                      <a:pt x="1" y="65"/>
                      <a:pt x="35" y="142"/>
                    </a:cubicBezTo>
                    <a:cubicBezTo>
                      <a:pt x="523" y="1154"/>
                      <a:pt x="1261" y="2011"/>
                      <a:pt x="1940" y="2892"/>
                    </a:cubicBezTo>
                    <a:cubicBezTo>
                      <a:pt x="2666" y="3833"/>
                      <a:pt x="3380" y="5011"/>
                      <a:pt x="4321" y="5750"/>
                    </a:cubicBezTo>
                    <a:cubicBezTo>
                      <a:pt x="4365" y="5787"/>
                      <a:pt x="4411" y="5803"/>
                      <a:pt x="4454" y="5803"/>
                    </a:cubicBezTo>
                    <a:cubicBezTo>
                      <a:pt x="4574" y="5803"/>
                      <a:pt x="4668" y="5676"/>
                      <a:pt x="4607" y="5535"/>
                    </a:cubicBezTo>
                    <a:cubicBezTo>
                      <a:pt x="4154" y="4547"/>
                      <a:pt x="3297" y="3666"/>
                      <a:pt x="2630" y="2821"/>
                    </a:cubicBezTo>
                    <a:cubicBezTo>
                      <a:pt x="1856" y="1856"/>
                      <a:pt x="1142" y="820"/>
                      <a:pt x="190" y="35"/>
                    </a:cubicBezTo>
                    <a:cubicBezTo>
                      <a:pt x="166" y="11"/>
                      <a:pt x="139" y="1"/>
                      <a:pt x="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66" name="Google Shape;1966;p23"/>
              <p:cNvSpPr/>
              <p:nvPr/>
            </p:nvSpPr>
            <p:spPr>
              <a:xfrm>
                <a:off x="6877350" y="5124325"/>
                <a:ext cx="1034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5509" extrusionOk="0">
                    <a:moveTo>
                      <a:pt x="230" y="1"/>
                    </a:moveTo>
                    <a:cubicBezTo>
                      <a:pt x="113" y="1"/>
                      <a:pt x="1" y="140"/>
                      <a:pt x="71" y="272"/>
                    </a:cubicBezTo>
                    <a:cubicBezTo>
                      <a:pt x="643" y="1237"/>
                      <a:pt x="1310" y="2141"/>
                      <a:pt x="1953" y="3070"/>
                    </a:cubicBezTo>
                    <a:cubicBezTo>
                      <a:pt x="2512" y="3868"/>
                      <a:pt x="3036" y="4844"/>
                      <a:pt x="3798" y="5463"/>
                    </a:cubicBezTo>
                    <a:cubicBezTo>
                      <a:pt x="3832" y="5494"/>
                      <a:pt x="3877" y="5508"/>
                      <a:pt x="3921" y="5508"/>
                    </a:cubicBezTo>
                    <a:cubicBezTo>
                      <a:pt x="4030" y="5508"/>
                      <a:pt x="4138" y="5424"/>
                      <a:pt x="4096" y="5297"/>
                    </a:cubicBezTo>
                    <a:cubicBezTo>
                      <a:pt x="3727" y="4332"/>
                      <a:pt x="2929" y="3475"/>
                      <a:pt x="2310" y="2618"/>
                    </a:cubicBezTo>
                    <a:cubicBezTo>
                      <a:pt x="1667" y="1760"/>
                      <a:pt x="1060" y="868"/>
                      <a:pt x="345" y="58"/>
                    </a:cubicBezTo>
                    <a:cubicBezTo>
                      <a:pt x="311" y="18"/>
                      <a:pt x="270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67" name="Google Shape;1967;p23"/>
              <p:cNvSpPr/>
              <p:nvPr/>
            </p:nvSpPr>
            <p:spPr>
              <a:xfrm>
                <a:off x="7168875" y="5200525"/>
                <a:ext cx="116875" cy="144900"/>
              </a:xfrm>
              <a:custGeom>
                <a:avLst/>
                <a:gdLst/>
                <a:ahLst/>
                <a:cxnLst/>
                <a:rect l="l" t="t" r="r" b="b"/>
                <a:pathLst>
                  <a:path w="4675" h="5796" extrusionOk="0">
                    <a:moveTo>
                      <a:pt x="111" y="0"/>
                    </a:moveTo>
                    <a:cubicBezTo>
                      <a:pt x="49" y="0"/>
                      <a:pt x="0" y="65"/>
                      <a:pt x="43" y="141"/>
                    </a:cubicBezTo>
                    <a:cubicBezTo>
                      <a:pt x="531" y="1153"/>
                      <a:pt x="1257" y="2011"/>
                      <a:pt x="1948" y="2892"/>
                    </a:cubicBezTo>
                    <a:cubicBezTo>
                      <a:pt x="2674" y="3844"/>
                      <a:pt x="3388" y="5011"/>
                      <a:pt x="4329" y="5749"/>
                    </a:cubicBezTo>
                    <a:cubicBezTo>
                      <a:pt x="4367" y="5782"/>
                      <a:pt x="4410" y="5796"/>
                      <a:pt x="4450" y="5796"/>
                    </a:cubicBezTo>
                    <a:cubicBezTo>
                      <a:pt x="4571" y="5796"/>
                      <a:pt x="4674" y="5666"/>
                      <a:pt x="4603" y="5523"/>
                    </a:cubicBezTo>
                    <a:cubicBezTo>
                      <a:pt x="4162" y="4547"/>
                      <a:pt x="3293" y="3665"/>
                      <a:pt x="2626" y="2820"/>
                    </a:cubicBezTo>
                    <a:cubicBezTo>
                      <a:pt x="1853" y="1844"/>
                      <a:pt x="1138" y="820"/>
                      <a:pt x="186" y="34"/>
                    </a:cubicBezTo>
                    <a:cubicBezTo>
                      <a:pt x="162" y="10"/>
                      <a:pt x="135" y="0"/>
                      <a:pt x="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68" name="Google Shape;1968;p23"/>
              <p:cNvSpPr/>
              <p:nvPr/>
            </p:nvSpPr>
            <p:spPr>
              <a:xfrm>
                <a:off x="6583700" y="4926875"/>
                <a:ext cx="1832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25" extrusionOk="0">
                    <a:moveTo>
                      <a:pt x="7102" y="1"/>
                    </a:moveTo>
                    <a:cubicBezTo>
                      <a:pt x="5971" y="25"/>
                      <a:pt x="4828" y="382"/>
                      <a:pt x="3721" y="632"/>
                    </a:cubicBezTo>
                    <a:cubicBezTo>
                      <a:pt x="2519" y="906"/>
                      <a:pt x="1316" y="1156"/>
                      <a:pt x="149" y="1525"/>
                    </a:cubicBezTo>
                    <a:cubicBezTo>
                      <a:pt x="1" y="1571"/>
                      <a:pt x="6" y="1824"/>
                      <a:pt x="164" y="1824"/>
                    </a:cubicBezTo>
                    <a:cubicBezTo>
                      <a:pt x="170" y="1824"/>
                      <a:pt x="178" y="1824"/>
                      <a:pt x="185" y="1823"/>
                    </a:cubicBezTo>
                    <a:cubicBezTo>
                      <a:pt x="1316" y="1692"/>
                      <a:pt x="2447" y="1453"/>
                      <a:pt x="3566" y="1227"/>
                    </a:cubicBezTo>
                    <a:cubicBezTo>
                      <a:pt x="4757" y="989"/>
                      <a:pt x="6031" y="846"/>
                      <a:pt x="7150" y="370"/>
                    </a:cubicBezTo>
                    <a:cubicBezTo>
                      <a:pt x="7329" y="299"/>
                      <a:pt x="7329" y="1"/>
                      <a:pt x="7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69" name="Google Shape;1969;p23"/>
              <p:cNvSpPr/>
              <p:nvPr/>
            </p:nvSpPr>
            <p:spPr>
              <a:xfrm>
                <a:off x="6958975" y="4962525"/>
                <a:ext cx="13982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2095" extrusionOk="0">
                    <a:moveTo>
                      <a:pt x="5301" y="0"/>
                    </a:moveTo>
                    <a:cubicBezTo>
                      <a:pt x="5288" y="0"/>
                      <a:pt x="5274" y="1"/>
                      <a:pt x="5260" y="4"/>
                    </a:cubicBezTo>
                    <a:cubicBezTo>
                      <a:pt x="4391" y="123"/>
                      <a:pt x="3533" y="516"/>
                      <a:pt x="2700" y="801"/>
                    </a:cubicBezTo>
                    <a:cubicBezTo>
                      <a:pt x="1855" y="1099"/>
                      <a:pt x="1009" y="1385"/>
                      <a:pt x="176" y="1730"/>
                    </a:cubicBezTo>
                    <a:cubicBezTo>
                      <a:pt x="1" y="1807"/>
                      <a:pt x="37" y="2094"/>
                      <a:pt x="229" y="2094"/>
                    </a:cubicBezTo>
                    <a:cubicBezTo>
                      <a:pt x="246" y="2094"/>
                      <a:pt x="264" y="2092"/>
                      <a:pt x="283" y="2087"/>
                    </a:cubicBezTo>
                    <a:cubicBezTo>
                      <a:pt x="1200" y="1825"/>
                      <a:pt x="2105" y="1516"/>
                      <a:pt x="3021" y="1218"/>
                    </a:cubicBezTo>
                    <a:cubicBezTo>
                      <a:pt x="3819" y="956"/>
                      <a:pt x="4664" y="754"/>
                      <a:pt x="5415" y="337"/>
                    </a:cubicBezTo>
                    <a:cubicBezTo>
                      <a:pt x="5593" y="226"/>
                      <a:pt x="5490" y="0"/>
                      <a:pt x="5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70" name="Google Shape;1970;p23"/>
              <p:cNvSpPr/>
              <p:nvPr/>
            </p:nvSpPr>
            <p:spPr>
              <a:xfrm>
                <a:off x="7262775" y="5087025"/>
                <a:ext cx="183400" cy="45950"/>
              </a:xfrm>
              <a:custGeom>
                <a:avLst/>
                <a:gdLst/>
                <a:ahLst/>
                <a:cxnLst/>
                <a:rect l="l" t="t" r="r" b="b"/>
                <a:pathLst>
                  <a:path w="7336" h="1838" extrusionOk="0">
                    <a:moveTo>
                      <a:pt x="7121" y="0"/>
                    </a:moveTo>
                    <a:cubicBezTo>
                      <a:pt x="5990" y="36"/>
                      <a:pt x="4835" y="393"/>
                      <a:pt x="3740" y="643"/>
                    </a:cubicBezTo>
                    <a:cubicBezTo>
                      <a:pt x="2538" y="917"/>
                      <a:pt x="1323" y="1167"/>
                      <a:pt x="168" y="1536"/>
                    </a:cubicBezTo>
                    <a:cubicBezTo>
                      <a:pt x="0" y="1581"/>
                      <a:pt x="11" y="1837"/>
                      <a:pt x="162" y="1837"/>
                    </a:cubicBezTo>
                    <a:cubicBezTo>
                      <a:pt x="172" y="1837"/>
                      <a:pt x="182" y="1836"/>
                      <a:pt x="192" y="1834"/>
                    </a:cubicBezTo>
                    <a:cubicBezTo>
                      <a:pt x="1323" y="1703"/>
                      <a:pt x="2454" y="1465"/>
                      <a:pt x="3573" y="1239"/>
                    </a:cubicBezTo>
                    <a:cubicBezTo>
                      <a:pt x="4764" y="1001"/>
                      <a:pt x="6050" y="858"/>
                      <a:pt x="7157" y="381"/>
                    </a:cubicBezTo>
                    <a:cubicBezTo>
                      <a:pt x="7336" y="298"/>
                      <a:pt x="7336" y="0"/>
                      <a:pt x="7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971" name="Google Shape;1971;p23"/>
              <p:cNvSpPr/>
              <p:nvPr/>
            </p:nvSpPr>
            <p:spPr>
              <a:xfrm>
                <a:off x="7176100" y="4769263"/>
                <a:ext cx="116875" cy="144900"/>
              </a:xfrm>
              <a:custGeom>
                <a:avLst/>
                <a:gdLst/>
                <a:ahLst/>
                <a:cxnLst/>
                <a:rect l="l" t="t" r="r" b="b"/>
                <a:pathLst>
                  <a:path w="4675" h="5796" extrusionOk="0">
                    <a:moveTo>
                      <a:pt x="111" y="0"/>
                    </a:moveTo>
                    <a:cubicBezTo>
                      <a:pt x="49" y="0"/>
                      <a:pt x="0" y="65"/>
                      <a:pt x="43" y="141"/>
                    </a:cubicBezTo>
                    <a:cubicBezTo>
                      <a:pt x="531" y="1153"/>
                      <a:pt x="1257" y="2011"/>
                      <a:pt x="1948" y="2892"/>
                    </a:cubicBezTo>
                    <a:cubicBezTo>
                      <a:pt x="2674" y="3844"/>
                      <a:pt x="3388" y="5011"/>
                      <a:pt x="4329" y="5749"/>
                    </a:cubicBezTo>
                    <a:cubicBezTo>
                      <a:pt x="4367" y="5782"/>
                      <a:pt x="4410" y="5796"/>
                      <a:pt x="4450" y="5796"/>
                    </a:cubicBezTo>
                    <a:cubicBezTo>
                      <a:pt x="4571" y="5796"/>
                      <a:pt x="4674" y="5666"/>
                      <a:pt x="4603" y="5523"/>
                    </a:cubicBezTo>
                    <a:cubicBezTo>
                      <a:pt x="4162" y="4547"/>
                      <a:pt x="3293" y="3665"/>
                      <a:pt x="2626" y="2820"/>
                    </a:cubicBezTo>
                    <a:cubicBezTo>
                      <a:pt x="1853" y="1844"/>
                      <a:pt x="1138" y="820"/>
                      <a:pt x="186" y="34"/>
                    </a:cubicBezTo>
                    <a:cubicBezTo>
                      <a:pt x="162" y="10"/>
                      <a:pt x="135" y="0"/>
                      <a:pt x="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904510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972AE6E1-85E1-49AE-9EB4-1E31104ED1EA}"/>
              </a:ext>
            </a:extLst>
          </p:cNvPr>
          <p:cNvGrpSpPr/>
          <p:nvPr userDrawn="1"/>
        </p:nvGrpSpPr>
        <p:grpSpPr>
          <a:xfrm>
            <a:off x="410360" y="1165242"/>
            <a:ext cx="11375609" cy="5427861"/>
            <a:chOff x="-2670393" y="6563600"/>
            <a:chExt cx="21679140" cy="10344176"/>
          </a:xfrm>
          <a:solidFill>
            <a:schemeClr val="bg1"/>
          </a:solidFill>
        </p:grpSpPr>
        <p:sp>
          <p:nvSpPr>
            <p:cNvPr id="12" name="Rectangle 11">
              <a:extLst>
                <a:ext uri="{FF2B5EF4-FFF2-40B4-BE49-F238E27FC236}">
                  <a16:creationId xmlns="" xmlns:a16="http://schemas.microsoft.com/office/drawing/2014/main" id="{FC2BDC20-C173-4211-A657-5420ED397365}"/>
                </a:ext>
              </a:extLst>
            </p:cNvPr>
            <p:cNvSpPr/>
            <p:nvPr/>
          </p:nvSpPr>
          <p:spPr>
            <a:xfrm>
              <a:off x="-2664821" y="6563600"/>
              <a:ext cx="7144757" cy="170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F66BB9AC-6652-4E67-84CA-54DC2A12CDCC}"/>
                </a:ext>
              </a:extLst>
            </p:cNvPr>
            <p:cNvSpPr/>
            <p:nvPr/>
          </p:nvSpPr>
          <p:spPr>
            <a:xfrm>
              <a:off x="-2670393" y="6626301"/>
              <a:ext cx="173736" cy="1028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="" xmlns:a16="http://schemas.microsoft.com/office/drawing/2014/main" id="{73BDF663-243A-44A2-A674-DE65D49CEE39}"/>
                </a:ext>
              </a:extLst>
            </p:cNvPr>
            <p:cNvSpPr/>
            <p:nvPr/>
          </p:nvSpPr>
          <p:spPr>
            <a:xfrm>
              <a:off x="-2670393" y="16737743"/>
              <a:ext cx="21670890" cy="170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="" xmlns:a16="http://schemas.microsoft.com/office/drawing/2014/main" id="{8B987111-6EE9-4005-BE2E-0ED2354DA9FF}"/>
                </a:ext>
              </a:extLst>
            </p:cNvPr>
            <p:cNvSpPr/>
            <p:nvPr/>
          </p:nvSpPr>
          <p:spPr>
            <a:xfrm>
              <a:off x="18835011" y="6563600"/>
              <a:ext cx="173736" cy="1028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="" xmlns:a16="http://schemas.microsoft.com/office/drawing/2014/main" id="{3599072A-DF1D-4F3E-A195-60C1FC5175DD}"/>
              </a:ext>
            </a:extLst>
          </p:cNvPr>
          <p:cNvGrpSpPr/>
          <p:nvPr userDrawn="1"/>
        </p:nvGrpSpPr>
        <p:grpSpPr>
          <a:xfrm>
            <a:off x="3295050" y="-10133"/>
            <a:ext cx="8482260" cy="1263766"/>
            <a:chOff x="-975581" y="1311211"/>
            <a:chExt cx="8482260" cy="1263766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4F357236-3E77-4A4D-8071-B70F66FC56A0}"/>
                </a:ext>
              </a:extLst>
            </p:cNvPr>
            <p:cNvSpPr/>
            <p:nvPr/>
          </p:nvSpPr>
          <p:spPr>
            <a:xfrm>
              <a:off x="-975581" y="1762421"/>
              <a:ext cx="2290255" cy="812556"/>
            </a:xfrm>
            <a:custGeom>
              <a:avLst/>
              <a:gdLst>
                <a:gd name="connsiteX0" fmla="*/ 1486668 w 1587395"/>
                <a:gd name="connsiteY0" fmla="*/ 144119 h 425497"/>
                <a:gd name="connsiteX1" fmla="*/ 1453421 w 1587395"/>
                <a:gd name="connsiteY1" fmla="*/ 163412 h 425497"/>
                <a:gd name="connsiteX2" fmla="*/ 1440768 w 1587395"/>
                <a:gd name="connsiteY2" fmla="*/ 214875 h 425497"/>
                <a:gd name="connsiteX3" fmla="*/ 1452755 w 1587395"/>
                <a:gd name="connsiteY3" fmla="*/ 263263 h 425497"/>
                <a:gd name="connsiteX4" fmla="*/ 1486258 w 1587395"/>
                <a:gd name="connsiteY4" fmla="*/ 281788 h 425497"/>
                <a:gd name="connsiteX5" fmla="*/ 1502438 w 1587395"/>
                <a:gd name="connsiteY5" fmla="*/ 278017 h 425497"/>
                <a:gd name="connsiteX6" fmla="*/ 1517891 w 1587395"/>
                <a:gd name="connsiteY6" fmla="*/ 263664 h 425497"/>
                <a:gd name="connsiteX7" fmla="*/ 1524781 w 1587395"/>
                <a:gd name="connsiteY7" fmla="*/ 234169 h 425497"/>
                <a:gd name="connsiteX8" fmla="*/ 1524781 w 1587395"/>
                <a:gd name="connsiteY8" fmla="*/ 190009 h 425497"/>
                <a:gd name="connsiteX9" fmla="*/ 1513409 w 1587395"/>
                <a:gd name="connsiteY9" fmla="*/ 156155 h 425497"/>
                <a:gd name="connsiteX10" fmla="*/ 1486668 w 1587395"/>
                <a:gd name="connsiteY10" fmla="*/ 144119 h 425497"/>
                <a:gd name="connsiteX11" fmla="*/ 495247 w 1587395"/>
                <a:gd name="connsiteY11" fmla="*/ 140843 h 425497"/>
                <a:gd name="connsiteX12" fmla="*/ 468518 w 1587395"/>
                <a:gd name="connsiteY12" fmla="*/ 152330 h 425497"/>
                <a:gd name="connsiteX13" fmla="*/ 454084 w 1587395"/>
                <a:gd name="connsiteY13" fmla="*/ 180296 h 425497"/>
                <a:gd name="connsiteX14" fmla="*/ 449758 w 1587395"/>
                <a:gd name="connsiteY14" fmla="*/ 215001 h 425497"/>
                <a:gd name="connsiteX15" fmla="*/ 461233 w 1587395"/>
                <a:gd name="connsiteY15" fmla="*/ 267291 h 425497"/>
                <a:gd name="connsiteX16" fmla="*/ 494837 w 1587395"/>
                <a:gd name="connsiteY16" fmla="*/ 289160 h 425497"/>
                <a:gd name="connsiteX17" fmla="*/ 527724 w 1587395"/>
                <a:gd name="connsiteY17" fmla="*/ 267086 h 425497"/>
                <a:gd name="connsiteX18" fmla="*/ 539096 w 1587395"/>
                <a:gd name="connsiteY18" fmla="*/ 214591 h 425497"/>
                <a:gd name="connsiteX19" fmla="*/ 534649 w 1587395"/>
                <a:gd name="connsiteY19" fmla="*/ 179629 h 425497"/>
                <a:gd name="connsiteX20" fmla="*/ 520458 w 1587395"/>
                <a:gd name="connsiteY20" fmla="*/ 152041 h 425497"/>
                <a:gd name="connsiteX21" fmla="*/ 495247 w 1587395"/>
                <a:gd name="connsiteY21" fmla="*/ 140843 h 425497"/>
                <a:gd name="connsiteX22" fmla="*/ 1030129 w 1587395"/>
                <a:gd name="connsiteY22" fmla="*/ 101165 h 425497"/>
                <a:gd name="connsiteX23" fmla="*/ 1090695 w 1587395"/>
                <a:gd name="connsiteY23" fmla="*/ 101165 h 425497"/>
                <a:gd name="connsiteX24" fmla="*/ 1090695 w 1587395"/>
                <a:gd name="connsiteY24" fmla="*/ 329247 h 425497"/>
                <a:gd name="connsiteX25" fmla="*/ 1030129 w 1587395"/>
                <a:gd name="connsiteY25" fmla="*/ 329247 h 425497"/>
                <a:gd name="connsiteX26" fmla="*/ 1030129 w 1587395"/>
                <a:gd name="connsiteY26" fmla="*/ 101165 h 425497"/>
                <a:gd name="connsiteX27" fmla="*/ 1473963 w 1587395"/>
                <a:gd name="connsiteY27" fmla="*/ 96660 h 425497"/>
                <a:gd name="connsiteX28" fmla="*/ 1509566 w 1587395"/>
                <a:gd name="connsiteY28" fmla="*/ 105865 h 425497"/>
                <a:gd name="connsiteX29" fmla="*/ 1531329 w 1587395"/>
                <a:gd name="connsiteY29" fmla="*/ 128572 h 425497"/>
                <a:gd name="connsiteX30" fmla="*/ 1532148 w 1587395"/>
                <a:gd name="connsiteY30" fmla="*/ 128572 h 425497"/>
                <a:gd name="connsiteX31" fmla="*/ 1534603 w 1587395"/>
                <a:gd name="connsiteY31" fmla="*/ 101165 h 425497"/>
                <a:gd name="connsiteX32" fmla="*/ 1587395 w 1587395"/>
                <a:gd name="connsiteY32" fmla="*/ 101165 h 425497"/>
                <a:gd name="connsiteX33" fmla="*/ 1585911 w 1587395"/>
                <a:gd name="connsiteY33" fmla="*/ 129568 h 425497"/>
                <a:gd name="connsiteX34" fmla="*/ 1585348 w 1587395"/>
                <a:gd name="connsiteY34" fmla="*/ 169523 h 425497"/>
                <a:gd name="connsiteX35" fmla="*/ 1585348 w 1587395"/>
                <a:gd name="connsiteY35" fmla="*/ 298152 h 425497"/>
                <a:gd name="connsiteX36" fmla="*/ 1582974 w 1587395"/>
                <a:gd name="connsiteY36" fmla="*/ 336876 h 425497"/>
                <a:gd name="connsiteX37" fmla="*/ 1569429 w 1587395"/>
                <a:gd name="connsiteY37" fmla="*/ 378560 h 425497"/>
                <a:gd name="connsiteX38" fmla="*/ 1535075 w 1587395"/>
                <a:gd name="connsiteY38" fmla="*/ 411875 h 425497"/>
                <a:gd name="connsiteX39" fmla="*/ 1470275 w 1587395"/>
                <a:gd name="connsiteY39" fmla="*/ 425497 h 425497"/>
                <a:gd name="connsiteX40" fmla="*/ 1431004 w 1587395"/>
                <a:gd name="connsiteY40" fmla="*/ 421559 h 425497"/>
                <a:gd name="connsiteX41" fmla="*/ 1398207 w 1587395"/>
                <a:gd name="connsiteY41" fmla="*/ 409950 h 425497"/>
                <a:gd name="connsiteX42" fmla="*/ 1435557 w 1587395"/>
                <a:gd name="connsiteY42" fmla="*/ 373835 h 425497"/>
                <a:gd name="connsiteX43" fmla="*/ 1469045 w 1587395"/>
                <a:gd name="connsiteY43" fmla="*/ 378447 h 425497"/>
                <a:gd name="connsiteX44" fmla="*/ 1510079 w 1587395"/>
                <a:gd name="connsiteY44" fmla="*/ 363332 h 425497"/>
                <a:gd name="connsiteX45" fmla="*/ 1525600 w 1587395"/>
                <a:gd name="connsiteY45" fmla="*/ 315335 h 425497"/>
                <a:gd name="connsiteX46" fmla="*/ 1525600 w 1587395"/>
                <a:gd name="connsiteY46" fmla="*/ 298561 h 425497"/>
                <a:gd name="connsiteX47" fmla="*/ 1524781 w 1587395"/>
                <a:gd name="connsiteY47" fmla="*/ 298561 h 425497"/>
                <a:gd name="connsiteX48" fmla="*/ 1501370 w 1587395"/>
                <a:gd name="connsiteY48" fmla="*/ 319835 h 425497"/>
                <a:gd name="connsiteX49" fmla="*/ 1467816 w 1587395"/>
                <a:gd name="connsiteY49" fmla="*/ 327609 h 425497"/>
                <a:gd name="connsiteX50" fmla="*/ 1420969 w 1587395"/>
                <a:gd name="connsiteY50" fmla="*/ 312679 h 425497"/>
                <a:gd name="connsiteX51" fmla="*/ 1390600 w 1587395"/>
                <a:gd name="connsiteY51" fmla="*/ 273090 h 425497"/>
                <a:gd name="connsiteX52" fmla="*/ 1379792 w 1587395"/>
                <a:gd name="connsiteY52" fmla="*/ 216641 h 425497"/>
                <a:gd name="connsiteX53" fmla="*/ 1393010 w 1587395"/>
                <a:gd name="connsiteY53" fmla="*/ 152030 h 425497"/>
                <a:gd name="connsiteX54" fmla="*/ 1427156 w 1587395"/>
                <a:gd name="connsiteY54" fmla="*/ 111014 h 425497"/>
                <a:gd name="connsiteX55" fmla="*/ 1473963 w 1587395"/>
                <a:gd name="connsiteY55" fmla="*/ 96660 h 425497"/>
                <a:gd name="connsiteX56" fmla="*/ 1265245 w 1587395"/>
                <a:gd name="connsiteY56" fmla="*/ 96660 h 425497"/>
                <a:gd name="connsiteX57" fmla="*/ 1317951 w 1587395"/>
                <a:gd name="connsiteY57" fmla="*/ 119169 h 425497"/>
                <a:gd name="connsiteX58" fmla="*/ 1339336 w 1587395"/>
                <a:gd name="connsiteY58" fmla="*/ 189582 h 425497"/>
                <a:gd name="connsiteX59" fmla="*/ 1339336 w 1587395"/>
                <a:gd name="connsiteY59" fmla="*/ 329247 h 425497"/>
                <a:gd name="connsiteX60" fmla="*/ 1278770 w 1587395"/>
                <a:gd name="connsiteY60" fmla="*/ 329247 h 425497"/>
                <a:gd name="connsiteX61" fmla="*/ 1278770 w 1587395"/>
                <a:gd name="connsiteY61" fmla="*/ 196135 h 425497"/>
                <a:gd name="connsiteX62" fmla="*/ 1271034 w 1587395"/>
                <a:gd name="connsiteY62" fmla="*/ 160707 h 425497"/>
                <a:gd name="connsiteX63" fmla="*/ 1243932 w 1587395"/>
                <a:gd name="connsiteY63" fmla="*/ 146167 h 425497"/>
                <a:gd name="connsiteX64" fmla="*/ 1218316 w 1587395"/>
                <a:gd name="connsiteY64" fmla="*/ 156841 h 425497"/>
                <a:gd name="connsiteX65" fmla="*/ 1204995 w 1587395"/>
                <a:gd name="connsiteY65" fmla="*/ 193465 h 425497"/>
                <a:gd name="connsiteX66" fmla="*/ 1204995 w 1587395"/>
                <a:gd name="connsiteY66" fmla="*/ 329247 h 425497"/>
                <a:gd name="connsiteX67" fmla="*/ 1144429 w 1587395"/>
                <a:gd name="connsiteY67" fmla="*/ 329247 h 425497"/>
                <a:gd name="connsiteX68" fmla="*/ 1144429 w 1587395"/>
                <a:gd name="connsiteY68" fmla="*/ 169672 h 425497"/>
                <a:gd name="connsiteX69" fmla="*/ 1143917 w 1587395"/>
                <a:gd name="connsiteY69" fmla="*/ 132957 h 425497"/>
                <a:gd name="connsiteX70" fmla="*/ 1142791 w 1587395"/>
                <a:gd name="connsiteY70" fmla="*/ 101165 h 425497"/>
                <a:gd name="connsiteX71" fmla="*/ 1195174 w 1587395"/>
                <a:gd name="connsiteY71" fmla="*/ 101165 h 425497"/>
                <a:gd name="connsiteX72" fmla="*/ 1198039 w 1587395"/>
                <a:gd name="connsiteY72" fmla="*/ 131932 h 425497"/>
                <a:gd name="connsiteX73" fmla="*/ 1199266 w 1587395"/>
                <a:gd name="connsiteY73" fmla="*/ 131932 h 425497"/>
                <a:gd name="connsiteX74" fmla="*/ 1223645 w 1587395"/>
                <a:gd name="connsiteY74" fmla="*/ 107835 h 425497"/>
                <a:gd name="connsiteX75" fmla="*/ 1265245 w 1587395"/>
                <a:gd name="connsiteY75" fmla="*/ 96660 h 425497"/>
                <a:gd name="connsiteX76" fmla="*/ 750548 w 1587395"/>
                <a:gd name="connsiteY76" fmla="*/ 96250 h 425497"/>
                <a:gd name="connsiteX77" fmla="*/ 757920 w 1587395"/>
                <a:gd name="connsiteY77" fmla="*/ 96557 h 425497"/>
                <a:gd name="connsiteX78" fmla="*/ 764064 w 1587395"/>
                <a:gd name="connsiteY78" fmla="*/ 97479 h 425497"/>
                <a:gd name="connsiteX79" fmla="*/ 764064 w 1587395"/>
                <a:gd name="connsiteY79" fmla="*/ 155178 h 425497"/>
                <a:gd name="connsiteX80" fmla="*/ 756896 w 1587395"/>
                <a:gd name="connsiteY80" fmla="*/ 154256 h 425497"/>
                <a:gd name="connsiteX81" fmla="*/ 748500 w 1587395"/>
                <a:gd name="connsiteY81" fmla="*/ 153949 h 425497"/>
                <a:gd name="connsiteX82" fmla="*/ 714045 w 1587395"/>
                <a:gd name="connsiteY82" fmla="*/ 168031 h 425497"/>
                <a:gd name="connsiteX83" fmla="*/ 700170 w 1587395"/>
                <a:gd name="connsiteY83" fmla="*/ 211316 h 425497"/>
                <a:gd name="connsiteX84" fmla="*/ 700170 w 1587395"/>
                <a:gd name="connsiteY84" fmla="*/ 329247 h 425497"/>
                <a:gd name="connsiteX85" fmla="*/ 639604 w 1587395"/>
                <a:gd name="connsiteY85" fmla="*/ 329247 h 425497"/>
                <a:gd name="connsiteX86" fmla="*/ 639604 w 1587395"/>
                <a:gd name="connsiteY86" fmla="*/ 172416 h 425497"/>
                <a:gd name="connsiteX87" fmla="*/ 639092 w 1587395"/>
                <a:gd name="connsiteY87" fmla="*/ 133873 h 425497"/>
                <a:gd name="connsiteX88" fmla="*/ 637966 w 1587395"/>
                <a:gd name="connsiteY88" fmla="*/ 101165 h 425497"/>
                <a:gd name="connsiteX89" fmla="*/ 689940 w 1587395"/>
                <a:gd name="connsiteY89" fmla="*/ 101165 h 425497"/>
                <a:gd name="connsiteX90" fmla="*/ 692395 w 1587395"/>
                <a:gd name="connsiteY90" fmla="*/ 140886 h 425497"/>
                <a:gd name="connsiteX91" fmla="*/ 694032 w 1587395"/>
                <a:gd name="connsiteY91" fmla="*/ 140886 h 425497"/>
                <a:gd name="connsiteX92" fmla="*/ 718295 w 1587395"/>
                <a:gd name="connsiteY92" fmla="*/ 107512 h 425497"/>
                <a:gd name="connsiteX93" fmla="*/ 750548 w 1587395"/>
                <a:gd name="connsiteY93" fmla="*/ 96250 h 425497"/>
                <a:gd name="connsiteX94" fmla="*/ 496477 w 1587395"/>
                <a:gd name="connsiteY94" fmla="*/ 96250 h 425497"/>
                <a:gd name="connsiteX95" fmla="*/ 572442 w 1587395"/>
                <a:gd name="connsiteY95" fmla="*/ 128840 h 425497"/>
                <a:gd name="connsiteX96" fmla="*/ 600482 w 1587395"/>
                <a:gd name="connsiteY96" fmla="*/ 213362 h 425497"/>
                <a:gd name="connsiteX97" fmla="*/ 584170 w 1587395"/>
                <a:gd name="connsiteY97" fmla="*/ 283171 h 425497"/>
                <a:gd name="connsiteX98" fmla="*/ 544201 w 1587395"/>
                <a:gd name="connsiteY98" fmla="*/ 321839 h 425497"/>
                <a:gd name="connsiteX99" fmla="*/ 494018 w 1587395"/>
                <a:gd name="connsiteY99" fmla="*/ 333752 h 425497"/>
                <a:gd name="connsiteX100" fmla="*/ 418152 w 1587395"/>
                <a:gd name="connsiteY100" fmla="*/ 302800 h 425497"/>
                <a:gd name="connsiteX101" fmla="*/ 388373 w 1587395"/>
                <a:gd name="connsiteY101" fmla="*/ 216230 h 425497"/>
                <a:gd name="connsiteX102" fmla="*/ 419227 w 1587395"/>
                <a:gd name="connsiteY102" fmla="*/ 127509 h 425497"/>
                <a:gd name="connsiteX103" fmla="*/ 496477 w 1587395"/>
                <a:gd name="connsiteY103" fmla="*/ 96250 h 425497"/>
                <a:gd name="connsiteX104" fmla="*/ 0 w 1587395"/>
                <a:gd name="connsiteY104" fmla="*/ 14335 h 425497"/>
                <a:gd name="connsiteX105" fmla="*/ 64295 w 1587395"/>
                <a:gd name="connsiteY105" fmla="*/ 14335 h 425497"/>
                <a:gd name="connsiteX106" fmla="*/ 88457 w 1587395"/>
                <a:gd name="connsiteY106" fmla="*/ 150314 h 425497"/>
                <a:gd name="connsiteX107" fmla="*/ 97824 w 1587395"/>
                <a:gd name="connsiteY107" fmla="*/ 206938 h 425497"/>
                <a:gd name="connsiteX108" fmla="*/ 105656 w 1587395"/>
                <a:gd name="connsiteY108" fmla="*/ 260490 h 425497"/>
                <a:gd name="connsiteX109" fmla="*/ 106885 w 1587395"/>
                <a:gd name="connsiteY109" fmla="*/ 260490 h 425497"/>
                <a:gd name="connsiteX110" fmla="*/ 115741 w 1587395"/>
                <a:gd name="connsiteY110" fmla="*/ 206528 h 425497"/>
                <a:gd name="connsiteX111" fmla="*/ 127361 w 1587395"/>
                <a:gd name="connsiteY111" fmla="*/ 149495 h 425497"/>
                <a:gd name="connsiteX112" fmla="*/ 156027 w 1587395"/>
                <a:gd name="connsiteY112" fmla="*/ 14335 h 425497"/>
                <a:gd name="connsiteX113" fmla="*/ 215817 w 1587395"/>
                <a:gd name="connsiteY113" fmla="*/ 14335 h 425497"/>
                <a:gd name="connsiteX114" fmla="*/ 242436 w 1587395"/>
                <a:gd name="connsiteY114" fmla="*/ 151133 h 425497"/>
                <a:gd name="connsiteX115" fmla="*/ 252111 w 1587395"/>
                <a:gd name="connsiteY115" fmla="*/ 205402 h 425497"/>
                <a:gd name="connsiteX116" fmla="*/ 259635 w 1587395"/>
                <a:gd name="connsiteY116" fmla="*/ 259671 h 425497"/>
                <a:gd name="connsiteX117" fmla="*/ 260864 w 1587395"/>
                <a:gd name="connsiteY117" fmla="*/ 259671 h 425497"/>
                <a:gd name="connsiteX118" fmla="*/ 269054 w 1587395"/>
                <a:gd name="connsiteY118" fmla="*/ 204529 h 425497"/>
                <a:gd name="connsiteX119" fmla="*/ 278473 w 1587395"/>
                <a:gd name="connsiteY119" fmla="*/ 149064 h 425497"/>
                <a:gd name="connsiteX120" fmla="*/ 304273 w 1587395"/>
                <a:gd name="connsiteY120" fmla="*/ 14335 h 425497"/>
                <a:gd name="connsiteX121" fmla="*/ 365290 w 1587395"/>
                <a:gd name="connsiteY121" fmla="*/ 14335 h 425497"/>
                <a:gd name="connsiteX122" fmla="*/ 290759 w 1587395"/>
                <a:gd name="connsiteY122" fmla="*/ 329247 h 425497"/>
                <a:gd name="connsiteX123" fmla="*/ 226464 w 1587395"/>
                <a:gd name="connsiteY123" fmla="*/ 329247 h 425497"/>
                <a:gd name="connsiteX124" fmla="*/ 199436 w 1587395"/>
                <a:gd name="connsiteY124" fmla="*/ 195777 h 425497"/>
                <a:gd name="connsiteX125" fmla="*/ 190375 w 1587395"/>
                <a:gd name="connsiteY125" fmla="*/ 146679 h 425497"/>
                <a:gd name="connsiteX126" fmla="*/ 183465 w 1587395"/>
                <a:gd name="connsiteY126" fmla="*/ 95431 h 425497"/>
                <a:gd name="connsiteX127" fmla="*/ 182646 w 1587395"/>
                <a:gd name="connsiteY127" fmla="*/ 95431 h 425497"/>
                <a:gd name="connsiteX128" fmla="*/ 174148 w 1587395"/>
                <a:gd name="connsiteY128" fmla="*/ 146525 h 425497"/>
                <a:gd name="connsiteX129" fmla="*/ 163808 w 1587395"/>
                <a:gd name="connsiteY129" fmla="*/ 195777 h 425497"/>
                <a:gd name="connsiteX130" fmla="*/ 133094 w 1587395"/>
                <a:gd name="connsiteY130" fmla="*/ 329247 h 425497"/>
                <a:gd name="connsiteX131" fmla="*/ 69209 w 1587395"/>
                <a:gd name="connsiteY131" fmla="*/ 329247 h 425497"/>
                <a:gd name="connsiteX132" fmla="*/ 0 w 1587395"/>
                <a:gd name="connsiteY132" fmla="*/ 14335 h 425497"/>
                <a:gd name="connsiteX133" fmla="*/ 1060003 w 1587395"/>
                <a:gd name="connsiteY133" fmla="*/ 6553 h 425497"/>
                <a:gd name="connsiteX134" fmla="*/ 1083739 w 1587395"/>
                <a:gd name="connsiteY134" fmla="*/ 15659 h 425497"/>
                <a:gd name="connsiteX135" fmla="*/ 1092743 w 1587395"/>
                <a:gd name="connsiteY135" fmla="*/ 38884 h 425497"/>
                <a:gd name="connsiteX136" fmla="*/ 1083432 w 1587395"/>
                <a:gd name="connsiteY136" fmla="*/ 62416 h 425497"/>
                <a:gd name="connsiteX137" fmla="*/ 1060003 w 1587395"/>
                <a:gd name="connsiteY137" fmla="*/ 71215 h 425497"/>
                <a:gd name="connsiteX138" fmla="*/ 1036624 w 1587395"/>
                <a:gd name="connsiteY138" fmla="*/ 61955 h 425497"/>
                <a:gd name="connsiteX139" fmla="*/ 1027672 w 1587395"/>
                <a:gd name="connsiteY139" fmla="*/ 38884 h 425497"/>
                <a:gd name="connsiteX140" fmla="*/ 1036778 w 1587395"/>
                <a:gd name="connsiteY140" fmla="*/ 15659 h 425497"/>
                <a:gd name="connsiteX141" fmla="*/ 1060003 w 1587395"/>
                <a:gd name="connsiteY141" fmla="*/ 6553 h 425497"/>
                <a:gd name="connsiteX142" fmla="*/ 801529 w 1587395"/>
                <a:gd name="connsiteY142" fmla="*/ 0 h 425497"/>
                <a:gd name="connsiteX143" fmla="*/ 862095 w 1587395"/>
                <a:gd name="connsiteY143" fmla="*/ 0 h 425497"/>
                <a:gd name="connsiteX144" fmla="*/ 862095 w 1587395"/>
                <a:gd name="connsiteY144" fmla="*/ 200670 h 425497"/>
                <a:gd name="connsiteX145" fmla="*/ 863324 w 1587395"/>
                <a:gd name="connsiteY145" fmla="*/ 200670 h 425497"/>
                <a:gd name="connsiteX146" fmla="*/ 878478 w 1587395"/>
                <a:gd name="connsiteY146" fmla="*/ 172416 h 425497"/>
                <a:gd name="connsiteX147" fmla="*/ 923941 w 1587395"/>
                <a:gd name="connsiteY147" fmla="*/ 101165 h 425497"/>
                <a:gd name="connsiteX148" fmla="*/ 994388 w 1587395"/>
                <a:gd name="connsiteY148" fmla="*/ 101165 h 425497"/>
                <a:gd name="connsiteX149" fmla="*/ 919845 w 1587395"/>
                <a:gd name="connsiteY149" fmla="*/ 194937 h 425497"/>
                <a:gd name="connsiteX150" fmla="*/ 1003399 w 1587395"/>
                <a:gd name="connsiteY150" fmla="*/ 329247 h 425497"/>
                <a:gd name="connsiteX151" fmla="*/ 931313 w 1587395"/>
                <a:gd name="connsiteY151" fmla="*/ 329247 h 425497"/>
                <a:gd name="connsiteX152" fmla="*/ 878069 w 1587395"/>
                <a:gd name="connsiteY152" fmla="*/ 231791 h 425497"/>
                <a:gd name="connsiteX153" fmla="*/ 862095 w 1587395"/>
                <a:gd name="connsiteY153" fmla="*/ 253493 h 425497"/>
                <a:gd name="connsiteX154" fmla="*/ 862095 w 1587395"/>
                <a:gd name="connsiteY154" fmla="*/ 329247 h 425497"/>
                <a:gd name="connsiteX155" fmla="*/ 801529 w 1587395"/>
                <a:gd name="connsiteY155" fmla="*/ 329247 h 425497"/>
                <a:gd name="connsiteX156" fmla="*/ 801529 w 1587395"/>
                <a:gd name="connsiteY156" fmla="*/ 0 h 425497"/>
                <a:gd name="connsiteX0" fmla="*/ 1486668 w 1587395"/>
                <a:gd name="connsiteY0" fmla="*/ 144119 h 425497"/>
                <a:gd name="connsiteX1" fmla="*/ 1453421 w 1587395"/>
                <a:gd name="connsiteY1" fmla="*/ 163412 h 425497"/>
                <a:gd name="connsiteX2" fmla="*/ 1440768 w 1587395"/>
                <a:gd name="connsiteY2" fmla="*/ 214875 h 425497"/>
                <a:gd name="connsiteX3" fmla="*/ 1452755 w 1587395"/>
                <a:gd name="connsiteY3" fmla="*/ 263263 h 425497"/>
                <a:gd name="connsiteX4" fmla="*/ 1486258 w 1587395"/>
                <a:gd name="connsiteY4" fmla="*/ 281788 h 425497"/>
                <a:gd name="connsiteX5" fmla="*/ 1502438 w 1587395"/>
                <a:gd name="connsiteY5" fmla="*/ 278017 h 425497"/>
                <a:gd name="connsiteX6" fmla="*/ 1517891 w 1587395"/>
                <a:gd name="connsiteY6" fmla="*/ 263664 h 425497"/>
                <a:gd name="connsiteX7" fmla="*/ 1524781 w 1587395"/>
                <a:gd name="connsiteY7" fmla="*/ 234169 h 425497"/>
                <a:gd name="connsiteX8" fmla="*/ 1524781 w 1587395"/>
                <a:gd name="connsiteY8" fmla="*/ 190009 h 425497"/>
                <a:gd name="connsiteX9" fmla="*/ 1513409 w 1587395"/>
                <a:gd name="connsiteY9" fmla="*/ 156155 h 425497"/>
                <a:gd name="connsiteX10" fmla="*/ 1486668 w 1587395"/>
                <a:gd name="connsiteY10" fmla="*/ 144119 h 425497"/>
                <a:gd name="connsiteX11" fmla="*/ 495247 w 1587395"/>
                <a:gd name="connsiteY11" fmla="*/ 140843 h 425497"/>
                <a:gd name="connsiteX12" fmla="*/ 468518 w 1587395"/>
                <a:gd name="connsiteY12" fmla="*/ 152330 h 425497"/>
                <a:gd name="connsiteX13" fmla="*/ 454084 w 1587395"/>
                <a:gd name="connsiteY13" fmla="*/ 180296 h 425497"/>
                <a:gd name="connsiteX14" fmla="*/ 449758 w 1587395"/>
                <a:gd name="connsiteY14" fmla="*/ 215001 h 425497"/>
                <a:gd name="connsiteX15" fmla="*/ 461233 w 1587395"/>
                <a:gd name="connsiteY15" fmla="*/ 267291 h 425497"/>
                <a:gd name="connsiteX16" fmla="*/ 494837 w 1587395"/>
                <a:gd name="connsiteY16" fmla="*/ 289160 h 425497"/>
                <a:gd name="connsiteX17" fmla="*/ 527724 w 1587395"/>
                <a:gd name="connsiteY17" fmla="*/ 267086 h 425497"/>
                <a:gd name="connsiteX18" fmla="*/ 539096 w 1587395"/>
                <a:gd name="connsiteY18" fmla="*/ 214591 h 425497"/>
                <a:gd name="connsiteX19" fmla="*/ 534649 w 1587395"/>
                <a:gd name="connsiteY19" fmla="*/ 179629 h 425497"/>
                <a:gd name="connsiteX20" fmla="*/ 520458 w 1587395"/>
                <a:gd name="connsiteY20" fmla="*/ 152041 h 425497"/>
                <a:gd name="connsiteX21" fmla="*/ 495247 w 1587395"/>
                <a:gd name="connsiteY21" fmla="*/ 140843 h 425497"/>
                <a:gd name="connsiteX22" fmla="*/ 1030129 w 1587395"/>
                <a:gd name="connsiteY22" fmla="*/ 101165 h 425497"/>
                <a:gd name="connsiteX23" fmla="*/ 1090695 w 1587395"/>
                <a:gd name="connsiteY23" fmla="*/ 101165 h 425497"/>
                <a:gd name="connsiteX24" fmla="*/ 1090695 w 1587395"/>
                <a:gd name="connsiteY24" fmla="*/ 329247 h 425497"/>
                <a:gd name="connsiteX25" fmla="*/ 1030129 w 1587395"/>
                <a:gd name="connsiteY25" fmla="*/ 329247 h 425497"/>
                <a:gd name="connsiteX26" fmla="*/ 1030129 w 1587395"/>
                <a:gd name="connsiteY26" fmla="*/ 101165 h 425497"/>
                <a:gd name="connsiteX27" fmla="*/ 1473963 w 1587395"/>
                <a:gd name="connsiteY27" fmla="*/ 96660 h 425497"/>
                <a:gd name="connsiteX28" fmla="*/ 1509566 w 1587395"/>
                <a:gd name="connsiteY28" fmla="*/ 105865 h 425497"/>
                <a:gd name="connsiteX29" fmla="*/ 1531329 w 1587395"/>
                <a:gd name="connsiteY29" fmla="*/ 128572 h 425497"/>
                <a:gd name="connsiteX30" fmla="*/ 1532148 w 1587395"/>
                <a:gd name="connsiteY30" fmla="*/ 128572 h 425497"/>
                <a:gd name="connsiteX31" fmla="*/ 1534603 w 1587395"/>
                <a:gd name="connsiteY31" fmla="*/ 101165 h 425497"/>
                <a:gd name="connsiteX32" fmla="*/ 1587395 w 1587395"/>
                <a:gd name="connsiteY32" fmla="*/ 101165 h 425497"/>
                <a:gd name="connsiteX33" fmla="*/ 1585911 w 1587395"/>
                <a:gd name="connsiteY33" fmla="*/ 129568 h 425497"/>
                <a:gd name="connsiteX34" fmla="*/ 1585348 w 1587395"/>
                <a:gd name="connsiteY34" fmla="*/ 169523 h 425497"/>
                <a:gd name="connsiteX35" fmla="*/ 1585348 w 1587395"/>
                <a:gd name="connsiteY35" fmla="*/ 298152 h 425497"/>
                <a:gd name="connsiteX36" fmla="*/ 1582974 w 1587395"/>
                <a:gd name="connsiteY36" fmla="*/ 336876 h 425497"/>
                <a:gd name="connsiteX37" fmla="*/ 1569429 w 1587395"/>
                <a:gd name="connsiteY37" fmla="*/ 378560 h 425497"/>
                <a:gd name="connsiteX38" fmla="*/ 1535075 w 1587395"/>
                <a:gd name="connsiteY38" fmla="*/ 411875 h 425497"/>
                <a:gd name="connsiteX39" fmla="*/ 1470275 w 1587395"/>
                <a:gd name="connsiteY39" fmla="*/ 425497 h 425497"/>
                <a:gd name="connsiteX40" fmla="*/ 1431004 w 1587395"/>
                <a:gd name="connsiteY40" fmla="*/ 421559 h 425497"/>
                <a:gd name="connsiteX41" fmla="*/ 1398207 w 1587395"/>
                <a:gd name="connsiteY41" fmla="*/ 409950 h 425497"/>
                <a:gd name="connsiteX42" fmla="*/ 1469045 w 1587395"/>
                <a:gd name="connsiteY42" fmla="*/ 378447 h 425497"/>
                <a:gd name="connsiteX43" fmla="*/ 1510079 w 1587395"/>
                <a:gd name="connsiteY43" fmla="*/ 363332 h 425497"/>
                <a:gd name="connsiteX44" fmla="*/ 1525600 w 1587395"/>
                <a:gd name="connsiteY44" fmla="*/ 315335 h 425497"/>
                <a:gd name="connsiteX45" fmla="*/ 1525600 w 1587395"/>
                <a:gd name="connsiteY45" fmla="*/ 298561 h 425497"/>
                <a:gd name="connsiteX46" fmla="*/ 1524781 w 1587395"/>
                <a:gd name="connsiteY46" fmla="*/ 298561 h 425497"/>
                <a:gd name="connsiteX47" fmla="*/ 1501370 w 1587395"/>
                <a:gd name="connsiteY47" fmla="*/ 319835 h 425497"/>
                <a:gd name="connsiteX48" fmla="*/ 1467816 w 1587395"/>
                <a:gd name="connsiteY48" fmla="*/ 327609 h 425497"/>
                <a:gd name="connsiteX49" fmla="*/ 1420969 w 1587395"/>
                <a:gd name="connsiteY49" fmla="*/ 312679 h 425497"/>
                <a:gd name="connsiteX50" fmla="*/ 1390600 w 1587395"/>
                <a:gd name="connsiteY50" fmla="*/ 273090 h 425497"/>
                <a:gd name="connsiteX51" fmla="*/ 1379792 w 1587395"/>
                <a:gd name="connsiteY51" fmla="*/ 216641 h 425497"/>
                <a:gd name="connsiteX52" fmla="*/ 1393010 w 1587395"/>
                <a:gd name="connsiteY52" fmla="*/ 152030 h 425497"/>
                <a:gd name="connsiteX53" fmla="*/ 1427156 w 1587395"/>
                <a:gd name="connsiteY53" fmla="*/ 111014 h 425497"/>
                <a:gd name="connsiteX54" fmla="*/ 1473963 w 1587395"/>
                <a:gd name="connsiteY54" fmla="*/ 96660 h 425497"/>
                <a:gd name="connsiteX55" fmla="*/ 1265245 w 1587395"/>
                <a:gd name="connsiteY55" fmla="*/ 96660 h 425497"/>
                <a:gd name="connsiteX56" fmla="*/ 1317951 w 1587395"/>
                <a:gd name="connsiteY56" fmla="*/ 119169 h 425497"/>
                <a:gd name="connsiteX57" fmla="*/ 1339336 w 1587395"/>
                <a:gd name="connsiteY57" fmla="*/ 189582 h 425497"/>
                <a:gd name="connsiteX58" fmla="*/ 1339336 w 1587395"/>
                <a:gd name="connsiteY58" fmla="*/ 329247 h 425497"/>
                <a:gd name="connsiteX59" fmla="*/ 1278770 w 1587395"/>
                <a:gd name="connsiteY59" fmla="*/ 329247 h 425497"/>
                <a:gd name="connsiteX60" fmla="*/ 1278770 w 1587395"/>
                <a:gd name="connsiteY60" fmla="*/ 196135 h 425497"/>
                <a:gd name="connsiteX61" fmla="*/ 1271034 w 1587395"/>
                <a:gd name="connsiteY61" fmla="*/ 160707 h 425497"/>
                <a:gd name="connsiteX62" fmla="*/ 1243932 w 1587395"/>
                <a:gd name="connsiteY62" fmla="*/ 146167 h 425497"/>
                <a:gd name="connsiteX63" fmla="*/ 1218316 w 1587395"/>
                <a:gd name="connsiteY63" fmla="*/ 156841 h 425497"/>
                <a:gd name="connsiteX64" fmla="*/ 1204995 w 1587395"/>
                <a:gd name="connsiteY64" fmla="*/ 193465 h 425497"/>
                <a:gd name="connsiteX65" fmla="*/ 1204995 w 1587395"/>
                <a:gd name="connsiteY65" fmla="*/ 329247 h 425497"/>
                <a:gd name="connsiteX66" fmla="*/ 1144429 w 1587395"/>
                <a:gd name="connsiteY66" fmla="*/ 329247 h 425497"/>
                <a:gd name="connsiteX67" fmla="*/ 1144429 w 1587395"/>
                <a:gd name="connsiteY67" fmla="*/ 169672 h 425497"/>
                <a:gd name="connsiteX68" fmla="*/ 1143917 w 1587395"/>
                <a:gd name="connsiteY68" fmla="*/ 132957 h 425497"/>
                <a:gd name="connsiteX69" fmla="*/ 1142791 w 1587395"/>
                <a:gd name="connsiteY69" fmla="*/ 101165 h 425497"/>
                <a:gd name="connsiteX70" fmla="*/ 1195174 w 1587395"/>
                <a:gd name="connsiteY70" fmla="*/ 101165 h 425497"/>
                <a:gd name="connsiteX71" fmla="*/ 1198039 w 1587395"/>
                <a:gd name="connsiteY71" fmla="*/ 131932 h 425497"/>
                <a:gd name="connsiteX72" fmla="*/ 1199266 w 1587395"/>
                <a:gd name="connsiteY72" fmla="*/ 131932 h 425497"/>
                <a:gd name="connsiteX73" fmla="*/ 1223645 w 1587395"/>
                <a:gd name="connsiteY73" fmla="*/ 107835 h 425497"/>
                <a:gd name="connsiteX74" fmla="*/ 1265245 w 1587395"/>
                <a:gd name="connsiteY74" fmla="*/ 96660 h 425497"/>
                <a:gd name="connsiteX75" fmla="*/ 750548 w 1587395"/>
                <a:gd name="connsiteY75" fmla="*/ 96250 h 425497"/>
                <a:gd name="connsiteX76" fmla="*/ 757920 w 1587395"/>
                <a:gd name="connsiteY76" fmla="*/ 96557 h 425497"/>
                <a:gd name="connsiteX77" fmla="*/ 764064 w 1587395"/>
                <a:gd name="connsiteY77" fmla="*/ 97479 h 425497"/>
                <a:gd name="connsiteX78" fmla="*/ 764064 w 1587395"/>
                <a:gd name="connsiteY78" fmla="*/ 155178 h 425497"/>
                <a:gd name="connsiteX79" fmla="*/ 756896 w 1587395"/>
                <a:gd name="connsiteY79" fmla="*/ 154256 h 425497"/>
                <a:gd name="connsiteX80" fmla="*/ 748500 w 1587395"/>
                <a:gd name="connsiteY80" fmla="*/ 153949 h 425497"/>
                <a:gd name="connsiteX81" fmla="*/ 714045 w 1587395"/>
                <a:gd name="connsiteY81" fmla="*/ 168031 h 425497"/>
                <a:gd name="connsiteX82" fmla="*/ 700170 w 1587395"/>
                <a:gd name="connsiteY82" fmla="*/ 211316 h 425497"/>
                <a:gd name="connsiteX83" fmla="*/ 700170 w 1587395"/>
                <a:gd name="connsiteY83" fmla="*/ 329247 h 425497"/>
                <a:gd name="connsiteX84" fmla="*/ 639604 w 1587395"/>
                <a:gd name="connsiteY84" fmla="*/ 329247 h 425497"/>
                <a:gd name="connsiteX85" fmla="*/ 639604 w 1587395"/>
                <a:gd name="connsiteY85" fmla="*/ 172416 h 425497"/>
                <a:gd name="connsiteX86" fmla="*/ 639092 w 1587395"/>
                <a:gd name="connsiteY86" fmla="*/ 133873 h 425497"/>
                <a:gd name="connsiteX87" fmla="*/ 637966 w 1587395"/>
                <a:gd name="connsiteY87" fmla="*/ 101165 h 425497"/>
                <a:gd name="connsiteX88" fmla="*/ 689940 w 1587395"/>
                <a:gd name="connsiteY88" fmla="*/ 101165 h 425497"/>
                <a:gd name="connsiteX89" fmla="*/ 692395 w 1587395"/>
                <a:gd name="connsiteY89" fmla="*/ 140886 h 425497"/>
                <a:gd name="connsiteX90" fmla="*/ 694032 w 1587395"/>
                <a:gd name="connsiteY90" fmla="*/ 140886 h 425497"/>
                <a:gd name="connsiteX91" fmla="*/ 718295 w 1587395"/>
                <a:gd name="connsiteY91" fmla="*/ 107512 h 425497"/>
                <a:gd name="connsiteX92" fmla="*/ 750548 w 1587395"/>
                <a:gd name="connsiteY92" fmla="*/ 96250 h 425497"/>
                <a:gd name="connsiteX93" fmla="*/ 496477 w 1587395"/>
                <a:gd name="connsiteY93" fmla="*/ 96250 h 425497"/>
                <a:gd name="connsiteX94" fmla="*/ 572442 w 1587395"/>
                <a:gd name="connsiteY94" fmla="*/ 128840 h 425497"/>
                <a:gd name="connsiteX95" fmla="*/ 600482 w 1587395"/>
                <a:gd name="connsiteY95" fmla="*/ 213362 h 425497"/>
                <a:gd name="connsiteX96" fmla="*/ 584170 w 1587395"/>
                <a:gd name="connsiteY96" fmla="*/ 283171 h 425497"/>
                <a:gd name="connsiteX97" fmla="*/ 544201 w 1587395"/>
                <a:gd name="connsiteY97" fmla="*/ 321839 h 425497"/>
                <a:gd name="connsiteX98" fmla="*/ 494018 w 1587395"/>
                <a:gd name="connsiteY98" fmla="*/ 333752 h 425497"/>
                <a:gd name="connsiteX99" fmla="*/ 418152 w 1587395"/>
                <a:gd name="connsiteY99" fmla="*/ 302800 h 425497"/>
                <a:gd name="connsiteX100" fmla="*/ 388373 w 1587395"/>
                <a:gd name="connsiteY100" fmla="*/ 216230 h 425497"/>
                <a:gd name="connsiteX101" fmla="*/ 419227 w 1587395"/>
                <a:gd name="connsiteY101" fmla="*/ 127509 h 425497"/>
                <a:gd name="connsiteX102" fmla="*/ 496477 w 1587395"/>
                <a:gd name="connsiteY102" fmla="*/ 96250 h 425497"/>
                <a:gd name="connsiteX103" fmla="*/ 0 w 1587395"/>
                <a:gd name="connsiteY103" fmla="*/ 14335 h 425497"/>
                <a:gd name="connsiteX104" fmla="*/ 64295 w 1587395"/>
                <a:gd name="connsiteY104" fmla="*/ 14335 h 425497"/>
                <a:gd name="connsiteX105" fmla="*/ 88457 w 1587395"/>
                <a:gd name="connsiteY105" fmla="*/ 150314 h 425497"/>
                <a:gd name="connsiteX106" fmla="*/ 97824 w 1587395"/>
                <a:gd name="connsiteY106" fmla="*/ 206938 h 425497"/>
                <a:gd name="connsiteX107" fmla="*/ 105656 w 1587395"/>
                <a:gd name="connsiteY107" fmla="*/ 260490 h 425497"/>
                <a:gd name="connsiteX108" fmla="*/ 106885 w 1587395"/>
                <a:gd name="connsiteY108" fmla="*/ 260490 h 425497"/>
                <a:gd name="connsiteX109" fmla="*/ 115741 w 1587395"/>
                <a:gd name="connsiteY109" fmla="*/ 206528 h 425497"/>
                <a:gd name="connsiteX110" fmla="*/ 127361 w 1587395"/>
                <a:gd name="connsiteY110" fmla="*/ 149495 h 425497"/>
                <a:gd name="connsiteX111" fmla="*/ 156027 w 1587395"/>
                <a:gd name="connsiteY111" fmla="*/ 14335 h 425497"/>
                <a:gd name="connsiteX112" fmla="*/ 215817 w 1587395"/>
                <a:gd name="connsiteY112" fmla="*/ 14335 h 425497"/>
                <a:gd name="connsiteX113" fmla="*/ 242436 w 1587395"/>
                <a:gd name="connsiteY113" fmla="*/ 151133 h 425497"/>
                <a:gd name="connsiteX114" fmla="*/ 252111 w 1587395"/>
                <a:gd name="connsiteY114" fmla="*/ 205402 h 425497"/>
                <a:gd name="connsiteX115" fmla="*/ 259635 w 1587395"/>
                <a:gd name="connsiteY115" fmla="*/ 259671 h 425497"/>
                <a:gd name="connsiteX116" fmla="*/ 260864 w 1587395"/>
                <a:gd name="connsiteY116" fmla="*/ 259671 h 425497"/>
                <a:gd name="connsiteX117" fmla="*/ 269054 w 1587395"/>
                <a:gd name="connsiteY117" fmla="*/ 204529 h 425497"/>
                <a:gd name="connsiteX118" fmla="*/ 278473 w 1587395"/>
                <a:gd name="connsiteY118" fmla="*/ 149064 h 425497"/>
                <a:gd name="connsiteX119" fmla="*/ 304273 w 1587395"/>
                <a:gd name="connsiteY119" fmla="*/ 14335 h 425497"/>
                <a:gd name="connsiteX120" fmla="*/ 365290 w 1587395"/>
                <a:gd name="connsiteY120" fmla="*/ 14335 h 425497"/>
                <a:gd name="connsiteX121" fmla="*/ 290759 w 1587395"/>
                <a:gd name="connsiteY121" fmla="*/ 329247 h 425497"/>
                <a:gd name="connsiteX122" fmla="*/ 226464 w 1587395"/>
                <a:gd name="connsiteY122" fmla="*/ 329247 h 425497"/>
                <a:gd name="connsiteX123" fmla="*/ 199436 w 1587395"/>
                <a:gd name="connsiteY123" fmla="*/ 195777 h 425497"/>
                <a:gd name="connsiteX124" fmla="*/ 190375 w 1587395"/>
                <a:gd name="connsiteY124" fmla="*/ 146679 h 425497"/>
                <a:gd name="connsiteX125" fmla="*/ 183465 w 1587395"/>
                <a:gd name="connsiteY125" fmla="*/ 95431 h 425497"/>
                <a:gd name="connsiteX126" fmla="*/ 182646 w 1587395"/>
                <a:gd name="connsiteY126" fmla="*/ 95431 h 425497"/>
                <a:gd name="connsiteX127" fmla="*/ 174148 w 1587395"/>
                <a:gd name="connsiteY127" fmla="*/ 146525 h 425497"/>
                <a:gd name="connsiteX128" fmla="*/ 163808 w 1587395"/>
                <a:gd name="connsiteY128" fmla="*/ 195777 h 425497"/>
                <a:gd name="connsiteX129" fmla="*/ 133094 w 1587395"/>
                <a:gd name="connsiteY129" fmla="*/ 329247 h 425497"/>
                <a:gd name="connsiteX130" fmla="*/ 69209 w 1587395"/>
                <a:gd name="connsiteY130" fmla="*/ 329247 h 425497"/>
                <a:gd name="connsiteX131" fmla="*/ 0 w 1587395"/>
                <a:gd name="connsiteY131" fmla="*/ 14335 h 425497"/>
                <a:gd name="connsiteX132" fmla="*/ 1060003 w 1587395"/>
                <a:gd name="connsiteY132" fmla="*/ 6553 h 425497"/>
                <a:gd name="connsiteX133" fmla="*/ 1083739 w 1587395"/>
                <a:gd name="connsiteY133" fmla="*/ 15659 h 425497"/>
                <a:gd name="connsiteX134" fmla="*/ 1092743 w 1587395"/>
                <a:gd name="connsiteY134" fmla="*/ 38884 h 425497"/>
                <a:gd name="connsiteX135" fmla="*/ 1083432 w 1587395"/>
                <a:gd name="connsiteY135" fmla="*/ 62416 h 425497"/>
                <a:gd name="connsiteX136" fmla="*/ 1060003 w 1587395"/>
                <a:gd name="connsiteY136" fmla="*/ 71215 h 425497"/>
                <a:gd name="connsiteX137" fmla="*/ 1036624 w 1587395"/>
                <a:gd name="connsiteY137" fmla="*/ 61955 h 425497"/>
                <a:gd name="connsiteX138" fmla="*/ 1027672 w 1587395"/>
                <a:gd name="connsiteY138" fmla="*/ 38884 h 425497"/>
                <a:gd name="connsiteX139" fmla="*/ 1036778 w 1587395"/>
                <a:gd name="connsiteY139" fmla="*/ 15659 h 425497"/>
                <a:gd name="connsiteX140" fmla="*/ 1060003 w 1587395"/>
                <a:gd name="connsiteY140" fmla="*/ 6553 h 425497"/>
                <a:gd name="connsiteX141" fmla="*/ 801529 w 1587395"/>
                <a:gd name="connsiteY141" fmla="*/ 0 h 425497"/>
                <a:gd name="connsiteX142" fmla="*/ 862095 w 1587395"/>
                <a:gd name="connsiteY142" fmla="*/ 0 h 425497"/>
                <a:gd name="connsiteX143" fmla="*/ 862095 w 1587395"/>
                <a:gd name="connsiteY143" fmla="*/ 200670 h 425497"/>
                <a:gd name="connsiteX144" fmla="*/ 863324 w 1587395"/>
                <a:gd name="connsiteY144" fmla="*/ 200670 h 425497"/>
                <a:gd name="connsiteX145" fmla="*/ 878478 w 1587395"/>
                <a:gd name="connsiteY145" fmla="*/ 172416 h 425497"/>
                <a:gd name="connsiteX146" fmla="*/ 923941 w 1587395"/>
                <a:gd name="connsiteY146" fmla="*/ 101165 h 425497"/>
                <a:gd name="connsiteX147" fmla="*/ 994388 w 1587395"/>
                <a:gd name="connsiteY147" fmla="*/ 101165 h 425497"/>
                <a:gd name="connsiteX148" fmla="*/ 919845 w 1587395"/>
                <a:gd name="connsiteY148" fmla="*/ 194937 h 425497"/>
                <a:gd name="connsiteX149" fmla="*/ 1003399 w 1587395"/>
                <a:gd name="connsiteY149" fmla="*/ 329247 h 425497"/>
                <a:gd name="connsiteX150" fmla="*/ 931313 w 1587395"/>
                <a:gd name="connsiteY150" fmla="*/ 329247 h 425497"/>
                <a:gd name="connsiteX151" fmla="*/ 878069 w 1587395"/>
                <a:gd name="connsiteY151" fmla="*/ 231791 h 425497"/>
                <a:gd name="connsiteX152" fmla="*/ 862095 w 1587395"/>
                <a:gd name="connsiteY152" fmla="*/ 253493 h 425497"/>
                <a:gd name="connsiteX153" fmla="*/ 862095 w 1587395"/>
                <a:gd name="connsiteY153" fmla="*/ 329247 h 425497"/>
                <a:gd name="connsiteX154" fmla="*/ 801529 w 1587395"/>
                <a:gd name="connsiteY154" fmla="*/ 329247 h 425497"/>
                <a:gd name="connsiteX155" fmla="*/ 801529 w 1587395"/>
                <a:gd name="connsiteY155" fmla="*/ 0 h 42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</a:cxnLst>
              <a:rect l="l" t="t" r="r" b="b"/>
              <a:pathLst>
                <a:path w="1587395" h="425497">
                  <a:moveTo>
                    <a:pt x="1486668" y="144119"/>
                  </a:moveTo>
                  <a:cubicBezTo>
                    <a:pt x="1472742" y="144386"/>
                    <a:pt x="1461660" y="150817"/>
                    <a:pt x="1453421" y="163412"/>
                  </a:cubicBezTo>
                  <a:cubicBezTo>
                    <a:pt x="1445182" y="176006"/>
                    <a:pt x="1440964" y="193161"/>
                    <a:pt x="1440768" y="214875"/>
                  </a:cubicBezTo>
                  <a:cubicBezTo>
                    <a:pt x="1440870" y="235084"/>
                    <a:pt x="1444866" y="251213"/>
                    <a:pt x="1452755" y="263263"/>
                  </a:cubicBezTo>
                  <a:cubicBezTo>
                    <a:pt x="1460644" y="275314"/>
                    <a:pt x="1471812" y="281488"/>
                    <a:pt x="1486258" y="281788"/>
                  </a:cubicBezTo>
                  <a:cubicBezTo>
                    <a:pt x="1491120" y="281914"/>
                    <a:pt x="1496514" y="280657"/>
                    <a:pt x="1502438" y="278017"/>
                  </a:cubicBezTo>
                  <a:cubicBezTo>
                    <a:pt x="1508363" y="275377"/>
                    <a:pt x="1513514" y="270592"/>
                    <a:pt x="1517891" y="263664"/>
                  </a:cubicBezTo>
                  <a:cubicBezTo>
                    <a:pt x="1522267" y="256737"/>
                    <a:pt x="1524564" y="246905"/>
                    <a:pt x="1524781" y="234169"/>
                  </a:cubicBezTo>
                  <a:lnTo>
                    <a:pt x="1524781" y="190009"/>
                  </a:lnTo>
                  <a:cubicBezTo>
                    <a:pt x="1524474" y="175370"/>
                    <a:pt x="1520683" y="164085"/>
                    <a:pt x="1513409" y="156155"/>
                  </a:cubicBezTo>
                  <a:cubicBezTo>
                    <a:pt x="1506135" y="148225"/>
                    <a:pt x="1497221" y="144213"/>
                    <a:pt x="1486668" y="144119"/>
                  </a:cubicBezTo>
                  <a:close/>
                  <a:moveTo>
                    <a:pt x="495247" y="140843"/>
                  </a:moveTo>
                  <a:cubicBezTo>
                    <a:pt x="484106" y="141113"/>
                    <a:pt x="475197" y="144942"/>
                    <a:pt x="468518" y="152330"/>
                  </a:cubicBezTo>
                  <a:cubicBezTo>
                    <a:pt x="461840" y="159717"/>
                    <a:pt x="457028" y="169039"/>
                    <a:pt x="454084" y="180296"/>
                  </a:cubicBezTo>
                  <a:cubicBezTo>
                    <a:pt x="451139" y="191553"/>
                    <a:pt x="449697" y="203122"/>
                    <a:pt x="449758" y="215001"/>
                  </a:cubicBezTo>
                  <a:cubicBezTo>
                    <a:pt x="449792" y="235837"/>
                    <a:pt x="453617" y="253267"/>
                    <a:pt x="461233" y="267291"/>
                  </a:cubicBezTo>
                  <a:cubicBezTo>
                    <a:pt x="468848" y="281315"/>
                    <a:pt x="480050" y="288605"/>
                    <a:pt x="494837" y="289160"/>
                  </a:cubicBezTo>
                  <a:cubicBezTo>
                    <a:pt x="509232" y="288588"/>
                    <a:pt x="520194" y="281230"/>
                    <a:pt x="527724" y="267086"/>
                  </a:cubicBezTo>
                  <a:cubicBezTo>
                    <a:pt x="535255" y="252942"/>
                    <a:pt x="539045" y="235444"/>
                    <a:pt x="539096" y="214591"/>
                  </a:cubicBezTo>
                  <a:cubicBezTo>
                    <a:pt x="539132" y="202459"/>
                    <a:pt x="537649" y="190805"/>
                    <a:pt x="534649" y="179629"/>
                  </a:cubicBezTo>
                  <a:cubicBezTo>
                    <a:pt x="531649" y="168453"/>
                    <a:pt x="526919" y="159257"/>
                    <a:pt x="520458" y="152041"/>
                  </a:cubicBezTo>
                  <a:cubicBezTo>
                    <a:pt x="513997" y="144826"/>
                    <a:pt x="505594" y="141093"/>
                    <a:pt x="495247" y="140843"/>
                  </a:cubicBezTo>
                  <a:close/>
                  <a:moveTo>
                    <a:pt x="1030129" y="101165"/>
                  </a:moveTo>
                  <a:lnTo>
                    <a:pt x="1090695" y="101165"/>
                  </a:lnTo>
                  <a:lnTo>
                    <a:pt x="1090695" y="329247"/>
                  </a:lnTo>
                  <a:lnTo>
                    <a:pt x="1030129" y="329247"/>
                  </a:lnTo>
                  <a:lnTo>
                    <a:pt x="1030129" y="101165"/>
                  </a:lnTo>
                  <a:close/>
                  <a:moveTo>
                    <a:pt x="1473963" y="96660"/>
                  </a:moveTo>
                  <a:cubicBezTo>
                    <a:pt x="1488264" y="96864"/>
                    <a:pt x="1500132" y="99933"/>
                    <a:pt x="1509566" y="105865"/>
                  </a:cubicBezTo>
                  <a:cubicBezTo>
                    <a:pt x="1518999" y="111798"/>
                    <a:pt x="1526254" y="119367"/>
                    <a:pt x="1531329" y="128572"/>
                  </a:cubicBezTo>
                  <a:lnTo>
                    <a:pt x="1532148" y="128572"/>
                  </a:lnTo>
                  <a:lnTo>
                    <a:pt x="1534603" y="101165"/>
                  </a:lnTo>
                  <a:lnTo>
                    <a:pt x="1587395" y="101165"/>
                  </a:lnTo>
                  <a:cubicBezTo>
                    <a:pt x="1586772" y="109208"/>
                    <a:pt x="1586277" y="118676"/>
                    <a:pt x="1585911" y="129568"/>
                  </a:cubicBezTo>
                  <a:cubicBezTo>
                    <a:pt x="1585544" y="140460"/>
                    <a:pt x="1585356" y="153778"/>
                    <a:pt x="1585348" y="169523"/>
                  </a:cubicBezTo>
                  <a:lnTo>
                    <a:pt x="1585348" y="298152"/>
                  </a:lnTo>
                  <a:cubicBezTo>
                    <a:pt x="1585615" y="309623"/>
                    <a:pt x="1584824" y="322531"/>
                    <a:pt x="1582974" y="336876"/>
                  </a:cubicBezTo>
                  <a:cubicBezTo>
                    <a:pt x="1581124" y="351222"/>
                    <a:pt x="1576609" y="365116"/>
                    <a:pt x="1569429" y="378560"/>
                  </a:cubicBezTo>
                  <a:cubicBezTo>
                    <a:pt x="1562249" y="392003"/>
                    <a:pt x="1550798" y="403108"/>
                    <a:pt x="1535075" y="411875"/>
                  </a:cubicBezTo>
                  <a:cubicBezTo>
                    <a:pt x="1519352" y="420642"/>
                    <a:pt x="1497752" y="425183"/>
                    <a:pt x="1470275" y="425497"/>
                  </a:cubicBezTo>
                  <a:cubicBezTo>
                    <a:pt x="1456743" y="425489"/>
                    <a:pt x="1443653" y="424176"/>
                    <a:pt x="1431004" y="421559"/>
                  </a:cubicBezTo>
                  <a:cubicBezTo>
                    <a:pt x="1418355" y="418943"/>
                    <a:pt x="1407423" y="415073"/>
                    <a:pt x="1398207" y="409950"/>
                  </a:cubicBezTo>
                  <a:lnTo>
                    <a:pt x="1469045" y="378447"/>
                  </a:lnTo>
                  <a:cubicBezTo>
                    <a:pt x="1486284" y="378558"/>
                    <a:pt x="1499961" y="373519"/>
                    <a:pt x="1510079" y="363332"/>
                  </a:cubicBezTo>
                  <a:cubicBezTo>
                    <a:pt x="1520196" y="353145"/>
                    <a:pt x="1525369" y="337146"/>
                    <a:pt x="1525600" y="315335"/>
                  </a:cubicBezTo>
                  <a:lnTo>
                    <a:pt x="1525600" y="298561"/>
                  </a:lnTo>
                  <a:lnTo>
                    <a:pt x="1524781" y="298561"/>
                  </a:lnTo>
                  <a:cubicBezTo>
                    <a:pt x="1518950" y="307647"/>
                    <a:pt x="1511146" y="314739"/>
                    <a:pt x="1501370" y="319835"/>
                  </a:cubicBezTo>
                  <a:cubicBezTo>
                    <a:pt x="1491594" y="324932"/>
                    <a:pt x="1480409" y="327524"/>
                    <a:pt x="1467816" y="327609"/>
                  </a:cubicBezTo>
                  <a:cubicBezTo>
                    <a:pt x="1449711" y="327392"/>
                    <a:pt x="1434095" y="322415"/>
                    <a:pt x="1420969" y="312679"/>
                  </a:cubicBezTo>
                  <a:cubicBezTo>
                    <a:pt x="1407843" y="302942"/>
                    <a:pt x="1397720" y="289746"/>
                    <a:pt x="1390600" y="273090"/>
                  </a:cubicBezTo>
                  <a:cubicBezTo>
                    <a:pt x="1383480" y="256434"/>
                    <a:pt x="1379878" y="237617"/>
                    <a:pt x="1379792" y="216641"/>
                  </a:cubicBezTo>
                  <a:cubicBezTo>
                    <a:pt x="1380021" y="191427"/>
                    <a:pt x="1384428" y="169890"/>
                    <a:pt x="1393010" y="152030"/>
                  </a:cubicBezTo>
                  <a:cubicBezTo>
                    <a:pt x="1401593" y="134170"/>
                    <a:pt x="1412975" y="120498"/>
                    <a:pt x="1427156" y="111014"/>
                  </a:cubicBezTo>
                  <a:cubicBezTo>
                    <a:pt x="1441337" y="101529"/>
                    <a:pt x="1456939" y="96745"/>
                    <a:pt x="1473963" y="96660"/>
                  </a:cubicBezTo>
                  <a:close/>
                  <a:moveTo>
                    <a:pt x="1265245" y="96660"/>
                  </a:moveTo>
                  <a:cubicBezTo>
                    <a:pt x="1286603" y="96539"/>
                    <a:pt x="1304172" y="104042"/>
                    <a:pt x="1317951" y="119169"/>
                  </a:cubicBezTo>
                  <a:cubicBezTo>
                    <a:pt x="1331731" y="134295"/>
                    <a:pt x="1338859" y="157766"/>
                    <a:pt x="1339336" y="189582"/>
                  </a:cubicBezTo>
                  <a:lnTo>
                    <a:pt x="1339336" y="329247"/>
                  </a:lnTo>
                  <a:lnTo>
                    <a:pt x="1278770" y="329247"/>
                  </a:lnTo>
                  <a:lnTo>
                    <a:pt x="1278770" y="196135"/>
                  </a:lnTo>
                  <a:cubicBezTo>
                    <a:pt x="1278932" y="181868"/>
                    <a:pt x="1276354" y="170059"/>
                    <a:pt x="1271034" y="160707"/>
                  </a:cubicBezTo>
                  <a:cubicBezTo>
                    <a:pt x="1265714" y="151355"/>
                    <a:pt x="1256681" y="146508"/>
                    <a:pt x="1243932" y="146167"/>
                  </a:cubicBezTo>
                  <a:cubicBezTo>
                    <a:pt x="1235137" y="145975"/>
                    <a:pt x="1226598" y="149533"/>
                    <a:pt x="1218316" y="156841"/>
                  </a:cubicBezTo>
                  <a:cubicBezTo>
                    <a:pt x="1210033" y="164148"/>
                    <a:pt x="1205593" y="176356"/>
                    <a:pt x="1204995" y="193465"/>
                  </a:cubicBezTo>
                  <a:lnTo>
                    <a:pt x="1204995" y="329247"/>
                  </a:lnTo>
                  <a:lnTo>
                    <a:pt x="1144429" y="329247"/>
                  </a:lnTo>
                  <a:lnTo>
                    <a:pt x="1144429" y="169672"/>
                  </a:lnTo>
                  <a:cubicBezTo>
                    <a:pt x="1144412" y="156408"/>
                    <a:pt x="1144242" y="144170"/>
                    <a:pt x="1143917" y="132957"/>
                  </a:cubicBezTo>
                  <a:cubicBezTo>
                    <a:pt x="1143593" y="121745"/>
                    <a:pt x="1143218" y="111147"/>
                    <a:pt x="1142791" y="101165"/>
                  </a:cubicBezTo>
                  <a:lnTo>
                    <a:pt x="1195174" y="101165"/>
                  </a:lnTo>
                  <a:lnTo>
                    <a:pt x="1198039" y="131932"/>
                  </a:lnTo>
                  <a:lnTo>
                    <a:pt x="1199266" y="131932"/>
                  </a:lnTo>
                  <a:cubicBezTo>
                    <a:pt x="1204419" y="123078"/>
                    <a:pt x="1212546" y="115046"/>
                    <a:pt x="1223645" y="107835"/>
                  </a:cubicBezTo>
                  <a:cubicBezTo>
                    <a:pt x="1234745" y="100624"/>
                    <a:pt x="1248611" y="96899"/>
                    <a:pt x="1265245" y="96660"/>
                  </a:cubicBezTo>
                  <a:close/>
                  <a:moveTo>
                    <a:pt x="750548" y="96250"/>
                  </a:moveTo>
                  <a:cubicBezTo>
                    <a:pt x="753364" y="96250"/>
                    <a:pt x="755821" y="96352"/>
                    <a:pt x="757920" y="96557"/>
                  </a:cubicBezTo>
                  <a:cubicBezTo>
                    <a:pt x="760019" y="96762"/>
                    <a:pt x="762067" y="97069"/>
                    <a:pt x="764064" y="97479"/>
                  </a:cubicBezTo>
                  <a:lnTo>
                    <a:pt x="764064" y="155178"/>
                  </a:lnTo>
                  <a:cubicBezTo>
                    <a:pt x="761828" y="154768"/>
                    <a:pt x="759439" y="154461"/>
                    <a:pt x="756896" y="154256"/>
                  </a:cubicBezTo>
                  <a:cubicBezTo>
                    <a:pt x="754354" y="154051"/>
                    <a:pt x="751555" y="153949"/>
                    <a:pt x="748500" y="153949"/>
                  </a:cubicBezTo>
                  <a:cubicBezTo>
                    <a:pt x="734481" y="153906"/>
                    <a:pt x="722995" y="158600"/>
                    <a:pt x="714045" y="168031"/>
                  </a:cubicBezTo>
                  <a:cubicBezTo>
                    <a:pt x="705094" y="177463"/>
                    <a:pt x="700469" y="191891"/>
                    <a:pt x="700170" y="211316"/>
                  </a:cubicBezTo>
                  <a:lnTo>
                    <a:pt x="700170" y="329247"/>
                  </a:lnTo>
                  <a:lnTo>
                    <a:pt x="639604" y="329247"/>
                  </a:lnTo>
                  <a:lnTo>
                    <a:pt x="639604" y="172416"/>
                  </a:lnTo>
                  <a:cubicBezTo>
                    <a:pt x="639587" y="158365"/>
                    <a:pt x="639416" y="145518"/>
                    <a:pt x="639092" y="133873"/>
                  </a:cubicBezTo>
                  <a:cubicBezTo>
                    <a:pt x="638768" y="122228"/>
                    <a:pt x="638393" y="111326"/>
                    <a:pt x="637966" y="101165"/>
                  </a:cubicBezTo>
                  <a:lnTo>
                    <a:pt x="689940" y="101165"/>
                  </a:lnTo>
                  <a:lnTo>
                    <a:pt x="692395" y="140886"/>
                  </a:lnTo>
                  <a:lnTo>
                    <a:pt x="694032" y="140886"/>
                  </a:lnTo>
                  <a:cubicBezTo>
                    <a:pt x="699712" y="126127"/>
                    <a:pt x="707800" y="115003"/>
                    <a:pt x="718295" y="107512"/>
                  </a:cubicBezTo>
                  <a:cubicBezTo>
                    <a:pt x="728789" y="100021"/>
                    <a:pt x="739540" y="96267"/>
                    <a:pt x="750548" y="96250"/>
                  </a:cubicBezTo>
                  <a:close/>
                  <a:moveTo>
                    <a:pt x="496477" y="96250"/>
                  </a:moveTo>
                  <a:cubicBezTo>
                    <a:pt x="528766" y="96802"/>
                    <a:pt x="554088" y="107665"/>
                    <a:pt x="572442" y="128840"/>
                  </a:cubicBezTo>
                  <a:cubicBezTo>
                    <a:pt x="590795" y="150015"/>
                    <a:pt x="600142" y="178189"/>
                    <a:pt x="600482" y="213362"/>
                  </a:cubicBezTo>
                  <a:cubicBezTo>
                    <a:pt x="600108" y="242188"/>
                    <a:pt x="594671" y="265458"/>
                    <a:pt x="584170" y="283171"/>
                  </a:cubicBezTo>
                  <a:cubicBezTo>
                    <a:pt x="573670" y="300885"/>
                    <a:pt x="560347" y="313774"/>
                    <a:pt x="544201" y="321839"/>
                  </a:cubicBezTo>
                  <a:cubicBezTo>
                    <a:pt x="528055" y="329903"/>
                    <a:pt x="511327" y="333874"/>
                    <a:pt x="494018" y="333752"/>
                  </a:cubicBezTo>
                  <a:cubicBezTo>
                    <a:pt x="462732" y="333490"/>
                    <a:pt x="437444" y="323173"/>
                    <a:pt x="418152" y="302800"/>
                  </a:cubicBezTo>
                  <a:cubicBezTo>
                    <a:pt x="398861" y="282427"/>
                    <a:pt x="388934" y="253570"/>
                    <a:pt x="388373" y="216230"/>
                  </a:cubicBezTo>
                  <a:cubicBezTo>
                    <a:pt x="389011" y="177712"/>
                    <a:pt x="399296" y="148138"/>
                    <a:pt x="419227" y="127509"/>
                  </a:cubicBezTo>
                  <a:cubicBezTo>
                    <a:pt x="439158" y="106881"/>
                    <a:pt x="464908" y="96461"/>
                    <a:pt x="496477" y="96250"/>
                  </a:cubicBezTo>
                  <a:close/>
                  <a:moveTo>
                    <a:pt x="0" y="14335"/>
                  </a:moveTo>
                  <a:lnTo>
                    <a:pt x="64295" y="14335"/>
                  </a:lnTo>
                  <a:lnTo>
                    <a:pt x="88457" y="150314"/>
                  </a:lnTo>
                  <a:cubicBezTo>
                    <a:pt x="91758" y="169291"/>
                    <a:pt x="94881" y="188166"/>
                    <a:pt x="97824" y="206938"/>
                  </a:cubicBezTo>
                  <a:cubicBezTo>
                    <a:pt x="100768" y="225710"/>
                    <a:pt x="103378" y="243561"/>
                    <a:pt x="105656" y="260490"/>
                  </a:cubicBezTo>
                  <a:lnTo>
                    <a:pt x="106885" y="260490"/>
                  </a:lnTo>
                  <a:cubicBezTo>
                    <a:pt x="109197" y="242912"/>
                    <a:pt x="112149" y="224925"/>
                    <a:pt x="115741" y="206528"/>
                  </a:cubicBezTo>
                  <a:cubicBezTo>
                    <a:pt x="119333" y="188131"/>
                    <a:pt x="123206" y="169120"/>
                    <a:pt x="127361" y="149495"/>
                  </a:cubicBezTo>
                  <a:lnTo>
                    <a:pt x="156027" y="14335"/>
                  </a:lnTo>
                  <a:lnTo>
                    <a:pt x="215817" y="14335"/>
                  </a:lnTo>
                  <a:lnTo>
                    <a:pt x="242436" y="151133"/>
                  </a:lnTo>
                  <a:cubicBezTo>
                    <a:pt x="245942" y="169479"/>
                    <a:pt x="249167" y="187568"/>
                    <a:pt x="252111" y="205402"/>
                  </a:cubicBezTo>
                  <a:cubicBezTo>
                    <a:pt x="255054" y="223235"/>
                    <a:pt x="257562" y="241325"/>
                    <a:pt x="259635" y="259671"/>
                  </a:cubicBezTo>
                  <a:lnTo>
                    <a:pt x="260864" y="259671"/>
                  </a:lnTo>
                  <a:cubicBezTo>
                    <a:pt x="263338" y="241112"/>
                    <a:pt x="266068" y="222732"/>
                    <a:pt x="269054" y="204529"/>
                  </a:cubicBezTo>
                  <a:cubicBezTo>
                    <a:pt x="272040" y="186326"/>
                    <a:pt x="275180" y="167838"/>
                    <a:pt x="278473" y="149064"/>
                  </a:cubicBezTo>
                  <a:lnTo>
                    <a:pt x="304273" y="14335"/>
                  </a:lnTo>
                  <a:lnTo>
                    <a:pt x="365290" y="14335"/>
                  </a:lnTo>
                  <a:lnTo>
                    <a:pt x="290759" y="329247"/>
                  </a:lnTo>
                  <a:lnTo>
                    <a:pt x="226464" y="329247"/>
                  </a:lnTo>
                  <a:lnTo>
                    <a:pt x="199436" y="195777"/>
                  </a:lnTo>
                  <a:cubicBezTo>
                    <a:pt x="195981" y="179488"/>
                    <a:pt x="192961" y="163122"/>
                    <a:pt x="190375" y="146679"/>
                  </a:cubicBezTo>
                  <a:cubicBezTo>
                    <a:pt x="187790" y="130236"/>
                    <a:pt x="185487" y="113154"/>
                    <a:pt x="183465" y="95431"/>
                  </a:cubicBezTo>
                  <a:lnTo>
                    <a:pt x="182646" y="95431"/>
                  </a:lnTo>
                  <a:cubicBezTo>
                    <a:pt x="180018" y="113128"/>
                    <a:pt x="177186" y="130159"/>
                    <a:pt x="174148" y="146525"/>
                  </a:cubicBezTo>
                  <a:cubicBezTo>
                    <a:pt x="171111" y="162891"/>
                    <a:pt x="167664" y="179308"/>
                    <a:pt x="163808" y="195777"/>
                  </a:cubicBezTo>
                  <a:lnTo>
                    <a:pt x="133094" y="329247"/>
                  </a:lnTo>
                  <a:lnTo>
                    <a:pt x="69209" y="329247"/>
                  </a:lnTo>
                  <a:lnTo>
                    <a:pt x="0" y="14335"/>
                  </a:lnTo>
                  <a:close/>
                  <a:moveTo>
                    <a:pt x="1060003" y="6553"/>
                  </a:moveTo>
                  <a:cubicBezTo>
                    <a:pt x="1069961" y="6724"/>
                    <a:pt x="1077873" y="9759"/>
                    <a:pt x="1083739" y="15659"/>
                  </a:cubicBezTo>
                  <a:cubicBezTo>
                    <a:pt x="1089605" y="21559"/>
                    <a:pt x="1092607" y="29301"/>
                    <a:pt x="1092743" y="38884"/>
                  </a:cubicBezTo>
                  <a:cubicBezTo>
                    <a:pt x="1092556" y="48825"/>
                    <a:pt x="1089452" y="56669"/>
                    <a:pt x="1083432" y="62416"/>
                  </a:cubicBezTo>
                  <a:cubicBezTo>
                    <a:pt x="1077413" y="68162"/>
                    <a:pt x="1069603" y="71095"/>
                    <a:pt x="1060003" y="71215"/>
                  </a:cubicBezTo>
                  <a:cubicBezTo>
                    <a:pt x="1050240" y="71019"/>
                    <a:pt x="1042448" y="67932"/>
                    <a:pt x="1036624" y="61955"/>
                  </a:cubicBezTo>
                  <a:cubicBezTo>
                    <a:pt x="1030801" y="55979"/>
                    <a:pt x="1027817" y="48288"/>
                    <a:pt x="1027672" y="38884"/>
                  </a:cubicBezTo>
                  <a:cubicBezTo>
                    <a:pt x="1027842" y="29301"/>
                    <a:pt x="1030878" y="21559"/>
                    <a:pt x="1036778" y="15659"/>
                  </a:cubicBezTo>
                  <a:cubicBezTo>
                    <a:pt x="1042678" y="9759"/>
                    <a:pt x="1050419" y="6724"/>
                    <a:pt x="1060003" y="6553"/>
                  </a:cubicBezTo>
                  <a:close/>
                  <a:moveTo>
                    <a:pt x="801529" y="0"/>
                  </a:moveTo>
                  <a:lnTo>
                    <a:pt x="862095" y="0"/>
                  </a:lnTo>
                  <a:lnTo>
                    <a:pt x="862095" y="200670"/>
                  </a:lnTo>
                  <a:lnTo>
                    <a:pt x="863324" y="200670"/>
                  </a:lnTo>
                  <a:cubicBezTo>
                    <a:pt x="868170" y="190433"/>
                    <a:pt x="873222" y="181015"/>
                    <a:pt x="878478" y="172416"/>
                  </a:cubicBezTo>
                  <a:lnTo>
                    <a:pt x="923941" y="101165"/>
                  </a:lnTo>
                  <a:lnTo>
                    <a:pt x="994388" y="101165"/>
                  </a:lnTo>
                  <a:lnTo>
                    <a:pt x="919845" y="194937"/>
                  </a:lnTo>
                  <a:lnTo>
                    <a:pt x="1003399" y="329247"/>
                  </a:lnTo>
                  <a:lnTo>
                    <a:pt x="931313" y="329247"/>
                  </a:lnTo>
                  <a:lnTo>
                    <a:pt x="878069" y="231791"/>
                  </a:lnTo>
                  <a:lnTo>
                    <a:pt x="862095" y="253493"/>
                  </a:lnTo>
                  <a:lnTo>
                    <a:pt x="862095" y="329247"/>
                  </a:lnTo>
                  <a:lnTo>
                    <a:pt x="801529" y="329247"/>
                  </a:lnTo>
                  <a:lnTo>
                    <a:pt x="80152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04A3C6E2-FD92-48C7-A045-985358A23D15}"/>
                </a:ext>
              </a:extLst>
            </p:cNvPr>
            <p:cNvSpPr/>
            <p:nvPr/>
          </p:nvSpPr>
          <p:spPr>
            <a:xfrm>
              <a:off x="1792169" y="2056782"/>
              <a:ext cx="703820" cy="319419"/>
            </a:xfrm>
            <a:custGeom>
              <a:avLst/>
              <a:gdLst/>
              <a:ahLst/>
              <a:cxnLst/>
              <a:rect l="l" t="t" r="r" b="b"/>
              <a:pathLst>
                <a:path w="931579" h="319419">
                  <a:moveTo>
                    <a:pt x="471491" y="126508"/>
                  </a:moveTo>
                  <a:cubicBezTo>
                    <a:pt x="460350" y="126778"/>
                    <a:pt x="451441" y="130607"/>
                    <a:pt x="444762" y="137995"/>
                  </a:cubicBezTo>
                  <a:cubicBezTo>
                    <a:pt x="438084" y="145382"/>
                    <a:pt x="433272" y="154704"/>
                    <a:pt x="430328" y="165961"/>
                  </a:cubicBezTo>
                  <a:cubicBezTo>
                    <a:pt x="427383" y="177218"/>
                    <a:pt x="425941" y="188787"/>
                    <a:pt x="426002" y="200666"/>
                  </a:cubicBezTo>
                  <a:cubicBezTo>
                    <a:pt x="426036" y="221502"/>
                    <a:pt x="429861" y="238932"/>
                    <a:pt x="437477" y="252956"/>
                  </a:cubicBezTo>
                  <a:cubicBezTo>
                    <a:pt x="445092" y="266980"/>
                    <a:pt x="456294" y="274270"/>
                    <a:pt x="471081" y="274825"/>
                  </a:cubicBezTo>
                  <a:cubicBezTo>
                    <a:pt x="485476" y="274253"/>
                    <a:pt x="496438" y="266895"/>
                    <a:pt x="503968" y="252751"/>
                  </a:cubicBezTo>
                  <a:cubicBezTo>
                    <a:pt x="511499" y="238607"/>
                    <a:pt x="515289" y="221109"/>
                    <a:pt x="515341" y="200256"/>
                  </a:cubicBezTo>
                  <a:cubicBezTo>
                    <a:pt x="515376" y="188124"/>
                    <a:pt x="513894" y="176470"/>
                    <a:pt x="510893" y="165294"/>
                  </a:cubicBezTo>
                  <a:cubicBezTo>
                    <a:pt x="507893" y="154118"/>
                    <a:pt x="503163" y="144922"/>
                    <a:pt x="496702" y="137706"/>
                  </a:cubicBezTo>
                  <a:cubicBezTo>
                    <a:pt x="490241" y="130491"/>
                    <a:pt x="481837" y="126758"/>
                    <a:pt x="471491" y="126508"/>
                  </a:cubicBezTo>
                  <a:close/>
                  <a:moveTo>
                    <a:pt x="734618" y="82325"/>
                  </a:moveTo>
                  <a:cubicBezTo>
                    <a:pt x="748658" y="82452"/>
                    <a:pt x="760701" y="85879"/>
                    <a:pt x="770745" y="92604"/>
                  </a:cubicBezTo>
                  <a:cubicBezTo>
                    <a:pt x="780790" y="99330"/>
                    <a:pt x="788122" y="108587"/>
                    <a:pt x="792743" y="120375"/>
                  </a:cubicBezTo>
                  <a:lnTo>
                    <a:pt x="793562" y="120375"/>
                  </a:lnTo>
                  <a:cubicBezTo>
                    <a:pt x="803032" y="106618"/>
                    <a:pt x="813480" y="96798"/>
                    <a:pt x="824903" y="90917"/>
                  </a:cubicBezTo>
                  <a:cubicBezTo>
                    <a:pt x="836327" y="85035"/>
                    <a:pt x="848418" y="82171"/>
                    <a:pt x="861176" y="82325"/>
                  </a:cubicBezTo>
                  <a:cubicBezTo>
                    <a:pt x="881483" y="82128"/>
                    <a:pt x="898181" y="89579"/>
                    <a:pt x="911270" y="104680"/>
                  </a:cubicBezTo>
                  <a:cubicBezTo>
                    <a:pt x="924358" y="119781"/>
                    <a:pt x="931128" y="143713"/>
                    <a:pt x="931579" y="176476"/>
                  </a:cubicBezTo>
                  <a:lnTo>
                    <a:pt x="931579" y="314912"/>
                  </a:lnTo>
                  <a:lnTo>
                    <a:pt x="872242" y="314912"/>
                  </a:lnTo>
                  <a:lnTo>
                    <a:pt x="872242" y="185896"/>
                  </a:lnTo>
                  <a:cubicBezTo>
                    <a:pt x="872370" y="169291"/>
                    <a:pt x="869860" y="156116"/>
                    <a:pt x="864711" y="146372"/>
                  </a:cubicBezTo>
                  <a:cubicBezTo>
                    <a:pt x="859562" y="136627"/>
                    <a:pt x="851006" y="131644"/>
                    <a:pt x="839042" y="131422"/>
                  </a:cubicBezTo>
                  <a:cubicBezTo>
                    <a:pt x="830204" y="131303"/>
                    <a:pt x="822160" y="134818"/>
                    <a:pt x="814910" y="141969"/>
                  </a:cubicBezTo>
                  <a:cubicBezTo>
                    <a:pt x="807661" y="149119"/>
                    <a:pt x="803818" y="160622"/>
                    <a:pt x="803382" y="176476"/>
                  </a:cubicBezTo>
                  <a:lnTo>
                    <a:pt x="803382" y="314912"/>
                  </a:lnTo>
                  <a:lnTo>
                    <a:pt x="744045" y="314912"/>
                  </a:lnTo>
                  <a:lnTo>
                    <a:pt x="744045" y="180162"/>
                  </a:lnTo>
                  <a:cubicBezTo>
                    <a:pt x="744182" y="166305"/>
                    <a:pt x="741757" y="154802"/>
                    <a:pt x="736770" y="145655"/>
                  </a:cubicBezTo>
                  <a:cubicBezTo>
                    <a:pt x="731783" y="136508"/>
                    <a:pt x="723415" y="131764"/>
                    <a:pt x="711665" y="131422"/>
                  </a:cubicBezTo>
                  <a:cubicBezTo>
                    <a:pt x="702792" y="131435"/>
                    <a:pt x="694612" y="135300"/>
                    <a:pt x="687123" y="143017"/>
                  </a:cubicBezTo>
                  <a:cubicBezTo>
                    <a:pt x="679634" y="150734"/>
                    <a:pt x="675655" y="162224"/>
                    <a:pt x="675185" y="177489"/>
                  </a:cubicBezTo>
                  <a:lnTo>
                    <a:pt x="675185" y="314912"/>
                  </a:lnTo>
                  <a:lnTo>
                    <a:pt x="615848" y="314912"/>
                  </a:lnTo>
                  <a:lnTo>
                    <a:pt x="615848" y="155337"/>
                  </a:lnTo>
                  <a:cubicBezTo>
                    <a:pt x="615831" y="142073"/>
                    <a:pt x="615661" y="129835"/>
                    <a:pt x="615336" y="118622"/>
                  </a:cubicBezTo>
                  <a:cubicBezTo>
                    <a:pt x="615012" y="107410"/>
                    <a:pt x="614637" y="96812"/>
                    <a:pt x="614210" y="86830"/>
                  </a:cubicBezTo>
                  <a:lnTo>
                    <a:pt x="665774" y="86830"/>
                  </a:lnTo>
                  <a:lnTo>
                    <a:pt x="668638" y="117511"/>
                  </a:lnTo>
                  <a:lnTo>
                    <a:pt x="669866" y="117511"/>
                  </a:lnTo>
                  <a:cubicBezTo>
                    <a:pt x="675096" y="108885"/>
                    <a:pt x="682967" y="100975"/>
                    <a:pt x="693477" y="93781"/>
                  </a:cubicBezTo>
                  <a:cubicBezTo>
                    <a:pt x="703988" y="86587"/>
                    <a:pt x="717702" y="82768"/>
                    <a:pt x="734618" y="82325"/>
                  </a:cubicBezTo>
                  <a:close/>
                  <a:moveTo>
                    <a:pt x="472720" y="81915"/>
                  </a:moveTo>
                  <a:cubicBezTo>
                    <a:pt x="505010" y="82467"/>
                    <a:pt x="530332" y="93330"/>
                    <a:pt x="548685" y="114505"/>
                  </a:cubicBezTo>
                  <a:cubicBezTo>
                    <a:pt x="567039" y="135680"/>
                    <a:pt x="576386" y="163854"/>
                    <a:pt x="576725" y="199027"/>
                  </a:cubicBezTo>
                  <a:cubicBezTo>
                    <a:pt x="576352" y="227853"/>
                    <a:pt x="570915" y="251123"/>
                    <a:pt x="560414" y="268836"/>
                  </a:cubicBezTo>
                  <a:cubicBezTo>
                    <a:pt x="549914" y="286550"/>
                    <a:pt x="536590" y="299439"/>
                    <a:pt x="520445" y="307504"/>
                  </a:cubicBezTo>
                  <a:cubicBezTo>
                    <a:pt x="504299" y="315568"/>
                    <a:pt x="487571" y="319539"/>
                    <a:pt x="470262" y="319417"/>
                  </a:cubicBezTo>
                  <a:cubicBezTo>
                    <a:pt x="438976" y="319155"/>
                    <a:pt x="413688" y="308838"/>
                    <a:pt x="394396" y="288465"/>
                  </a:cubicBezTo>
                  <a:cubicBezTo>
                    <a:pt x="375105" y="268092"/>
                    <a:pt x="365178" y="239235"/>
                    <a:pt x="364617" y="201895"/>
                  </a:cubicBezTo>
                  <a:cubicBezTo>
                    <a:pt x="365255" y="163377"/>
                    <a:pt x="375539" y="133803"/>
                    <a:pt x="395471" y="113174"/>
                  </a:cubicBezTo>
                  <a:cubicBezTo>
                    <a:pt x="415402" y="92546"/>
                    <a:pt x="441152" y="82126"/>
                    <a:pt x="472720" y="81915"/>
                  </a:cubicBezTo>
                  <a:close/>
                  <a:moveTo>
                    <a:pt x="326742" y="81915"/>
                  </a:moveTo>
                  <a:cubicBezTo>
                    <a:pt x="329558" y="81915"/>
                    <a:pt x="332015" y="82017"/>
                    <a:pt x="334114" y="82222"/>
                  </a:cubicBezTo>
                  <a:cubicBezTo>
                    <a:pt x="336213" y="82427"/>
                    <a:pt x="338261" y="82734"/>
                    <a:pt x="340258" y="83144"/>
                  </a:cubicBezTo>
                  <a:lnTo>
                    <a:pt x="340258" y="140843"/>
                  </a:lnTo>
                  <a:cubicBezTo>
                    <a:pt x="338022" y="140433"/>
                    <a:pt x="335633" y="140126"/>
                    <a:pt x="333090" y="139921"/>
                  </a:cubicBezTo>
                  <a:cubicBezTo>
                    <a:pt x="330547" y="139716"/>
                    <a:pt x="327749" y="139614"/>
                    <a:pt x="324694" y="139614"/>
                  </a:cubicBezTo>
                  <a:cubicBezTo>
                    <a:pt x="310675" y="139571"/>
                    <a:pt x="299190" y="144265"/>
                    <a:pt x="290238" y="153696"/>
                  </a:cubicBezTo>
                  <a:cubicBezTo>
                    <a:pt x="281288" y="163128"/>
                    <a:pt x="276663" y="177556"/>
                    <a:pt x="276364" y="196981"/>
                  </a:cubicBezTo>
                  <a:lnTo>
                    <a:pt x="276364" y="314912"/>
                  </a:lnTo>
                  <a:lnTo>
                    <a:pt x="215798" y="314912"/>
                  </a:lnTo>
                  <a:lnTo>
                    <a:pt x="215798" y="158081"/>
                  </a:lnTo>
                  <a:cubicBezTo>
                    <a:pt x="215781" y="144030"/>
                    <a:pt x="215611" y="131183"/>
                    <a:pt x="215286" y="119538"/>
                  </a:cubicBezTo>
                  <a:cubicBezTo>
                    <a:pt x="214962" y="107893"/>
                    <a:pt x="214587" y="96991"/>
                    <a:pt x="214160" y="86830"/>
                  </a:cubicBezTo>
                  <a:lnTo>
                    <a:pt x="266134" y="86830"/>
                  </a:lnTo>
                  <a:lnTo>
                    <a:pt x="268589" y="126551"/>
                  </a:lnTo>
                  <a:lnTo>
                    <a:pt x="270226" y="126551"/>
                  </a:lnTo>
                  <a:cubicBezTo>
                    <a:pt x="275906" y="111792"/>
                    <a:pt x="283994" y="100668"/>
                    <a:pt x="294489" y="93177"/>
                  </a:cubicBezTo>
                  <a:cubicBezTo>
                    <a:pt x="304983" y="85686"/>
                    <a:pt x="315734" y="81932"/>
                    <a:pt x="326742" y="81915"/>
                  </a:cubicBezTo>
                  <a:close/>
                  <a:moveTo>
                    <a:pt x="0" y="0"/>
                  </a:moveTo>
                  <a:lnTo>
                    <a:pt x="168693" y="0"/>
                  </a:lnTo>
                  <a:lnTo>
                    <a:pt x="168693" y="50736"/>
                  </a:lnTo>
                  <a:lnTo>
                    <a:pt x="60566" y="50736"/>
                  </a:lnTo>
                  <a:lnTo>
                    <a:pt x="60566" y="133931"/>
                  </a:lnTo>
                  <a:lnTo>
                    <a:pt x="161321" y="133931"/>
                  </a:lnTo>
                  <a:lnTo>
                    <a:pt x="161321" y="183438"/>
                  </a:lnTo>
                  <a:lnTo>
                    <a:pt x="60566" y="183438"/>
                  </a:lnTo>
                  <a:lnTo>
                    <a:pt x="60566" y="314912"/>
                  </a:lnTo>
                  <a:lnTo>
                    <a:pt x="0" y="3149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B48AAD23-361F-4EA8-877A-7C07BAC70A21}"/>
                </a:ext>
              </a:extLst>
            </p:cNvPr>
            <p:cNvSpPr/>
            <p:nvPr/>
          </p:nvSpPr>
          <p:spPr>
            <a:xfrm>
              <a:off x="2981320" y="1762421"/>
              <a:ext cx="1561381" cy="613780"/>
            </a:xfrm>
            <a:custGeom>
              <a:avLst/>
              <a:gdLst/>
              <a:ahLst/>
              <a:cxnLst/>
              <a:rect l="l" t="t" r="r" b="b"/>
              <a:pathLst>
                <a:path w="1075511" h="319419">
                  <a:moveTo>
                    <a:pt x="376241" y="126508"/>
                  </a:moveTo>
                  <a:cubicBezTo>
                    <a:pt x="365100" y="126778"/>
                    <a:pt x="356191" y="130607"/>
                    <a:pt x="349512" y="137995"/>
                  </a:cubicBezTo>
                  <a:cubicBezTo>
                    <a:pt x="342834" y="145382"/>
                    <a:pt x="338022" y="154704"/>
                    <a:pt x="335078" y="165961"/>
                  </a:cubicBezTo>
                  <a:cubicBezTo>
                    <a:pt x="332133" y="177218"/>
                    <a:pt x="330691" y="188787"/>
                    <a:pt x="330752" y="200666"/>
                  </a:cubicBezTo>
                  <a:cubicBezTo>
                    <a:pt x="330786" y="221502"/>
                    <a:pt x="334611" y="238932"/>
                    <a:pt x="342227" y="252956"/>
                  </a:cubicBezTo>
                  <a:cubicBezTo>
                    <a:pt x="349842" y="266980"/>
                    <a:pt x="361044" y="274270"/>
                    <a:pt x="375831" y="274825"/>
                  </a:cubicBezTo>
                  <a:cubicBezTo>
                    <a:pt x="390226" y="274253"/>
                    <a:pt x="401189" y="266895"/>
                    <a:pt x="408719" y="252751"/>
                  </a:cubicBezTo>
                  <a:cubicBezTo>
                    <a:pt x="416249" y="238607"/>
                    <a:pt x="420039" y="221109"/>
                    <a:pt x="420091" y="200256"/>
                  </a:cubicBezTo>
                  <a:cubicBezTo>
                    <a:pt x="420126" y="188124"/>
                    <a:pt x="418644" y="176470"/>
                    <a:pt x="415644" y="165294"/>
                  </a:cubicBezTo>
                  <a:cubicBezTo>
                    <a:pt x="412643" y="154118"/>
                    <a:pt x="407913" y="144922"/>
                    <a:pt x="401452" y="137706"/>
                  </a:cubicBezTo>
                  <a:cubicBezTo>
                    <a:pt x="394991" y="130491"/>
                    <a:pt x="386588" y="126758"/>
                    <a:pt x="376241" y="126508"/>
                  </a:cubicBezTo>
                  <a:close/>
                  <a:moveTo>
                    <a:pt x="980517" y="124050"/>
                  </a:moveTo>
                  <a:cubicBezTo>
                    <a:pt x="970856" y="124285"/>
                    <a:pt x="962948" y="127186"/>
                    <a:pt x="956793" y="132751"/>
                  </a:cubicBezTo>
                  <a:cubicBezTo>
                    <a:pt x="950637" y="138316"/>
                    <a:pt x="946008" y="145133"/>
                    <a:pt x="942904" y="153204"/>
                  </a:cubicBezTo>
                  <a:cubicBezTo>
                    <a:pt x="939800" y="161274"/>
                    <a:pt x="937993" y="169185"/>
                    <a:pt x="937485" y="176936"/>
                  </a:cubicBezTo>
                  <a:lnTo>
                    <a:pt x="1019451" y="176936"/>
                  </a:lnTo>
                  <a:cubicBezTo>
                    <a:pt x="1019654" y="168798"/>
                    <a:pt x="1018565" y="160705"/>
                    <a:pt x="1016187" y="152657"/>
                  </a:cubicBezTo>
                  <a:cubicBezTo>
                    <a:pt x="1013809" y="144609"/>
                    <a:pt x="1009747" y="137883"/>
                    <a:pt x="1003999" y="132477"/>
                  </a:cubicBezTo>
                  <a:cubicBezTo>
                    <a:pt x="998251" y="127072"/>
                    <a:pt x="990424" y="124263"/>
                    <a:pt x="980517" y="124050"/>
                  </a:cubicBezTo>
                  <a:close/>
                  <a:moveTo>
                    <a:pt x="639368" y="82325"/>
                  </a:moveTo>
                  <a:cubicBezTo>
                    <a:pt x="653408" y="82452"/>
                    <a:pt x="665451" y="85879"/>
                    <a:pt x="675495" y="92604"/>
                  </a:cubicBezTo>
                  <a:cubicBezTo>
                    <a:pt x="685540" y="99330"/>
                    <a:pt x="692873" y="108587"/>
                    <a:pt x="697493" y="120375"/>
                  </a:cubicBezTo>
                  <a:lnTo>
                    <a:pt x="698311" y="120375"/>
                  </a:lnTo>
                  <a:cubicBezTo>
                    <a:pt x="707782" y="106618"/>
                    <a:pt x="718229" y="96798"/>
                    <a:pt x="729653" y="90917"/>
                  </a:cubicBezTo>
                  <a:cubicBezTo>
                    <a:pt x="741077" y="85035"/>
                    <a:pt x="753168" y="82171"/>
                    <a:pt x="765926" y="82325"/>
                  </a:cubicBezTo>
                  <a:cubicBezTo>
                    <a:pt x="786233" y="82128"/>
                    <a:pt x="802932" y="89579"/>
                    <a:pt x="816020" y="104680"/>
                  </a:cubicBezTo>
                  <a:cubicBezTo>
                    <a:pt x="829108" y="119781"/>
                    <a:pt x="835878" y="143713"/>
                    <a:pt x="836330" y="176476"/>
                  </a:cubicBezTo>
                  <a:lnTo>
                    <a:pt x="836330" y="314912"/>
                  </a:lnTo>
                  <a:lnTo>
                    <a:pt x="776992" y="314912"/>
                  </a:lnTo>
                  <a:lnTo>
                    <a:pt x="776992" y="185896"/>
                  </a:lnTo>
                  <a:cubicBezTo>
                    <a:pt x="777120" y="169291"/>
                    <a:pt x="774610" y="156116"/>
                    <a:pt x="769461" y="146372"/>
                  </a:cubicBezTo>
                  <a:cubicBezTo>
                    <a:pt x="764312" y="136627"/>
                    <a:pt x="755756" y="131644"/>
                    <a:pt x="743792" y="131422"/>
                  </a:cubicBezTo>
                  <a:cubicBezTo>
                    <a:pt x="734954" y="131303"/>
                    <a:pt x="726910" y="134818"/>
                    <a:pt x="719660" y="141969"/>
                  </a:cubicBezTo>
                  <a:cubicBezTo>
                    <a:pt x="712411" y="149119"/>
                    <a:pt x="708568" y="160622"/>
                    <a:pt x="708133" y="176476"/>
                  </a:cubicBezTo>
                  <a:lnTo>
                    <a:pt x="708133" y="314912"/>
                  </a:lnTo>
                  <a:lnTo>
                    <a:pt x="648795" y="314912"/>
                  </a:lnTo>
                  <a:lnTo>
                    <a:pt x="648795" y="180162"/>
                  </a:lnTo>
                  <a:cubicBezTo>
                    <a:pt x="648932" y="166305"/>
                    <a:pt x="646507" y="154802"/>
                    <a:pt x="641520" y="145655"/>
                  </a:cubicBezTo>
                  <a:cubicBezTo>
                    <a:pt x="636533" y="136508"/>
                    <a:pt x="628165" y="131764"/>
                    <a:pt x="616415" y="131422"/>
                  </a:cubicBezTo>
                  <a:cubicBezTo>
                    <a:pt x="607543" y="131435"/>
                    <a:pt x="599362" y="135300"/>
                    <a:pt x="591873" y="143017"/>
                  </a:cubicBezTo>
                  <a:cubicBezTo>
                    <a:pt x="584384" y="150734"/>
                    <a:pt x="580405" y="162224"/>
                    <a:pt x="579936" y="177489"/>
                  </a:cubicBezTo>
                  <a:lnTo>
                    <a:pt x="579936" y="314912"/>
                  </a:lnTo>
                  <a:lnTo>
                    <a:pt x="520599" y="314912"/>
                  </a:lnTo>
                  <a:lnTo>
                    <a:pt x="520599" y="155337"/>
                  </a:lnTo>
                  <a:cubicBezTo>
                    <a:pt x="520581" y="142073"/>
                    <a:pt x="520411" y="129835"/>
                    <a:pt x="520086" y="118622"/>
                  </a:cubicBezTo>
                  <a:cubicBezTo>
                    <a:pt x="519762" y="107410"/>
                    <a:pt x="519387" y="96812"/>
                    <a:pt x="518960" y="86830"/>
                  </a:cubicBezTo>
                  <a:lnTo>
                    <a:pt x="570524" y="86830"/>
                  </a:lnTo>
                  <a:lnTo>
                    <a:pt x="573388" y="117511"/>
                  </a:lnTo>
                  <a:lnTo>
                    <a:pt x="574616" y="117511"/>
                  </a:lnTo>
                  <a:cubicBezTo>
                    <a:pt x="579846" y="108885"/>
                    <a:pt x="587717" y="100975"/>
                    <a:pt x="598228" y="93781"/>
                  </a:cubicBezTo>
                  <a:cubicBezTo>
                    <a:pt x="608739" y="86587"/>
                    <a:pt x="622452" y="82768"/>
                    <a:pt x="639368" y="82325"/>
                  </a:cubicBezTo>
                  <a:close/>
                  <a:moveTo>
                    <a:pt x="984206" y="81915"/>
                  </a:moveTo>
                  <a:cubicBezTo>
                    <a:pt x="1012203" y="82015"/>
                    <a:pt x="1034332" y="91633"/>
                    <a:pt x="1050595" y="110769"/>
                  </a:cubicBezTo>
                  <a:cubicBezTo>
                    <a:pt x="1066858" y="129906"/>
                    <a:pt x="1075163" y="157961"/>
                    <a:pt x="1075511" y="194936"/>
                  </a:cubicBezTo>
                  <a:cubicBezTo>
                    <a:pt x="1075520" y="199470"/>
                    <a:pt x="1075401" y="203799"/>
                    <a:pt x="1075154" y="207924"/>
                  </a:cubicBezTo>
                  <a:cubicBezTo>
                    <a:pt x="1074906" y="212049"/>
                    <a:pt x="1074480" y="215765"/>
                    <a:pt x="1073874" y="219071"/>
                  </a:cubicBezTo>
                  <a:lnTo>
                    <a:pt x="937485" y="219071"/>
                  </a:lnTo>
                  <a:cubicBezTo>
                    <a:pt x="938749" y="238382"/>
                    <a:pt x="945238" y="252338"/>
                    <a:pt x="956952" y="260939"/>
                  </a:cubicBezTo>
                  <a:cubicBezTo>
                    <a:pt x="968666" y="269539"/>
                    <a:pt x="982942" y="273758"/>
                    <a:pt x="999780" y="273596"/>
                  </a:cubicBezTo>
                  <a:cubicBezTo>
                    <a:pt x="1010987" y="273536"/>
                    <a:pt x="1021140" y="272631"/>
                    <a:pt x="1030240" y="270880"/>
                  </a:cubicBezTo>
                  <a:cubicBezTo>
                    <a:pt x="1039339" y="269129"/>
                    <a:pt x="1047746" y="266892"/>
                    <a:pt x="1055461" y="264167"/>
                  </a:cubicBezTo>
                  <a:lnTo>
                    <a:pt x="1064054" y="305916"/>
                  </a:lnTo>
                  <a:cubicBezTo>
                    <a:pt x="1054515" y="310041"/>
                    <a:pt x="1043413" y="313246"/>
                    <a:pt x="1030749" y="315530"/>
                  </a:cubicBezTo>
                  <a:cubicBezTo>
                    <a:pt x="1018085" y="317815"/>
                    <a:pt x="1004619" y="318974"/>
                    <a:pt x="990353" y="319008"/>
                  </a:cubicBezTo>
                  <a:cubicBezTo>
                    <a:pt x="954918" y="318644"/>
                    <a:pt x="927682" y="308326"/>
                    <a:pt x="908645" y="288055"/>
                  </a:cubicBezTo>
                  <a:cubicBezTo>
                    <a:pt x="889609" y="267784"/>
                    <a:pt x="879989" y="239744"/>
                    <a:pt x="879786" y="203936"/>
                  </a:cubicBezTo>
                  <a:cubicBezTo>
                    <a:pt x="879839" y="181797"/>
                    <a:pt x="883917" y="161543"/>
                    <a:pt x="892020" y="143173"/>
                  </a:cubicBezTo>
                  <a:cubicBezTo>
                    <a:pt x="900123" y="124803"/>
                    <a:pt x="911935" y="110074"/>
                    <a:pt x="927458" y="98986"/>
                  </a:cubicBezTo>
                  <a:cubicBezTo>
                    <a:pt x="942980" y="87898"/>
                    <a:pt x="961896" y="82208"/>
                    <a:pt x="984206" y="81915"/>
                  </a:cubicBezTo>
                  <a:close/>
                  <a:moveTo>
                    <a:pt x="377471" y="81915"/>
                  </a:moveTo>
                  <a:cubicBezTo>
                    <a:pt x="409761" y="82467"/>
                    <a:pt x="435082" y="93330"/>
                    <a:pt x="453436" y="114505"/>
                  </a:cubicBezTo>
                  <a:cubicBezTo>
                    <a:pt x="471789" y="135680"/>
                    <a:pt x="481136" y="163854"/>
                    <a:pt x="481476" y="199027"/>
                  </a:cubicBezTo>
                  <a:cubicBezTo>
                    <a:pt x="481102" y="227853"/>
                    <a:pt x="475665" y="251123"/>
                    <a:pt x="465165" y="268836"/>
                  </a:cubicBezTo>
                  <a:cubicBezTo>
                    <a:pt x="454664" y="286550"/>
                    <a:pt x="441341" y="299439"/>
                    <a:pt x="425195" y="307504"/>
                  </a:cubicBezTo>
                  <a:cubicBezTo>
                    <a:pt x="409049" y="315568"/>
                    <a:pt x="392321" y="319539"/>
                    <a:pt x="375012" y="319417"/>
                  </a:cubicBezTo>
                  <a:cubicBezTo>
                    <a:pt x="343727" y="319155"/>
                    <a:pt x="318438" y="308838"/>
                    <a:pt x="299146" y="288465"/>
                  </a:cubicBezTo>
                  <a:cubicBezTo>
                    <a:pt x="279855" y="268092"/>
                    <a:pt x="269928" y="239235"/>
                    <a:pt x="269367" y="201895"/>
                  </a:cubicBezTo>
                  <a:cubicBezTo>
                    <a:pt x="270005" y="163377"/>
                    <a:pt x="280289" y="133803"/>
                    <a:pt x="300221" y="113174"/>
                  </a:cubicBezTo>
                  <a:cubicBezTo>
                    <a:pt x="320152" y="92546"/>
                    <a:pt x="345902" y="82126"/>
                    <a:pt x="377471" y="81915"/>
                  </a:cubicBezTo>
                  <a:close/>
                  <a:moveTo>
                    <a:pt x="0" y="0"/>
                  </a:moveTo>
                  <a:lnTo>
                    <a:pt x="60566" y="0"/>
                  </a:lnTo>
                  <a:lnTo>
                    <a:pt x="60566" y="125740"/>
                  </a:lnTo>
                  <a:lnTo>
                    <a:pt x="167926" y="125740"/>
                  </a:lnTo>
                  <a:lnTo>
                    <a:pt x="167926" y="0"/>
                  </a:lnTo>
                  <a:lnTo>
                    <a:pt x="228491" y="0"/>
                  </a:lnTo>
                  <a:lnTo>
                    <a:pt x="228491" y="314912"/>
                  </a:lnTo>
                  <a:lnTo>
                    <a:pt x="167926" y="314912"/>
                  </a:lnTo>
                  <a:lnTo>
                    <a:pt x="167926" y="179343"/>
                  </a:lnTo>
                  <a:lnTo>
                    <a:pt x="60566" y="179343"/>
                  </a:lnTo>
                  <a:lnTo>
                    <a:pt x="60566" y="314912"/>
                  </a:lnTo>
                  <a:lnTo>
                    <a:pt x="0" y="3149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="" xmlns:a16="http://schemas.microsoft.com/office/drawing/2014/main" id="{AD508EB4-69C6-4DB0-9718-0F28779A77BB}"/>
                </a:ext>
              </a:extLst>
            </p:cNvPr>
            <p:cNvSpPr/>
            <p:nvPr/>
          </p:nvSpPr>
          <p:spPr>
            <a:xfrm>
              <a:off x="1608799" y="2481724"/>
              <a:ext cx="5897880" cy="892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30EC68EE-6AAF-4867-B4BD-6D9B74EF075A}"/>
                </a:ext>
              </a:extLst>
            </p:cNvPr>
            <p:cNvSpPr/>
            <p:nvPr/>
          </p:nvSpPr>
          <p:spPr>
            <a:xfrm>
              <a:off x="1608800" y="1931653"/>
              <a:ext cx="91164" cy="6392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="" xmlns:a16="http://schemas.microsoft.com/office/drawing/2014/main" id="{B7300630-4459-470F-BDB6-64C6FA72CF7E}"/>
                </a:ext>
              </a:extLst>
            </p:cNvPr>
            <p:cNvSpPr/>
            <p:nvPr/>
          </p:nvSpPr>
          <p:spPr>
            <a:xfrm>
              <a:off x="2594839" y="1931654"/>
              <a:ext cx="91164" cy="6392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="" xmlns:a16="http://schemas.microsoft.com/office/drawing/2014/main" id="{D0A4B9FF-F90F-4C33-8C2B-4845CD6D64A4}"/>
                </a:ext>
              </a:extLst>
            </p:cNvPr>
            <p:cNvSpPr/>
            <p:nvPr/>
          </p:nvSpPr>
          <p:spPr>
            <a:xfrm rot="2700000">
              <a:off x="1864463" y="1315624"/>
              <a:ext cx="91164" cy="76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="" xmlns:a16="http://schemas.microsoft.com/office/drawing/2014/main" id="{C3FEACBC-D765-4FF9-8912-FA96330AAFA9}"/>
                </a:ext>
              </a:extLst>
            </p:cNvPr>
            <p:cNvSpPr/>
            <p:nvPr/>
          </p:nvSpPr>
          <p:spPr>
            <a:xfrm rot="18900000">
              <a:off x="2338733" y="1311211"/>
              <a:ext cx="91164" cy="762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="" xmlns:a16="http://schemas.microsoft.com/office/drawing/2014/main" id="{2B4CF523-4170-4B3B-9ECF-996CE5EBF4A2}"/>
                </a:ext>
              </a:extLst>
            </p:cNvPr>
            <p:cNvSpPr/>
            <p:nvPr/>
          </p:nvSpPr>
          <p:spPr>
            <a:xfrm>
              <a:off x="-975581" y="2485756"/>
              <a:ext cx="2121408" cy="892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4278079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 and body 1">
    <p:bg>
      <p:bgPr>
        <a:solidFill>
          <a:schemeClr val="accent2"/>
        </a:solidFill>
        <a:effectLst/>
      </p:bgPr>
    </p:bg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24"/>
          <p:cNvSpPr/>
          <p:nvPr/>
        </p:nvSpPr>
        <p:spPr>
          <a:xfrm rot="754179" flipH="1">
            <a:off x="3456645" y="5964709"/>
            <a:ext cx="5278704" cy="2867420"/>
          </a:xfrm>
          <a:custGeom>
            <a:avLst/>
            <a:gdLst/>
            <a:ahLst/>
            <a:cxnLst/>
            <a:rect l="l" t="t" r="r" b="b"/>
            <a:pathLst>
              <a:path w="146591" h="79629" extrusionOk="0">
                <a:moveTo>
                  <a:pt x="30967" y="1"/>
                </a:moveTo>
                <a:cubicBezTo>
                  <a:pt x="27395" y="1"/>
                  <a:pt x="23827" y="272"/>
                  <a:pt x="20610" y="595"/>
                </a:cubicBezTo>
                <a:cubicBezTo>
                  <a:pt x="13455" y="1310"/>
                  <a:pt x="6323" y="3929"/>
                  <a:pt x="0" y="7798"/>
                </a:cubicBezTo>
                <a:lnTo>
                  <a:pt x="0" y="79629"/>
                </a:lnTo>
                <a:lnTo>
                  <a:pt x="145471" y="79629"/>
                </a:lnTo>
                <a:cubicBezTo>
                  <a:pt x="146590" y="67937"/>
                  <a:pt x="145173" y="56114"/>
                  <a:pt x="141935" y="44601"/>
                </a:cubicBezTo>
                <a:cubicBezTo>
                  <a:pt x="139125" y="34611"/>
                  <a:pt x="133660" y="25610"/>
                  <a:pt x="123552" y="21753"/>
                </a:cubicBezTo>
                <a:cubicBezTo>
                  <a:pt x="119980" y="20383"/>
                  <a:pt x="116491" y="19740"/>
                  <a:pt x="112657" y="19645"/>
                </a:cubicBezTo>
                <a:cubicBezTo>
                  <a:pt x="106478" y="19467"/>
                  <a:pt x="100323" y="18812"/>
                  <a:pt x="94155" y="18633"/>
                </a:cubicBezTo>
                <a:cubicBezTo>
                  <a:pt x="88250" y="18455"/>
                  <a:pt x="82844" y="18121"/>
                  <a:pt x="77046" y="16669"/>
                </a:cubicBezTo>
                <a:cubicBezTo>
                  <a:pt x="72617" y="15549"/>
                  <a:pt x="68664" y="13478"/>
                  <a:pt x="64520" y="11525"/>
                </a:cubicBezTo>
                <a:cubicBezTo>
                  <a:pt x="57139" y="8072"/>
                  <a:pt x="50269" y="3465"/>
                  <a:pt x="42339" y="1286"/>
                </a:cubicBezTo>
                <a:cubicBezTo>
                  <a:pt x="38850" y="331"/>
                  <a:pt x="34905" y="1"/>
                  <a:pt x="3096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74" name="Google Shape;1974;p24"/>
          <p:cNvSpPr txBox="1">
            <a:spLocks noGrp="1"/>
          </p:cNvSpPr>
          <p:nvPr>
            <p:ph type="title"/>
          </p:nvPr>
        </p:nvSpPr>
        <p:spPr>
          <a:xfrm>
            <a:off x="2759233" y="694967"/>
            <a:ext cx="6673600" cy="22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75" name="Google Shape;1975;p24"/>
          <p:cNvSpPr txBox="1">
            <a:spLocks noGrp="1"/>
          </p:cNvSpPr>
          <p:nvPr>
            <p:ph type="subTitle" idx="1"/>
          </p:nvPr>
        </p:nvSpPr>
        <p:spPr>
          <a:xfrm>
            <a:off x="3917400" y="3549833"/>
            <a:ext cx="4357200" cy="18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976" name="Google Shape;1976;p24"/>
          <p:cNvSpPr/>
          <p:nvPr/>
        </p:nvSpPr>
        <p:spPr>
          <a:xfrm>
            <a:off x="10191412" y="-30600"/>
            <a:ext cx="2145533" cy="585800"/>
          </a:xfrm>
          <a:custGeom>
            <a:avLst/>
            <a:gdLst/>
            <a:ahLst/>
            <a:cxnLst/>
            <a:rect l="l" t="t" r="r" b="b"/>
            <a:pathLst>
              <a:path w="64366" h="17574" extrusionOk="0">
                <a:moveTo>
                  <a:pt x="0" y="0"/>
                </a:moveTo>
                <a:cubicBezTo>
                  <a:pt x="3334" y="1989"/>
                  <a:pt x="6858" y="3679"/>
                  <a:pt x="10371" y="5406"/>
                </a:cubicBezTo>
                <a:cubicBezTo>
                  <a:pt x="16110" y="8216"/>
                  <a:pt x="21205" y="10514"/>
                  <a:pt x="27456" y="12121"/>
                </a:cubicBezTo>
                <a:cubicBezTo>
                  <a:pt x="38100" y="14836"/>
                  <a:pt x="48864" y="16240"/>
                  <a:pt x="59770" y="17300"/>
                </a:cubicBezTo>
                <a:cubicBezTo>
                  <a:pt x="61318" y="17443"/>
                  <a:pt x="62853" y="17538"/>
                  <a:pt x="64366" y="17574"/>
                </a:cubicBezTo>
                <a:lnTo>
                  <a:pt x="6436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977" name="Google Shape;1977;p24"/>
          <p:cNvGrpSpPr/>
          <p:nvPr/>
        </p:nvGrpSpPr>
        <p:grpSpPr>
          <a:xfrm rot="3759818" flipH="1">
            <a:off x="9885901" y="-1623870"/>
            <a:ext cx="3235239" cy="2930115"/>
            <a:chOff x="-3645100" y="3639825"/>
            <a:chExt cx="2426500" cy="2197650"/>
          </a:xfrm>
        </p:grpSpPr>
        <p:sp>
          <p:nvSpPr>
            <p:cNvPr id="1978" name="Google Shape;1978;p24"/>
            <p:cNvSpPr/>
            <p:nvPr/>
          </p:nvSpPr>
          <p:spPr>
            <a:xfrm>
              <a:off x="-363142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79" name="Google Shape;1979;p24"/>
            <p:cNvSpPr/>
            <p:nvPr/>
          </p:nvSpPr>
          <p:spPr>
            <a:xfrm>
              <a:off x="-36451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0" name="Google Shape;1980;p24"/>
            <p:cNvSpPr/>
            <p:nvPr/>
          </p:nvSpPr>
          <p:spPr>
            <a:xfrm>
              <a:off x="-315665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1" name="Google Shape;1981;p24"/>
            <p:cNvSpPr/>
            <p:nvPr/>
          </p:nvSpPr>
          <p:spPr>
            <a:xfrm>
              <a:off x="-3170350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2" name="Google Shape;1982;p24"/>
            <p:cNvSpPr/>
            <p:nvPr/>
          </p:nvSpPr>
          <p:spPr>
            <a:xfrm>
              <a:off x="-3422475" y="44375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9" y="609"/>
                  </a:cubicBezTo>
                  <a:lnTo>
                    <a:pt x="49" y="657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1" y="1716"/>
                    <a:pt x="1299" y="1621"/>
                    <a:pt x="1454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4"/>
                    <a:pt x="1704" y="799"/>
                    <a:pt x="1656" y="657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3" y="418"/>
                  </a:cubicBezTo>
                  <a:cubicBezTo>
                    <a:pt x="1513" y="323"/>
                    <a:pt x="1454" y="240"/>
                    <a:pt x="1358" y="180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3" name="Google Shape;1983;p24"/>
            <p:cNvSpPr/>
            <p:nvPr/>
          </p:nvSpPr>
          <p:spPr>
            <a:xfrm>
              <a:off x="-343050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4" name="Google Shape;1984;p24"/>
            <p:cNvSpPr/>
            <p:nvPr/>
          </p:nvSpPr>
          <p:spPr>
            <a:xfrm>
              <a:off x="-315665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5" name="Google Shape;1985;p24"/>
            <p:cNvSpPr/>
            <p:nvPr/>
          </p:nvSpPr>
          <p:spPr>
            <a:xfrm>
              <a:off x="-3170350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6" name="Google Shape;1986;p24"/>
            <p:cNvSpPr/>
            <p:nvPr/>
          </p:nvSpPr>
          <p:spPr>
            <a:xfrm>
              <a:off x="-3422475" y="36398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3" y="1"/>
                  </a:moveTo>
                  <a:cubicBezTo>
                    <a:pt x="881" y="1"/>
                    <a:pt x="870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5" y="193"/>
                    <a:pt x="84" y="419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5"/>
                    <a:pt x="49" y="1097"/>
                  </a:cubicBezTo>
                  <a:cubicBezTo>
                    <a:pt x="96" y="1252"/>
                    <a:pt x="156" y="1371"/>
                    <a:pt x="263" y="1466"/>
                  </a:cubicBezTo>
                  <a:cubicBezTo>
                    <a:pt x="418" y="1621"/>
                    <a:pt x="632" y="1717"/>
                    <a:pt x="858" y="1717"/>
                  </a:cubicBezTo>
                  <a:cubicBezTo>
                    <a:pt x="1061" y="1717"/>
                    <a:pt x="1299" y="1621"/>
                    <a:pt x="1454" y="1466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4" y="955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73" y="419"/>
                  </a:cubicBezTo>
                  <a:cubicBezTo>
                    <a:pt x="1513" y="323"/>
                    <a:pt x="1454" y="240"/>
                    <a:pt x="1358" y="181"/>
                  </a:cubicBezTo>
                  <a:cubicBezTo>
                    <a:pt x="1236" y="80"/>
                    <a:pt x="1061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7" name="Google Shape;1987;p24"/>
            <p:cNvSpPr/>
            <p:nvPr/>
          </p:nvSpPr>
          <p:spPr>
            <a:xfrm>
              <a:off x="-2695575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7" y="1264"/>
                    <a:pt x="655" y="1264"/>
                  </a:cubicBezTo>
                  <a:cubicBezTo>
                    <a:pt x="982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8" name="Google Shape;1988;p24"/>
            <p:cNvSpPr/>
            <p:nvPr/>
          </p:nvSpPr>
          <p:spPr>
            <a:xfrm>
              <a:off x="-2947700" y="5235275"/>
              <a:ext cx="42575" cy="42600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1" y="0"/>
                    <a:pt x="869" y="1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9" name="Google Shape;1989;p24"/>
            <p:cNvSpPr/>
            <p:nvPr/>
          </p:nvSpPr>
          <p:spPr>
            <a:xfrm>
              <a:off x="-2955750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21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90" name="Google Shape;1990;p24"/>
            <p:cNvSpPr/>
            <p:nvPr/>
          </p:nvSpPr>
          <p:spPr>
            <a:xfrm>
              <a:off x="-2681900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45"/>
                    <a:pt x="388" y="1492"/>
                    <a:pt x="775" y="1492"/>
                  </a:cubicBezTo>
                  <a:cubicBezTo>
                    <a:pt x="1162" y="1492"/>
                    <a:pt x="1549" y="1245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91" name="Google Shape;1991;p24"/>
            <p:cNvSpPr/>
            <p:nvPr/>
          </p:nvSpPr>
          <p:spPr>
            <a:xfrm>
              <a:off x="-2695575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7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92" name="Google Shape;1992;p24"/>
            <p:cNvSpPr/>
            <p:nvPr/>
          </p:nvSpPr>
          <p:spPr>
            <a:xfrm>
              <a:off x="-2947700" y="4437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7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16"/>
                    <a:pt x="858" y="1716"/>
                  </a:cubicBezTo>
                  <a:cubicBezTo>
                    <a:pt x="1060" y="1716"/>
                    <a:pt x="1298" y="1621"/>
                    <a:pt x="1453" y="1478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4"/>
                    <a:pt x="1703" y="799"/>
                    <a:pt x="1655" y="657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93" name="Google Shape;1993;p24"/>
            <p:cNvSpPr/>
            <p:nvPr/>
          </p:nvSpPr>
          <p:spPr>
            <a:xfrm>
              <a:off x="-2955750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21" y="1490"/>
                  </a:cubicBezTo>
                  <a:cubicBezTo>
                    <a:pt x="727" y="1490"/>
                    <a:pt x="733" y="1490"/>
                    <a:pt x="739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94" name="Google Shape;1994;p24"/>
            <p:cNvSpPr/>
            <p:nvPr/>
          </p:nvSpPr>
          <p:spPr>
            <a:xfrm>
              <a:off x="-2681900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50"/>
                    <a:pt x="388" y="1500"/>
                    <a:pt x="775" y="1500"/>
                  </a:cubicBezTo>
                  <a:cubicBezTo>
                    <a:pt x="1162" y="1500"/>
                    <a:pt x="1549" y="1250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95" name="Google Shape;1995;p24"/>
            <p:cNvSpPr/>
            <p:nvPr/>
          </p:nvSpPr>
          <p:spPr>
            <a:xfrm>
              <a:off x="-2695575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7" y="1256"/>
                    <a:pt x="655" y="1256"/>
                  </a:cubicBezTo>
                  <a:cubicBezTo>
                    <a:pt x="982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96" name="Google Shape;1996;p24"/>
            <p:cNvSpPr/>
            <p:nvPr/>
          </p:nvSpPr>
          <p:spPr>
            <a:xfrm>
              <a:off x="-2947700" y="3639825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92" y="1"/>
                  </a:moveTo>
                  <a:cubicBezTo>
                    <a:pt x="881" y="1"/>
                    <a:pt x="869" y="1"/>
                    <a:pt x="858" y="2"/>
                  </a:cubicBezTo>
                  <a:cubicBezTo>
                    <a:pt x="703" y="2"/>
                    <a:pt x="572" y="38"/>
                    <a:pt x="441" y="121"/>
                  </a:cubicBezTo>
                  <a:cubicBezTo>
                    <a:pt x="274" y="193"/>
                    <a:pt x="84" y="419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5"/>
                    <a:pt x="48" y="1097"/>
                  </a:cubicBezTo>
                  <a:cubicBezTo>
                    <a:pt x="96" y="1252"/>
                    <a:pt x="155" y="1371"/>
                    <a:pt x="262" y="1466"/>
                  </a:cubicBezTo>
                  <a:cubicBezTo>
                    <a:pt x="417" y="1621"/>
                    <a:pt x="631" y="1717"/>
                    <a:pt x="858" y="1717"/>
                  </a:cubicBezTo>
                  <a:cubicBezTo>
                    <a:pt x="1060" y="1717"/>
                    <a:pt x="1298" y="1621"/>
                    <a:pt x="1453" y="1466"/>
                  </a:cubicBezTo>
                  <a:cubicBezTo>
                    <a:pt x="1548" y="1371"/>
                    <a:pt x="1632" y="1252"/>
                    <a:pt x="1655" y="1097"/>
                  </a:cubicBezTo>
                  <a:cubicBezTo>
                    <a:pt x="1703" y="955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13" y="323"/>
                    <a:pt x="1453" y="240"/>
                    <a:pt x="1358" y="181"/>
                  </a:cubicBezTo>
                  <a:cubicBezTo>
                    <a:pt x="1235" y="80"/>
                    <a:pt x="1060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97" name="Google Shape;1997;p24"/>
            <p:cNvSpPr/>
            <p:nvPr/>
          </p:nvSpPr>
          <p:spPr>
            <a:xfrm>
              <a:off x="-2480975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89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98" name="Google Shape;1998;p24"/>
            <p:cNvSpPr/>
            <p:nvPr/>
          </p:nvSpPr>
          <p:spPr>
            <a:xfrm>
              <a:off x="-2207125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6" y="1251"/>
                    <a:pt x="393" y="1501"/>
                    <a:pt x="779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99" name="Google Shape;1999;p24"/>
            <p:cNvSpPr/>
            <p:nvPr/>
          </p:nvSpPr>
          <p:spPr>
            <a:xfrm>
              <a:off x="-222052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00" name="Google Shape;2000;p24"/>
            <p:cNvSpPr/>
            <p:nvPr/>
          </p:nvSpPr>
          <p:spPr>
            <a:xfrm>
              <a:off x="-2472650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1" y="0"/>
                  </a:moveTo>
                  <a:cubicBezTo>
                    <a:pt x="869" y="0"/>
                    <a:pt x="858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6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04"/>
                    <a:pt x="846" y="1704"/>
                  </a:cubicBezTo>
                  <a:cubicBezTo>
                    <a:pt x="1049" y="1704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01" name="Google Shape;2001;p24"/>
            <p:cNvSpPr/>
            <p:nvPr/>
          </p:nvSpPr>
          <p:spPr>
            <a:xfrm>
              <a:off x="-2480975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02" name="Google Shape;2002;p24"/>
            <p:cNvSpPr/>
            <p:nvPr/>
          </p:nvSpPr>
          <p:spPr>
            <a:xfrm>
              <a:off x="-2207125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45"/>
                    <a:pt x="393" y="1492"/>
                    <a:pt x="779" y="1492"/>
                  </a:cubicBezTo>
                  <a:cubicBezTo>
                    <a:pt x="1164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03" name="Google Shape;2003;p24"/>
            <p:cNvSpPr/>
            <p:nvPr/>
          </p:nvSpPr>
          <p:spPr>
            <a:xfrm>
              <a:off x="-222052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04" name="Google Shape;2004;p24"/>
            <p:cNvSpPr/>
            <p:nvPr/>
          </p:nvSpPr>
          <p:spPr>
            <a:xfrm>
              <a:off x="-2472650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7" y="609"/>
                  </a:cubicBezTo>
                  <a:lnTo>
                    <a:pt x="37" y="657"/>
                  </a:lnTo>
                  <a:cubicBezTo>
                    <a:pt x="1" y="799"/>
                    <a:pt x="1" y="954"/>
                    <a:pt x="37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06" y="1621"/>
                    <a:pt x="620" y="1716"/>
                    <a:pt x="846" y="1716"/>
                  </a:cubicBezTo>
                  <a:cubicBezTo>
                    <a:pt x="1049" y="1716"/>
                    <a:pt x="1287" y="1621"/>
                    <a:pt x="1441" y="1478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1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05" name="Google Shape;2005;p24"/>
            <p:cNvSpPr/>
            <p:nvPr/>
          </p:nvSpPr>
          <p:spPr>
            <a:xfrm>
              <a:off x="-2480975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75" y="1"/>
                  </a:moveTo>
                  <a:cubicBezTo>
                    <a:pt x="763" y="1"/>
                    <a:pt x="751" y="1"/>
                    <a:pt x="739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9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06" name="Google Shape;2006;p24"/>
            <p:cNvSpPr/>
            <p:nvPr/>
          </p:nvSpPr>
          <p:spPr>
            <a:xfrm>
              <a:off x="-2207125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6" y="1250"/>
                    <a:pt x="393" y="1500"/>
                    <a:pt x="779" y="1500"/>
                  </a:cubicBezTo>
                  <a:cubicBezTo>
                    <a:pt x="1164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07" name="Google Shape;2007;p24"/>
            <p:cNvSpPr/>
            <p:nvPr/>
          </p:nvSpPr>
          <p:spPr>
            <a:xfrm>
              <a:off x="-222052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08" name="Google Shape;2008;p24"/>
            <p:cNvSpPr/>
            <p:nvPr/>
          </p:nvSpPr>
          <p:spPr>
            <a:xfrm>
              <a:off x="-2472650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1" y="1"/>
                  </a:moveTo>
                  <a:cubicBezTo>
                    <a:pt x="869" y="1"/>
                    <a:pt x="858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7" y="609"/>
                  </a:cubicBezTo>
                  <a:lnTo>
                    <a:pt x="37" y="657"/>
                  </a:lnTo>
                  <a:cubicBezTo>
                    <a:pt x="1" y="800"/>
                    <a:pt x="1" y="955"/>
                    <a:pt x="37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06" y="1621"/>
                    <a:pt x="620" y="1717"/>
                    <a:pt x="846" y="1717"/>
                  </a:cubicBezTo>
                  <a:cubicBezTo>
                    <a:pt x="1049" y="1717"/>
                    <a:pt x="1287" y="1621"/>
                    <a:pt x="1441" y="1466"/>
                  </a:cubicBezTo>
                  <a:cubicBezTo>
                    <a:pt x="1537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1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4" y="80"/>
                    <a:pt x="1049" y="1"/>
                    <a:pt x="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09" name="Google Shape;2009;p24"/>
            <p:cNvSpPr/>
            <p:nvPr/>
          </p:nvSpPr>
          <p:spPr>
            <a:xfrm>
              <a:off x="-2005925" y="5598425"/>
              <a:ext cx="37250" cy="3725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69" y="1"/>
                  </a:moveTo>
                  <a:cubicBezTo>
                    <a:pt x="763" y="1"/>
                    <a:pt x="757" y="1"/>
                    <a:pt x="751" y="1"/>
                  </a:cubicBezTo>
                  <a:cubicBezTo>
                    <a:pt x="346" y="13"/>
                    <a:pt x="1" y="322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89"/>
                    <a:pt x="751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0" name="Google Shape;2010;p24"/>
            <p:cNvSpPr/>
            <p:nvPr/>
          </p:nvSpPr>
          <p:spPr>
            <a:xfrm>
              <a:off x="-1732075" y="5799950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1"/>
                    <a:pt x="1" y="751"/>
                  </a:cubicBezTo>
                  <a:cubicBezTo>
                    <a:pt x="1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1" name="Google Shape;2011;p24"/>
            <p:cNvSpPr/>
            <p:nvPr/>
          </p:nvSpPr>
          <p:spPr>
            <a:xfrm>
              <a:off x="-1745775" y="5373450"/>
              <a:ext cx="32775" cy="31600"/>
            </a:xfrm>
            <a:custGeom>
              <a:avLst/>
              <a:gdLst/>
              <a:ahLst/>
              <a:cxnLst/>
              <a:rect l="l" t="t" r="r" b="b"/>
              <a:pathLst>
                <a:path w="1311" h="1264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3"/>
                    <a:pt x="328" y="1264"/>
                    <a:pt x="656" y="1264"/>
                  </a:cubicBezTo>
                  <a:cubicBezTo>
                    <a:pt x="983" y="1264"/>
                    <a:pt x="1311" y="1053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2" name="Google Shape;2012;p24"/>
            <p:cNvSpPr/>
            <p:nvPr/>
          </p:nvSpPr>
          <p:spPr>
            <a:xfrm>
              <a:off x="-1997575" y="5235275"/>
              <a:ext cx="42275" cy="42600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48" y="1704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3" name="Google Shape;2013;p24"/>
            <p:cNvSpPr/>
            <p:nvPr/>
          </p:nvSpPr>
          <p:spPr>
            <a:xfrm>
              <a:off x="-2005925" y="4800725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69" y="0"/>
                  </a:moveTo>
                  <a:cubicBezTo>
                    <a:pt x="763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8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5" y="1489"/>
                    <a:pt x="751" y="1489"/>
                  </a:cubicBezTo>
                  <a:cubicBezTo>
                    <a:pt x="1144" y="1453"/>
                    <a:pt x="1489" y="1143"/>
                    <a:pt x="1489" y="738"/>
                  </a:cubicBezTo>
                  <a:cubicBezTo>
                    <a:pt x="1489" y="363"/>
                    <a:pt x="1155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4" name="Google Shape;2014;p24"/>
            <p:cNvSpPr/>
            <p:nvPr/>
          </p:nvSpPr>
          <p:spPr>
            <a:xfrm>
              <a:off x="-1732075" y="5002225"/>
              <a:ext cx="38725" cy="37325"/>
            </a:xfrm>
            <a:custGeom>
              <a:avLst/>
              <a:gdLst/>
              <a:ahLst/>
              <a:cxnLst/>
              <a:rect l="l" t="t" r="r" b="b"/>
              <a:pathLst>
                <a:path w="1549" h="1493" extrusionOk="0">
                  <a:moveTo>
                    <a:pt x="774" y="1"/>
                  </a:moveTo>
                  <a:cubicBezTo>
                    <a:pt x="387" y="1"/>
                    <a:pt x="1" y="251"/>
                    <a:pt x="1" y="751"/>
                  </a:cubicBezTo>
                  <a:cubicBezTo>
                    <a:pt x="1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5" name="Google Shape;2015;p24"/>
            <p:cNvSpPr/>
            <p:nvPr/>
          </p:nvSpPr>
          <p:spPr>
            <a:xfrm>
              <a:off x="-1745775" y="4575725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1" y="1047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6" name="Google Shape;2016;p24"/>
            <p:cNvSpPr/>
            <p:nvPr/>
          </p:nvSpPr>
          <p:spPr>
            <a:xfrm>
              <a:off x="-1997575" y="4437550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16"/>
                    <a:pt x="846" y="1716"/>
                  </a:cubicBezTo>
                  <a:cubicBezTo>
                    <a:pt x="1048" y="1716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7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6" y="180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7" name="Google Shape;2017;p24"/>
            <p:cNvSpPr/>
            <p:nvPr/>
          </p:nvSpPr>
          <p:spPr>
            <a:xfrm>
              <a:off x="-2005925" y="400267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8" name="Google Shape;2018;p24"/>
            <p:cNvSpPr/>
            <p:nvPr/>
          </p:nvSpPr>
          <p:spPr>
            <a:xfrm>
              <a:off x="-1732075" y="420452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1" y="250"/>
                    <a:pt x="1" y="750"/>
                  </a:cubicBezTo>
                  <a:cubicBezTo>
                    <a:pt x="1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9" name="Google Shape;2019;p24"/>
            <p:cNvSpPr/>
            <p:nvPr/>
          </p:nvSpPr>
          <p:spPr>
            <a:xfrm>
              <a:off x="-1745775" y="3778000"/>
              <a:ext cx="32775" cy="31400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1"/>
                  </a:cubicBezTo>
                  <a:cubicBezTo>
                    <a:pt x="1" y="1047"/>
                    <a:pt x="328" y="1256"/>
                    <a:pt x="656" y="1256"/>
                  </a:cubicBezTo>
                  <a:cubicBezTo>
                    <a:pt x="983" y="1256"/>
                    <a:pt x="1311" y="1047"/>
                    <a:pt x="1311" y="631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20" name="Google Shape;2020;p24"/>
            <p:cNvSpPr/>
            <p:nvPr/>
          </p:nvSpPr>
          <p:spPr>
            <a:xfrm>
              <a:off x="-1997575" y="3639825"/>
              <a:ext cx="42275" cy="42925"/>
            </a:xfrm>
            <a:custGeom>
              <a:avLst/>
              <a:gdLst/>
              <a:ahLst/>
              <a:cxnLst/>
              <a:rect l="l" t="t" r="r" b="b"/>
              <a:pathLst>
                <a:path w="1691" h="1717" extrusionOk="0">
                  <a:moveTo>
                    <a:pt x="880" y="1"/>
                  </a:moveTo>
                  <a:cubicBezTo>
                    <a:pt x="868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2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0" y="800"/>
                    <a:pt x="0" y="955"/>
                    <a:pt x="36" y="1097"/>
                  </a:cubicBezTo>
                  <a:cubicBezTo>
                    <a:pt x="84" y="1252"/>
                    <a:pt x="143" y="1371"/>
                    <a:pt x="250" y="1466"/>
                  </a:cubicBezTo>
                  <a:cubicBezTo>
                    <a:pt x="417" y="1621"/>
                    <a:pt x="619" y="1717"/>
                    <a:pt x="846" y="1717"/>
                  </a:cubicBezTo>
                  <a:cubicBezTo>
                    <a:pt x="1048" y="1717"/>
                    <a:pt x="1286" y="1621"/>
                    <a:pt x="1441" y="1466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5"/>
                    <a:pt x="1691" y="800"/>
                    <a:pt x="1643" y="657"/>
                  </a:cubicBezTo>
                  <a:lnTo>
                    <a:pt x="1643" y="609"/>
                  </a:lnTo>
                  <a:cubicBezTo>
                    <a:pt x="1619" y="550"/>
                    <a:pt x="1584" y="478"/>
                    <a:pt x="1560" y="419"/>
                  </a:cubicBezTo>
                  <a:cubicBezTo>
                    <a:pt x="1500" y="323"/>
                    <a:pt x="1441" y="240"/>
                    <a:pt x="1346" y="181"/>
                  </a:cubicBezTo>
                  <a:cubicBezTo>
                    <a:pt x="1223" y="80"/>
                    <a:pt x="1048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21" name="Google Shape;2021;p24"/>
            <p:cNvSpPr/>
            <p:nvPr/>
          </p:nvSpPr>
          <p:spPr>
            <a:xfrm>
              <a:off x="-1531150" y="559842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2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89"/>
                    <a:pt x="750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22" name="Google Shape;2022;p24"/>
            <p:cNvSpPr/>
            <p:nvPr/>
          </p:nvSpPr>
          <p:spPr>
            <a:xfrm>
              <a:off x="-1257300" y="5799950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23" name="Google Shape;2023;p24"/>
            <p:cNvSpPr/>
            <p:nvPr/>
          </p:nvSpPr>
          <p:spPr>
            <a:xfrm>
              <a:off x="-1271000" y="5373450"/>
              <a:ext cx="32750" cy="31600"/>
            </a:xfrm>
            <a:custGeom>
              <a:avLst/>
              <a:gdLst/>
              <a:ahLst/>
              <a:cxnLst/>
              <a:rect l="l" t="t" r="r" b="b"/>
              <a:pathLst>
                <a:path w="1310" h="1264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3"/>
                    <a:pt x="328" y="1264"/>
                    <a:pt x="655" y="1264"/>
                  </a:cubicBezTo>
                  <a:cubicBezTo>
                    <a:pt x="983" y="1264"/>
                    <a:pt x="1310" y="1053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24" name="Google Shape;2024;p24"/>
            <p:cNvSpPr/>
            <p:nvPr/>
          </p:nvSpPr>
          <p:spPr>
            <a:xfrm>
              <a:off x="-1522825" y="5235275"/>
              <a:ext cx="42300" cy="42600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1"/>
                    <a:pt x="846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6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48" y="1704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6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25" name="Google Shape;2025;p24"/>
            <p:cNvSpPr/>
            <p:nvPr/>
          </p:nvSpPr>
          <p:spPr>
            <a:xfrm>
              <a:off x="-1531150" y="480072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8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43" y="1453"/>
                    <a:pt x="1489" y="1143"/>
                    <a:pt x="1489" y="738"/>
                  </a:cubicBezTo>
                  <a:cubicBezTo>
                    <a:pt x="1489" y="363"/>
                    <a:pt x="1154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26" name="Google Shape;2026;p24"/>
            <p:cNvSpPr/>
            <p:nvPr/>
          </p:nvSpPr>
          <p:spPr>
            <a:xfrm>
              <a:off x="-1257300" y="5002225"/>
              <a:ext cx="38700" cy="37325"/>
            </a:xfrm>
            <a:custGeom>
              <a:avLst/>
              <a:gdLst/>
              <a:ahLst/>
              <a:cxnLst/>
              <a:rect l="l" t="t" r="r" b="b"/>
              <a:pathLst>
                <a:path w="1548" h="1493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45"/>
                    <a:pt x="387" y="1492"/>
                    <a:pt x="774" y="1492"/>
                  </a:cubicBezTo>
                  <a:cubicBezTo>
                    <a:pt x="1161" y="1492"/>
                    <a:pt x="1548" y="1245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27" name="Google Shape;2027;p24"/>
            <p:cNvSpPr/>
            <p:nvPr/>
          </p:nvSpPr>
          <p:spPr>
            <a:xfrm>
              <a:off x="-1271000" y="4575725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28" name="Google Shape;2028;p24"/>
            <p:cNvSpPr/>
            <p:nvPr/>
          </p:nvSpPr>
          <p:spPr>
            <a:xfrm>
              <a:off x="-1522825" y="443755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36" y="609"/>
                  </a:cubicBezTo>
                  <a:lnTo>
                    <a:pt x="36" y="657"/>
                  </a:lnTo>
                  <a:cubicBezTo>
                    <a:pt x="1" y="799"/>
                    <a:pt x="1" y="954"/>
                    <a:pt x="36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87" y="1621"/>
                    <a:pt x="1441" y="1478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4"/>
                    <a:pt x="1691" y="799"/>
                    <a:pt x="1644" y="657"/>
                  </a:cubicBezTo>
                  <a:lnTo>
                    <a:pt x="1644" y="609"/>
                  </a:lnTo>
                  <a:cubicBezTo>
                    <a:pt x="1620" y="549"/>
                    <a:pt x="1584" y="478"/>
                    <a:pt x="1560" y="418"/>
                  </a:cubicBezTo>
                  <a:cubicBezTo>
                    <a:pt x="1501" y="323"/>
                    <a:pt x="1441" y="240"/>
                    <a:pt x="1346" y="180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29" name="Google Shape;2029;p24"/>
            <p:cNvSpPr/>
            <p:nvPr/>
          </p:nvSpPr>
          <p:spPr>
            <a:xfrm>
              <a:off x="-1531150" y="4002675"/>
              <a:ext cx="37225" cy="37275"/>
            </a:xfrm>
            <a:custGeom>
              <a:avLst/>
              <a:gdLst/>
              <a:ahLst/>
              <a:cxnLst/>
              <a:rect l="l" t="t" r="r" b="b"/>
              <a:pathLst>
                <a:path w="1489" h="1491" extrusionOk="0">
                  <a:moveTo>
                    <a:pt x="785" y="1"/>
                  </a:moveTo>
                  <a:cubicBezTo>
                    <a:pt x="774" y="1"/>
                    <a:pt x="762" y="1"/>
                    <a:pt x="750" y="2"/>
                  </a:cubicBezTo>
                  <a:cubicBezTo>
                    <a:pt x="346" y="14"/>
                    <a:pt x="0" y="323"/>
                    <a:pt x="0" y="740"/>
                  </a:cubicBezTo>
                  <a:cubicBezTo>
                    <a:pt x="0" y="1127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90"/>
                  </a:cubicBezTo>
                  <a:cubicBezTo>
                    <a:pt x="1143" y="1466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30" name="Google Shape;2030;p24"/>
            <p:cNvSpPr/>
            <p:nvPr/>
          </p:nvSpPr>
          <p:spPr>
            <a:xfrm>
              <a:off x="-1257300" y="420452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50"/>
                    <a:pt x="387" y="1500"/>
                    <a:pt x="774" y="1500"/>
                  </a:cubicBezTo>
                  <a:cubicBezTo>
                    <a:pt x="1161" y="1500"/>
                    <a:pt x="1548" y="1250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31" name="Google Shape;2031;p24"/>
            <p:cNvSpPr/>
            <p:nvPr/>
          </p:nvSpPr>
          <p:spPr>
            <a:xfrm>
              <a:off x="-1271000" y="3778000"/>
              <a:ext cx="32750" cy="31400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1"/>
                  </a:cubicBezTo>
                  <a:cubicBezTo>
                    <a:pt x="0" y="1047"/>
                    <a:pt x="328" y="1256"/>
                    <a:pt x="655" y="1256"/>
                  </a:cubicBezTo>
                  <a:cubicBezTo>
                    <a:pt x="983" y="1256"/>
                    <a:pt x="1310" y="1047"/>
                    <a:pt x="1310" y="631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32" name="Google Shape;2032;p24"/>
            <p:cNvSpPr/>
            <p:nvPr/>
          </p:nvSpPr>
          <p:spPr>
            <a:xfrm>
              <a:off x="-1522825" y="3639825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691" y="2"/>
                    <a:pt x="560" y="38"/>
                    <a:pt x="429" y="121"/>
                  </a:cubicBezTo>
                  <a:cubicBezTo>
                    <a:pt x="263" y="193"/>
                    <a:pt x="72" y="419"/>
                    <a:pt x="36" y="609"/>
                  </a:cubicBezTo>
                  <a:lnTo>
                    <a:pt x="36" y="657"/>
                  </a:lnTo>
                  <a:cubicBezTo>
                    <a:pt x="1" y="800"/>
                    <a:pt x="1" y="955"/>
                    <a:pt x="36" y="1097"/>
                  </a:cubicBezTo>
                  <a:cubicBezTo>
                    <a:pt x="84" y="1252"/>
                    <a:pt x="144" y="1371"/>
                    <a:pt x="251" y="1466"/>
                  </a:cubicBezTo>
                  <a:cubicBezTo>
                    <a:pt x="417" y="1621"/>
                    <a:pt x="620" y="1717"/>
                    <a:pt x="846" y="1717"/>
                  </a:cubicBezTo>
                  <a:cubicBezTo>
                    <a:pt x="1048" y="1717"/>
                    <a:pt x="1287" y="1621"/>
                    <a:pt x="1441" y="1466"/>
                  </a:cubicBezTo>
                  <a:cubicBezTo>
                    <a:pt x="1548" y="1371"/>
                    <a:pt x="1620" y="1252"/>
                    <a:pt x="1644" y="1097"/>
                  </a:cubicBezTo>
                  <a:cubicBezTo>
                    <a:pt x="1691" y="955"/>
                    <a:pt x="1691" y="800"/>
                    <a:pt x="1644" y="657"/>
                  </a:cubicBezTo>
                  <a:lnTo>
                    <a:pt x="1644" y="609"/>
                  </a:lnTo>
                  <a:cubicBezTo>
                    <a:pt x="1620" y="550"/>
                    <a:pt x="1584" y="478"/>
                    <a:pt x="1560" y="419"/>
                  </a:cubicBezTo>
                  <a:cubicBezTo>
                    <a:pt x="1501" y="323"/>
                    <a:pt x="1441" y="240"/>
                    <a:pt x="1346" y="181"/>
                  </a:cubicBezTo>
                  <a:cubicBezTo>
                    <a:pt x="1223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033" name="Google Shape;2033;p24"/>
          <p:cNvSpPr/>
          <p:nvPr/>
        </p:nvSpPr>
        <p:spPr>
          <a:xfrm rot="4500040" flipH="1">
            <a:off x="-808613" y="-915015"/>
            <a:ext cx="1586685" cy="2710219"/>
          </a:xfrm>
          <a:custGeom>
            <a:avLst/>
            <a:gdLst/>
            <a:ahLst/>
            <a:cxnLst/>
            <a:rect l="l" t="t" r="r" b="b"/>
            <a:pathLst>
              <a:path w="47602" h="81309" extrusionOk="0">
                <a:moveTo>
                  <a:pt x="47601" y="0"/>
                </a:moveTo>
                <a:cubicBezTo>
                  <a:pt x="38076" y="381"/>
                  <a:pt x="28266" y="2048"/>
                  <a:pt x="19562" y="5942"/>
                </a:cubicBezTo>
                <a:cubicBezTo>
                  <a:pt x="8132" y="11073"/>
                  <a:pt x="0" y="25242"/>
                  <a:pt x="2084" y="37743"/>
                </a:cubicBezTo>
                <a:cubicBezTo>
                  <a:pt x="2953" y="42982"/>
                  <a:pt x="6751" y="48197"/>
                  <a:pt x="9394" y="52674"/>
                </a:cubicBezTo>
                <a:cubicBezTo>
                  <a:pt x="13037" y="58841"/>
                  <a:pt x="19443" y="64104"/>
                  <a:pt x="25384" y="68211"/>
                </a:cubicBezTo>
                <a:cubicBezTo>
                  <a:pt x="31635" y="72545"/>
                  <a:pt x="38255" y="76379"/>
                  <a:pt x="44934" y="79986"/>
                </a:cubicBezTo>
                <a:cubicBezTo>
                  <a:pt x="45839" y="80463"/>
                  <a:pt x="46720" y="80903"/>
                  <a:pt x="47601" y="81308"/>
                </a:cubicBezTo>
                <a:lnTo>
                  <a:pt x="4760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34" name="Google Shape;2034;p24"/>
          <p:cNvSpPr/>
          <p:nvPr/>
        </p:nvSpPr>
        <p:spPr>
          <a:xfrm rot="3199357" flipH="1">
            <a:off x="-1765860" y="-1571532"/>
            <a:ext cx="3501216" cy="2825427"/>
          </a:xfrm>
          <a:custGeom>
            <a:avLst/>
            <a:gdLst/>
            <a:ahLst/>
            <a:cxnLst/>
            <a:rect l="l" t="t" r="r" b="b"/>
            <a:pathLst>
              <a:path w="105038" h="84764" extrusionOk="0">
                <a:moveTo>
                  <a:pt x="77581" y="0"/>
                </a:moveTo>
                <a:cubicBezTo>
                  <a:pt x="74641" y="0"/>
                  <a:pt x="71646" y="51"/>
                  <a:pt x="68580" y="116"/>
                </a:cubicBezTo>
                <a:cubicBezTo>
                  <a:pt x="56591" y="401"/>
                  <a:pt x="42625" y="1425"/>
                  <a:pt x="29885" y="6962"/>
                </a:cubicBezTo>
                <a:cubicBezTo>
                  <a:pt x="18157" y="12058"/>
                  <a:pt x="4561" y="22357"/>
                  <a:pt x="1584" y="35989"/>
                </a:cubicBezTo>
                <a:cubicBezTo>
                  <a:pt x="0" y="43264"/>
                  <a:pt x="2358" y="51539"/>
                  <a:pt x="8049" y="58718"/>
                </a:cubicBezTo>
                <a:cubicBezTo>
                  <a:pt x="13574" y="65683"/>
                  <a:pt x="20313" y="71613"/>
                  <a:pt x="28075" y="76363"/>
                </a:cubicBezTo>
                <a:cubicBezTo>
                  <a:pt x="36315" y="81399"/>
                  <a:pt x="43518" y="84102"/>
                  <a:pt x="50090" y="84650"/>
                </a:cubicBezTo>
                <a:cubicBezTo>
                  <a:pt x="51060" y="84739"/>
                  <a:pt x="52044" y="84763"/>
                  <a:pt x="53022" y="84763"/>
                </a:cubicBezTo>
                <a:cubicBezTo>
                  <a:pt x="53616" y="84763"/>
                  <a:pt x="54208" y="84754"/>
                  <a:pt x="54793" y="84745"/>
                </a:cubicBezTo>
                <a:cubicBezTo>
                  <a:pt x="55519" y="84733"/>
                  <a:pt x="56269" y="84733"/>
                  <a:pt x="56996" y="84733"/>
                </a:cubicBezTo>
                <a:lnTo>
                  <a:pt x="56996" y="84233"/>
                </a:lnTo>
                <a:cubicBezTo>
                  <a:pt x="56801" y="84230"/>
                  <a:pt x="56605" y="84228"/>
                  <a:pt x="56408" y="84228"/>
                </a:cubicBezTo>
                <a:cubicBezTo>
                  <a:pt x="55869" y="84228"/>
                  <a:pt x="55325" y="84240"/>
                  <a:pt x="54793" y="84257"/>
                </a:cubicBezTo>
                <a:cubicBezTo>
                  <a:pt x="54146" y="84267"/>
                  <a:pt x="53492" y="84279"/>
                  <a:pt x="52836" y="84279"/>
                </a:cubicBezTo>
                <a:cubicBezTo>
                  <a:pt x="51936" y="84279"/>
                  <a:pt x="51033" y="84256"/>
                  <a:pt x="50138" y="84174"/>
                </a:cubicBezTo>
                <a:cubicBezTo>
                  <a:pt x="43637" y="83638"/>
                  <a:pt x="36505" y="80947"/>
                  <a:pt x="28349" y="75958"/>
                </a:cubicBezTo>
                <a:cubicBezTo>
                  <a:pt x="20622" y="71243"/>
                  <a:pt x="13931" y="65350"/>
                  <a:pt x="8430" y="58432"/>
                </a:cubicBezTo>
                <a:cubicBezTo>
                  <a:pt x="2846" y="51372"/>
                  <a:pt x="512" y="43252"/>
                  <a:pt x="2060" y="36120"/>
                </a:cubicBezTo>
                <a:cubicBezTo>
                  <a:pt x="5001" y="22654"/>
                  <a:pt x="18455" y="12486"/>
                  <a:pt x="30076" y="7438"/>
                </a:cubicBezTo>
                <a:cubicBezTo>
                  <a:pt x="37196" y="4366"/>
                  <a:pt x="47328" y="1152"/>
                  <a:pt x="68592" y="640"/>
                </a:cubicBezTo>
                <a:cubicBezTo>
                  <a:pt x="71744" y="564"/>
                  <a:pt x="74821" y="507"/>
                  <a:pt x="77842" y="507"/>
                </a:cubicBezTo>
                <a:cubicBezTo>
                  <a:pt x="87228" y="507"/>
                  <a:pt x="96073" y="1058"/>
                  <a:pt x="104918" y="3318"/>
                </a:cubicBezTo>
                <a:lnTo>
                  <a:pt x="105037" y="2842"/>
                </a:lnTo>
                <a:cubicBezTo>
                  <a:pt x="96059" y="532"/>
                  <a:pt x="87102" y="0"/>
                  <a:pt x="775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35" name="Google Shape;2035;p24"/>
          <p:cNvSpPr/>
          <p:nvPr/>
        </p:nvSpPr>
        <p:spPr>
          <a:xfrm rot="-5400000" flipH="1">
            <a:off x="-836888" y="5579651"/>
            <a:ext cx="5472133" cy="5162167"/>
          </a:xfrm>
          <a:custGeom>
            <a:avLst/>
            <a:gdLst/>
            <a:ahLst/>
            <a:cxnLst/>
            <a:rect l="l" t="t" r="r" b="b"/>
            <a:pathLst>
              <a:path w="164164" h="154865" extrusionOk="0">
                <a:moveTo>
                  <a:pt x="2763" y="0"/>
                </a:moveTo>
                <a:cubicBezTo>
                  <a:pt x="2358" y="4346"/>
                  <a:pt x="2179" y="8704"/>
                  <a:pt x="1953" y="13085"/>
                </a:cubicBezTo>
                <a:cubicBezTo>
                  <a:pt x="1465" y="22825"/>
                  <a:pt x="0" y="33005"/>
                  <a:pt x="1334" y="42756"/>
                </a:cubicBezTo>
                <a:cubicBezTo>
                  <a:pt x="2358" y="50292"/>
                  <a:pt x="2108" y="57948"/>
                  <a:pt x="3572" y="65449"/>
                </a:cubicBezTo>
                <a:cubicBezTo>
                  <a:pt x="6001" y="77712"/>
                  <a:pt x="11907" y="90131"/>
                  <a:pt x="20229" y="100322"/>
                </a:cubicBezTo>
                <a:cubicBezTo>
                  <a:pt x="26551" y="108073"/>
                  <a:pt x="34279" y="114550"/>
                  <a:pt x="42922" y="118694"/>
                </a:cubicBezTo>
                <a:cubicBezTo>
                  <a:pt x="49340" y="121754"/>
                  <a:pt x="56127" y="123730"/>
                  <a:pt x="63020" y="125444"/>
                </a:cubicBezTo>
                <a:cubicBezTo>
                  <a:pt x="72057" y="127683"/>
                  <a:pt x="80832" y="130659"/>
                  <a:pt x="89702" y="133457"/>
                </a:cubicBezTo>
                <a:cubicBezTo>
                  <a:pt x="95953" y="135422"/>
                  <a:pt x="101489" y="138660"/>
                  <a:pt x="107776" y="140542"/>
                </a:cubicBezTo>
                <a:cubicBezTo>
                  <a:pt x="112681" y="142006"/>
                  <a:pt x="117694" y="143316"/>
                  <a:pt x="122671" y="144625"/>
                </a:cubicBezTo>
                <a:cubicBezTo>
                  <a:pt x="130779" y="146769"/>
                  <a:pt x="138827" y="149316"/>
                  <a:pt x="146995" y="151293"/>
                </a:cubicBezTo>
                <a:cubicBezTo>
                  <a:pt x="152448" y="152626"/>
                  <a:pt x="158389" y="154115"/>
                  <a:pt x="164164" y="154865"/>
                </a:cubicBezTo>
                <a:lnTo>
                  <a:pt x="16416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036" name="Google Shape;2036;p24"/>
          <p:cNvGrpSpPr/>
          <p:nvPr/>
        </p:nvGrpSpPr>
        <p:grpSpPr>
          <a:xfrm flipH="1">
            <a:off x="82797" y="6128051"/>
            <a:ext cx="4471700" cy="1567100"/>
            <a:chOff x="6057050" y="4596038"/>
            <a:chExt cx="3353775" cy="1175325"/>
          </a:xfrm>
        </p:grpSpPr>
        <p:sp>
          <p:nvSpPr>
            <p:cNvPr id="2037" name="Google Shape;2037;p24"/>
            <p:cNvSpPr/>
            <p:nvPr/>
          </p:nvSpPr>
          <p:spPr>
            <a:xfrm rot="5400000">
              <a:off x="7136488" y="3516600"/>
              <a:ext cx="1120125" cy="3279000"/>
            </a:xfrm>
            <a:custGeom>
              <a:avLst/>
              <a:gdLst/>
              <a:ahLst/>
              <a:cxnLst/>
              <a:rect l="l" t="t" r="r" b="b"/>
              <a:pathLst>
                <a:path w="44805" h="131160" extrusionOk="0">
                  <a:moveTo>
                    <a:pt x="24040" y="0"/>
                  </a:moveTo>
                  <a:cubicBezTo>
                    <a:pt x="21837" y="2417"/>
                    <a:pt x="19682" y="4858"/>
                    <a:pt x="17670" y="7442"/>
                  </a:cubicBezTo>
                  <a:cubicBezTo>
                    <a:pt x="17217" y="8025"/>
                    <a:pt x="16777" y="8608"/>
                    <a:pt x="16348" y="9204"/>
                  </a:cubicBezTo>
                  <a:cubicBezTo>
                    <a:pt x="11526" y="15812"/>
                    <a:pt x="8252" y="22551"/>
                    <a:pt x="4918" y="30004"/>
                  </a:cubicBezTo>
                  <a:cubicBezTo>
                    <a:pt x="2751" y="34874"/>
                    <a:pt x="1370" y="39410"/>
                    <a:pt x="668" y="44160"/>
                  </a:cubicBezTo>
                  <a:cubicBezTo>
                    <a:pt x="168" y="47554"/>
                    <a:pt x="1" y="51042"/>
                    <a:pt x="156" y="54805"/>
                  </a:cubicBezTo>
                  <a:cubicBezTo>
                    <a:pt x="322" y="59317"/>
                    <a:pt x="1203" y="63687"/>
                    <a:pt x="1561" y="68187"/>
                  </a:cubicBezTo>
                  <a:cubicBezTo>
                    <a:pt x="1799" y="71199"/>
                    <a:pt x="1953" y="74105"/>
                    <a:pt x="2561" y="77081"/>
                  </a:cubicBezTo>
                  <a:cubicBezTo>
                    <a:pt x="4513" y="86606"/>
                    <a:pt x="7680" y="97250"/>
                    <a:pt x="13634" y="105180"/>
                  </a:cubicBezTo>
                  <a:cubicBezTo>
                    <a:pt x="21456" y="115633"/>
                    <a:pt x="33065" y="123373"/>
                    <a:pt x="43804" y="130504"/>
                  </a:cubicBezTo>
                  <a:cubicBezTo>
                    <a:pt x="44125" y="130719"/>
                    <a:pt x="44471" y="130945"/>
                    <a:pt x="44792" y="131159"/>
                  </a:cubicBezTo>
                  <a:lnTo>
                    <a:pt x="44804" y="131159"/>
                  </a:lnTo>
                  <a:lnTo>
                    <a:pt x="448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38" name="Google Shape;2038;p24"/>
            <p:cNvSpPr/>
            <p:nvPr/>
          </p:nvSpPr>
          <p:spPr>
            <a:xfrm rot="5400000">
              <a:off x="7358600" y="5536338"/>
              <a:ext cx="176425" cy="103125"/>
            </a:xfrm>
            <a:custGeom>
              <a:avLst/>
              <a:gdLst/>
              <a:ahLst/>
              <a:cxnLst/>
              <a:rect l="l" t="t" r="r" b="b"/>
              <a:pathLst>
                <a:path w="7057" h="4125" extrusionOk="0">
                  <a:moveTo>
                    <a:pt x="6648" y="0"/>
                  </a:moveTo>
                  <a:cubicBezTo>
                    <a:pt x="6635" y="0"/>
                    <a:pt x="6623" y="1"/>
                    <a:pt x="6610" y="2"/>
                  </a:cubicBezTo>
                  <a:cubicBezTo>
                    <a:pt x="5431" y="157"/>
                    <a:pt x="4384" y="979"/>
                    <a:pt x="3372" y="1550"/>
                  </a:cubicBezTo>
                  <a:cubicBezTo>
                    <a:pt x="2276" y="2181"/>
                    <a:pt x="1169" y="2788"/>
                    <a:pt x="193" y="3598"/>
                  </a:cubicBezTo>
                  <a:cubicBezTo>
                    <a:pt x="0" y="3780"/>
                    <a:pt x="182" y="4124"/>
                    <a:pt x="428" y="4124"/>
                  </a:cubicBezTo>
                  <a:cubicBezTo>
                    <a:pt x="456" y="4124"/>
                    <a:pt x="485" y="4120"/>
                    <a:pt x="514" y="4110"/>
                  </a:cubicBezTo>
                  <a:cubicBezTo>
                    <a:pt x="1657" y="3741"/>
                    <a:pt x="2729" y="3134"/>
                    <a:pt x="3800" y="2562"/>
                  </a:cubicBezTo>
                  <a:cubicBezTo>
                    <a:pt x="4812" y="2026"/>
                    <a:pt x="6146" y="1538"/>
                    <a:pt x="6884" y="645"/>
                  </a:cubicBezTo>
                  <a:cubicBezTo>
                    <a:pt x="7056" y="450"/>
                    <a:pt x="697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39" name="Google Shape;2039;p24"/>
            <p:cNvSpPr/>
            <p:nvPr/>
          </p:nvSpPr>
          <p:spPr>
            <a:xfrm rot="5400000">
              <a:off x="7749150" y="5223213"/>
              <a:ext cx="133900" cy="97050"/>
            </a:xfrm>
            <a:custGeom>
              <a:avLst/>
              <a:gdLst/>
              <a:ahLst/>
              <a:cxnLst/>
              <a:rect l="l" t="t" r="r" b="b"/>
              <a:pathLst>
                <a:path w="5356" h="3882" extrusionOk="0">
                  <a:moveTo>
                    <a:pt x="4863" y="0"/>
                  </a:moveTo>
                  <a:cubicBezTo>
                    <a:pt x="4838" y="0"/>
                    <a:pt x="4812" y="3"/>
                    <a:pt x="4785" y="8"/>
                  </a:cubicBezTo>
                  <a:cubicBezTo>
                    <a:pt x="3928" y="174"/>
                    <a:pt x="3154" y="996"/>
                    <a:pt x="2452" y="1520"/>
                  </a:cubicBezTo>
                  <a:cubicBezTo>
                    <a:pt x="1714" y="2067"/>
                    <a:pt x="940" y="2603"/>
                    <a:pt x="273" y="3258"/>
                  </a:cubicBezTo>
                  <a:cubicBezTo>
                    <a:pt x="1" y="3510"/>
                    <a:pt x="249" y="3881"/>
                    <a:pt x="548" y="3881"/>
                  </a:cubicBezTo>
                  <a:cubicBezTo>
                    <a:pt x="603" y="3881"/>
                    <a:pt x="659" y="3869"/>
                    <a:pt x="714" y="3841"/>
                  </a:cubicBezTo>
                  <a:cubicBezTo>
                    <a:pt x="1606" y="3377"/>
                    <a:pt x="2404" y="2746"/>
                    <a:pt x="3226" y="2186"/>
                  </a:cubicBezTo>
                  <a:cubicBezTo>
                    <a:pt x="3892" y="1722"/>
                    <a:pt x="4809" y="1293"/>
                    <a:pt x="5202" y="567"/>
                  </a:cubicBezTo>
                  <a:cubicBezTo>
                    <a:pt x="5355" y="294"/>
                    <a:pt x="5147" y="0"/>
                    <a:pt x="48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0" name="Google Shape;2040;p24"/>
            <p:cNvSpPr/>
            <p:nvPr/>
          </p:nvSpPr>
          <p:spPr>
            <a:xfrm rot="5400000">
              <a:off x="7531800" y="5347563"/>
              <a:ext cx="161050" cy="114450"/>
            </a:xfrm>
            <a:custGeom>
              <a:avLst/>
              <a:gdLst/>
              <a:ahLst/>
              <a:cxnLst/>
              <a:rect l="l" t="t" r="r" b="b"/>
              <a:pathLst>
                <a:path w="6442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5"/>
                    <a:pt x="4817" y="4456"/>
                    <a:pt x="6007" y="4575"/>
                  </a:cubicBezTo>
                  <a:cubicBezTo>
                    <a:pt x="6021" y="4577"/>
                    <a:pt x="6035" y="4578"/>
                    <a:pt x="6048" y="4578"/>
                  </a:cubicBezTo>
                  <a:cubicBezTo>
                    <a:pt x="6318" y="4578"/>
                    <a:pt x="6442" y="4243"/>
                    <a:pt x="6317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54" y="229"/>
                    <a:pt x="316" y="3"/>
                  </a:cubicBezTo>
                  <a:cubicBezTo>
                    <a:pt x="305" y="2"/>
                    <a:pt x="294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1" name="Google Shape;2041;p24"/>
            <p:cNvSpPr/>
            <p:nvPr/>
          </p:nvSpPr>
          <p:spPr>
            <a:xfrm rot="5400000">
              <a:off x="7706725" y="5568063"/>
              <a:ext cx="176625" cy="103175"/>
            </a:xfrm>
            <a:custGeom>
              <a:avLst/>
              <a:gdLst/>
              <a:ahLst/>
              <a:cxnLst/>
              <a:rect l="l" t="t" r="r" b="b"/>
              <a:pathLst>
                <a:path w="7065" h="4127" extrusionOk="0">
                  <a:moveTo>
                    <a:pt x="6667" y="0"/>
                  </a:moveTo>
                  <a:cubicBezTo>
                    <a:pt x="6655" y="0"/>
                    <a:pt x="6643" y="1"/>
                    <a:pt x="6630" y="2"/>
                  </a:cubicBezTo>
                  <a:cubicBezTo>
                    <a:pt x="5451" y="157"/>
                    <a:pt x="4392" y="978"/>
                    <a:pt x="3380" y="1550"/>
                  </a:cubicBezTo>
                  <a:cubicBezTo>
                    <a:pt x="2296" y="2181"/>
                    <a:pt x="1177" y="2788"/>
                    <a:pt x="213" y="3598"/>
                  </a:cubicBezTo>
                  <a:cubicBezTo>
                    <a:pt x="1" y="3778"/>
                    <a:pt x="175" y="4127"/>
                    <a:pt x="425" y="4127"/>
                  </a:cubicBezTo>
                  <a:cubicBezTo>
                    <a:pt x="457" y="4127"/>
                    <a:pt x="489" y="4122"/>
                    <a:pt x="522" y="4110"/>
                  </a:cubicBezTo>
                  <a:cubicBezTo>
                    <a:pt x="1665" y="3741"/>
                    <a:pt x="2737" y="3133"/>
                    <a:pt x="3808" y="2562"/>
                  </a:cubicBezTo>
                  <a:cubicBezTo>
                    <a:pt x="4820" y="2026"/>
                    <a:pt x="6166" y="1538"/>
                    <a:pt x="6892" y="645"/>
                  </a:cubicBezTo>
                  <a:cubicBezTo>
                    <a:pt x="7064" y="450"/>
                    <a:pt x="6993" y="0"/>
                    <a:pt x="6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2" name="Google Shape;2042;p24"/>
            <p:cNvSpPr/>
            <p:nvPr/>
          </p:nvSpPr>
          <p:spPr>
            <a:xfrm rot="5400000">
              <a:off x="7876900" y="5070388"/>
              <a:ext cx="148625" cy="113675"/>
            </a:xfrm>
            <a:custGeom>
              <a:avLst/>
              <a:gdLst/>
              <a:ahLst/>
              <a:cxnLst/>
              <a:rect l="l" t="t" r="r" b="b"/>
              <a:pathLst>
                <a:path w="5945" h="4547" extrusionOk="0">
                  <a:moveTo>
                    <a:pt x="454" y="0"/>
                  </a:moveTo>
                  <a:cubicBezTo>
                    <a:pt x="185" y="0"/>
                    <a:pt x="0" y="324"/>
                    <a:pt x="204" y="577"/>
                  </a:cubicBezTo>
                  <a:cubicBezTo>
                    <a:pt x="978" y="1458"/>
                    <a:pt x="1978" y="2173"/>
                    <a:pt x="2907" y="2911"/>
                  </a:cubicBezTo>
                  <a:cubicBezTo>
                    <a:pt x="3633" y="3471"/>
                    <a:pt x="4467" y="4411"/>
                    <a:pt x="5407" y="4542"/>
                  </a:cubicBezTo>
                  <a:cubicBezTo>
                    <a:pt x="5426" y="4545"/>
                    <a:pt x="5445" y="4547"/>
                    <a:pt x="5464" y="4547"/>
                  </a:cubicBezTo>
                  <a:cubicBezTo>
                    <a:pt x="5675" y="4547"/>
                    <a:pt x="5945" y="4375"/>
                    <a:pt x="5836" y="4113"/>
                  </a:cubicBezTo>
                  <a:cubicBezTo>
                    <a:pt x="5467" y="3220"/>
                    <a:pt x="4479" y="2732"/>
                    <a:pt x="3741" y="2161"/>
                  </a:cubicBezTo>
                  <a:cubicBezTo>
                    <a:pt x="2752" y="1423"/>
                    <a:pt x="1752" y="601"/>
                    <a:pt x="645" y="53"/>
                  </a:cubicBezTo>
                  <a:cubicBezTo>
                    <a:pt x="579" y="16"/>
                    <a:pt x="5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3" name="Google Shape;2043;p24"/>
            <p:cNvSpPr/>
            <p:nvPr/>
          </p:nvSpPr>
          <p:spPr>
            <a:xfrm rot="5400000">
              <a:off x="8097438" y="5254825"/>
              <a:ext cx="133950" cy="96925"/>
            </a:xfrm>
            <a:custGeom>
              <a:avLst/>
              <a:gdLst/>
              <a:ahLst/>
              <a:cxnLst/>
              <a:rect l="l" t="t" r="r" b="b"/>
              <a:pathLst>
                <a:path w="5358" h="3877" extrusionOk="0">
                  <a:moveTo>
                    <a:pt x="4873" y="0"/>
                  </a:moveTo>
                  <a:cubicBezTo>
                    <a:pt x="4849" y="0"/>
                    <a:pt x="4824" y="2"/>
                    <a:pt x="4798" y="7"/>
                  </a:cubicBezTo>
                  <a:cubicBezTo>
                    <a:pt x="3929" y="174"/>
                    <a:pt x="3155" y="996"/>
                    <a:pt x="2453" y="1519"/>
                  </a:cubicBezTo>
                  <a:cubicBezTo>
                    <a:pt x="1715" y="2067"/>
                    <a:pt x="941" y="2603"/>
                    <a:pt x="274" y="3258"/>
                  </a:cubicBezTo>
                  <a:cubicBezTo>
                    <a:pt x="0" y="3511"/>
                    <a:pt x="253" y="3877"/>
                    <a:pt x="555" y="3877"/>
                  </a:cubicBezTo>
                  <a:cubicBezTo>
                    <a:pt x="608" y="3877"/>
                    <a:pt x="662" y="3866"/>
                    <a:pt x="715" y="3841"/>
                  </a:cubicBezTo>
                  <a:cubicBezTo>
                    <a:pt x="1608" y="3377"/>
                    <a:pt x="2417" y="2746"/>
                    <a:pt x="3227" y="2186"/>
                  </a:cubicBezTo>
                  <a:cubicBezTo>
                    <a:pt x="3905" y="1722"/>
                    <a:pt x="4810" y="1293"/>
                    <a:pt x="5215" y="567"/>
                  </a:cubicBezTo>
                  <a:cubicBezTo>
                    <a:pt x="5357" y="294"/>
                    <a:pt x="5148" y="0"/>
                    <a:pt x="48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4" name="Google Shape;2044;p24"/>
            <p:cNvSpPr/>
            <p:nvPr/>
          </p:nvSpPr>
          <p:spPr>
            <a:xfrm rot="5400000">
              <a:off x="7880038" y="5379125"/>
              <a:ext cx="161075" cy="114450"/>
            </a:xfrm>
            <a:custGeom>
              <a:avLst/>
              <a:gdLst/>
              <a:ahLst/>
              <a:cxnLst/>
              <a:rect l="l" t="t" r="r" b="b"/>
              <a:pathLst>
                <a:path w="6443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4"/>
                    <a:pt x="4817" y="4456"/>
                    <a:pt x="6007" y="4575"/>
                  </a:cubicBezTo>
                  <a:cubicBezTo>
                    <a:pt x="6021" y="4577"/>
                    <a:pt x="6035" y="4577"/>
                    <a:pt x="6048" y="4577"/>
                  </a:cubicBezTo>
                  <a:cubicBezTo>
                    <a:pt x="6318" y="4577"/>
                    <a:pt x="6442" y="4243"/>
                    <a:pt x="6329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66" y="229"/>
                    <a:pt x="316" y="3"/>
                  </a:cubicBezTo>
                  <a:cubicBezTo>
                    <a:pt x="305" y="1"/>
                    <a:pt x="295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5" name="Google Shape;2045;p24"/>
            <p:cNvSpPr/>
            <p:nvPr/>
          </p:nvSpPr>
          <p:spPr>
            <a:xfrm rot="5400000">
              <a:off x="8055125" y="5599738"/>
              <a:ext cx="176350" cy="103200"/>
            </a:xfrm>
            <a:custGeom>
              <a:avLst/>
              <a:gdLst/>
              <a:ahLst/>
              <a:cxnLst/>
              <a:rect l="l" t="t" r="r" b="b"/>
              <a:pathLst>
                <a:path w="7054" h="4128" extrusionOk="0">
                  <a:moveTo>
                    <a:pt x="6657" y="1"/>
                  </a:moveTo>
                  <a:cubicBezTo>
                    <a:pt x="6644" y="1"/>
                    <a:pt x="6632" y="1"/>
                    <a:pt x="6619" y="3"/>
                  </a:cubicBezTo>
                  <a:cubicBezTo>
                    <a:pt x="5440" y="157"/>
                    <a:pt x="4381" y="979"/>
                    <a:pt x="3369" y="1551"/>
                  </a:cubicBezTo>
                  <a:cubicBezTo>
                    <a:pt x="2285" y="2182"/>
                    <a:pt x="1166" y="2789"/>
                    <a:pt x="202" y="3586"/>
                  </a:cubicBezTo>
                  <a:cubicBezTo>
                    <a:pt x="1" y="3777"/>
                    <a:pt x="185" y="4128"/>
                    <a:pt x="421" y="4128"/>
                  </a:cubicBezTo>
                  <a:cubicBezTo>
                    <a:pt x="451" y="4128"/>
                    <a:pt x="481" y="4122"/>
                    <a:pt x="511" y="4110"/>
                  </a:cubicBezTo>
                  <a:cubicBezTo>
                    <a:pt x="1666" y="3741"/>
                    <a:pt x="2738" y="3134"/>
                    <a:pt x="3809" y="2563"/>
                  </a:cubicBezTo>
                  <a:cubicBezTo>
                    <a:pt x="4821" y="2027"/>
                    <a:pt x="6155" y="1539"/>
                    <a:pt x="6881" y="646"/>
                  </a:cubicBezTo>
                  <a:cubicBezTo>
                    <a:pt x="7053" y="450"/>
                    <a:pt x="6982" y="1"/>
                    <a:pt x="6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6" name="Google Shape;2046;p24"/>
            <p:cNvSpPr/>
            <p:nvPr/>
          </p:nvSpPr>
          <p:spPr>
            <a:xfrm rot="5400000">
              <a:off x="8359050" y="4935013"/>
              <a:ext cx="176325" cy="103225"/>
            </a:xfrm>
            <a:custGeom>
              <a:avLst/>
              <a:gdLst/>
              <a:ahLst/>
              <a:cxnLst/>
              <a:rect l="l" t="t" r="r" b="b"/>
              <a:pathLst>
                <a:path w="7053" h="4129" extrusionOk="0">
                  <a:moveTo>
                    <a:pt x="6657" y="0"/>
                  </a:moveTo>
                  <a:cubicBezTo>
                    <a:pt x="6642" y="0"/>
                    <a:pt x="6625" y="1"/>
                    <a:pt x="6609" y="3"/>
                  </a:cubicBezTo>
                  <a:cubicBezTo>
                    <a:pt x="5430" y="146"/>
                    <a:pt x="4382" y="968"/>
                    <a:pt x="3370" y="1551"/>
                  </a:cubicBezTo>
                  <a:cubicBezTo>
                    <a:pt x="2275" y="2170"/>
                    <a:pt x="1167" y="2789"/>
                    <a:pt x="191" y="3587"/>
                  </a:cubicBezTo>
                  <a:cubicBezTo>
                    <a:pt x="1" y="3778"/>
                    <a:pt x="177" y="4128"/>
                    <a:pt x="420" y="4128"/>
                  </a:cubicBezTo>
                  <a:cubicBezTo>
                    <a:pt x="450" y="4128"/>
                    <a:pt x="481" y="4123"/>
                    <a:pt x="513" y="4111"/>
                  </a:cubicBezTo>
                  <a:cubicBezTo>
                    <a:pt x="1656" y="3742"/>
                    <a:pt x="2727" y="3135"/>
                    <a:pt x="3799" y="2563"/>
                  </a:cubicBezTo>
                  <a:cubicBezTo>
                    <a:pt x="4811" y="2028"/>
                    <a:pt x="6144" y="1539"/>
                    <a:pt x="6882" y="646"/>
                  </a:cubicBezTo>
                  <a:cubicBezTo>
                    <a:pt x="7053" y="442"/>
                    <a:pt x="6974" y="0"/>
                    <a:pt x="6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7" name="Google Shape;2047;p24"/>
            <p:cNvSpPr/>
            <p:nvPr/>
          </p:nvSpPr>
          <p:spPr>
            <a:xfrm rot="5400000">
              <a:off x="8225063" y="5102125"/>
              <a:ext cx="148825" cy="113700"/>
            </a:xfrm>
            <a:custGeom>
              <a:avLst/>
              <a:gdLst/>
              <a:ahLst/>
              <a:cxnLst/>
              <a:rect l="l" t="t" r="r" b="b"/>
              <a:pathLst>
                <a:path w="5953" h="4548" extrusionOk="0">
                  <a:moveTo>
                    <a:pt x="458" y="1"/>
                  </a:moveTo>
                  <a:cubicBezTo>
                    <a:pt x="182" y="1"/>
                    <a:pt x="0" y="327"/>
                    <a:pt x="224" y="590"/>
                  </a:cubicBezTo>
                  <a:cubicBezTo>
                    <a:pt x="998" y="1459"/>
                    <a:pt x="1998" y="2173"/>
                    <a:pt x="2915" y="2912"/>
                  </a:cubicBezTo>
                  <a:cubicBezTo>
                    <a:pt x="3641" y="3471"/>
                    <a:pt x="4475" y="4412"/>
                    <a:pt x="5415" y="4543"/>
                  </a:cubicBezTo>
                  <a:cubicBezTo>
                    <a:pt x="5435" y="4546"/>
                    <a:pt x="5455" y="4547"/>
                    <a:pt x="5475" y="4547"/>
                  </a:cubicBezTo>
                  <a:cubicBezTo>
                    <a:pt x="5693" y="4547"/>
                    <a:pt x="5953" y="4376"/>
                    <a:pt x="5844" y="4114"/>
                  </a:cubicBezTo>
                  <a:cubicBezTo>
                    <a:pt x="5475" y="3221"/>
                    <a:pt x="4499" y="2733"/>
                    <a:pt x="3748" y="2162"/>
                  </a:cubicBezTo>
                  <a:cubicBezTo>
                    <a:pt x="2772" y="1423"/>
                    <a:pt x="1772" y="602"/>
                    <a:pt x="653" y="54"/>
                  </a:cubicBezTo>
                  <a:cubicBezTo>
                    <a:pt x="585" y="17"/>
                    <a:pt x="519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8" name="Google Shape;2048;p24"/>
            <p:cNvSpPr/>
            <p:nvPr/>
          </p:nvSpPr>
          <p:spPr>
            <a:xfrm rot="5400000">
              <a:off x="8445663" y="5286600"/>
              <a:ext cx="133925" cy="97050"/>
            </a:xfrm>
            <a:custGeom>
              <a:avLst/>
              <a:gdLst/>
              <a:ahLst/>
              <a:cxnLst/>
              <a:rect l="l" t="t" r="r" b="b"/>
              <a:pathLst>
                <a:path w="5357" h="3882" extrusionOk="0">
                  <a:moveTo>
                    <a:pt x="4861" y="1"/>
                  </a:moveTo>
                  <a:cubicBezTo>
                    <a:pt x="4837" y="1"/>
                    <a:pt x="4812" y="3"/>
                    <a:pt x="4786" y="8"/>
                  </a:cubicBezTo>
                  <a:cubicBezTo>
                    <a:pt x="3917" y="175"/>
                    <a:pt x="3143" y="996"/>
                    <a:pt x="2453" y="1520"/>
                  </a:cubicBezTo>
                  <a:cubicBezTo>
                    <a:pt x="1703" y="2068"/>
                    <a:pt x="929" y="2604"/>
                    <a:pt x="262" y="3258"/>
                  </a:cubicBezTo>
                  <a:cubicBezTo>
                    <a:pt x="0" y="3510"/>
                    <a:pt x="241" y="3882"/>
                    <a:pt x="538" y="3882"/>
                  </a:cubicBezTo>
                  <a:cubicBezTo>
                    <a:pt x="592" y="3882"/>
                    <a:pt x="648" y="3869"/>
                    <a:pt x="703" y="3842"/>
                  </a:cubicBezTo>
                  <a:cubicBezTo>
                    <a:pt x="1596" y="3378"/>
                    <a:pt x="2405" y="2746"/>
                    <a:pt x="3227" y="2187"/>
                  </a:cubicBezTo>
                  <a:cubicBezTo>
                    <a:pt x="3894" y="1723"/>
                    <a:pt x="4798" y="1294"/>
                    <a:pt x="5203" y="568"/>
                  </a:cubicBezTo>
                  <a:cubicBezTo>
                    <a:pt x="5356" y="294"/>
                    <a:pt x="5138" y="1"/>
                    <a:pt x="48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9" name="Google Shape;2049;p24"/>
            <p:cNvSpPr/>
            <p:nvPr/>
          </p:nvSpPr>
          <p:spPr>
            <a:xfrm rot="5400000">
              <a:off x="8228425" y="5410813"/>
              <a:ext cx="160800" cy="114450"/>
            </a:xfrm>
            <a:custGeom>
              <a:avLst/>
              <a:gdLst/>
              <a:ahLst/>
              <a:cxnLst/>
              <a:rect l="l" t="t" r="r" b="b"/>
              <a:pathLst>
                <a:path w="6432" h="4578" extrusionOk="0">
                  <a:moveTo>
                    <a:pt x="273" y="0"/>
                  </a:moveTo>
                  <a:cubicBezTo>
                    <a:pt x="121" y="0"/>
                    <a:pt x="1" y="155"/>
                    <a:pt x="79" y="288"/>
                  </a:cubicBezTo>
                  <a:cubicBezTo>
                    <a:pt x="710" y="1360"/>
                    <a:pt x="1841" y="2015"/>
                    <a:pt x="2817" y="2717"/>
                  </a:cubicBezTo>
                  <a:cubicBezTo>
                    <a:pt x="3770" y="3384"/>
                    <a:pt x="4818" y="4456"/>
                    <a:pt x="6008" y="4575"/>
                  </a:cubicBezTo>
                  <a:cubicBezTo>
                    <a:pt x="6022" y="4576"/>
                    <a:pt x="6036" y="4577"/>
                    <a:pt x="6049" y="4577"/>
                  </a:cubicBezTo>
                  <a:cubicBezTo>
                    <a:pt x="6318" y="4577"/>
                    <a:pt x="6431" y="4243"/>
                    <a:pt x="6318" y="4027"/>
                  </a:cubicBezTo>
                  <a:cubicBezTo>
                    <a:pt x="5830" y="3015"/>
                    <a:pt x="4508" y="2420"/>
                    <a:pt x="3615" y="1812"/>
                  </a:cubicBezTo>
                  <a:cubicBezTo>
                    <a:pt x="2579" y="1110"/>
                    <a:pt x="1555" y="229"/>
                    <a:pt x="305" y="3"/>
                  </a:cubicBezTo>
                  <a:cubicBezTo>
                    <a:pt x="294" y="1"/>
                    <a:pt x="284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50" name="Google Shape;2050;p24"/>
            <p:cNvSpPr/>
            <p:nvPr/>
          </p:nvSpPr>
          <p:spPr>
            <a:xfrm rot="5400000">
              <a:off x="8403363" y="5631575"/>
              <a:ext cx="176375" cy="103200"/>
            </a:xfrm>
            <a:custGeom>
              <a:avLst/>
              <a:gdLst/>
              <a:ahLst/>
              <a:cxnLst/>
              <a:rect l="l" t="t" r="r" b="b"/>
              <a:pathLst>
                <a:path w="7055" h="4128" extrusionOk="0">
                  <a:moveTo>
                    <a:pt x="6646" y="1"/>
                  </a:moveTo>
                  <a:cubicBezTo>
                    <a:pt x="6633" y="1"/>
                    <a:pt x="6621" y="1"/>
                    <a:pt x="6608" y="2"/>
                  </a:cubicBezTo>
                  <a:cubicBezTo>
                    <a:pt x="5429" y="157"/>
                    <a:pt x="4382" y="979"/>
                    <a:pt x="3370" y="1550"/>
                  </a:cubicBezTo>
                  <a:cubicBezTo>
                    <a:pt x="2274" y="2181"/>
                    <a:pt x="1167" y="2788"/>
                    <a:pt x="191" y="3598"/>
                  </a:cubicBezTo>
                  <a:cubicBezTo>
                    <a:pt x="0" y="3778"/>
                    <a:pt x="177" y="4127"/>
                    <a:pt x="419" y="4127"/>
                  </a:cubicBezTo>
                  <a:cubicBezTo>
                    <a:pt x="449" y="4127"/>
                    <a:pt x="481" y="4122"/>
                    <a:pt x="512" y="4110"/>
                  </a:cubicBezTo>
                  <a:cubicBezTo>
                    <a:pt x="1655" y="3741"/>
                    <a:pt x="2727" y="3134"/>
                    <a:pt x="3798" y="2562"/>
                  </a:cubicBezTo>
                  <a:cubicBezTo>
                    <a:pt x="4810" y="2026"/>
                    <a:pt x="6144" y="1538"/>
                    <a:pt x="6882" y="645"/>
                  </a:cubicBezTo>
                  <a:cubicBezTo>
                    <a:pt x="7054" y="450"/>
                    <a:pt x="6972" y="1"/>
                    <a:pt x="6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51" name="Google Shape;2051;p24"/>
            <p:cNvSpPr/>
            <p:nvPr/>
          </p:nvSpPr>
          <p:spPr>
            <a:xfrm rot="5400000">
              <a:off x="8707000" y="4966638"/>
              <a:ext cx="176400" cy="103100"/>
            </a:xfrm>
            <a:custGeom>
              <a:avLst/>
              <a:gdLst/>
              <a:ahLst/>
              <a:cxnLst/>
              <a:rect l="l" t="t" r="r" b="b"/>
              <a:pathLst>
                <a:path w="7056" h="4124" extrusionOk="0">
                  <a:moveTo>
                    <a:pt x="6648" y="0"/>
                  </a:moveTo>
                  <a:cubicBezTo>
                    <a:pt x="6636" y="0"/>
                    <a:pt x="6623" y="1"/>
                    <a:pt x="6610" y="2"/>
                  </a:cubicBezTo>
                  <a:cubicBezTo>
                    <a:pt x="5443" y="157"/>
                    <a:pt x="4383" y="978"/>
                    <a:pt x="3371" y="1550"/>
                  </a:cubicBezTo>
                  <a:cubicBezTo>
                    <a:pt x="2288" y="2181"/>
                    <a:pt x="1168" y="2788"/>
                    <a:pt x="204" y="3598"/>
                  </a:cubicBezTo>
                  <a:cubicBezTo>
                    <a:pt x="1" y="3769"/>
                    <a:pt x="183" y="4124"/>
                    <a:pt x="429" y="4124"/>
                  </a:cubicBezTo>
                  <a:cubicBezTo>
                    <a:pt x="457" y="4124"/>
                    <a:pt x="485" y="4119"/>
                    <a:pt x="514" y="4110"/>
                  </a:cubicBezTo>
                  <a:cubicBezTo>
                    <a:pt x="1657" y="3741"/>
                    <a:pt x="2728" y="3133"/>
                    <a:pt x="3800" y="2562"/>
                  </a:cubicBezTo>
                  <a:cubicBezTo>
                    <a:pt x="4812" y="2026"/>
                    <a:pt x="6157" y="1538"/>
                    <a:pt x="6883" y="645"/>
                  </a:cubicBezTo>
                  <a:cubicBezTo>
                    <a:pt x="7056" y="439"/>
                    <a:pt x="6973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52" name="Google Shape;2052;p24"/>
            <p:cNvSpPr/>
            <p:nvPr/>
          </p:nvSpPr>
          <p:spPr>
            <a:xfrm rot="5400000">
              <a:off x="8573263" y="5134025"/>
              <a:ext cx="148975" cy="113600"/>
            </a:xfrm>
            <a:custGeom>
              <a:avLst/>
              <a:gdLst/>
              <a:ahLst/>
              <a:cxnLst/>
              <a:rect l="l" t="t" r="r" b="b"/>
              <a:pathLst>
                <a:path w="5959" h="4544" extrusionOk="0">
                  <a:moveTo>
                    <a:pt x="452" y="0"/>
                  </a:moveTo>
                  <a:cubicBezTo>
                    <a:pt x="178" y="0"/>
                    <a:pt x="0" y="333"/>
                    <a:pt x="215" y="577"/>
                  </a:cubicBezTo>
                  <a:cubicBezTo>
                    <a:pt x="989" y="1458"/>
                    <a:pt x="1989" y="2172"/>
                    <a:pt x="2906" y="2898"/>
                  </a:cubicBezTo>
                  <a:cubicBezTo>
                    <a:pt x="3644" y="3470"/>
                    <a:pt x="4478" y="4411"/>
                    <a:pt x="5406" y="4542"/>
                  </a:cubicBezTo>
                  <a:cubicBezTo>
                    <a:pt x="5420" y="4543"/>
                    <a:pt x="5434" y="4544"/>
                    <a:pt x="5448" y="4544"/>
                  </a:cubicBezTo>
                  <a:cubicBezTo>
                    <a:pt x="5671" y="4544"/>
                    <a:pt x="5959" y="4370"/>
                    <a:pt x="5847" y="4113"/>
                  </a:cubicBezTo>
                  <a:cubicBezTo>
                    <a:pt x="5466" y="3220"/>
                    <a:pt x="4490" y="2720"/>
                    <a:pt x="3751" y="2160"/>
                  </a:cubicBezTo>
                  <a:cubicBezTo>
                    <a:pt x="2763" y="1410"/>
                    <a:pt x="1763" y="601"/>
                    <a:pt x="644" y="53"/>
                  </a:cubicBezTo>
                  <a:cubicBezTo>
                    <a:pt x="578" y="16"/>
                    <a:pt x="513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53" name="Google Shape;2053;p24"/>
            <p:cNvSpPr/>
            <p:nvPr/>
          </p:nvSpPr>
          <p:spPr>
            <a:xfrm rot="5400000">
              <a:off x="8794038" y="5318275"/>
              <a:ext cx="133675" cy="97050"/>
            </a:xfrm>
            <a:custGeom>
              <a:avLst/>
              <a:gdLst/>
              <a:ahLst/>
              <a:cxnLst/>
              <a:rect l="l" t="t" r="r" b="b"/>
              <a:pathLst>
                <a:path w="5347" h="3882" extrusionOk="0">
                  <a:moveTo>
                    <a:pt x="4854" y="1"/>
                  </a:moveTo>
                  <a:cubicBezTo>
                    <a:pt x="4829" y="1"/>
                    <a:pt x="4803" y="3"/>
                    <a:pt x="4777" y="8"/>
                  </a:cubicBezTo>
                  <a:cubicBezTo>
                    <a:pt x="3919" y="174"/>
                    <a:pt x="3145" y="996"/>
                    <a:pt x="2443" y="1520"/>
                  </a:cubicBezTo>
                  <a:cubicBezTo>
                    <a:pt x="1693" y="2068"/>
                    <a:pt x="931" y="2603"/>
                    <a:pt x="252" y="3258"/>
                  </a:cubicBezTo>
                  <a:cubicBezTo>
                    <a:pt x="0" y="3510"/>
                    <a:pt x="243" y="3881"/>
                    <a:pt x="540" y="3881"/>
                  </a:cubicBezTo>
                  <a:cubicBezTo>
                    <a:pt x="594" y="3881"/>
                    <a:pt x="650" y="3869"/>
                    <a:pt x="705" y="3842"/>
                  </a:cubicBezTo>
                  <a:cubicBezTo>
                    <a:pt x="1598" y="3377"/>
                    <a:pt x="2395" y="2746"/>
                    <a:pt x="3217" y="2187"/>
                  </a:cubicBezTo>
                  <a:cubicBezTo>
                    <a:pt x="3884" y="1722"/>
                    <a:pt x="4788" y="1294"/>
                    <a:pt x="5193" y="567"/>
                  </a:cubicBezTo>
                  <a:cubicBezTo>
                    <a:pt x="5346" y="294"/>
                    <a:pt x="5138" y="1"/>
                    <a:pt x="4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54" name="Google Shape;2054;p24"/>
            <p:cNvSpPr/>
            <p:nvPr/>
          </p:nvSpPr>
          <p:spPr>
            <a:xfrm rot="5400000">
              <a:off x="8576563" y="5442550"/>
              <a:ext cx="161050" cy="114425"/>
            </a:xfrm>
            <a:custGeom>
              <a:avLst/>
              <a:gdLst/>
              <a:ahLst/>
              <a:cxnLst/>
              <a:rect l="l" t="t" r="r" b="b"/>
              <a:pathLst>
                <a:path w="6442" h="4577" extrusionOk="0">
                  <a:moveTo>
                    <a:pt x="295" y="0"/>
                  </a:moveTo>
                  <a:cubicBezTo>
                    <a:pt x="140" y="0"/>
                    <a:pt x="1" y="154"/>
                    <a:pt x="101" y="288"/>
                  </a:cubicBezTo>
                  <a:cubicBezTo>
                    <a:pt x="720" y="1360"/>
                    <a:pt x="1851" y="2014"/>
                    <a:pt x="2839" y="2717"/>
                  </a:cubicBezTo>
                  <a:cubicBezTo>
                    <a:pt x="3792" y="3384"/>
                    <a:pt x="4828" y="4455"/>
                    <a:pt x="6018" y="4574"/>
                  </a:cubicBezTo>
                  <a:cubicBezTo>
                    <a:pt x="6032" y="4576"/>
                    <a:pt x="6046" y="4577"/>
                    <a:pt x="6059" y="4577"/>
                  </a:cubicBezTo>
                  <a:cubicBezTo>
                    <a:pt x="6328" y="4577"/>
                    <a:pt x="6441" y="4242"/>
                    <a:pt x="6328" y="4027"/>
                  </a:cubicBezTo>
                  <a:cubicBezTo>
                    <a:pt x="5840" y="3015"/>
                    <a:pt x="4518" y="2419"/>
                    <a:pt x="3625" y="1812"/>
                  </a:cubicBezTo>
                  <a:cubicBezTo>
                    <a:pt x="2601" y="1110"/>
                    <a:pt x="1565" y="229"/>
                    <a:pt x="327" y="2"/>
                  </a:cubicBezTo>
                  <a:cubicBezTo>
                    <a:pt x="316" y="1"/>
                    <a:pt x="305" y="0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55" name="Google Shape;2055;p24"/>
            <p:cNvSpPr/>
            <p:nvPr/>
          </p:nvSpPr>
          <p:spPr>
            <a:xfrm rot="5400000">
              <a:off x="8921500" y="5165513"/>
              <a:ext cx="148925" cy="113625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4" y="0"/>
                  </a:moveTo>
                  <a:cubicBezTo>
                    <a:pt x="181" y="0"/>
                    <a:pt x="1" y="342"/>
                    <a:pt x="216" y="587"/>
                  </a:cubicBezTo>
                  <a:cubicBezTo>
                    <a:pt x="990" y="1457"/>
                    <a:pt x="1990" y="2171"/>
                    <a:pt x="2919" y="2909"/>
                  </a:cubicBezTo>
                  <a:cubicBezTo>
                    <a:pt x="3645" y="3469"/>
                    <a:pt x="4479" y="4409"/>
                    <a:pt x="5419" y="4540"/>
                  </a:cubicBezTo>
                  <a:cubicBezTo>
                    <a:pt x="5438" y="4543"/>
                    <a:pt x="5457" y="4545"/>
                    <a:pt x="5476" y="4545"/>
                  </a:cubicBezTo>
                  <a:cubicBezTo>
                    <a:pt x="5687" y="4545"/>
                    <a:pt x="5957" y="4373"/>
                    <a:pt x="5848" y="4112"/>
                  </a:cubicBezTo>
                  <a:cubicBezTo>
                    <a:pt x="5479" y="3219"/>
                    <a:pt x="4491" y="2730"/>
                    <a:pt x="3753" y="2159"/>
                  </a:cubicBezTo>
                  <a:cubicBezTo>
                    <a:pt x="2764" y="1421"/>
                    <a:pt x="1764" y="599"/>
                    <a:pt x="657" y="52"/>
                  </a:cubicBezTo>
                  <a:cubicBezTo>
                    <a:pt x="590" y="16"/>
                    <a:pt x="524" y="0"/>
                    <a:pt x="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56" name="Google Shape;2056;p24"/>
            <p:cNvSpPr/>
            <p:nvPr/>
          </p:nvSpPr>
          <p:spPr>
            <a:xfrm rot="5400000">
              <a:off x="9142300" y="5349813"/>
              <a:ext cx="133575" cy="97125"/>
            </a:xfrm>
            <a:custGeom>
              <a:avLst/>
              <a:gdLst/>
              <a:ahLst/>
              <a:cxnLst/>
              <a:rect l="l" t="t" r="r" b="b"/>
              <a:pathLst>
                <a:path w="5343" h="3885" extrusionOk="0">
                  <a:moveTo>
                    <a:pt x="4853" y="0"/>
                  </a:moveTo>
                  <a:cubicBezTo>
                    <a:pt x="4827" y="0"/>
                    <a:pt x="4801" y="2"/>
                    <a:pt x="4774" y="7"/>
                  </a:cubicBezTo>
                  <a:cubicBezTo>
                    <a:pt x="3916" y="174"/>
                    <a:pt x="3142" y="996"/>
                    <a:pt x="2440" y="1508"/>
                  </a:cubicBezTo>
                  <a:cubicBezTo>
                    <a:pt x="1702" y="2067"/>
                    <a:pt x="928" y="2603"/>
                    <a:pt x="261" y="3258"/>
                  </a:cubicBezTo>
                  <a:cubicBezTo>
                    <a:pt x="1" y="3508"/>
                    <a:pt x="237" y="3885"/>
                    <a:pt x="532" y="3885"/>
                  </a:cubicBezTo>
                  <a:cubicBezTo>
                    <a:pt x="587" y="3885"/>
                    <a:pt x="645" y="3872"/>
                    <a:pt x="702" y="3841"/>
                  </a:cubicBezTo>
                  <a:cubicBezTo>
                    <a:pt x="1595" y="3377"/>
                    <a:pt x="2392" y="2746"/>
                    <a:pt x="3214" y="2186"/>
                  </a:cubicBezTo>
                  <a:cubicBezTo>
                    <a:pt x="3881" y="1722"/>
                    <a:pt x="4797" y="1293"/>
                    <a:pt x="5190" y="555"/>
                  </a:cubicBezTo>
                  <a:cubicBezTo>
                    <a:pt x="5343" y="283"/>
                    <a:pt x="5136" y="0"/>
                    <a:pt x="4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57" name="Google Shape;2057;p24"/>
            <p:cNvSpPr/>
            <p:nvPr/>
          </p:nvSpPr>
          <p:spPr>
            <a:xfrm rot="5400000">
              <a:off x="8924675" y="5474238"/>
              <a:ext cx="161350" cy="114450"/>
            </a:xfrm>
            <a:custGeom>
              <a:avLst/>
              <a:gdLst/>
              <a:ahLst/>
              <a:cxnLst/>
              <a:rect l="l" t="t" r="r" b="b"/>
              <a:pathLst>
                <a:path w="6454" h="4578" extrusionOk="0">
                  <a:moveTo>
                    <a:pt x="295" y="1"/>
                  </a:moveTo>
                  <a:cubicBezTo>
                    <a:pt x="140" y="1"/>
                    <a:pt x="1" y="155"/>
                    <a:pt x="101" y="289"/>
                  </a:cubicBezTo>
                  <a:cubicBezTo>
                    <a:pt x="720" y="1360"/>
                    <a:pt x="1851" y="2015"/>
                    <a:pt x="2839" y="2718"/>
                  </a:cubicBezTo>
                  <a:cubicBezTo>
                    <a:pt x="3792" y="3384"/>
                    <a:pt x="4828" y="4456"/>
                    <a:pt x="6018" y="4575"/>
                  </a:cubicBezTo>
                  <a:cubicBezTo>
                    <a:pt x="6032" y="4577"/>
                    <a:pt x="6045" y="4577"/>
                    <a:pt x="6058" y="4577"/>
                  </a:cubicBezTo>
                  <a:cubicBezTo>
                    <a:pt x="6328" y="4577"/>
                    <a:pt x="6453" y="4232"/>
                    <a:pt x="6340" y="4027"/>
                  </a:cubicBezTo>
                  <a:cubicBezTo>
                    <a:pt x="5840" y="3015"/>
                    <a:pt x="4518" y="2420"/>
                    <a:pt x="3625" y="1813"/>
                  </a:cubicBezTo>
                  <a:cubicBezTo>
                    <a:pt x="2601" y="1110"/>
                    <a:pt x="1577" y="229"/>
                    <a:pt x="327" y="3"/>
                  </a:cubicBezTo>
                  <a:cubicBezTo>
                    <a:pt x="316" y="2"/>
                    <a:pt x="305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58" name="Google Shape;2058;p24"/>
            <p:cNvSpPr/>
            <p:nvPr/>
          </p:nvSpPr>
          <p:spPr>
            <a:xfrm rot="5400000">
              <a:off x="9269800" y="5197138"/>
              <a:ext cx="148925" cy="113625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2" y="1"/>
                  </a:moveTo>
                  <a:cubicBezTo>
                    <a:pt x="185" y="1"/>
                    <a:pt x="1" y="333"/>
                    <a:pt x="225" y="577"/>
                  </a:cubicBezTo>
                  <a:cubicBezTo>
                    <a:pt x="999" y="1458"/>
                    <a:pt x="1987" y="2173"/>
                    <a:pt x="2916" y="2899"/>
                  </a:cubicBezTo>
                  <a:cubicBezTo>
                    <a:pt x="3642" y="3470"/>
                    <a:pt x="4476" y="4411"/>
                    <a:pt x="5416" y="4542"/>
                  </a:cubicBezTo>
                  <a:cubicBezTo>
                    <a:pt x="5430" y="4543"/>
                    <a:pt x="5444" y="4544"/>
                    <a:pt x="5458" y="4544"/>
                  </a:cubicBezTo>
                  <a:cubicBezTo>
                    <a:pt x="5680" y="4544"/>
                    <a:pt x="5957" y="4371"/>
                    <a:pt x="5845" y="4113"/>
                  </a:cubicBezTo>
                  <a:cubicBezTo>
                    <a:pt x="5476" y="3220"/>
                    <a:pt x="4500" y="2732"/>
                    <a:pt x="3750" y="2161"/>
                  </a:cubicBezTo>
                  <a:cubicBezTo>
                    <a:pt x="2773" y="1411"/>
                    <a:pt x="1773" y="601"/>
                    <a:pt x="654" y="53"/>
                  </a:cubicBezTo>
                  <a:cubicBezTo>
                    <a:pt x="588" y="17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59" name="Google Shape;2059;p24"/>
            <p:cNvSpPr/>
            <p:nvPr/>
          </p:nvSpPr>
          <p:spPr>
            <a:xfrm rot="5400000">
              <a:off x="9273225" y="5506113"/>
              <a:ext cx="160800" cy="114400"/>
            </a:xfrm>
            <a:custGeom>
              <a:avLst/>
              <a:gdLst/>
              <a:ahLst/>
              <a:cxnLst/>
              <a:rect l="l" t="t" r="r" b="b"/>
              <a:pathLst>
                <a:path w="6432" h="4576" extrusionOk="0">
                  <a:moveTo>
                    <a:pt x="270" y="0"/>
                  </a:moveTo>
                  <a:cubicBezTo>
                    <a:pt x="119" y="0"/>
                    <a:pt x="0" y="144"/>
                    <a:pt x="78" y="289"/>
                  </a:cubicBezTo>
                  <a:cubicBezTo>
                    <a:pt x="709" y="1360"/>
                    <a:pt x="1840" y="2015"/>
                    <a:pt x="2816" y="2717"/>
                  </a:cubicBezTo>
                  <a:cubicBezTo>
                    <a:pt x="3769" y="3384"/>
                    <a:pt x="4817" y="4456"/>
                    <a:pt x="6007" y="4575"/>
                  </a:cubicBezTo>
                  <a:cubicBezTo>
                    <a:pt x="6017" y="4576"/>
                    <a:pt x="6027" y="4576"/>
                    <a:pt x="6036" y="4576"/>
                  </a:cubicBezTo>
                  <a:cubicBezTo>
                    <a:pt x="6313" y="4576"/>
                    <a:pt x="6432" y="4246"/>
                    <a:pt x="6317" y="4027"/>
                  </a:cubicBezTo>
                  <a:cubicBezTo>
                    <a:pt x="5829" y="3015"/>
                    <a:pt x="4495" y="2420"/>
                    <a:pt x="3602" y="1801"/>
                  </a:cubicBezTo>
                  <a:cubicBezTo>
                    <a:pt x="2578" y="1110"/>
                    <a:pt x="1554" y="229"/>
                    <a:pt x="304" y="3"/>
                  </a:cubicBezTo>
                  <a:cubicBezTo>
                    <a:pt x="293" y="1"/>
                    <a:pt x="281" y="0"/>
                    <a:pt x="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060" name="Google Shape;2060;p24"/>
          <p:cNvSpPr/>
          <p:nvPr/>
        </p:nvSpPr>
        <p:spPr>
          <a:xfrm rot="-5400000" flipH="1">
            <a:off x="-1152704" y="2837384"/>
            <a:ext cx="3269867" cy="7030867"/>
          </a:xfrm>
          <a:custGeom>
            <a:avLst/>
            <a:gdLst/>
            <a:ahLst/>
            <a:cxnLst/>
            <a:rect l="l" t="t" r="r" b="b"/>
            <a:pathLst>
              <a:path w="98096" h="210926" extrusionOk="0">
                <a:moveTo>
                  <a:pt x="35350" y="0"/>
                </a:moveTo>
                <a:cubicBezTo>
                  <a:pt x="28182" y="4989"/>
                  <a:pt x="22443" y="10085"/>
                  <a:pt x="17717" y="18764"/>
                </a:cubicBezTo>
                <a:cubicBezTo>
                  <a:pt x="11406" y="30373"/>
                  <a:pt x="8061" y="42672"/>
                  <a:pt x="5834" y="52078"/>
                </a:cubicBezTo>
                <a:cubicBezTo>
                  <a:pt x="2965" y="64294"/>
                  <a:pt x="0" y="76938"/>
                  <a:pt x="4524" y="89321"/>
                </a:cubicBezTo>
                <a:cubicBezTo>
                  <a:pt x="5286" y="91392"/>
                  <a:pt x="5953" y="93571"/>
                  <a:pt x="6608" y="95655"/>
                </a:cubicBezTo>
                <a:cubicBezTo>
                  <a:pt x="7608" y="98822"/>
                  <a:pt x="8632" y="102108"/>
                  <a:pt x="9977" y="105180"/>
                </a:cubicBezTo>
                <a:cubicBezTo>
                  <a:pt x="12168" y="110204"/>
                  <a:pt x="15823" y="113990"/>
                  <a:pt x="19348" y="117646"/>
                </a:cubicBezTo>
                <a:lnTo>
                  <a:pt x="20562" y="118896"/>
                </a:lnTo>
                <a:cubicBezTo>
                  <a:pt x="22479" y="120908"/>
                  <a:pt x="24372" y="123039"/>
                  <a:pt x="26218" y="125075"/>
                </a:cubicBezTo>
                <a:cubicBezTo>
                  <a:pt x="27944" y="126992"/>
                  <a:pt x="29742" y="128992"/>
                  <a:pt x="31540" y="130897"/>
                </a:cubicBezTo>
                <a:cubicBezTo>
                  <a:pt x="31885" y="131254"/>
                  <a:pt x="32230" y="131624"/>
                  <a:pt x="32564" y="131981"/>
                </a:cubicBezTo>
                <a:cubicBezTo>
                  <a:pt x="35659" y="135231"/>
                  <a:pt x="38862" y="138589"/>
                  <a:pt x="41243" y="142422"/>
                </a:cubicBezTo>
                <a:cubicBezTo>
                  <a:pt x="43196" y="145578"/>
                  <a:pt x="44946" y="149114"/>
                  <a:pt x="46649" y="152531"/>
                </a:cubicBezTo>
                <a:cubicBezTo>
                  <a:pt x="47268" y="153793"/>
                  <a:pt x="47923" y="155103"/>
                  <a:pt x="48566" y="156353"/>
                </a:cubicBezTo>
                <a:cubicBezTo>
                  <a:pt x="51280" y="161639"/>
                  <a:pt x="53519" y="166854"/>
                  <a:pt x="55400" y="172248"/>
                </a:cubicBezTo>
                <a:cubicBezTo>
                  <a:pt x="57710" y="178879"/>
                  <a:pt x="61734" y="188416"/>
                  <a:pt x="67830" y="196203"/>
                </a:cubicBezTo>
                <a:cubicBezTo>
                  <a:pt x="70687" y="199846"/>
                  <a:pt x="74795" y="203537"/>
                  <a:pt x="77688" y="205764"/>
                </a:cubicBezTo>
                <a:cubicBezTo>
                  <a:pt x="81129" y="208419"/>
                  <a:pt x="84808" y="209204"/>
                  <a:pt x="88690" y="210038"/>
                </a:cubicBezTo>
                <a:lnTo>
                  <a:pt x="89356" y="210193"/>
                </a:lnTo>
                <a:cubicBezTo>
                  <a:pt x="91144" y="210576"/>
                  <a:pt x="93083" y="210926"/>
                  <a:pt x="94868" y="210926"/>
                </a:cubicBezTo>
                <a:cubicBezTo>
                  <a:pt x="95914" y="210926"/>
                  <a:pt x="96907" y="210806"/>
                  <a:pt x="97786" y="210502"/>
                </a:cubicBezTo>
                <a:lnTo>
                  <a:pt x="97929" y="210455"/>
                </a:lnTo>
                <a:lnTo>
                  <a:pt x="98096" y="209585"/>
                </a:lnTo>
                <a:lnTo>
                  <a:pt x="97619" y="209478"/>
                </a:lnTo>
                <a:lnTo>
                  <a:pt x="97512" y="210014"/>
                </a:lnTo>
                <a:cubicBezTo>
                  <a:pt x="96730" y="210264"/>
                  <a:pt x="95847" y="210364"/>
                  <a:pt x="94912" y="210364"/>
                </a:cubicBezTo>
                <a:cubicBezTo>
                  <a:pt x="93170" y="210364"/>
                  <a:pt x="91250" y="210017"/>
                  <a:pt x="89476" y="209645"/>
                </a:cubicBezTo>
                <a:lnTo>
                  <a:pt x="88809" y="209490"/>
                </a:lnTo>
                <a:cubicBezTo>
                  <a:pt x="84975" y="208669"/>
                  <a:pt x="81355" y="207883"/>
                  <a:pt x="78010" y="205311"/>
                </a:cubicBezTo>
                <a:cubicBezTo>
                  <a:pt x="75128" y="203085"/>
                  <a:pt x="71057" y="199441"/>
                  <a:pt x="68223" y="195822"/>
                </a:cubicBezTo>
                <a:cubicBezTo>
                  <a:pt x="62186" y="188107"/>
                  <a:pt x="58186" y="178641"/>
                  <a:pt x="55888" y="172045"/>
                </a:cubicBezTo>
                <a:cubicBezTo>
                  <a:pt x="53995" y="166616"/>
                  <a:pt x="51757" y="161377"/>
                  <a:pt x="49030" y="156055"/>
                </a:cubicBezTo>
                <a:cubicBezTo>
                  <a:pt x="48387" y="154805"/>
                  <a:pt x="47732" y="153495"/>
                  <a:pt x="47113" y="152233"/>
                </a:cubicBezTo>
                <a:cubicBezTo>
                  <a:pt x="45410" y="148816"/>
                  <a:pt x="43636" y="145268"/>
                  <a:pt x="41672" y="142089"/>
                </a:cubicBezTo>
                <a:cubicBezTo>
                  <a:pt x="39267" y="138196"/>
                  <a:pt x="36040" y="134826"/>
                  <a:pt x="32921" y="131552"/>
                </a:cubicBezTo>
                <a:cubicBezTo>
                  <a:pt x="32587" y="131171"/>
                  <a:pt x="32242" y="130814"/>
                  <a:pt x="31897" y="130457"/>
                </a:cubicBezTo>
                <a:cubicBezTo>
                  <a:pt x="30099" y="128576"/>
                  <a:pt x="28313" y="126575"/>
                  <a:pt x="26587" y="124658"/>
                </a:cubicBezTo>
                <a:cubicBezTo>
                  <a:pt x="24753" y="122599"/>
                  <a:pt x="22848" y="120491"/>
                  <a:pt x="20919" y="118467"/>
                </a:cubicBezTo>
                <a:cubicBezTo>
                  <a:pt x="20515" y="118038"/>
                  <a:pt x="20110" y="117622"/>
                  <a:pt x="19705" y="117205"/>
                </a:cubicBezTo>
                <a:cubicBezTo>
                  <a:pt x="16216" y="113586"/>
                  <a:pt x="12597" y="109835"/>
                  <a:pt x="10442" y="104906"/>
                </a:cubicBezTo>
                <a:cubicBezTo>
                  <a:pt x="9108" y="101870"/>
                  <a:pt x="8084" y="98596"/>
                  <a:pt x="7108" y="95440"/>
                </a:cubicBezTo>
                <a:cubicBezTo>
                  <a:pt x="6453" y="93345"/>
                  <a:pt x="5763" y="91166"/>
                  <a:pt x="5001" y="89083"/>
                </a:cubicBezTo>
                <a:cubicBezTo>
                  <a:pt x="536" y="76902"/>
                  <a:pt x="3489" y="64353"/>
                  <a:pt x="6346" y="52209"/>
                </a:cubicBezTo>
                <a:cubicBezTo>
                  <a:pt x="8549" y="42827"/>
                  <a:pt x="11882" y="30599"/>
                  <a:pt x="18157" y="19062"/>
                </a:cubicBezTo>
                <a:cubicBezTo>
                  <a:pt x="22836" y="10490"/>
                  <a:pt x="28516" y="5429"/>
                  <a:pt x="35624" y="488"/>
                </a:cubicBezTo>
                <a:lnTo>
                  <a:pt x="353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61" name="Google Shape;2061;p24"/>
          <p:cNvSpPr/>
          <p:nvPr/>
        </p:nvSpPr>
        <p:spPr>
          <a:xfrm flipH="1">
            <a:off x="8085546" y="5179785"/>
            <a:ext cx="4545033" cy="4793500"/>
          </a:xfrm>
          <a:custGeom>
            <a:avLst/>
            <a:gdLst/>
            <a:ahLst/>
            <a:cxnLst/>
            <a:rect l="l" t="t" r="r" b="b"/>
            <a:pathLst>
              <a:path w="136351" h="143805" extrusionOk="0">
                <a:moveTo>
                  <a:pt x="0" y="1"/>
                </a:moveTo>
                <a:lnTo>
                  <a:pt x="0" y="143804"/>
                </a:lnTo>
                <a:lnTo>
                  <a:pt x="134279" y="143804"/>
                </a:lnTo>
                <a:cubicBezTo>
                  <a:pt x="135053" y="138756"/>
                  <a:pt x="136232" y="133815"/>
                  <a:pt x="136267" y="128564"/>
                </a:cubicBezTo>
                <a:cubicBezTo>
                  <a:pt x="136327" y="116706"/>
                  <a:pt x="136351" y="104871"/>
                  <a:pt x="133624" y="93334"/>
                </a:cubicBezTo>
                <a:cubicBezTo>
                  <a:pt x="133315" y="91988"/>
                  <a:pt x="132969" y="90655"/>
                  <a:pt x="132577" y="89309"/>
                </a:cubicBezTo>
                <a:cubicBezTo>
                  <a:pt x="129457" y="78772"/>
                  <a:pt x="122968" y="65533"/>
                  <a:pt x="114967" y="57543"/>
                </a:cubicBezTo>
                <a:cubicBezTo>
                  <a:pt x="105430" y="48030"/>
                  <a:pt x="95203" y="40541"/>
                  <a:pt x="83559" y="33683"/>
                </a:cubicBezTo>
                <a:cubicBezTo>
                  <a:pt x="74605" y="28397"/>
                  <a:pt x="66461" y="22527"/>
                  <a:pt x="57639" y="17015"/>
                </a:cubicBezTo>
                <a:cubicBezTo>
                  <a:pt x="48697" y="11407"/>
                  <a:pt x="38398" y="9085"/>
                  <a:pt x="28659" y="5156"/>
                </a:cubicBezTo>
                <a:cubicBezTo>
                  <a:pt x="28540" y="5097"/>
                  <a:pt x="28421" y="5049"/>
                  <a:pt x="28290" y="5001"/>
                </a:cubicBezTo>
                <a:cubicBezTo>
                  <a:pt x="22515" y="2739"/>
                  <a:pt x="15360" y="1608"/>
                  <a:pt x="9228" y="667"/>
                </a:cubicBezTo>
                <a:cubicBezTo>
                  <a:pt x="6882" y="310"/>
                  <a:pt x="4346" y="108"/>
                  <a:pt x="1763" y="36"/>
                </a:cubicBezTo>
                <a:cubicBezTo>
                  <a:pt x="1191" y="13"/>
                  <a:pt x="608" y="1"/>
                  <a:pt x="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062" name="Google Shape;2062;p24"/>
          <p:cNvGrpSpPr/>
          <p:nvPr/>
        </p:nvGrpSpPr>
        <p:grpSpPr>
          <a:xfrm>
            <a:off x="5685916" y="5693705"/>
            <a:ext cx="7020237" cy="1841513"/>
            <a:chOff x="4106673" y="5356128"/>
            <a:chExt cx="5265178" cy="1381135"/>
          </a:xfrm>
        </p:grpSpPr>
        <p:sp>
          <p:nvSpPr>
            <p:cNvPr id="2063" name="Google Shape;2063;p24"/>
            <p:cNvSpPr/>
            <p:nvPr/>
          </p:nvSpPr>
          <p:spPr>
            <a:xfrm>
              <a:off x="4228461" y="6473605"/>
              <a:ext cx="237546" cy="59330"/>
            </a:xfrm>
            <a:custGeom>
              <a:avLst/>
              <a:gdLst/>
              <a:ahLst/>
              <a:cxnLst/>
              <a:rect l="l" t="t" r="r" b="b"/>
              <a:pathLst>
                <a:path w="7343" h="1834" extrusionOk="0">
                  <a:moveTo>
                    <a:pt x="7117" y="0"/>
                  </a:moveTo>
                  <a:cubicBezTo>
                    <a:pt x="5985" y="36"/>
                    <a:pt x="4842" y="393"/>
                    <a:pt x="3747" y="643"/>
                  </a:cubicBezTo>
                  <a:cubicBezTo>
                    <a:pt x="2533" y="905"/>
                    <a:pt x="1330" y="1167"/>
                    <a:pt x="175" y="1536"/>
                  </a:cubicBezTo>
                  <a:cubicBezTo>
                    <a:pt x="1" y="1582"/>
                    <a:pt x="8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703"/>
                    <a:pt x="2461" y="1464"/>
                    <a:pt x="3580" y="1238"/>
                  </a:cubicBezTo>
                  <a:cubicBezTo>
                    <a:pt x="4771" y="1000"/>
                    <a:pt x="6045" y="857"/>
                    <a:pt x="7164" y="381"/>
                  </a:cubicBezTo>
                  <a:cubicBezTo>
                    <a:pt x="7343" y="298"/>
                    <a:pt x="7343" y="0"/>
                    <a:pt x="7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64" name="Google Shape;2064;p24"/>
            <p:cNvSpPr/>
            <p:nvPr/>
          </p:nvSpPr>
          <p:spPr>
            <a:xfrm>
              <a:off x="4106673" y="6133180"/>
              <a:ext cx="151042" cy="187565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5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45"/>
                    <a:pt x="3381" y="5011"/>
                    <a:pt x="4321" y="5750"/>
                  </a:cubicBezTo>
                  <a:cubicBezTo>
                    <a:pt x="4364" y="5783"/>
                    <a:pt x="4409" y="5798"/>
                    <a:pt x="4451" y="5798"/>
                  </a:cubicBezTo>
                  <a:cubicBezTo>
                    <a:pt x="4573" y="5798"/>
                    <a:pt x="4669" y="5674"/>
                    <a:pt x="4607" y="5523"/>
                  </a:cubicBezTo>
                  <a:cubicBezTo>
                    <a:pt x="4155" y="4547"/>
                    <a:pt x="3297" y="3666"/>
                    <a:pt x="2631" y="2821"/>
                  </a:cubicBezTo>
                  <a:cubicBezTo>
                    <a:pt x="1857" y="1856"/>
                    <a:pt x="1142" y="820"/>
                    <a:pt x="190" y="35"/>
                  </a:cubicBezTo>
                  <a:cubicBezTo>
                    <a:pt x="166" y="11"/>
                    <a:pt x="13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65" name="Google Shape;2065;p24"/>
            <p:cNvSpPr/>
            <p:nvPr/>
          </p:nvSpPr>
          <p:spPr>
            <a:xfrm>
              <a:off x="4398867" y="6054575"/>
              <a:ext cx="236996" cy="59039"/>
            </a:xfrm>
            <a:custGeom>
              <a:avLst/>
              <a:gdLst/>
              <a:ahLst/>
              <a:cxnLst/>
              <a:rect l="l" t="t" r="r" b="b"/>
              <a:pathLst>
                <a:path w="7326" h="1825" extrusionOk="0">
                  <a:moveTo>
                    <a:pt x="7111" y="0"/>
                  </a:moveTo>
                  <a:cubicBezTo>
                    <a:pt x="5980" y="24"/>
                    <a:pt x="4825" y="381"/>
                    <a:pt x="3730" y="631"/>
                  </a:cubicBezTo>
                  <a:cubicBezTo>
                    <a:pt x="2527" y="905"/>
                    <a:pt x="1313" y="1155"/>
                    <a:pt x="158" y="1524"/>
                  </a:cubicBezTo>
                  <a:cubicBezTo>
                    <a:pt x="1" y="1569"/>
                    <a:pt x="2" y="1825"/>
                    <a:pt x="152" y="1825"/>
                  </a:cubicBezTo>
                  <a:cubicBezTo>
                    <a:pt x="161" y="1825"/>
                    <a:pt x="171" y="1824"/>
                    <a:pt x="182" y="1822"/>
                  </a:cubicBezTo>
                  <a:cubicBezTo>
                    <a:pt x="1313" y="1691"/>
                    <a:pt x="2444" y="1453"/>
                    <a:pt x="3563" y="1226"/>
                  </a:cubicBezTo>
                  <a:cubicBezTo>
                    <a:pt x="4754" y="988"/>
                    <a:pt x="6040" y="845"/>
                    <a:pt x="7147" y="369"/>
                  </a:cubicBezTo>
                  <a:cubicBezTo>
                    <a:pt x="7325" y="298"/>
                    <a:pt x="7325" y="0"/>
                    <a:pt x="7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2066" name="Google Shape;2066;p24"/>
            <p:cNvGrpSpPr/>
            <p:nvPr/>
          </p:nvGrpSpPr>
          <p:grpSpPr>
            <a:xfrm>
              <a:off x="4609186" y="5356128"/>
              <a:ext cx="4762664" cy="1381135"/>
              <a:chOff x="3765600" y="4769263"/>
              <a:chExt cx="3680575" cy="1067338"/>
            </a:xfrm>
          </p:grpSpPr>
          <p:sp>
            <p:nvSpPr>
              <p:cNvPr id="2067" name="Google Shape;2067;p24"/>
              <p:cNvSpPr/>
              <p:nvPr/>
            </p:nvSpPr>
            <p:spPr>
              <a:xfrm>
                <a:off x="3847025" y="5668950"/>
                <a:ext cx="140175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2093" extrusionOk="0">
                    <a:moveTo>
                      <a:pt x="5309" y="0"/>
                    </a:moveTo>
                    <a:cubicBezTo>
                      <a:pt x="5300" y="0"/>
                      <a:pt x="5291" y="1"/>
                      <a:pt x="5282" y="2"/>
                    </a:cubicBezTo>
                    <a:cubicBezTo>
                      <a:pt x="4401" y="121"/>
                      <a:pt x="3555" y="526"/>
                      <a:pt x="2722" y="811"/>
                    </a:cubicBezTo>
                    <a:cubicBezTo>
                      <a:pt x="1865" y="1109"/>
                      <a:pt x="1019" y="1395"/>
                      <a:pt x="186" y="1728"/>
                    </a:cubicBezTo>
                    <a:cubicBezTo>
                      <a:pt x="0" y="1815"/>
                      <a:pt x="45" y="2093"/>
                      <a:pt x="237" y="2093"/>
                    </a:cubicBezTo>
                    <a:cubicBezTo>
                      <a:pt x="254" y="2093"/>
                      <a:pt x="273" y="2090"/>
                      <a:pt x="293" y="2085"/>
                    </a:cubicBezTo>
                    <a:cubicBezTo>
                      <a:pt x="1210" y="1835"/>
                      <a:pt x="2127" y="1526"/>
                      <a:pt x="3031" y="1228"/>
                    </a:cubicBezTo>
                    <a:cubicBezTo>
                      <a:pt x="3829" y="954"/>
                      <a:pt x="4686" y="764"/>
                      <a:pt x="5425" y="347"/>
                    </a:cubicBezTo>
                    <a:cubicBezTo>
                      <a:pt x="5607" y="233"/>
                      <a:pt x="5495" y="0"/>
                      <a:pt x="53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68" name="Google Shape;2068;p24"/>
              <p:cNvSpPr/>
              <p:nvPr/>
            </p:nvSpPr>
            <p:spPr>
              <a:xfrm>
                <a:off x="3765600" y="5454300"/>
                <a:ext cx="10322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5514" extrusionOk="0">
                    <a:moveTo>
                      <a:pt x="225" y="1"/>
                    </a:moveTo>
                    <a:cubicBezTo>
                      <a:pt x="113" y="1"/>
                      <a:pt x="0" y="145"/>
                      <a:pt x="62" y="277"/>
                    </a:cubicBezTo>
                    <a:cubicBezTo>
                      <a:pt x="633" y="1242"/>
                      <a:pt x="1300" y="2146"/>
                      <a:pt x="1943" y="3075"/>
                    </a:cubicBezTo>
                    <a:cubicBezTo>
                      <a:pt x="2502" y="3873"/>
                      <a:pt x="3026" y="4837"/>
                      <a:pt x="3788" y="5468"/>
                    </a:cubicBezTo>
                    <a:cubicBezTo>
                      <a:pt x="3823" y="5499"/>
                      <a:pt x="3867" y="5513"/>
                      <a:pt x="3911" y="5513"/>
                    </a:cubicBezTo>
                    <a:cubicBezTo>
                      <a:pt x="4020" y="5513"/>
                      <a:pt x="4128" y="5429"/>
                      <a:pt x="4086" y="5302"/>
                    </a:cubicBezTo>
                    <a:cubicBezTo>
                      <a:pt x="3717" y="4337"/>
                      <a:pt x="2919" y="3468"/>
                      <a:pt x="2300" y="2623"/>
                    </a:cubicBezTo>
                    <a:cubicBezTo>
                      <a:pt x="1657" y="1765"/>
                      <a:pt x="1050" y="873"/>
                      <a:pt x="335" y="63"/>
                    </a:cubicBezTo>
                    <a:cubicBezTo>
                      <a:pt x="304" y="19"/>
                      <a:pt x="26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69" name="Google Shape;2069;p24"/>
              <p:cNvSpPr/>
              <p:nvPr/>
            </p:nvSpPr>
            <p:spPr>
              <a:xfrm>
                <a:off x="3978625" y="5345050"/>
                <a:ext cx="140350" cy="52450"/>
              </a:xfrm>
              <a:custGeom>
                <a:avLst/>
                <a:gdLst/>
                <a:ahLst/>
                <a:cxnLst/>
                <a:rect l="l" t="t" r="r" b="b"/>
                <a:pathLst>
                  <a:path w="5614" h="2098" extrusionOk="0">
                    <a:moveTo>
                      <a:pt x="5321" y="0"/>
                    </a:moveTo>
                    <a:cubicBezTo>
                      <a:pt x="5308" y="0"/>
                      <a:pt x="5294" y="1"/>
                      <a:pt x="5280" y="4"/>
                    </a:cubicBezTo>
                    <a:cubicBezTo>
                      <a:pt x="4399" y="123"/>
                      <a:pt x="3554" y="516"/>
                      <a:pt x="2720" y="801"/>
                    </a:cubicBezTo>
                    <a:cubicBezTo>
                      <a:pt x="1875" y="1099"/>
                      <a:pt x="1030" y="1385"/>
                      <a:pt x="184" y="1730"/>
                    </a:cubicBezTo>
                    <a:cubicBezTo>
                      <a:pt x="1" y="1806"/>
                      <a:pt x="43" y="2097"/>
                      <a:pt x="230" y="2097"/>
                    </a:cubicBezTo>
                    <a:cubicBezTo>
                      <a:pt x="249" y="2097"/>
                      <a:pt x="270" y="2094"/>
                      <a:pt x="292" y="2087"/>
                    </a:cubicBezTo>
                    <a:cubicBezTo>
                      <a:pt x="1220" y="1825"/>
                      <a:pt x="2125" y="1516"/>
                      <a:pt x="3030" y="1218"/>
                    </a:cubicBezTo>
                    <a:cubicBezTo>
                      <a:pt x="3840" y="956"/>
                      <a:pt x="4685" y="754"/>
                      <a:pt x="5435" y="337"/>
                    </a:cubicBezTo>
                    <a:cubicBezTo>
                      <a:pt x="5613" y="226"/>
                      <a:pt x="5510" y="0"/>
                      <a:pt x="53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70" name="Google Shape;2070;p24"/>
              <p:cNvSpPr/>
              <p:nvPr/>
            </p:nvSpPr>
            <p:spPr>
              <a:xfrm>
                <a:off x="4056800" y="5530475"/>
                <a:ext cx="116950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5802" extrusionOk="0">
                    <a:moveTo>
                      <a:pt x="112" y="1"/>
                    </a:moveTo>
                    <a:cubicBezTo>
                      <a:pt x="51" y="1"/>
                      <a:pt x="0" y="71"/>
                      <a:pt x="34" y="147"/>
                    </a:cubicBezTo>
                    <a:cubicBezTo>
                      <a:pt x="534" y="1147"/>
                      <a:pt x="1260" y="2017"/>
                      <a:pt x="1939" y="2898"/>
                    </a:cubicBezTo>
                    <a:cubicBezTo>
                      <a:pt x="2677" y="3826"/>
                      <a:pt x="3392" y="5005"/>
                      <a:pt x="4320" y="5755"/>
                    </a:cubicBezTo>
                    <a:cubicBezTo>
                      <a:pt x="4362" y="5788"/>
                      <a:pt x="4406" y="5802"/>
                      <a:pt x="4448" y="5802"/>
                    </a:cubicBezTo>
                    <a:cubicBezTo>
                      <a:pt x="4574" y="5802"/>
                      <a:pt x="4678" y="5672"/>
                      <a:pt x="4606" y="5529"/>
                    </a:cubicBezTo>
                    <a:cubicBezTo>
                      <a:pt x="4165" y="4553"/>
                      <a:pt x="3296" y="3671"/>
                      <a:pt x="2630" y="2826"/>
                    </a:cubicBezTo>
                    <a:cubicBezTo>
                      <a:pt x="1856" y="1850"/>
                      <a:pt x="1141" y="826"/>
                      <a:pt x="189" y="40"/>
                    </a:cubicBezTo>
                    <a:cubicBezTo>
                      <a:pt x="165" y="13"/>
                      <a:pt x="138" y="1"/>
                      <a:pt x="1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71" name="Google Shape;2071;p24"/>
              <p:cNvSpPr/>
              <p:nvPr/>
            </p:nvSpPr>
            <p:spPr>
              <a:xfrm>
                <a:off x="4282825" y="5470150"/>
                <a:ext cx="183225" cy="45600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24" extrusionOk="0">
                    <a:moveTo>
                      <a:pt x="7102" y="0"/>
                    </a:moveTo>
                    <a:cubicBezTo>
                      <a:pt x="5971" y="24"/>
                      <a:pt x="4828" y="381"/>
                      <a:pt x="3721" y="631"/>
                    </a:cubicBezTo>
                    <a:cubicBezTo>
                      <a:pt x="2518" y="905"/>
                      <a:pt x="1316" y="1155"/>
                      <a:pt x="149" y="1524"/>
                    </a:cubicBezTo>
                    <a:cubicBezTo>
                      <a:pt x="1" y="1570"/>
                      <a:pt x="5" y="1824"/>
                      <a:pt x="163" y="1824"/>
                    </a:cubicBezTo>
                    <a:cubicBezTo>
                      <a:pt x="170" y="1824"/>
                      <a:pt x="177" y="1823"/>
                      <a:pt x="185" y="1822"/>
                    </a:cubicBezTo>
                    <a:cubicBezTo>
                      <a:pt x="1316" y="1691"/>
                      <a:pt x="2447" y="1453"/>
                      <a:pt x="3566" y="1227"/>
                    </a:cubicBezTo>
                    <a:cubicBezTo>
                      <a:pt x="4757" y="989"/>
                      <a:pt x="6031" y="846"/>
                      <a:pt x="7150" y="369"/>
                    </a:cubicBezTo>
                    <a:cubicBezTo>
                      <a:pt x="7328" y="298"/>
                      <a:pt x="7328" y="0"/>
                      <a:pt x="71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72" name="Google Shape;2072;p24"/>
              <p:cNvSpPr/>
              <p:nvPr/>
            </p:nvSpPr>
            <p:spPr>
              <a:xfrm>
                <a:off x="4444675" y="5614900"/>
                <a:ext cx="103375" cy="137450"/>
              </a:xfrm>
              <a:custGeom>
                <a:avLst/>
                <a:gdLst/>
                <a:ahLst/>
                <a:cxnLst/>
                <a:rect l="l" t="t" r="r" b="b"/>
                <a:pathLst>
                  <a:path w="4135" h="5498" extrusionOk="0">
                    <a:moveTo>
                      <a:pt x="230" y="1"/>
                    </a:moveTo>
                    <a:cubicBezTo>
                      <a:pt x="113" y="1"/>
                      <a:pt x="0" y="143"/>
                      <a:pt x="80" y="259"/>
                    </a:cubicBezTo>
                    <a:cubicBezTo>
                      <a:pt x="640" y="1235"/>
                      <a:pt x="1307" y="2140"/>
                      <a:pt x="1950" y="3057"/>
                    </a:cubicBezTo>
                    <a:cubicBezTo>
                      <a:pt x="2521" y="3866"/>
                      <a:pt x="3033" y="4831"/>
                      <a:pt x="3795" y="5450"/>
                    </a:cubicBezTo>
                    <a:cubicBezTo>
                      <a:pt x="3831" y="5482"/>
                      <a:pt x="3879" y="5497"/>
                      <a:pt x="3925" y="5497"/>
                    </a:cubicBezTo>
                    <a:cubicBezTo>
                      <a:pt x="4032" y="5497"/>
                      <a:pt x="4134" y="5419"/>
                      <a:pt x="4093" y="5295"/>
                    </a:cubicBezTo>
                    <a:cubicBezTo>
                      <a:pt x="3724" y="4319"/>
                      <a:pt x="2938" y="3462"/>
                      <a:pt x="2307" y="2616"/>
                    </a:cubicBezTo>
                    <a:cubicBezTo>
                      <a:pt x="1676" y="1747"/>
                      <a:pt x="1057" y="854"/>
                      <a:pt x="342" y="56"/>
                    </a:cubicBezTo>
                    <a:cubicBezTo>
                      <a:pt x="309" y="17"/>
                      <a:pt x="269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73" name="Google Shape;2073;p24"/>
              <p:cNvSpPr/>
              <p:nvPr/>
            </p:nvSpPr>
            <p:spPr>
              <a:xfrm>
                <a:off x="4657650" y="5505225"/>
                <a:ext cx="14037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5615" h="2097" extrusionOk="0">
                    <a:moveTo>
                      <a:pt x="5306" y="1"/>
                    </a:moveTo>
                    <a:cubicBezTo>
                      <a:pt x="5297" y="1"/>
                      <a:pt x="5287" y="1"/>
                      <a:pt x="5277" y="2"/>
                    </a:cubicBezTo>
                    <a:cubicBezTo>
                      <a:pt x="4396" y="121"/>
                      <a:pt x="3551" y="526"/>
                      <a:pt x="2718" y="812"/>
                    </a:cubicBezTo>
                    <a:cubicBezTo>
                      <a:pt x="1872" y="1110"/>
                      <a:pt x="1027" y="1395"/>
                      <a:pt x="194" y="1729"/>
                    </a:cubicBezTo>
                    <a:cubicBezTo>
                      <a:pt x="0" y="1825"/>
                      <a:pt x="49" y="2096"/>
                      <a:pt x="235" y="2096"/>
                    </a:cubicBezTo>
                    <a:cubicBezTo>
                      <a:pt x="255" y="2096"/>
                      <a:pt x="277" y="2093"/>
                      <a:pt x="301" y="2086"/>
                    </a:cubicBezTo>
                    <a:cubicBezTo>
                      <a:pt x="1217" y="1836"/>
                      <a:pt x="2122" y="1526"/>
                      <a:pt x="3039" y="1229"/>
                    </a:cubicBezTo>
                    <a:cubicBezTo>
                      <a:pt x="3837" y="955"/>
                      <a:pt x="4682" y="764"/>
                      <a:pt x="5432" y="348"/>
                    </a:cubicBezTo>
                    <a:cubicBezTo>
                      <a:pt x="5614" y="234"/>
                      <a:pt x="5503" y="1"/>
                      <a:pt x="5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74" name="Google Shape;2074;p24"/>
              <p:cNvSpPr/>
              <p:nvPr/>
            </p:nvSpPr>
            <p:spPr>
              <a:xfrm>
                <a:off x="4736050" y="5691050"/>
                <a:ext cx="116725" cy="144925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5797" extrusionOk="0">
                    <a:moveTo>
                      <a:pt x="108" y="0"/>
                    </a:moveTo>
                    <a:cubicBezTo>
                      <a:pt x="51" y="0"/>
                      <a:pt x="0" y="62"/>
                      <a:pt x="34" y="130"/>
                    </a:cubicBezTo>
                    <a:cubicBezTo>
                      <a:pt x="522" y="1142"/>
                      <a:pt x="1249" y="2011"/>
                      <a:pt x="1939" y="2892"/>
                    </a:cubicBezTo>
                    <a:cubicBezTo>
                      <a:pt x="2665" y="3845"/>
                      <a:pt x="3380" y="4999"/>
                      <a:pt x="4320" y="5750"/>
                    </a:cubicBezTo>
                    <a:cubicBezTo>
                      <a:pt x="4359" y="5782"/>
                      <a:pt x="4401" y="5796"/>
                      <a:pt x="4441" y="5796"/>
                    </a:cubicBezTo>
                    <a:cubicBezTo>
                      <a:pt x="4563" y="5796"/>
                      <a:pt x="4669" y="5666"/>
                      <a:pt x="4606" y="5523"/>
                    </a:cubicBezTo>
                    <a:cubicBezTo>
                      <a:pt x="4154" y="4535"/>
                      <a:pt x="3296" y="3666"/>
                      <a:pt x="2618" y="2809"/>
                    </a:cubicBezTo>
                    <a:cubicBezTo>
                      <a:pt x="1844" y="1844"/>
                      <a:pt x="1129" y="820"/>
                      <a:pt x="177" y="35"/>
                    </a:cubicBezTo>
                    <a:cubicBezTo>
                      <a:pt x="156" y="10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75" name="Google Shape;2075;p24"/>
              <p:cNvSpPr/>
              <p:nvPr/>
            </p:nvSpPr>
            <p:spPr>
              <a:xfrm>
                <a:off x="4961700" y="5630275"/>
                <a:ext cx="183300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1835" extrusionOk="0">
                    <a:moveTo>
                      <a:pt x="7105" y="1"/>
                    </a:moveTo>
                    <a:cubicBezTo>
                      <a:pt x="5974" y="37"/>
                      <a:pt x="4831" y="394"/>
                      <a:pt x="3724" y="644"/>
                    </a:cubicBezTo>
                    <a:cubicBezTo>
                      <a:pt x="2521" y="918"/>
                      <a:pt x="1319" y="1168"/>
                      <a:pt x="152" y="1537"/>
                    </a:cubicBezTo>
                    <a:cubicBezTo>
                      <a:pt x="1" y="1583"/>
                      <a:pt x="9" y="1835"/>
                      <a:pt x="176" y="1835"/>
                    </a:cubicBezTo>
                    <a:cubicBezTo>
                      <a:pt x="180" y="1835"/>
                      <a:pt x="184" y="1835"/>
                      <a:pt x="188" y="1835"/>
                    </a:cubicBezTo>
                    <a:cubicBezTo>
                      <a:pt x="1319" y="1704"/>
                      <a:pt x="2450" y="1465"/>
                      <a:pt x="3569" y="1239"/>
                    </a:cubicBezTo>
                    <a:cubicBezTo>
                      <a:pt x="4760" y="1001"/>
                      <a:pt x="6034" y="858"/>
                      <a:pt x="7153" y="382"/>
                    </a:cubicBezTo>
                    <a:cubicBezTo>
                      <a:pt x="7332" y="299"/>
                      <a:pt x="7332" y="1"/>
                      <a:pt x="7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76" name="Google Shape;2076;p24"/>
              <p:cNvSpPr/>
              <p:nvPr/>
            </p:nvSpPr>
            <p:spPr>
              <a:xfrm>
                <a:off x="5337075" y="5665975"/>
                <a:ext cx="13990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2093" extrusionOk="0">
                    <a:moveTo>
                      <a:pt x="5297" y="0"/>
                    </a:moveTo>
                    <a:cubicBezTo>
                      <a:pt x="5289" y="0"/>
                      <a:pt x="5280" y="1"/>
                      <a:pt x="5271" y="2"/>
                    </a:cubicBezTo>
                    <a:cubicBezTo>
                      <a:pt x="4389" y="121"/>
                      <a:pt x="3544" y="526"/>
                      <a:pt x="2711" y="811"/>
                    </a:cubicBezTo>
                    <a:cubicBezTo>
                      <a:pt x="1853" y="1109"/>
                      <a:pt x="1008" y="1395"/>
                      <a:pt x="175" y="1728"/>
                    </a:cubicBezTo>
                    <a:cubicBezTo>
                      <a:pt x="0" y="1815"/>
                      <a:pt x="45" y="2093"/>
                      <a:pt x="228" y="2093"/>
                    </a:cubicBezTo>
                    <a:cubicBezTo>
                      <a:pt x="245" y="2093"/>
                      <a:pt x="263" y="2090"/>
                      <a:pt x="282" y="2085"/>
                    </a:cubicBezTo>
                    <a:cubicBezTo>
                      <a:pt x="1199" y="1835"/>
                      <a:pt x="2115" y="1526"/>
                      <a:pt x="3020" y="1228"/>
                    </a:cubicBezTo>
                    <a:cubicBezTo>
                      <a:pt x="3818" y="954"/>
                      <a:pt x="4675" y="764"/>
                      <a:pt x="5413" y="347"/>
                    </a:cubicBezTo>
                    <a:cubicBezTo>
                      <a:pt x="5595" y="233"/>
                      <a:pt x="5484" y="0"/>
                      <a:pt x="52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77" name="Google Shape;2077;p24"/>
              <p:cNvSpPr/>
              <p:nvPr/>
            </p:nvSpPr>
            <p:spPr>
              <a:xfrm>
                <a:off x="5640975" y="5790725"/>
                <a:ext cx="1835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43" h="1835" extrusionOk="0">
                    <a:moveTo>
                      <a:pt x="7116" y="0"/>
                    </a:moveTo>
                    <a:cubicBezTo>
                      <a:pt x="5985" y="36"/>
                      <a:pt x="4842" y="393"/>
                      <a:pt x="3735" y="643"/>
                    </a:cubicBezTo>
                    <a:cubicBezTo>
                      <a:pt x="2532" y="905"/>
                      <a:pt x="1330" y="1167"/>
                      <a:pt x="163" y="1536"/>
                    </a:cubicBezTo>
                    <a:cubicBezTo>
                      <a:pt x="0" y="1583"/>
                      <a:pt x="19" y="1834"/>
                      <a:pt x="187" y="1834"/>
                    </a:cubicBezTo>
                    <a:cubicBezTo>
                      <a:pt x="191" y="1834"/>
                      <a:pt x="195" y="1834"/>
                      <a:pt x="199" y="1834"/>
                    </a:cubicBezTo>
                    <a:cubicBezTo>
                      <a:pt x="1330" y="1691"/>
                      <a:pt x="2461" y="1465"/>
                      <a:pt x="3568" y="1239"/>
                    </a:cubicBezTo>
                    <a:cubicBezTo>
                      <a:pt x="4759" y="1001"/>
                      <a:pt x="6045" y="846"/>
                      <a:pt x="7164" y="369"/>
                    </a:cubicBezTo>
                    <a:cubicBezTo>
                      <a:pt x="7343" y="298"/>
                      <a:pt x="7343" y="0"/>
                      <a:pt x="7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78" name="Google Shape;2078;p24"/>
              <p:cNvSpPr/>
              <p:nvPr/>
            </p:nvSpPr>
            <p:spPr>
              <a:xfrm>
                <a:off x="3896975" y="5130450"/>
                <a:ext cx="10340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136" h="5502" extrusionOk="0">
                    <a:moveTo>
                      <a:pt x="238" y="1"/>
                    </a:moveTo>
                    <a:cubicBezTo>
                      <a:pt x="122" y="1"/>
                      <a:pt x="0" y="140"/>
                      <a:pt x="81" y="265"/>
                    </a:cubicBezTo>
                    <a:cubicBezTo>
                      <a:pt x="641" y="1230"/>
                      <a:pt x="1319" y="2135"/>
                      <a:pt x="1950" y="3063"/>
                    </a:cubicBezTo>
                    <a:cubicBezTo>
                      <a:pt x="2522" y="3861"/>
                      <a:pt x="3046" y="4837"/>
                      <a:pt x="3796" y="5456"/>
                    </a:cubicBezTo>
                    <a:cubicBezTo>
                      <a:pt x="3830" y="5487"/>
                      <a:pt x="3875" y="5502"/>
                      <a:pt x="3919" y="5502"/>
                    </a:cubicBezTo>
                    <a:cubicBezTo>
                      <a:pt x="4028" y="5502"/>
                      <a:pt x="4136" y="5417"/>
                      <a:pt x="4093" y="5290"/>
                    </a:cubicBezTo>
                    <a:cubicBezTo>
                      <a:pt x="3724" y="4325"/>
                      <a:pt x="2938" y="3456"/>
                      <a:pt x="2307" y="2611"/>
                    </a:cubicBezTo>
                    <a:cubicBezTo>
                      <a:pt x="1676" y="1754"/>
                      <a:pt x="1057" y="861"/>
                      <a:pt x="343" y="51"/>
                    </a:cubicBezTo>
                    <a:cubicBezTo>
                      <a:pt x="314" y="16"/>
                      <a:pt x="276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79" name="Google Shape;2079;p24"/>
              <p:cNvSpPr/>
              <p:nvPr/>
            </p:nvSpPr>
            <p:spPr>
              <a:xfrm>
                <a:off x="4188425" y="5206775"/>
                <a:ext cx="116925" cy="145075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803" extrusionOk="0">
                    <a:moveTo>
                      <a:pt x="116" y="0"/>
                    </a:moveTo>
                    <a:cubicBezTo>
                      <a:pt x="50" y="0"/>
                      <a:pt x="1" y="65"/>
                      <a:pt x="43" y="141"/>
                    </a:cubicBezTo>
                    <a:cubicBezTo>
                      <a:pt x="532" y="1153"/>
                      <a:pt x="1270" y="2011"/>
                      <a:pt x="1948" y="2892"/>
                    </a:cubicBezTo>
                    <a:cubicBezTo>
                      <a:pt x="2675" y="3832"/>
                      <a:pt x="3389" y="5011"/>
                      <a:pt x="4330" y="5749"/>
                    </a:cubicBezTo>
                    <a:cubicBezTo>
                      <a:pt x="4373" y="5787"/>
                      <a:pt x="4420" y="5803"/>
                      <a:pt x="4463" y="5803"/>
                    </a:cubicBezTo>
                    <a:cubicBezTo>
                      <a:pt x="4583" y="5803"/>
                      <a:pt x="4677" y="5675"/>
                      <a:pt x="4615" y="5535"/>
                    </a:cubicBezTo>
                    <a:cubicBezTo>
                      <a:pt x="4163" y="4547"/>
                      <a:pt x="3306" y="3666"/>
                      <a:pt x="2639" y="2820"/>
                    </a:cubicBezTo>
                    <a:cubicBezTo>
                      <a:pt x="1865" y="1856"/>
                      <a:pt x="1151" y="820"/>
                      <a:pt x="198" y="34"/>
                    </a:cubicBezTo>
                    <a:cubicBezTo>
                      <a:pt x="171" y="10"/>
                      <a:pt x="142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80" name="Google Shape;2080;p24"/>
              <p:cNvSpPr/>
              <p:nvPr/>
            </p:nvSpPr>
            <p:spPr>
              <a:xfrm>
                <a:off x="4414325" y="5146000"/>
                <a:ext cx="1832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31" h="1835" extrusionOk="0">
                    <a:moveTo>
                      <a:pt x="7117" y="1"/>
                    </a:moveTo>
                    <a:cubicBezTo>
                      <a:pt x="5986" y="24"/>
                      <a:pt x="4831" y="382"/>
                      <a:pt x="3735" y="643"/>
                    </a:cubicBezTo>
                    <a:cubicBezTo>
                      <a:pt x="2533" y="905"/>
                      <a:pt x="1318" y="1155"/>
                      <a:pt x="163" y="1536"/>
                    </a:cubicBezTo>
                    <a:cubicBezTo>
                      <a:pt x="0" y="1571"/>
                      <a:pt x="8" y="1834"/>
                      <a:pt x="176" y="1834"/>
                    </a:cubicBezTo>
                    <a:cubicBezTo>
                      <a:pt x="180" y="1834"/>
                      <a:pt x="183" y="1834"/>
                      <a:pt x="187" y="1834"/>
                    </a:cubicBezTo>
                    <a:cubicBezTo>
                      <a:pt x="1318" y="1691"/>
                      <a:pt x="2449" y="1453"/>
                      <a:pt x="3569" y="1239"/>
                    </a:cubicBezTo>
                    <a:cubicBezTo>
                      <a:pt x="4759" y="1001"/>
                      <a:pt x="6045" y="846"/>
                      <a:pt x="7152" y="370"/>
                    </a:cubicBezTo>
                    <a:cubicBezTo>
                      <a:pt x="7331" y="298"/>
                      <a:pt x="7331" y="1"/>
                      <a:pt x="7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81" name="Google Shape;2081;p24"/>
              <p:cNvSpPr/>
              <p:nvPr/>
            </p:nvSpPr>
            <p:spPr>
              <a:xfrm>
                <a:off x="4576375" y="5290900"/>
                <a:ext cx="103250" cy="137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5501" extrusionOk="0">
                    <a:moveTo>
                      <a:pt x="234" y="0"/>
                    </a:moveTo>
                    <a:cubicBezTo>
                      <a:pt x="120" y="0"/>
                      <a:pt x="0" y="139"/>
                      <a:pt x="63" y="265"/>
                    </a:cubicBezTo>
                    <a:cubicBezTo>
                      <a:pt x="635" y="1229"/>
                      <a:pt x="1301" y="2134"/>
                      <a:pt x="1944" y="3063"/>
                    </a:cubicBezTo>
                    <a:cubicBezTo>
                      <a:pt x="2504" y="3860"/>
                      <a:pt x="3028" y="4825"/>
                      <a:pt x="3790" y="5456"/>
                    </a:cubicBezTo>
                    <a:cubicBezTo>
                      <a:pt x="3824" y="5487"/>
                      <a:pt x="3869" y="5501"/>
                      <a:pt x="3913" y="5501"/>
                    </a:cubicBezTo>
                    <a:cubicBezTo>
                      <a:pt x="4022" y="5501"/>
                      <a:pt x="4130" y="5416"/>
                      <a:pt x="4087" y="5289"/>
                    </a:cubicBezTo>
                    <a:cubicBezTo>
                      <a:pt x="3706" y="4325"/>
                      <a:pt x="2921" y="3456"/>
                      <a:pt x="2302" y="2610"/>
                    </a:cubicBezTo>
                    <a:cubicBezTo>
                      <a:pt x="1659" y="1753"/>
                      <a:pt x="1051" y="860"/>
                      <a:pt x="337" y="50"/>
                    </a:cubicBezTo>
                    <a:cubicBezTo>
                      <a:pt x="308" y="15"/>
                      <a:pt x="271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82" name="Google Shape;2082;p24"/>
              <p:cNvSpPr/>
              <p:nvPr/>
            </p:nvSpPr>
            <p:spPr>
              <a:xfrm>
                <a:off x="4789400" y="5181625"/>
                <a:ext cx="140350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614" h="2095" extrusionOk="0">
                    <a:moveTo>
                      <a:pt x="5321" y="1"/>
                    </a:moveTo>
                    <a:cubicBezTo>
                      <a:pt x="5308" y="1"/>
                      <a:pt x="5295" y="2"/>
                      <a:pt x="5282" y="4"/>
                    </a:cubicBezTo>
                    <a:cubicBezTo>
                      <a:pt x="4401" y="123"/>
                      <a:pt x="3556" y="516"/>
                      <a:pt x="2722" y="802"/>
                    </a:cubicBezTo>
                    <a:cubicBezTo>
                      <a:pt x="1877" y="1100"/>
                      <a:pt x="1020" y="1385"/>
                      <a:pt x="186" y="1731"/>
                    </a:cubicBezTo>
                    <a:cubicBezTo>
                      <a:pt x="0" y="1807"/>
                      <a:pt x="45" y="2095"/>
                      <a:pt x="239" y="2095"/>
                    </a:cubicBezTo>
                    <a:cubicBezTo>
                      <a:pt x="256" y="2095"/>
                      <a:pt x="274" y="2093"/>
                      <a:pt x="293" y="2088"/>
                    </a:cubicBezTo>
                    <a:cubicBezTo>
                      <a:pt x="1222" y="1826"/>
                      <a:pt x="2127" y="1516"/>
                      <a:pt x="3032" y="1219"/>
                    </a:cubicBezTo>
                    <a:cubicBezTo>
                      <a:pt x="3841" y="957"/>
                      <a:pt x="4687" y="766"/>
                      <a:pt x="5425" y="338"/>
                    </a:cubicBezTo>
                    <a:cubicBezTo>
                      <a:pt x="5614" y="226"/>
                      <a:pt x="5502" y="1"/>
                      <a:pt x="5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83" name="Google Shape;2083;p24"/>
              <p:cNvSpPr/>
              <p:nvPr/>
            </p:nvSpPr>
            <p:spPr>
              <a:xfrm>
                <a:off x="4867825" y="5367075"/>
                <a:ext cx="116725" cy="145075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5803" extrusionOk="0">
                    <a:moveTo>
                      <a:pt x="111" y="0"/>
                    </a:moveTo>
                    <a:cubicBezTo>
                      <a:pt x="53" y="0"/>
                      <a:pt x="0" y="71"/>
                      <a:pt x="26" y="147"/>
                    </a:cubicBezTo>
                    <a:cubicBezTo>
                      <a:pt x="526" y="1159"/>
                      <a:pt x="1252" y="2016"/>
                      <a:pt x="1931" y="2897"/>
                    </a:cubicBezTo>
                    <a:cubicBezTo>
                      <a:pt x="2669" y="3850"/>
                      <a:pt x="3383" y="5016"/>
                      <a:pt x="4312" y="5755"/>
                    </a:cubicBezTo>
                    <a:cubicBezTo>
                      <a:pt x="4355" y="5788"/>
                      <a:pt x="4401" y="5803"/>
                      <a:pt x="4444" y="5803"/>
                    </a:cubicBezTo>
                    <a:cubicBezTo>
                      <a:pt x="4568" y="5803"/>
                      <a:pt x="4668" y="5679"/>
                      <a:pt x="4598" y="5528"/>
                    </a:cubicBezTo>
                    <a:cubicBezTo>
                      <a:pt x="4157" y="4552"/>
                      <a:pt x="3288" y="3671"/>
                      <a:pt x="2621" y="2826"/>
                    </a:cubicBezTo>
                    <a:cubicBezTo>
                      <a:pt x="1847" y="1861"/>
                      <a:pt x="1133" y="825"/>
                      <a:pt x="180" y="40"/>
                    </a:cubicBezTo>
                    <a:cubicBezTo>
                      <a:pt x="160" y="12"/>
                      <a:pt x="135" y="0"/>
                      <a:pt x="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84" name="Google Shape;2084;p24"/>
              <p:cNvSpPr/>
              <p:nvPr/>
            </p:nvSpPr>
            <p:spPr>
              <a:xfrm>
                <a:off x="5093425" y="5306425"/>
                <a:ext cx="1834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7337" h="1826" extrusionOk="0">
                    <a:moveTo>
                      <a:pt x="7111" y="1"/>
                    </a:moveTo>
                    <a:cubicBezTo>
                      <a:pt x="5980" y="25"/>
                      <a:pt x="4837" y="382"/>
                      <a:pt x="3729" y="632"/>
                    </a:cubicBezTo>
                    <a:cubicBezTo>
                      <a:pt x="2527" y="906"/>
                      <a:pt x="1324" y="1156"/>
                      <a:pt x="158" y="1525"/>
                    </a:cubicBezTo>
                    <a:cubicBezTo>
                      <a:pt x="1" y="1570"/>
                      <a:pt x="13" y="1826"/>
                      <a:pt x="163" y="1826"/>
                    </a:cubicBezTo>
                    <a:cubicBezTo>
                      <a:pt x="173" y="1826"/>
                      <a:pt x="183" y="1825"/>
                      <a:pt x="193" y="1823"/>
                    </a:cubicBezTo>
                    <a:cubicBezTo>
                      <a:pt x="1324" y="1692"/>
                      <a:pt x="2455" y="1454"/>
                      <a:pt x="3563" y="1227"/>
                    </a:cubicBezTo>
                    <a:cubicBezTo>
                      <a:pt x="4753" y="989"/>
                      <a:pt x="6039" y="846"/>
                      <a:pt x="7158" y="370"/>
                    </a:cubicBezTo>
                    <a:cubicBezTo>
                      <a:pt x="7337" y="299"/>
                      <a:pt x="7337" y="1"/>
                      <a:pt x="71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85" name="Google Shape;2085;p24"/>
              <p:cNvSpPr/>
              <p:nvPr/>
            </p:nvSpPr>
            <p:spPr>
              <a:xfrm>
                <a:off x="5255525" y="5451325"/>
                <a:ext cx="103350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134" h="5514" extrusionOk="0">
                    <a:moveTo>
                      <a:pt x="224" y="1"/>
                    </a:moveTo>
                    <a:cubicBezTo>
                      <a:pt x="109" y="1"/>
                      <a:pt x="0" y="145"/>
                      <a:pt x="79" y="277"/>
                    </a:cubicBezTo>
                    <a:cubicBezTo>
                      <a:pt x="639" y="1242"/>
                      <a:pt x="1305" y="2146"/>
                      <a:pt x="1948" y="3075"/>
                    </a:cubicBezTo>
                    <a:cubicBezTo>
                      <a:pt x="2520" y="3873"/>
                      <a:pt x="3032" y="4837"/>
                      <a:pt x="3794" y="5468"/>
                    </a:cubicBezTo>
                    <a:cubicBezTo>
                      <a:pt x="3828" y="5499"/>
                      <a:pt x="3873" y="5513"/>
                      <a:pt x="3917" y="5513"/>
                    </a:cubicBezTo>
                    <a:cubicBezTo>
                      <a:pt x="4026" y="5513"/>
                      <a:pt x="4134" y="5428"/>
                      <a:pt x="4092" y="5302"/>
                    </a:cubicBezTo>
                    <a:cubicBezTo>
                      <a:pt x="3722" y="4337"/>
                      <a:pt x="2937" y="3468"/>
                      <a:pt x="2306" y="2623"/>
                    </a:cubicBezTo>
                    <a:cubicBezTo>
                      <a:pt x="1663" y="1765"/>
                      <a:pt x="1055" y="872"/>
                      <a:pt x="341" y="63"/>
                    </a:cubicBezTo>
                    <a:cubicBezTo>
                      <a:pt x="307" y="19"/>
                      <a:pt x="265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86" name="Google Shape;2086;p24"/>
              <p:cNvSpPr/>
              <p:nvPr/>
            </p:nvSpPr>
            <p:spPr>
              <a:xfrm>
                <a:off x="5468575" y="5342075"/>
                <a:ext cx="14015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5606" h="2093" extrusionOk="0">
                    <a:moveTo>
                      <a:pt x="5314" y="0"/>
                    </a:moveTo>
                    <a:cubicBezTo>
                      <a:pt x="5301" y="0"/>
                      <a:pt x="5287" y="1"/>
                      <a:pt x="5273" y="4"/>
                    </a:cubicBezTo>
                    <a:cubicBezTo>
                      <a:pt x="4392" y="123"/>
                      <a:pt x="3547" y="516"/>
                      <a:pt x="2713" y="801"/>
                    </a:cubicBezTo>
                    <a:cubicBezTo>
                      <a:pt x="1868" y="1099"/>
                      <a:pt x="1023" y="1385"/>
                      <a:pt x="189" y="1730"/>
                    </a:cubicBezTo>
                    <a:cubicBezTo>
                      <a:pt x="1" y="1808"/>
                      <a:pt x="60" y="2092"/>
                      <a:pt x="242" y="2092"/>
                    </a:cubicBezTo>
                    <a:cubicBezTo>
                      <a:pt x="256" y="2092"/>
                      <a:pt x="270" y="2091"/>
                      <a:pt x="284" y="2087"/>
                    </a:cubicBezTo>
                    <a:cubicBezTo>
                      <a:pt x="1213" y="1825"/>
                      <a:pt x="2118" y="1516"/>
                      <a:pt x="3023" y="1218"/>
                    </a:cubicBezTo>
                    <a:cubicBezTo>
                      <a:pt x="3832" y="956"/>
                      <a:pt x="4678" y="754"/>
                      <a:pt x="5428" y="337"/>
                    </a:cubicBezTo>
                    <a:cubicBezTo>
                      <a:pt x="5606" y="226"/>
                      <a:pt x="5503" y="0"/>
                      <a:pt x="5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87" name="Google Shape;2087;p24"/>
              <p:cNvSpPr/>
              <p:nvPr/>
            </p:nvSpPr>
            <p:spPr>
              <a:xfrm>
                <a:off x="5546950" y="5527500"/>
                <a:ext cx="116950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5802" extrusionOk="0">
                    <a:moveTo>
                      <a:pt x="109" y="1"/>
                    </a:moveTo>
                    <a:cubicBezTo>
                      <a:pt x="48" y="1"/>
                      <a:pt x="0" y="71"/>
                      <a:pt x="43" y="147"/>
                    </a:cubicBezTo>
                    <a:cubicBezTo>
                      <a:pt x="531" y="1159"/>
                      <a:pt x="1257" y="2016"/>
                      <a:pt x="1948" y="2898"/>
                    </a:cubicBezTo>
                    <a:cubicBezTo>
                      <a:pt x="2674" y="3838"/>
                      <a:pt x="3388" y="5005"/>
                      <a:pt x="4329" y="5755"/>
                    </a:cubicBezTo>
                    <a:cubicBezTo>
                      <a:pt x="4367" y="5788"/>
                      <a:pt x="4409" y="5802"/>
                      <a:pt x="4450" y="5802"/>
                    </a:cubicBezTo>
                    <a:cubicBezTo>
                      <a:pt x="4572" y="5802"/>
                      <a:pt x="4677" y="5672"/>
                      <a:pt x="4615" y="5529"/>
                    </a:cubicBezTo>
                    <a:cubicBezTo>
                      <a:pt x="4162" y="4552"/>
                      <a:pt x="3305" y="3671"/>
                      <a:pt x="2626" y="2826"/>
                    </a:cubicBezTo>
                    <a:cubicBezTo>
                      <a:pt x="1852" y="1850"/>
                      <a:pt x="1138" y="826"/>
                      <a:pt x="185" y="40"/>
                    </a:cubicBezTo>
                    <a:cubicBezTo>
                      <a:pt x="161" y="12"/>
                      <a:pt x="134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88" name="Google Shape;2088;p24"/>
              <p:cNvSpPr/>
              <p:nvPr/>
            </p:nvSpPr>
            <p:spPr>
              <a:xfrm>
                <a:off x="5772975" y="5466575"/>
                <a:ext cx="183150" cy="45950"/>
              </a:xfrm>
              <a:custGeom>
                <a:avLst/>
                <a:gdLst/>
                <a:ahLst/>
                <a:cxnLst/>
                <a:rect l="l" t="t" r="r" b="b"/>
                <a:pathLst>
                  <a:path w="7326" h="1838" extrusionOk="0">
                    <a:moveTo>
                      <a:pt x="7099" y="1"/>
                    </a:moveTo>
                    <a:cubicBezTo>
                      <a:pt x="5968" y="36"/>
                      <a:pt x="4825" y="393"/>
                      <a:pt x="3729" y="643"/>
                    </a:cubicBezTo>
                    <a:cubicBezTo>
                      <a:pt x="2515" y="917"/>
                      <a:pt x="1312" y="1167"/>
                      <a:pt x="158" y="1536"/>
                    </a:cubicBezTo>
                    <a:cubicBezTo>
                      <a:pt x="1" y="1581"/>
                      <a:pt x="2" y="1837"/>
                      <a:pt x="152" y="1837"/>
                    </a:cubicBezTo>
                    <a:cubicBezTo>
                      <a:pt x="161" y="1837"/>
                      <a:pt x="171" y="1836"/>
                      <a:pt x="181" y="1834"/>
                    </a:cubicBezTo>
                    <a:cubicBezTo>
                      <a:pt x="1312" y="1703"/>
                      <a:pt x="2444" y="1465"/>
                      <a:pt x="3563" y="1239"/>
                    </a:cubicBezTo>
                    <a:cubicBezTo>
                      <a:pt x="4753" y="1001"/>
                      <a:pt x="6027" y="858"/>
                      <a:pt x="7146" y="382"/>
                    </a:cubicBezTo>
                    <a:cubicBezTo>
                      <a:pt x="7325" y="298"/>
                      <a:pt x="7325" y="1"/>
                      <a:pt x="70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89" name="Google Shape;2089;p24"/>
              <p:cNvSpPr/>
              <p:nvPr/>
            </p:nvSpPr>
            <p:spPr>
              <a:xfrm>
                <a:off x="5934700" y="5611725"/>
                <a:ext cx="103150" cy="137750"/>
              </a:xfrm>
              <a:custGeom>
                <a:avLst/>
                <a:gdLst/>
                <a:ahLst/>
                <a:cxnLst/>
                <a:rect l="l" t="t" r="r" b="b"/>
                <a:pathLst>
                  <a:path w="4126" h="5510" extrusionOk="0">
                    <a:moveTo>
                      <a:pt x="218" y="0"/>
                    </a:moveTo>
                    <a:cubicBezTo>
                      <a:pt x="108" y="0"/>
                      <a:pt x="1" y="137"/>
                      <a:pt x="70" y="267"/>
                    </a:cubicBezTo>
                    <a:cubicBezTo>
                      <a:pt x="630" y="1243"/>
                      <a:pt x="1309" y="2148"/>
                      <a:pt x="1940" y="3065"/>
                    </a:cubicBezTo>
                    <a:cubicBezTo>
                      <a:pt x="2511" y="3874"/>
                      <a:pt x="3035" y="4839"/>
                      <a:pt x="3785" y="5470"/>
                    </a:cubicBezTo>
                    <a:cubicBezTo>
                      <a:pt x="3819" y="5497"/>
                      <a:pt x="3863" y="5510"/>
                      <a:pt x="3907" y="5510"/>
                    </a:cubicBezTo>
                    <a:cubicBezTo>
                      <a:pt x="4016" y="5510"/>
                      <a:pt x="4125" y="5431"/>
                      <a:pt x="4083" y="5303"/>
                    </a:cubicBezTo>
                    <a:cubicBezTo>
                      <a:pt x="3714" y="4339"/>
                      <a:pt x="2928" y="3469"/>
                      <a:pt x="2297" y="2624"/>
                    </a:cubicBezTo>
                    <a:cubicBezTo>
                      <a:pt x="1666" y="1755"/>
                      <a:pt x="1047" y="862"/>
                      <a:pt x="332" y="64"/>
                    </a:cubicBezTo>
                    <a:cubicBezTo>
                      <a:pt x="300" y="19"/>
                      <a:pt x="259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90" name="Google Shape;2090;p24"/>
              <p:cNvSpPr/>
              <p:nvPr/>
            </p:nvSpPr>
            <p:spPr>
              <a:xfrm>
                <a:off x="6147900" y="5502250"/>
                <a:ext cx="140175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2094" extrusionOk="0">
                    <a:moveTo>
                      <a:pt x="5309" y="1"/>
                    </a:moveTo>
                    <a:cubicBezTo>
                      <a:pt x="5300" y="1"/>
                      <a:pt x="5291" y="1"/>
                      <a:pt x="5282" y="2"/>
                    </a:cubicBezTo>
                    <a:cubicBezTo>
                      <a:pt x="4401" y="121"/>
                      <a:pt x="3556" y="526"/>
                      <a:pt x="2722" y="812"/>
                    </a:cubicBezTo>
                    <a:cubicBezTo>
                      <a:pt x="1865" y="1110"/>
                      <a:pt x="1020" y="1395"/>
                      <a:pt x="186" y="1729"/>
                    </a:cubicBezTo>
                    <a:cubicBezTo>
                      <a:pt x="1" y="1816"/>
                      <a:pt x="45" y="2093"/>
                      <a:pt x="237" y="2093"/>
                    </a:cubicBezTo>
                    <a:cubicBezTo>
                      <a:pt x="255" y="2093"/>
                      <a:pt x="273" y="2091"/>
                      <a:pt x="293" y="2086"/>
                    </a:cubicBezTo>
                    <a:cubicBezTo>
                      <a:pt x="1210" y="1836"/>
                      <a:pt x="2127" y="1526"/>
                      <a:pt x="3032" y="1229"/>
                    </a:cubicBezTo>
                    <a:cubicBezTo>
                      <a:pt x="3830" y="955"/>
                      <a:pt x="4687" y="764"/>
                      <a:pt x="5425" y="348"/>
                    </a:cubicBezTo>
                    <a:cubicBezTo>
                      <a:pt x="5607" y="234"/>
                      <a:pt x="5496" y="1"/>
                      <a:pt x="5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91" name="Google Shape;2091;p24"/>
              <p:cNvSpPr/>
              <p:nvPr/>
            </p:nvSpPr>
            <p:spPr>
              <a:xfrm>
                <a:off x="6226075" y="5687825"/>
                <a:ext cx="116775" cy="145175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5807" extrusionOk="0">
                    <a:moveTo>
                      <a:pt x="119" y="1"/>
                    </a:moveTo>
                    <a:cubicBezTo>
                      <a:pt x="55" y="1"/>
                      <a:pt x="1" y="70"/>
                      <a:pt x="36" y="140"/>
                    </a:cubicBezTo>
                    <a:cubicBezTo>
                      <a:pt x="524" y="1152"/>
                      <a:pt x="1262" y="2021"/>
                      <a:pt x="1941" y="2902"/>
                    </a:cubicBezTo>
                    <a:cubicBezTo>
                      <a:pt x="2667" y="3854"/>
                      <a:pt x="3381" y="5009"/>
                      <a:pt x="4322" y="5759"/>
                    </a:cubicBezTo>
                    <a:cubicBezTo>
                      <a:pt x="4363" y="5792"/>
                      <a:pt x="4407" y="5806"/>
                      <a:pt x="4448" y="5806"/>
                    </a:cubicBezTo>
                    <a:cubicBezTo>
                      <a:pt x="4572" y="5806"/>
                      <a:pt x="4670" y="5676"/>
                      <a:pt x="4608" y="5533"/>
                    </a:cubicBezTo>
                    <a:cubicBezTo>
                      <a:pt x="4155" y="4545"/>
                      <a:pt x="3298" y="3676"/>
                      <a:pt x="2631" y="2819"/>
                    </a:cubicBezTo>
                    <a:cubicBezTo>
                      <a:pt x="1857" y="1854"/>
                      <a:pt x="1143" y="830"/>
                      <a:pt x="191" y="33"/>
                    </a:cubicBezTo>
                    <a:cubicBezTo>
                      <a:pt x="168" y="10"/>
                      <a:pt x="143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92" name="Google Shape;2092;p24"/>
              <p:cNvSpPr/>
              <p:nvPr/>
            </p:nvSpPr>
            <p:spPr>
              <a:xfrm>
                <a:off x="6451850" y="5627000"/>
                <a:ext cx="1832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36" extrusionOk="0">
                    <a:moveTo>
                      <a:pt x="7114" y="1"/>
                    </a:moveTo>
                    <a:cubicBezTo>
                      <a:pt x="5983" y="37"/>
                      <a:pt x="4828" y="382"/>
                      <a:pt x="3733" y="644"/>
                    </a:cubicBezTo>
                    <a:cubicBezTo>
                      <a:pt x="2530" y="906"/>
                      <a:pt x="1316" y="1156"/>
                      <a:pt x="161" y="1537"/>
                    </a:cubicBezTo>
                    <a:cubicBezTo>
                      <a:pt x="1" y="1583"/>
                      <a:pt x="5" y="1836"/>
                      <a:pt x="163" y="1836"/>
                    </a:cubicBezTo>
                    <a:cubicBezTo>
                      <a:pt x="170" y="1836"/>
                      <a:pt x="177" y="1836"/>
                      <a:pt x="184" y="1835"/>
                    </a:cubicBezTo>
                    <a:cubicBezTo>
                      <a:pt x="1316" y="1692"/>
                      <a:pt x="2447" y="1454"/>
                      <a:pt x="3566" y="1239"/>
                    </a:cubicBezTo>
                    <a:cubicBezTo>
                      <a:pt x="4756" y="1001"/>
                      <a:pt x="6042" y="846"/>
                      <a:pt x="7150" y="370"/>
                    </a:cubicBezTo>
                    <a:cubicBezTo>
                      <a:pt x="7328" y="299"/>
                      <a:pt x="7328" y="1"/>
                      <a:pt x="7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93" name="Google Shape;2093;p24"/>
              <p:cNvSpPr/>
              <p:nvPr/>
            </p:nvSpPr>
            <p:spPr>
              <a:xfrm>
                <a:off x="6827175" y="5662700"/>
                <a:ext cx="140150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606" h="2095" extrusionOk="0">
                    <a:moveTo>
                      <a:pt x="5296" y="0"/>
                    </a:moveTo>
                    <a:cubicBezTo>
                      <a:pt x="5287" y="0"/>
                      <a:pt x="5278" y="1"/>
                      <a:pt x="5269" y="2"/>
                    </a:cubicBezTo>
                    <a:cubicBezTo>
                      <a:pt x="4388" y="121"/>
                      <a:pt x="3543" y="526"/>
                      <a:pt x="2709" y="811"/>
                    </a:cubicBezTo>
                    <a:cubicBezTo>
                      <a:pt x="1864" y="1109"/>
                      <a:pt x="1007" y="1383"/>
                      <a:pt x="173" y="1728"/>
                    </a:cubicBezTo>
                    <a:cubicBezTo>
                      <a:pt x="1" y="1804"/>
                      <a:pt x="34" y="2095"/>
                      <a:pt x="219" y="2095"/>
                    </a:cubicBezTo>
                    <a:cubicBezTo>
                      <a:pt x="238" y="2095"/>
                      <a:pt x="258" y="2092"/>
                      <a:pt x="281" y="2085"/>
                    </a:cubicBezTo>
                    <a:cubicBezTo>
                      <a:pt x="1209" y="1835"/>
                      <a:pt x="2114" y="1526"/>
                      <a:pt x="3019" y="1228"/>
                    </a:cubicBezTo>
                    <a:cubicBezTo>
                      <a:pt x="3829" y="954"/>
                      <a:pt x="4674" y="764"/>
                      <a:pt x="5412" y="347"/>
                    </a:cubicBezTo>
                    <a:cubicBezTo>
                      <a:pt x="5605" y="233"/>
                      <a:pt x="5484" y="0"/>
                      <a:pt x="5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94" name="Google Shape;2094;p24"/>
              <p:cNvSpPr/>
              <p:nvPr/>
            </p:nvSpPr>
            <p:spPr>
              <a:xfrm>
                <a:off x="7130750" y="5787750"/>
                <a:ext cx="183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55" h="1835" extrusionOk="0">
                    <a:moveTo>
                      <a:pt x="7128" y="0"/>
                    </a:moveTo>
                    <a:cubicBezTo>
                      <a:pt x="5997" y="36"/>
                      <a:pt x="4854" y="393"/>
                      <a:pt x="3747" y="643"/>
                    </a:cubicBezTo>
                    <a:cubicBezTo>
                      <a:pt x="2544" y="905"/>
                      <a:pt x="1342" y="1167"/>
                      <a:pt x="175" y="1536"/>
                    </a:cubicBezTo>
                    <a:cubicBezTo>
                      <a:pt x="0" y="1583"/>
                      <a:pt x="30" y="1834"/>
                      <a:pt x="199" y="1834"/>
                    </a:cubicBezTo>
                    <a:cubicBezTo>
                      <a:pt x="203" y="1834"/>
                      <a:pt x="206" y="1834"/>
                      <a:pt x="210" y="1834"/>
                    </a:cubicBezTo>
                    <a:cubicBezTo>
                      <a:pt x="1342" y="1703"/>
                      <a:pt x="2473" y="1465"/>
                      <a:pt x="3592" y="1239"/>
                    </a:cubicBezTo>
                    <a:cubicBezTo>
                      <a:pt x="4782" y="1000"/>
                      <a:pt x="6056" y="846"/>
                      <a:pt x="7176" y="369"/>
                    </a:cubicBezTo>
                    <a:cubicBezTo>
                      <a:pt x="7354" y="298"/>
                      <a:pt x="7354" y="0"/>
                      <a:pt x="7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95" name="Google Shape;2095;p24"/>
              <p:cNvSpPr/>
              <p:nvPr/>
            </p:nvSpPr>
            <p:spPr>
              <a:xfrm>
                <a:off x="4999475" y="5043050"/>
                <a:ext cx="1167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5804" extrusionOk="0">
                    <a:moveTo>
                      <a:pt x="109" y="1"/>
                    </a:moveTo>
                    <a:cubicBezTo>
                      <a:pt x="51" y="1"/>
                      <a:pt x="0" y="65"/>
                      <a:pt x="34" y="142"/>
                    </a:cubicBezTo>
                    <a:cubicBezTo>
                      <a:pt x="522" y="1154"/>
                      <a:pt x="1249" y="2011"/>
                      <a:pt x="1939" y="2892"/>
                    </a:cubicBezTo>
                    <a:cubicBezTo>
                      <a:pt x="2665" y="3833"/>
                      <a:pt x="3380" y="5011"/>
                      <a:pt x="4320" y="5750"/>
                    </a:cubicBezTo>
                    <a:cubicBezTo>
                      <a:pt x="4364" y="5787"/>
                      <a:pt x="4410" y="5803"/>
                      <a:pt x="4453" y="5803"/>
                    </a:cubicBezTo>
                    <a:cubicBezTo>
                      <a:pt x="4574" y="5803"/>
                      <a:pt x="4668" y="5676"/>
                      <a:pt x="4606" y="5535"/>
                    </a:cubicBezTo>
                    <a:cubicBezTo>
                      <a:pt x="4154" y="4547"/>
                      <a:pt x="3296" y="3666"/>
                      <a:pt x="2618" y="2821"/>
                    </a:cubicBezTo>
                    <a:cubicBezTo>
                      <a:pt x="1844" y="1856"/>
                      <a:pt x="1129" y="820"/>
                      <a:pt x="177" y="35"/>
                    </a:cubicBezTo>
                    <a:cubicBezTo>
                      <a:pt x="157" y="11"/>
                      <a:pt x="132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96" name="Google Shape;2096;p24"/>
              <p:cNvSpPr/>
              <p:nvPr/>
            </p:nvSpPr>
            <p:spPr>
              <a:xfrm>
                <a:off x="5387050" y="5127350"/>
                <a:ext cx="103700" cy="137675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507" extrusionOk="0">
                    <a:moveTo>
                      <a:pt x="236" y="1"/>
                    </a:moveTo>
                    <a:cubicBezTo>
                      <a:pt x="114" y="1"/>
                      <a:pt x="0" y="145"/>
                      <a:pt x="81" y="270"/>
                    </a:cubicBezTo>
                    <a:cubicBezTo>
                      <a:pt x="652" y="1235"/>
                      <a:pt x="1319" y="2140"/>
                      <a:pt x="1962" y="3068"/>
                    </a:cubicBezTo>
                    <a:cubicBezTo>
                      <a:pt x="2521" y="3866"/>
                      <a:pt x="3045" y="4842"/>
                      <a:pt x="3807" y="5461"/>
                    </a:cubicBezTo>
                    <a:cubicBezTo>
                      <a:pt x="3842" y="5492"/>
                      <a:pt x="3886" y="5506"/>
                      <a:pt x="3930" y="5506"/>
                    </a:cubicBezTo>
                    <a:cubicBezTo>
                      <a:pt x="4039" y="5506"/>
                      <a:pt x="4147" y="5422"/>
                      <a:pt x="4105" y="5295"/>
                    </a:cubicBezTo>
                    <a:cubicBezTo>
                      <a:pt x="3724" y="4330"/>
                      <a:pt x="2938" y="3473"/>
                      <a:pt x="2319" y="2616"/>
                    </a:cubicBezTo>
                    <a:cubicBezTo>
                      <a:pt x="1676" y="1759"/>
                      <a:pt x="1069" y="866"/>
                      <a:pt x="355" y="56"/>
                    </a:cubicBezTo>
                    <a:cubicBezTo>
                      <a:pt x="319" y="17"/>
                      <a:pt x="277" y="1"/>
                      <a:pt x="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97" name="Google Shape;2097;p24"/>
              <p:cNvSpPr/>
              <p:nvPr/>
            </p:nvSpPr>
            <p:spPr>
              <a:xfrm>
                <a:off x="5678500" y="5203625"/>
                <a:ext cx="117150" cy="144825"/>
              </a:xfrm>
              <a:custGeom>
                <a:avLst/>
                <a:gdLst/>
                <a:ahLst/>
                <a:cxnLst/>
                <a:rect l="l" t="t" r="r" b="b"/>
                <a:pathLst>
                  <a:path w="4686" h="5793" extrusionOk="0">
                    <a:moveTo>
                      <a:pt x="117" y="0"/>
                    </a:moveTo>
                    <a:cubicBezTo>
                      <a:pt x="50" y="0"/>
                      <a:pt x="0" y="59"/>
                      <a:pt x="43" y="136"/>
                    </a:cubicBezTo>
                    <a:cubicBezTo>
                      <a:pt x="543" y="1148"/>
                      <a:pt x="1270" y="2006"/>
                      <a:pt x="1948" y="2887"/>
                    </a:cubicBezTo>
                    <a:cubicBezTo>
                      <a:pt x="2686" y="3827"/>
                      <a:pt x="3401" y="5006"/>
                      <a:pt x="4329" y="5744"/>
                    </a:cubicBezTo>
                    <a:cubicBezTo>
                      <a:pt x="4372" y="5778"/>
                      <a:pt x="4418" y="5793"/>
                      <a:pt x="4461" y="5793"/>
                    </a:cubicBezTo>
                    <a:cubicBezTo>
                      <a:pt x="4586" y="5793"/>
                      <a:pt x="4686" y="5668"/>
                      <a:pt x="4615" y="5518"/>
                    </a:cubicBezTo>
                    <a:cubicBezTo>
                      <a:pt x="4175" y="4542"/>
                      <a:pt x="3305" y="3661"/>
                      <a:pt x="2639" y="2815"/>
                    </a:cubicBezTo>
                    <a:cubicBezTo>
                      <a:pt x="1865" y="1851"/>
                      <a:pt x="1150" y="815"/>
                      <a:pt x="198" y="29"/>
                    </a:cubicBezTo>
                    <a:cubicBezTo>
                      <a:pt x="171" y="9"/>
                      <a:pt x="143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98" name="Google Shape;2098;p24"/>
              <p:cNvSpPr/>
              <p:nvPr/>
            </p:nvSpPr>
            <p:spPr>
              <a:xfrm>
                <a:off x="5904100" y="5143025"/>
                <a:ext cx="183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7355" h="1835" extrusionOk="0">
                    <a:moveTo>
                      <a:pt x="7128" y="0"/>
                    </a:moveTo>
                    <a:cubicBezTo>
                      <a:pt x="5997" y="24"/>
                      <a:pt x="4854" y="381"/>
                      <a:pt x="3747" y="643"/>
                    </a:cubicBezTo>
                    <a:cubicBezTo>
                      <a:pt x="2544" y="905"/>
                      <a:pt x="1342" y="1155"/>
                      <a:pt x="175" y="1536"/>
                    </a:cubicBezTo>
                    <a:cubicBezTo>
                      <a:pt x="0" y="1571"/>
                      <a:pt x="31" y="1834"/>
                      <a:pt x="200" y="1834"/>
                    </a:cubicBezTo>
                    <a:cubicBezTo>
                      <a:pt x="203" y="1834"/>
                      <a:pt x="207" y="1834"/>
                      <a:pt x="211" y="1834"/>
                    </a:cubicBezTo>
                    <a:cubicBezTo>
                      <a:pt x="1342" y="1691"/>
                      <a:pt x="2473" y="1453"/>
                      <a:pt x="3580" y="1239"/>
                    </a:cubicBezTo>
                    <a:cubicBezTo>
                      <a:pt x="4771" y="1001"/>
                      <a:pt x="6057" y="846"/>
                      <a:pt x="7176" y="370"/>
                    </a:cubicBezTo>
                    <a:cubicBezTo>
                      <a:pt x="7355" y="298"/>
                      <a:pt x="7355" y="0"/>
                      <a:pt x="7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099" name="Google Shape;2099;p24"/>
              <p:cNvSpPr/>
              <p:nvPr/>
            </p:nvSpPr>
            <p:spPr>
              <a:xfrm>
                <a:off x="6066450" y="5287925"/>
                <a:ext cx="103250" cy="137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5501" extrusionOk="0">
                    <a:moveTo>
                      <a:pt x="233" y="0"/>
                    </a:moveTo>
                    <a:cubicBezTo>
                      <a:pt x="120" y="0"/>
                      <a:pt x="0" y="139"/>
                      <a:pt x="63" y="265"/>
                    </a:cubicBezTo>
                    <a:cubicBezTo>
                      <a:pt x="634" y="1229"/>
                      <a:pt x="1301" y="2134"/>
                      <a:pt x="1944" y="3063"/>
                    </a:cubicBezTo>
                    <a:cubicBezTo>
                      <a:pt x="2504" y="3860"/>
                      <a:pt x="3027" y="4825"/>
                      <a:pt x="3789" y="5456"/>
                    </a:cubicBezTo>
                    <a:cubicBezTo>
                      <a:pt x="3824" y="5487"/>
                      <a:pt x="3868" y="5501"/>
                      <a:pt x="3913" y="5501"/>
                    </a:cubicBezTo>
                    <a:cubicBezTo>
                      <a:pt x="4021" y="5501"/>
                      <a:pt x="4129" y="5416"/>
                      <a:pt x="4087" y="5289"/>
                    </a:cubicBezTo>
                    <a:cubicBezTo>
                      <a:pt x="3718" y="4325"/>
                      <a:pt x="2920" y="3456"/>
                      <a:pt x="2301" y="2610"/>
                    </a:cubicBezTo>
                    <a:cubicBezTo>
                      <a:pt x="1658" y="1753"/>
                      <a:pt x="1051" y="860"/>
                      <a:pt x="337" y="50"/>
                    </a:cubicBezTo>
                    <a:cubicBezTo>
                      <a:pt x="307" y="15"/>
                      <a:pt x="271" y="0"/>
                      <a:pt x="2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00" name="Google Shape;2100;p24"/>
              <p:cNvSpPr/>
              <p:nvPr/>
            </p:nvSpPr>
            <p:spPr>
              <a:xfrm>
                <a:off x="6279475" y="5178650"/>
                <a:ext cx="14037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615" h="2095" extrusionOk="0">
                    <a:moveTo>
                      <a:pt x="5321" y="1"/>
                    </a:moveTo>
                    <a:cubicBezTo>
                      <a:pt x="5308" y="1"/>
                      <a:pt x="5295" y="2"/>
                      <a:pt x="5282" y="4"/>
                    </a:cubicBezTo>
                    <a:cubicBezTo>
                      <a:pt x="4401" y="123"/>
                      <a:pt x="3555" y="528"/>
                      <a:pt x="2722" y="802"/>
                    </a:cubicBezTo>
                    <a:cubicBezTo>
                      <a:pt x="1876" y="1100"/>
                      <a:pt x="1031" y="1385"/>
                      <a:pt x="198" y="1731"/>
                    </a:cubicBezTo>
                    <a:cubicBezTo>
                      <a:pt x="1" y="1807"/>
                      <a:pt x="45" y="2095"/>
                      <a:pt x="238" y="2095"/>
                    </a:cubicBezTo>
                    <a:cubicBezTo>
                      <a:pt x="255" y="2095"/>
                      <a:pt x="274" y="2093"/>
                      <a:pt x="293" y="2088"/>
                    </a:cubicBezTo>
                    <a:cubicBezTo>
                      <a:pt x="1222" y="1826"/>
                      <a:pt x="2126" y="1516"/>
                      <a:pt x="3031" y="1219"/>
                    </a:cubicBezTo>
                    <a:cubicBezTo>
                      <a:pt x="3841" y="957"/>
                      <a:pt x="4686" y="766"/>
                      <a:pt x="5436" y="338"/>
                    </a:cubicBezTo>
                    <a:cubicBezTo>
                      <a:pt x="5615" y="237"/>
                      <a:pt x="5511" y="1"/>
                      <a:pt x="5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01" name="Google Shape;2101;p24"/>
              <p:cNvSpPr/>
              <p:nvPr/>
            </p:nvSpPr>
            <p:spPr>
              <a:xfrm>
                <a:off x="6357975" y="5364225"/>
                <a:ext cx="116650" cy="144925"/>
              </a:xfrm>
              <a:custGeom>
                <a:avLst/>
                <a:gdLst/>
                <a:ahLst/>
                <a:cxnLst/>
                <a:rect l="l" t="t" r="r" b="b"/>
                <a:pathLst>
                  <a:path w="4666" h="5797" extrusionOk="0">
                    <a:moveTo>
                      <a:pt x="109" y="1"/>
                    </a:moveTo>
                    <a:cubicBezTo>
                      <a:pt x="51" y="1"/>
                      <a:pt x="0" y="65"/>
                      <a:pt x="34" y="142"/>
                    </a:cubicBezTo>
                    <a:cubicBezTo>
                      <a:pt x="522" y="1154"/>
                      <a:pt x="1249" y="2011"/>
                      <a:pt x="1939" y="2892"/>
                    </a:cubicBezTo>
                    <a:cubicBezTo>
                      <a:pt x="2666" y="3833"/>
                      <a:pt x="3380" y="5011"/>
                      <a:pt x="4320" y="5749"/>
                    </a:cubicBezTo>
                    <a:cubicBezTo>
                      <a:pt x="4359" y="5782"/>
                      <a:pt x="4401" y="5796"/>
                      <a:pt x="4441" y="5796"/>
                    </a:cubicBezTo>
                    <a:cubicBezTo>
                      <a:pt x="4563" y="5796"/>
                      <a:pt x="4666" y="5666"/>
                      <a:pt x="4594" y="5523"/>
                    </a:cubicBezTo>
                    <a:cubicBezTo>
                      <a:pt x="4154" y="4547"/>
                      <a:pt x="3285" y="3666"/>
                      <a:pt x="2618" y="2821"/>
                    </a:cubicBezTo>
                    <a:cubicBezTo>
                      <a:pt x="1844" y="1844"/>
                      <a:pt x="1130" y="820"/>
                      <a:pt x="177" y="34"/>
                    </a:cubicBezTo>
                    <a:cubicBezTo>
                      <a:pt x="157" y="11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02" name="Google Shape;2102;p24"/>
              <p:cNvSpPr/>
              <p:nvPr/>
            </p:nvSpPr>
            <p:spPr>
              <a:xfrm>
                <a:off x="6583700" y="5303450"/>
                <a:ext cx="1832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25" extrusionOk="0">
                    <a:moveTo>
                      <a:pt x="7102" y="1"/>
                    </a:moveTo>
                    <a:cubicBezTo>
                      <a:pt x="5971" y="25"/>
                      <a:pt x="4828" y="382"/>
                      <a:pt x="3721" y="632"/>
                    </a:cubicBezTo>
                    <a:cubicBezTo>
                      <a:pt x="2519" y="906"/>
                      <a:pt x="1316" y="1156"/>
                      <a:pt x="149" y="1525"/>
                    </a:cubicBezTo>
                    <a:cubicBezTo>
                      <a:pt x="1" y="1571"/>
                      <a:pt x="6" y="1824"/>
                      <a:pt x="164" y="1824"/>
                    </a:cubicBezTo>
                    <a:cubicBezTo>
                      <a:pt x="170" y="1824"/>
                      <a:pt x="178" y="1824"/>
                      <a:pt x="185" y="1823"/>
                    </a:cubicBezTo>
                    <a:cubicBezTo>
                      <a:pt x="1316" y="1692"/>
                      <a:pt x="2447" y="1453"/>
                      <a:pt x="3566" y="1227"/>
                    </a:cubicBezTo>
                    <a:cubicBezTo>
                      <a:pt x="4757" y="989"/>
                      <a:pt x="6031" y="846"/>
                      <a:pt x="7150" y="370"/>
                    </a:cubicBezTo>
                    <a:cubicBezTo>
                      <a:pt x="7329" y="299"/>
                      <a:pt x="7329" y="1"/>
                      <a:pt x="7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03" name="Google Shape;2103;p24"/>
              <p:cNvSpPr/>
              <p:nvPr/>
            </p:nvSpPr>
            <p:spPr>
              <a:xfrm>
                <a:off x="6745550" y="5448225"/>
                <a:ext cx="10337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4135" h="5497" extrusionOk="0">
                    <a:moveTo>
                      <a:pt x="230" y="0"/>
                    </a:moveTo>
                    <a:cubicBezTo>
                      <a:pt x="113" y="0"/>
                      <a:pt x="1" y="143"/>
                      <a:pt x="81" y="258"/>
                    </a:cubicBezTo>
                    <a:cubicBezTo>
                      <a:pt x="640" y="1235"/>
                      <a:pt x="1319" y="2139"/>
                      <a:pt x="1950" y="3056"/>
                    </a:cubicBezTo>
                    <a:cubicBezTo>
                      <a:pt x="2522" y="3866"/>
                      <a:pt x="3045" y="4830"/>
                      <a:pt x="3796" y="5449"/>
                    </a:cubicBezTo>
                    <a:cubicBezTo>
                      <a:pt x="3832" y="5482"/>
                      <a:pt x="3879" y="5497"/>
                      <a:pt x="3926" y="5497"/>
                    </a:cubicBezTo>
                    <a:cubicBezTo>
                      <a:pt x="4032" y="5497"/>
                      <a:pt x="4135" y="5419"/>
                      <a:pt x="4093" y="5295"/>
                    </a:cubicBezTo>
                    <a:cubicBezTo>
                      <a:pt x="3724" y="4330"/>
                      <a:pt x="2938" y="3461"/>
                      <a:pt x="2307" y="2616"/>
                    </a:cubicBezTo>
                    <a:cubicBezTo>
                      <a:pt x="1676" y="1747"/>
                      <a:pt x="1057" y="854"/>
                      <a:pt x="343" y="56"/>
                    </a:cubicBezTo>
                    <a:cubicBezTo>
                      <a:pt x="310" y="17"/>
                      <a:pt x="270" y="0"/>
                      <a:pt x="2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04" name="Google Shape;2104;p24"/>
              <p:cNvSpPr/>
              <p:nvPr/>
            </p:nvSpPr>
            <p:spPr>
              <a:xfrm>
                <a:off x="6958975" y="5339100"/>
                <a:ext cx="13982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2095" extrusionOk="0">
                    <a:moveTo>
                      <a:pt x="5301" y="0"/>
                    </a:moveTo>
                    <a:cubicBezTo>
                      <a:pt x="5288" y="0"/>
                      <a:pt x="5274" y="1"/>
                      <a:pt x="5260" y="4"/>
                    </a:cubicBezTo>
                    <a:cubicBezTo>
                      <a:pt x="4391" y="123"/>
                      <a:pt x="3533" y="516"/>
                      <a:pt x="2700" y="801"/>
                    </a:cubicBezTo>
                    <a:cubicBezTo>
                      <a:pt x="1855" y="1099"/>
                      <a:pt x="1009" y="1385"/>
                      <a:pt x="176" y="1730"/>
                    </a:cubicBezTo>
                    <a:cubicBezTo>
                      <a:pt x="1" y="1807"/>
                      <a:pt x="37" y="2094"/>
                      <a:pt x="229" y="2094"/>
                    </a:cubicBezTo>
                    <a:cubicBezTo>
                      <a:pt x="246" y="2094"/>
                      <a:pt x="264" y="2092"/>
                      <a:pt x="283" y="2087"/>
                    </a:cubicBezTo>
                    <a:cubicBezTo>
                      <a:pt x="1200" y="1825"/>
                      <a:pt x="2105" y="1516"/>
                      <a:pt x="3021" y="1218"/>
                    </a:cubicBezTo>
                    <a:cubicBezTo>
                      <a:pt x="3819" y="956"/>
                      <a:pt x="4664" y="754"/>
                      <a:pt x="5415" y="337"/>
                    </a:cubicBezTo>
                    <a:cubicBezTo>
                      <a:pt x="5593" y="226"/>
                      <a:pt x="5490" y="0"/>
                      <a:pt x="5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05" name="Google Shape;2105;p24"/>
              <p:cNvSpPr/>
              <p:nvPr/>
            </p:nvSpPr>
            <p:spPr>
              <a:xfrm>
                <a:off x="7037000" y="5524525"/>
                <a:ext cx="116950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5802" extrusionOk="0">
                    <a:moveTo>
                      <a:pt x="114" y="1"/>
                    </a:moveTo>
                    <a:cubicBezTo>
                      <a:pt x="49" y="1"/>
                      <a:pt x="1" y="71"/>
                      <a:pt x="43" y="147"/>
                    </a:cubicBezTo>
                    <a:cubicBezTo>
                      <a:pt x="531" y="1159"/>
                      <a:pt x="1270" y="2016"/>
                      <a:pt x="1948" y="2897"/>
                    </a:cubicBezTo>
                    <a:cubicBezTo>
                      <a:pt x="2675" y="3838"/>
                      <a:pt x="3389" y="5005"/>
                      <a:pt x="4330" y="5755"/>
                    </a:cubicBezTo>
                    <a:cubicBezTo>
                      <a:pt x="4371" y="5787"/>
                      <a:pt x="4415" y="5802"/>
                      <a:pt x="4455" y="5802"/>
                    </a:cubicBezTo>
                    <a:cubicBezTo>
                      <a:pt x="4579" y="5802"/>
                      <a:pt x="4678" y="5672"/>
                      <a:pt x="4615" y="5529"/>
                    </a:cubicBezTo>
                    <a:cubicBezTo>
                      <a:pt x="4163" y="4552"/>
                      <a:pt x="3306" y="3671"/>
                      <a:pt x="2639" y="2826"/>
                    </a:cubicBezTo>
                    <a:cubicBezTo>
                      <a:pt x="1865" y="1850"/>
                      <a:pt x="1151" y="826"/>
                      <a:pt x="198" y="40"/>
                    </a:cubicBezTo>
                    <a:cubicBezTo>
                      <a:pt x="171" y="12"/>
                      <a:pt x="141" y="1"/>
                      <a:pt x="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06" name="Google Shape;2106;p24"/>
              <p:cNvSpPr/>
              <p:nvPr/>
            </p:nvSpPr>
            <p:spPr>
              <a:xfrm>
                <a:off x="7262775" y="5463600"/>
                <a:ext cx="183400" cy="45950"/>
              </a:xfrm>
              <a:custGeom>
                <a:avLst/>
                <a:gdLst/>
                <a:ahLst/>
                <a:cxnLst/>
                <a:rect l="l" t="t" r="r" b="b"/>
                <a:pathLst>
                  <a:path w="7336" h="1838" extrusionOk="0">
                    <a:moveTo>
                      <a:pt x="7121" y="0"/>
                    </a:moveTo>
                    <a:cubicBezTo>
                      <a:pt x="5990" y="36"/>
                      <a:pt x="4835" y="393"/>
                      <a:pt x="3740" y="643"/>
                    </a:cubicBezTo>
                    <a:cubicBezTo>
                      <a:pt x="2538" y="917"/>
                      <a:pt x="1323" y="1167"/>
                      <a:pt x="168" y="1536"/>
                    </a:cubicBezTo>
                    <a:cubicBezTo>
                      <a:pt x="0" y="1581"/>
                      <a:pt x="11" y="1837"/>
                      <a:pt x="162" y="1837"/>
                    </a:cubicBezTo>
                    <a:cubicBezTo>
                      <a:pt x="172" y="1837"/>
                      <a:pt x="182" y="1836"/>
                      <a:pt x="192" y="1834"/>
                    </a:cubicBezTo>
                    <a:cubicBezTo>
                      <a:pt x="1323" y="1703"/>
                      <a:pt x="2454" y="1465"/>
                      <a:pt x="3573" y="1239"/>
                    </a:cubicBezTo>
                    <a:cubicBezTo>
                      <a:pt x="4764" y="1001"/>
                      <a:pt x="6050" y="858"/>
                      <a:pt x="7157" y="381"/>
                    </a:cubicBezTo>
                    <a:cubicBezTo>
                      <a:pt x="7336" y="298"/>
                      <a:pt x="7336" y="0"/>
                      <a:pt x="7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07" name="Google Shape;2107;p24"/>
              <p:cNvSpPr/>
              <p:nvPr/>
            </p:nvSpPr>
            <p:spPr>
              <a:xfrm>
                <a:off x="6489525" y="5040075"/>
                <a:ext cx="116725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5804" extrusionOk="0">
                    <a:moveTo>
                      <a:pt x="114" y="1"/>
                    </a:moveTo>
                    <a:cubicBezTo>
                      <a:pt x="52" y="1"/>
                      <a:pt x="1" y="65"/>
                      <a:pt x="35" y="142"/>
                    </a:cubicBezTo>
                    <a:cubicBezTo>
                      <a:pt x="523" y="1154"/>
                      <a:pt x="1261" y="2011"/>
                      <a:pt x="1940" y="2892"/>
                    </a:cubicBezTo>
                    <a:cubicBezTo>
                      <a:pt x="2666" y="3833"/>
                      <a:pt x="3380" y="5011"/>
                      <a:pt x="4321" y="5750"/>
                    </a:cubicBezTo>
                    <a:cubicBezTo>
                      <a:pt x="4365" y="5787"/>
                      <a:pt x="4411" y="5803"/>
                      <a:pt x="4454" y="5803"/>
                    </a:cubicBezTo>
                    <a:cubicBezTo>
                      <a:pt x="4574" y="5803"/>
                      <a:pt x="4668" y="5676"/>
                      <a:pt x="4607" y="5535"/>
                    </a:cubicBezTo>
                    <a:cubicBezTo>
                      <a:pt x="4154" y="4547"/>
                      <a:pt x="3297" y="3666"/>
                      <a:pt x="2630" y="2821"/>
                    </a:cubicBezTo>
                    <a:cubicBezTo>
                      <a:pt x="1856" y="1856"/>
                      <a:pt x="1142" y="820"/>
                      <a:pt x="190" y="35"/>
                    </a:cubicBezTo>
                    <a:cubicBezTo>
                      <a:pt x="166" y="11"/>
                      <a:pt x="139" y="1"/>
                      <a:pt x="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08" name="Google Shape;2108;p24"/>
              <p:cNvSpPr/>
              <p:nvPr/>
            </p:nvSpPr>
            <p:spPr>
              <a:xfrm>
                <a:off x="6877350" y="5124325"/>
                <a:ext cx="1034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5509" extrusionOk="0">
                    <a:moveTo>
                      <a:pt x="230" y="1"/>
                    </a:moveTo>
                    <a:cubicBezTo>
                      <a:pt x="113" y="1"/>
                      <a:pt x="1" y="140"/>
                      <a:pt x="71" y="272"/>
                    </a:cubicBezTo>
                    <a:cubicBezTo>
                      <a:pt x="643" y="1237"/>
                      <a:pt x="1310" y="2141"/>
                      <a:pt x="1953" y="3070"/>
                    </a:cubicBezTo>
                    <a:cubicBezTo>
                      <a:pt x="2512" y="3868"/>
                      <a:pt x="3036" y="4844"/>
                      <a:pt x="3798" y="5463"/>
                    </a:cubicBezTo>
                    <a:cubicBezTo>
                      <a:pt x="3832" y="5494"/>
                      <a:pt x="3877" y="5508"/>
                      <a:pt x="3921" y="5508"/>
                    </a:cubicBezTo>
                    <a:cubicBezTo>
                      <a:pt x="4030" y="5508"/>
                      <a:pt x="4138" y="5424"/>
                      <a:pt x="4096" y="5297"/>
                    </a:cubicBezTo>
                    <a:cubicBezTo>
                      <a:pt x="3727" y="4332"/>
                      <a:pt x="2929" y="3475"/>
                      <a:pt x="2310" y="2618"/>
                    </a:cubicBezTo>
                    <a:cubicBezTo>
                      <a:pt x="1667" y="1760"/>
                      <a:pt x="1060" y="868"/>
                      <a:pt x="345" y="58"/>
                    </a:cubicBezTo>
                    <a:cubicBezTo>
                      <a:pt x="311" y="18"/>
                      <a:pt x="270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09" name="Google Shape;2109;p24"/>
              <p:cNvSpPr/>
              <p:nvPr/>
            </p:nvSpPr>
            <p:spPr>
              <a:xfrm>
                <a:off x="7168875" y="5200525"/>
                <a:ext cx="116875" cy="144900"/>
              </a:xfrm>
              <a:custGeom>
                <a:avLst/>
                <a:gdLst/>
                <a:ahLst/>
                <a:cxnLst/>
                <a:rect l="l" t="t" r="r" b="b"/>
                <a:pathLst>
                  <a:path w="4675" h="5796" extrusionOk="0">
                    <a:moveTo>
                      <a:pt x="111" y="0"/>
                    </a:moveTo>
                    <a:cubicBezTo>
                      <a:pt x="49" y="0"/>
                      <a:pt x="0" y="65"/>
                      <a:pt x="43" y="141"/>
                    </a:cubicBezTo>
                    <a:cubicBezTo>
                      <a:pt x="531" y="1153"/>
                      <a:pt x="1257" y="2011"/>
                      <a:pt x="1948" y="2892"/>
                    </a:cubicBezTo>
                    <a:cubicBezTo>
                      <a:pt x="2674" y="3844"/>
                      <a:pt x="3388" y="5011"/>
                      <a:pt x="4329" y="5749"/>
                    </a:cubicBezTo>
                    <a:cubicBezTo>
                      <a:pt x="4367" y="5782"/>
                      <a:pt x="4410" y="5796"/>
                      <a:pt x="4450" y="5796"/>
                    </a:cubicBezTo>
                    <a:cubicBezTo>
                      <a:pt x="4571" y="5796"/>
                      <a:pt x="4674" y="5666"/>
                      <a:pt x="4603" y="5523"/>
                    </a:cubicBezTo>
                    <a:cubicBezTo>
                      <a:pt x="4162" y="4547"/>
                      <a:pt x="3293" y="3665"/>
                      <a:pt x="2626" y="2820"/>
                    </a:cubicBezTo>
                    <a:cubicBezTo>
                      <a:pt x="1853" y="1844"/>
                      <a:pt x="1138" y="820"/>
                      <a:pt x="186" y="34"/>
                    </a:cubicBezTo>
                    <a:cubicBezTo>
                      <a:pt x="162" y="10"/>
                      <a:pt x="135" y="0"/>
                      <a:pt x="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10" name="Google Shape;2110;p24"/>
              <p:cNvSpPr/>
              <p:nvPr/>
            </p:nvSpPr>
            <p:spPr>
              <a:xfrm>
                <a:off x="6583700" y="4926875"/>
                <a:ext cx="1832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7329" h="1825" extrusionOk="0">
                    <a:moveTo>
                      <a:pt x="7102" y="1"/>
                    </a:moveTo>
                    <a:cubicBezTo>
                      <a:pt x="5971" y="25"/>
                      <a:pt x="4828" y="382"/>
                      <a:pt x="3721" y="632"/>
                    </a:cubicBezTo>
                    <a:cubicBezTo>
                      <a:pt x="2519" y="906"/>
                      <a:pt x="1316" y="1156"/>
                      <a:pt x="149" y="1525"/>
                    </a:cubicBezTo>
                    <a:cubicBezTo>
                      <a:pt x="1" y="1571"/>
                      <a:pt x="6" y="1824"/>
                      <a:pt x="164" y="1824"/>
                    </a:cubicBezTo>
                    <a:cubicBezTo>
                      <a:pt x="170" y="1824"/>
                      <a:pt x="178" y="1824"/>
                      <a:pt x="185" y="1823"/>
                    </a:cubicBezTo>
                    <a:cubicBezTo>
                      <a:pt x="1316" y="1692"/>
                      <a:pt x="2447" y="1453"/>
                      <a:pt x="3566" y="1227"/>
                    </a:cubicBezTo>
                    <a:cubicBezTo>
                      <a:pt x="4757" y="989"/>
                      <a:pt x="6031" y="846"/>
                      <a:pt x="7150" y="370"/>
                    </a:cubicBezTo>
                    <a:cubicBezTo>
                      <a:pt x="7329" y="299"/>
                      <a:pt x="7329" y="1"/>
                      <a:pt x="7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11" name="Google Shape;2111;p24"/>
              <p:cNvSpPr/>
              <p:nvPr/>
            </p:nvSpPr>
            <p:spPr>
              <a:xfrm>
                <a:off x="6958975" y="4962525"/>
                <a:ext cx="13982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2095" extrusionOk="0">
                    <a:moveTo>
                      <a:pt x="5301" y="0"/>
                    </a:moveTo>
                    <a:cubicBezTo>
                      <a:pt x="5288" y="0"/>
                      <a:pt x="5274" y="1"/>
                      <a:pt x="5260" y="4"/>
                    </a:cubicBezTo>
                    <a:cubicBezTo>
                      <a:pt x="4391" y="123"/>
                      <a:pt x="3533" y="516"/>
                      <a:pt x="2700" y="801"/>
                    </a:cubicBezTo>
                    <a:cubicBezTo>
                      <a:pt x="1855" y="1099"/>
                      <a:pt x="1009" y="1385"/>
                      <a:pt x="176" y="1730"/>
                    </a:cubicBezTo>
                    <a:cubicBezTo>
                      <a:pt x="1" y="1807"/>
                      <a:pt x="37" y="2094"/>
                      <a:pt x="229" y="2094"/>
                    </a:cubicBezTo>
                    <a:cubicBezTo>
                      <a:pt x="246" y="2094"/>
                      <a:pt x="264" y="2092"/>
                      <a:pt x="283" y="2087"/>
                    </a:cubicBezTo>
                    <a:cubicBezTo>
                      <a:pt x="1200" y="1825"/>
                      <a:pt x="2105" y="1516"/>
                      <a:pt x="3021" y="1218"/>
                    </a:cubicBezTo>
                    <a:cubicBezTo>
                      <a:pt x="3819" y="956"/>
                      <a:pt x="4664" y="754"/>
                      <a:pt x="5415" y="337"/>
                    </a:cubicBezTo>
                    <a:cubicBezTo>
                      <a:pt x="5593" y="226"/>
                      <a:pt x="5490" y="0"/>
                      <a:pt x="5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12" name="Google Shape;2112;p24"/>
              <p:cNvSpPr/>
              <p:nvPr/>
            </p:nvSpPr>
            <p:spPr>
              <a:xfrm>
                <a:off x="7262775" y="5087025"/>
                <a:ext cx="183400" cy="45950"/>
              </a:xfrm>
              <a:custGeom>
                <a:avLst/>
                <a:gdLst/>
                <a:ahLst/>
                <a:cxnLst/>
                <a:rect l="l" t="t" r="r" b="b"/>
                <a:pathLst>
                  <a:path w="7336" h="1838" extrusionOk="0">
                    <a:moveTo>
                      <a:pt x="7121" y="0"/>
                    </a:moveTo>
                    <a:cubicBezTo>
                      <a:pt x="5990" y="36"/>
                      <a:pt x="4835" y="393"/>
                      <a:pt x="3740" y="643"/>
                    </a:cubicBezTo>
                    <a:cubicBezTo>
                      <a:pt x="2538" y="917"/>
                      <a:pt x="1323" y="1167"/>
                      <a:pt x="168" y="1536"/>
                    </a:cubicBezTo>
                    <a:cubicBezTo>
                      <a:pt x="0" y="1581"/>
                      <a:pt x="11" y="1837"/>
                      <a:pt x="162" y="1837"/>
                    </a:cubicBezTo>
                    <a:cubicBezTo>
                      <a:pt x="172" y="1837"/>
                      <a:pt x="182" y="1836"/>
                      <a:pt x="192" y="1834"/>
                    </a:cubicBezTo>
                    <a:cubicBezTo>
                      <a:pt x="1323" y="1703"/>
                      <a:pt x="2454" y="1465"/>
                      <a:pt x="3573" y="1239"/>
                    </a:cubicBezTo>
                    <a:cubicBezTo>
                      <a:pt x="4764" y="1001"/>
                      <a:pt x="6050" y="858"/>
                      <a:pt x="7157" y="381"/>
                    </a:cubicBezTo>
                    <a:cubicBezTo>
                      <a:pt x="7336" y="298"/>
                      <a:pt x="7336" y="0"/>
                      <a:pt x="7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2113" name="Google Shape;2113;p24"/>
              <p:cNvSpPr/>
              <p:nvPr/>
            </p:nvSpPr>
            <p:spPr>
              <a:xfrm>
                <a:off x="7176100" y="4769263"/>
                <a:ext cx="116875" cy="144900"/>
              </a:xfrm>
              <a:custGeom>
                <a:avLst/>
                <a:gdLst/>
                <a:ahLst/>
                <a:cxnLst/>
                <a:rect l="l" t="t" r="r" b="b"/>
                <a:pathLst>
                  <a:path w="4675" h="5796" extrusionOk="0">
                    <a:moveTo>
                      <a:pt x="111" y="0"/>
                    </a:moveTo>
                    <a:cubicBezTo>
                      <a:pt x="49" y="0"/>
                      <a:pt x="0" y="65"/>
                      <a:pt x="43" y="141"/>
                    </a:cubicBezTo>
                    <a:cubicBezTo>
                      <a:pt x="531" y="1153"/>
                      <a:pt x="1257" y="2011"/>
                      <a:pt x="1948" y="2892"/>
                    </a:cubicBezTo>
                    <a:cubicBezTo>
                      <a:pt x="2674" y="3844"/>
                      <a:pt x="3388" y="5011"/>
                      <a:pt x="4329" y="5749"/>
                    </a:cubicBezTo>
                    <a:cubicBezTo>
                      <a:pt x="4367" y="5782"/>
                      <a:pt x="4410" y="5796"/>
                      <a:pt x="4450" y="5796"/>
                    </a:cubicBezTo>
                    <a:cubicBezTo>
                      <a:pt x="4571" y="5796"/>
                      <a:pt x="4674" y="5666"/>
                      <a:pt x="4603" y="5523"/>
                    </a:cubicBezTo>
                    <a:cubicBezTo>
                      <a:pt x="4162" y="4547"/>
                      <a:pt x="3293" y="3665"/>
                      <a:pt x="2626" y="2820"/>
                    </a:cubicBezTo>
                    <a:cubicBezTo>
                      <a:pt x="1853" y="1844"/>
                      <a:pt x="1138" y="820"/>
                      <a:pt x="186" y="34"/>
                    </a:cubicBezTo>
                    <a:cubicBezTo>
                      <a:pt x="162" y="10"/>
                      <a:pt x="135" y="0"/>
                      <a:pt x="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48415631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" name="Google Shape;2115;p25"/>
          <p:cNvSpPr/>
          <p:nvPr/>
        </p:nvSpPr>
        <p:spPr>
          <a:xfrm rot="-1800341">
            <a:off x="7929153" y="-4329537"/>
            <a:ext cx="3269959" cy="7031064"/>
          </a:xfrm>
          <a:custGeom>
            <a:avLst/>
            <a:gdLst/>
            <a:ahLst/>
            <a:cxnLst/>
            <a:rect l="l" t="t" r="r" b="b"/>
            <a:pathLst>
              <a:path w="98096" h="210926" extrusionOk="0">
                <a:moveTo>
                  <a:pt x="35350" y="0"/>
                </a:moveTo>
                <a:cubicBezTo>
                  <a:pt x="28182" y="4989"/>
                  <a:pt x="22443" y="10085"/>
                  <a:pt x="17717" y="18764"/>
                </a:cubicBezTo>
                <a:cubicBezTo>
                  <a:pt x="11406" y="30373"/>
                  <a:pt x="8061" y="42672"/>
                  <a:pt x="5834" y="52078"/>
                </a:cubicBezTo>
                <a:cubicBezTo>
                  <a:pt x="2965" y="64294"/>
                  <a:pt x="0" y="76938"/>
                  <a:pt x="4524" y="89321"/>
                </a:cubicBezTo>
                <a:cubicBezTo>
                  <a:pt x="5286" y="91392"/>
                  <a:pt x="5953" y="93571"/>
                  <a:pt x="6608" y="95655"/>
                </a:cubicBezTo>
                <a:cubicBezTo>
                  <a:pt x="7608" y="98822"/>
                  <a:pt x="8632" y="102108"/>
                  <a:pt x="9977" y="105180"/>
                </a:cubicBezTo>
                <a:cubicBezTo>
                  <a:pt x="12168" y="110204"/>
                  <a:pt x="15823" y="113990"/>
                  <a:pt x="19348" y="117646"/>
                </a:cubicBezTo>
                <a:lnTo>
                  <a:pt x="20562" y="118896"/>
                </a:lnTo>
                <a:cubicBezTo>
                  <a:pt x="22479" y="120908"/>
                  <a:pt x="24372" y="123039"/>
                  <a:pt x="26218" y="125075"/>
                </a:cubicBezTo>
                <a:cubicBezTo>
                  <a:pt x="27944" y="126992"/>
                  <a:pt x="29742" y="128992"/>
                  <a:pt x="31540" y="130897"/>
                </a:cubicBezTo>
                <a:cubicBezTo>
                  <a:pt x="31885" y="131254"/>
                  <a:pt x="32230" y="131624"/>
                  <a:pt x="32564" y="131981"/>
                </a:cubicBezTo>
                <a:cubicBezTo>
                  <a:pt x="35659" y="135231"/>
                  <a:pt x="38862" y="138589"/>
                  <a:pt x="41243" y="142422"/>
                </a:cubicBezTo>
                <a:cubicBezTo>
                  <a:pt x="43196" y="145578"/>
                  <a:pt x="44946" y="149114"/>
                  <a:pt x="46649" y="152531"/>
                </a:cubicBezTo>
                <a:cubicBezTo>
                  <a:pt x="47268" y="153793"/>
                  <a:pt x="47923" y="155103"/>
                  <a:pt x="48566" y="156353"/>
                </a:cubicBezTo>
                <a:cubicBezTo>
                  <a:pt x="51280" y="161639"/>
                  <a:pt x="53519" y="166854"/>
                  <a:pt x="55400" y="172248"/>
                </a:cubicBezTo>
                <a:cubicBezTo>
                  <a:pt x="57710" y="178879"/>
                  <a:pt x="61734" y="188416"/>
                  <a:pt x="67830" y="196203"/>
                </a:cubicBezTo>
                <a:cubicBezTo>
                  <a:pt x="70687" y="199846"/>
                  <a:pt x="74795" y="203537"/>
                  <a:pt x="77688" y="205764"/>
                </a:cubicBezTo>
                <a:cubicBezTo>
                  <a:pt x="81129" y="208419"/>
                  <a:pt x="84808" y="209204"/>
                  <a:pt x="88690" y="210038"/>
                </a:cubicBezTo>
                <a:lnTo>
                  <a:pt x="89356" y="210193"/>
                </a:lnTo>
                <a:cubicBezTo>
                  <a:pt x="91144" y="210576"/>
                  <a:pt x="93083" y="210926"/>
                  <a:pt x="94868" y="210926"/>
                </a:cubicBezTo>
                <a:cubicBezTo>
                  <a:pt x="95914" y="210926"/>
                  <a:pt x="96907" y="210806"/>
                  <a:pt x="97786" y="210502"/>
                </a:cubicBezTo>
                <a:lnTo>
                  <a:pt x="97929" y="210455"/>
                </a:lnTo>
                <a:lnTo>
                  <a:pt x="98096" y="209585"/>
                </a:lnTo>
                <a:lnTo>
                  <a:pt x="97619" y="209478"/>
                </a:lnTo>
                <a:lnTo>
                  <a:pt x="97512" y="210014"/>
                </a:lnTo>
                <a:cubicBezTo>
                  <a:pt x="96730" y="210264"/>
                  <a:pt x="95847" y="210364"/>
                  <a:pt x="94912" y="210364"/>
                </a:cubicBezTo>
                <a:cubicBezTo>
                  <a:pt x="93170" y="210364"/>
                  <a:pt x="91250" y="210017"/>
                  <a:pt x="89476" y="209645"/>
                </a:cubicBezTo>
                <a:lnTo>
                  <a:pt x="88809" y="209490"/>
                </a:lnTo>
                <a:cubicBezTo>
                  <a:pt x="84975" y="208669"/>
                  <a:pt x="81355" y="207883"/>
                  <a:pt x="78010" y="205311"/>
                </a:cubicBezTo>
                <a:cubicBezTo>
                  <a:pt x="75128" y="203085"/>
                  <a:pt x="71057" y="199441"/>
                  <a:pt x="68223" y="195822"/>
                </a:cubicBezTo>
                <a:cubicBezTo>
                  <a:pt x="62186" y="188107"/>
                  <a:pt x="58186" y="178641"/>
                  <a:pt x="55888" y="172045"/>
                </a:cubicBezTo>
                <a:cubicBezTo>
                  <a:pt x="53995" y="166616"/>
                  <a:pt x="51757" y="161377"/>
                  <a:pt x="49030" y="156055"/>
                </a:cubicBezTo>
                <a:cubicBezTo>
                  <a:pt x="48387" y="154805"/>
                  <a:pt x="47732" y="153495"/>
                  <a:pt x="47113" y="152233"/>
                </a:cubicBezTo>
                <a:cubicBezTo>
                  <a:pt x="45410" y="148816"/>
                  <a:pt x="43636" y="145268"/>
                  <a:pt x="41672" y="142089"/>
                </a:cubicBezTo>
                <a:cubicBezTo>
                  <a:pt x="39267" y="138196"/>
                  <a:pt x="36040" y="134826"/>
                  <a:pt x="32921" y="131552"/>
                </a:cubicBezTo>
                <a:cubicBezTo>
                  <a:pt x="32587" y="131171"/>
                  <a:pt x="32242" y="130814"/>
                  <a:pt x="31897" y="130457"/>
                </a:cubicBezTo>
                <a:cubicBezTo>
                  <a:pt x="30099" y="128576"/>
                  <a:pt x="28313" y="126575"/>
                  <a:pt x="26587" y="124658"/>
                </a:cubicBezTo>
                <a:cubicBezTo>
                  <a:pt x="24753" y="122599"/>
                  <a:pt x="22848" y="120491"/>
                  <a:pt x="20919" y="118467"/>
                </a:cubicBezTo>
                <a:cubicBezTo>
                  <a:pt x="20515" y="118038"/>
                  <a:pt x="20110" y="117622"/>
                  <a:pt x="19705" y="117205"/>
                </a:cubicBezTo>
                <a:cubicBezTo>
                  <a:pt x="16216" y="113586"/>
                  <a:pt x="12597" y="109835"/>
                  <a:pt x="10442" y="104906"/>
                </a:cubicBezTo>
                <a:cubicBezTo>
                  <a:pt x="9108" y="101870"/>
                  <a:pt x="8084" y="98596"/>
                  <a:pt x="7108" y="95440"/>
                </a:cubicBezTo>
                <a:cubicBezTo>
                  <a:pt x="6453" y="93345"/>
                  <a:pt x="5763" y="91166"/>
                  <a:pt x="5001" y="89083"/>
                </a:cubicBezTo>
                <a:cubicBezTo>
                  <a:pt x="536" y="76902"/>
                  <a:pt x="3489" y="64353"/>
                  <a:pt x="6346" y="52209"/>
                </a:cubicBezTo>
                <a:cubicBezTo>
                  <a:pt x="8549" y="42827"/>
                  <a:pt x="11882" y="30599"/>
                  <a:pt x="18157" y="19062"/>
                </a:cubicBezTo>
                <a:cubicBezTo>
                  <a:pt x="22836" y="10490"/>
                  <a:pt x="28516" y="5429"/>
                  <a:pt x="35624" y="488"/>
                </a:cubicBezTo>
                <a:lnTo>
                  <a:pt x="35350" y="0"/>
                </a:ln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16" name="Google Shape;2116;p25"/>
          <p:cNvSpPr txBox="1">
            <a:spLocks noGrp="1"/>
          </p:cNvSpPr>
          <p:nvPr>
            <p:ph type="title"/>
          </p:nvPr>
        </p:nvSpPr>
        <p:spPr>
          <a:xfrm>
            <a:off x="3107000" y="694967"/>
            <a:ext cx="5978000" cy="10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endParaRPr/>
          </a:p>
        </p:txBody>
      </p:sp>
      <p:sp>
        <p:nvSpPr>
          <p:cNvPr id="2117" name="Google Shape;2117;p25"/>
          <p:cNvSpPr txBox="1">
            <a:spLocks noGrp="1"/>
          </p:cNvSpPr>
          <p:nvPr>
            <p:ph type="subTitle" idx="1"/>
          </p:nvPr>
        </p:nvSpPr>
        <p:spPr>
          <a:xfrm>
            <a:off x="3022600" y="2641600"/>
            <a:ext cx="6146800" cy="4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 b="1">
                <a:highlight>
                  <a:schemeClr val="accent5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5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5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5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5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5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5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5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 b="1">
                <a:highlight>
                  <a:schemeClr val="accent5"/>
                </a:highlight>
              </a:defRPr>
            </a:lvl9pPr>
          </a:lstStyle>
          <a:p>
            <a:endParaRPr/>
          </a:p>
        </p:txBody>
      </p:sp>
      <p:sp>
        <p:nvSpPr>
          <p:cNvPr id="2118" name="Google Shape;2118;p25"/>
          <p:cNvSpPr txBox="1">
            <a:spLocks noGrp="1"/>
          </p:cNvSpPr>
          <p:nvPr>
            <p:ph type="subTitle" idx="2"/>
          </p:nvPr>
        </p:nvSpPr>
        <p:spPr>
          <a:xfrm>
            <a:off x="3944800" y="3048000"/>
            <a:ext cx="4302400" cy="13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9" name="Google Shape;2119;p25"/>
          <p:cNvSpPr txBox="1"/>
          <p:nvPr/>
        </p:nvSpPr>
        <p:spPr>
          <a:xfrm>
            <a:off x="4096000" y="5096067"/>
            <a:ext cx="4000000" cy="8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spcBef>
                <a:spcPts val="400"/>
              </a:spcBef>
              <a:buClr>
                <a:srgbClr val="000000"/>
              </a:buClr>
              <a:buFont typeface="Arial"/>
              <a:buNone/>
            </a:pPr>
            <a:r>
              <a:rPr lang="en" sz="1333" ker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CREDITS: This presentation template was created by </a:t>
            </a:r>
            <a:r>
              <a:rPr lang="en" sz="1333" b="1" kern="0">
                <a:solidFill>
                  <a:srgbClr val="FFFFFF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 ker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, including icons by </a:t>
            </a:r>
            <a:r>
              <a:rPr lang="en" sz="1333" b="1" kern="0">
                <a:solidFill>
                  <a:srgbClr val="FFFFFF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 ker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, and infographics &amp; images by </a:t>
            </a:r>
            <a:r>
              <a:rPr lang="en" sz="1333" b="1" kern="0">
                <a:solidFill>
                  <a:srgbClr val="FFFFFF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kern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20" name="Google Shape;2120;p25"/>
          <p:cNvSpPr/>
          <p:nvPr/>
        </p:nvSpPr>
        <p:spPr>
          <a:xfrm>
            <a:off x="-2420933" y="2232401"/>
            <a:ext cx="4545033" cy="4793500"/>
          </a:xfrm>
          <a:custGeom>
            <a:avLst/>
            <a:gdLst/>
            <a:ahLst/>
            <a:cxnLst/>
            <a:rect l="l" t="t" r="r" b="b"/>
            <a:pathLst>
              <a:path w="136351" h="143805" extrusionOk="0">
                <a:moveTo>
                  <a:pt x="0" y="1"/>
                </a:moveTo>
                <a:lnTo>
                  <a:pt x="0" y="143804"/>
                </a:lnTo>
                <a:lnTo>
                  <a:pt x="134279" y="143804"/>
                </a:lnTo>
                <a:cubicBezTo>
                  <a:pt x="135053" y="138756"/>
                  <a:pt x="136232" y="133815"/>
                  <a:pt x="136267" y="128564"/>
                </a:cubicBezTo>
                <a:cubicBezTo>
                  <a:pt x="136327" y="116706"/>
                  <a:pt x="136351" y="104871"/>
                  <a:pt x="133624" y="93334"/>
                </a:cubicBezTo>
                <a:cubicBezTo>
                  <a:pt x="133315" y="91988"/>
                  <a:pt x="132969" y="90655"/>
                  <a:pt x="132577" y="89309"/>
                </a:cubicBezTo>
                <a:cubicBezTo>
                  <a:pt x="129457" y="78772"/>
                  <a:pt x="122968" y="65533"/>
                  <a:pt x="114967" y="57543"/>
                </a:cubicBezTo>
                <a:cubicBezTo>
                  <a:pt x="105430" y="48030"/>
                  <a:pt x="95203" y="40541"/>
                  <a:pt x="83559" y="33683"/>
                </a:cubicBezTo>
                <a:cubicBezTo>
                  <a:pt x="74605" y="28397"/>
                  <a:pt x="66461" y="22527"/>
                  <a:pt x="57639" y="17015"/>
                </a:cubicBezTo>
                <a:cubicBezTo>
                  <a:pt x="48697" y="11407"/>
                  <a:pt x="38398" y="9085"/>
                  <a:pt x="28659" y="5156"/>
                </a:cubicBezTo>
                <a:cubicBezTo>
                  <a:pt x="28540" y="5097"/>
                  <a:pt x="28421" y="5049"/>
                  <a:pt x="28290" y="5001"/>
                </a:cubicBezTo>
                <a:cubicBezTo>
                  <a:pt x="22515" y="2739"/>
                  <a:pt x="15360" y="1608"/>
                  <a:pt x="9228" y="667"/>
                </a:cubicBezTo>
                <a:cubicBezTo>
                  <a:pt x="6882" y="310"/>
                  <a:pt x="4346" y="108"/>
                  <a:pt x="1763" y="36"/>
                </a:cubicBezTo>
                <a:cubicBezTo>
                  <a:pt x="1191" y="13"/>
                  <a:pt x="608" y="1"/>
                  <a:pt x="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21" name="Google Shape;2121;p25"/>
          <p:cNvSpPr/>
          <p:nvPr/>
        </p:nvSpPr>
        <p:spPr>
          <a:xfrm>
            <a:off x="-812566" y="2447317"/>
            <a:ext cx="2310233" cy="4363667"/>
          </a:xfrm>
          <a:custGeom>
            <a:avLst/>
            <a:gdLst/>
            <a:ahLst/>
            <a:cxnLst/>
            <a:rect l="l" t="t" r="r" b="b"/>
            <a:pathLst>
              <a:path w="69307" h="130910" extrusionOk="0">
                <a:moveTo>
                  <a:pt x="0" y="0"/>
                </a:moveTo>
                <a:lnTo>
                  <a:pt x="0" y="130909"/>
                </a:lnTo>
                <a:lnTo>
                  <a:pt x="69128" y="130909"/>
                </a:lnTo>
                <a:cubicBezTo>
                  <a:pt x="69307" y="127980"/>
                  <a:pt x="69235" y="125075"/>
                  <a:pt x="68997" y="121956"/>
                </a:cubicBezTo>
                <a:cubicBezTo>
                  <a:pt x="68449" y="114824"/>
                  <a:pt x="67425" y="107740"/>
                  <a:pt x="64687" y="101084"/>
                </a:cubicBezTo>
                <a:cubicBezTo>
                  <a:pt x="63580" y="98429"/>
                  <a:pt x="62603" y="95714"/>
                  <a:pt x="60817" y="93440"/>
                </a:cubicBezTo>
                <a:cubicBezTo>
                  <a:pt x="58234" y="90166"/>
                  <a:pt x="56305" y="86440"/>
                  <a:pt x="53757" y="83141"/>
                </a:cubicBezTo>
                <a:cubicBezTo>
                  <a:pt x="50971" y="79534"/>
                  <a:pt x="48447" y="75760"/>
                  <a:pt x="45899" y="71997"/>
                </a:cubicBezTo>
                <a:cubicBezTo>
                  <a:pt x="41470" y="65461"/>
                  <a:pt x="36648" y="58960"/>
                  <a:pt x="33338" y="51769"/>
                </a:cubicBezTo>
                <a:cubicBezTo>
                  <a:pt x="30373" y="45292"/>
                  <a:pt x="27837" y="38696"/>
                  <a:pt x="25182" y="32088"/>
                </a:cubicBezTo>
                <a:cubicBezTo>
                  <a:pt x="23765" y="28551"/>
                  <a:pt x="22098" y="25003"/>
                  <a:pt x="20431" y="21574"/>
                </a:cubicBezTo>
                <a:cubicBezTo>
                  <a:pt x="18288" y="17181"/>
                  <a:pt x="14836" y="13431"/>
                  <a:pt x="11454" y="9930"/>
                </a:cubicBezTo>
                <a:cubicBezTo>
                  <a:pt x="10823" y="9263"/>
                  <a:pt x="5799" y="4763"/>
                  <a:pt x="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122" name="Google Shape;2122;p25"/>
          <p:cNvGrpSpPr/>
          <p:nvPr/>
        </p:nvGrpSpPr>
        <p:grpSpPr>
          <a:xfrm>
            <a:off x="-2801000" y="4309117"/>
            <a:ext cx="6423767" cy="2567400"/>
            <a:chOff x="-8501525" y="4032225"/>
            <a:chExt cx="4817825" cy="1925550"/>
          </a:xfrm>
        </p:grpSpPr>
        <p:sp>
          <p:nvSpPr>
            <p:cNvPr id="2123" name="Google Shape;2123;p25"/>
            <p:cNvSpPr/>
            <p:nvPr/>
          </p:nvSpPr>
          <p:spPr>
            <a:xfrm>
              <a:off x="-8349100" y="5626625"/>
              <a:ext cx="140325" cy="52450"/>
            </a:xfrm>
            <a:custGeom>
              <a:avLst/>
              <a:gdLst/>
              <a:ahLst/>
              <a:cxnLst/>
              <a:rect l="l" t="t" r="r" b="b"/>
              <a:pathLst>
                <a:path w="5613" h="2098" extrusionOk="0">
                  <a:moveTo>
                    <a:pt x="5318" y="1"/>
                  </a:moveTo>
                  <a:cubicBezTo>
                    <a:pt x="5305" y="1"/>
                    <a:pt x="5293" y="2"/>
                    <a:pt x="5280" y="4"/>
                  </a:cubicBezTo>
                  <a:cubicBezTo>
                    <a:pt x="4399" y="123"/>
                    <a:pt x="3554" y="528"/>
                    <a:pt x="2720" y="802"/>
                  </a:cubicBezTo>
                  <a:cubicBezTo>
                    <a:pt x="1875" y="1099"/>
                    <a:pt x="1018" y="1385"/>
                    <a:pt x="184" y="1730"/>
                  </a:cubicBezTo>
                  <a:cubicBezTo>
                    <a:pt x="1" y="1806"/>
                    <a:pt x="42" y="2097"/>
                    <a:pt x="230" y="2097"/>
                  </a:cubicBezTo>
                  <a:cubicBezTo>
                    <a:pt x="249" y="2097"/>
                    <a:pt x="269" y="2094"/>
                    <a:pt x="291" y="2088"/>
                  </a:cubicBezTo>
                  <a:cubicBezTo>
                    <a:pt x="1208" y="1838"/>
                    <a:pt x="2125" y="1516"/>
                    <a:pt x="3030" y="1219"/>
                  </a:cubicBezTo>
                  <a:cubicBezTo>
                    <a:pt x="3839" y="957"/>
                    <a:pt x="4685" y="766"/>
                    <a:pt x="5423" y="349"/>
                  </a:cubicBezTo>
                  <a:cubicBezTo>
                    <a:pt x="5613" y="238"/>
                    <a:pt x="5499" y="1"/>
                    <a:pt x="531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24" name="Google Shape;2124;p25"/>
            <p:cNvSpPr/>
            <p:nvPr/>
          </p:nvSpPr>
          <p:spPr>
            <a:xfrm>
              <a:off x="-8270950" y="5812200"/>
              <a:ext cx="116950" cy="144950"/>
            </a:xfrm>
            <a:custGeom>
              <a:avLst/>
              <a:gdLst/>
              <a:ahLst/>
              <a:cxnLst/>
              <a:rect l="l" t="t" r="r" b="b"/>
              <a:pathLst>
                <a:path w="4678" h="5798" extrusionOk="0">
                  <a:moveTo>
                    <a:pt x="120" y="0"/>
                  </a:moveTo>
                  <a:cubicBezTo>
                    <a:pt x="58" y="0"/>
                    <a:pt x="1" y="65"/>
                    <a:pt x="35" y="142"/>
                  </a:cubicBezTo>
                  <a:cubicBezTo>
                    <a:pt x="535" y="1154"/>
                    <a:pt x="1261" y="2011"/>
                    <a:pt x="1940" y="2892"/>
                  </a:cubicBezTo>
                  <a:cubicBezTo>
                    <a:pt x="2678" y="3832"/>
                    <a:pt x="3392" y="5011"/>
                    <a:pt x="4321" y="5749"/>
                  </a:cubicBezTo>
                  <a:cubicBezTo>
                    <a:pt x="4364" y="5783"/>
                    <a:pt x="4410" y="5798"/>
                    <a:pt x="4453" y="5798"/>
                  </a:cubicBezTo>
                  <a:cubicBezTo>
                    <a:pt x="4577" y="5798"/>
                    <a:pt x="4678" y="5674"/>
                    <a:pt x="4607" y="5523"/>
                  </a:cubicBezTo>
                  <a:cubicBezTo>
                    <a:pt x="4166" y="4547"/>
                    <a:pt x="3297" y="3666"/>
                    <a:pt x="2630" y="2820"/>
                  </a:cubicBezTo>
                  <a:cubicBezTo>
                    <a:pt x="1856" y="1856"/>
                    <a:pt x="1142" y="820"/>
                    <a:pt x="190" y="34"/>
                  </a:cubicBezTo>
                  <a:cubicBezTo>
                    <a:pt x="169" y="11"/>
                    <a:pt x="144" y="0"/>
                    <a:pt x="12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25" name="Google Shape;2125;p25"/>
            <p:cNvSpPr/>
            <p:nvPr/>
          </p:nvSpPr>
          <p:spPr>
            <a:xfrm>
              <a:off x="-8045275" y="575172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17" y="1"/>
                  </a:moveTo>
                  <a:cubicBezTo>
                    <a:pt x="5986" y="24"/>
                    <a:pt x="4831" y="382"/>
                    <a:pt x="3736" y="644"/>
                  </a:cubicBezTo>
                  <a:cubicBezTo>
                    <a:pt x="2533" y="906"/>
                    <a:pt x="1319" y="1156"/>
                    <a:pt x="164" y="1537"/>
                  </a:cubicBezTo>
                  <a:cubicBezTo>
                    <a:pt x="1" y="1572"/>
                    <a:pt x="20" y="1835"/>
                    <a:pt x="177" y="1835"/>
                  </a:cubicBezTo>
                  <a:cubicBezTo>
                    <a:pt x="180" y="1835"/>
                    <a:pt x="184" y="1834"/>
                    <a:pt x="187" y="1834"/>
                  </a:cubicBezTo>
                  <a:cubicBezTo>
                    <a:pt x="1319" y="1691"/>
                    <a:pt x="2450" y="1453"/>
                    <a:pt x="3569" y="1239"/>
                  </a:cubicBezTo>
                  <a:cubicBezTo>
                    <a:pt x="4759" y="1001"/>
                    <a:pt x="6045" y="846"/>
                    <a:pt x="7153" y="370"/>
                  </a:cubicBezTo>
                  <a:cubicBezTo>
                    <a:pt x="7331" y="298"/>
                    <a:pt x="7331" y="1"/>
                    <a:pt x="711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26" name="Google Shape;2126;p25"/>
            <p:cNvSpPr/>
            <p:nvPr/>
          </p:nvSpPr>
          <p:spPr>
            <a:xfrm>
              <a:off x="-7669800" y="5787075"/>
              <a:ext cx="140275" cy="52450"/>
            </a:xfrm>
            <a:custGeom>
              <a:avLst/>
              <a:gdLst/>
              <a:ahLst/>
              <a:cxnLst/>
              <a:rect l="l" t="t" r="r" b="b"/>
              <a:pathLst>
                <a:path w="5611" h="2098" extrusionOk="0">
                  <a:moveTo>
                    <a:pt x="5319" y="0"/>
                  </a:moveTo>
                  <a:cubicBezTo>
                    <a:pt x="5306" y="0"/>
                    <a:pt x="5292" y="1"/>
                    <a:pt x="5278" y="4"/>
                  </a:cubicBezTo>
                  <a:cubicBezTo>
                    <a:pt x="4397" y="123"/>
                    <a:pt x="3552" y="515"/>
                    <a:pt x="2718" y="801"/>
                  </a:cubicBezTo>
                  <a:cubicBezTo>
                    <a:pt x="1873" y="1099"/>
                    <a:pt x="1028" y="1385"/>
                    <a:pt x="194" y="1730"/>
                  </a:cubicBezTo>
                  <a:cubicBezTo>
                    <a:pt x="0" y="1816"/>
                    <a:pt x="40" y="2097"/>
                    <a:pt x="226" y="2097"/>
                  </a:cubicBezTo>
                  <a:cubicBezTo>
                    <a:pt x="245" y="2097"/>
                    <a:pt x="267" y="2094"/>
                    <a:pt x="289" y="2087"/>
                  </a:cubicBezTo>
                  <a:cubicBezTo>
                    <a:pt x="1218" y="1825"/>
                    <a:pt x="2123" y="1516"/>
                    <a:pt x="3028" y="1218"/>
                  </a:cubicBezTo>
                  <a:cubicBezTo>
                    <a:pt x="3837" y="956"/>
                    <a:pt x="4683" y="754"/>
                    <a:pt x="5433" y="337"/>
                  </a:cubicBezTo>
                  <a:cubicBezTo>
                    <a:pt x="5611" y="226"/>
                    <a:pt x="5508" y="0"/>
                    <a:pt x="531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27" name="Google Shape;2127;p25"/>
            <p:cNvSpPr/>
            <p:nvPr/>
          </p:nvSpPr>
          <p:spPr>
            <a:xfrm>
              <a:off x="-7365650" y="5912175"/>
              <a:ext cx="183225" cy="45600"/>
            </a:xfrm>
            <a:custGeom>
              <a:avLst/>
              <a:gdLst/>
              <a:ahLst/>
              <a:cxnLst/>
              <a:rect l="l" t="t" r="r" b="b"/>
              <a:pathLst>
                <a:path w="7329" h="1824" extrusionOk="0">
                  <a:moveTo>
                    <a:pt x="7102" y="0"/>
                  </a:moveTo>
                  <a:cubicBezTo>
                    <a:pt x="5971" y="24"/>
                    <a:pt x="4828" y="381"/>
                    <a:pt x="3721" y="631"/>
                  </a:cubicBezTo>
                  <a:cubicBezTo>
                    <a:pt x="2518" y="905"/>
                    <a:pt x="1316" y="1155"/>
                    <a:pt x="149" y="1524"/>
                  </a:cubicBezTo>
                  <a:cubicBezTo>
                    <a:pt x="0" y="1570"/>
                    <a:pt x="5" y="1823"/>
                    <a:pt x="163" y="1823"/>
                  </a:cubicBezTo>
                  <a:cubicBezTo>
                    <a:pt x="170" y="1823"/>
                    <a:pt x="177" y="1823"/>
                    <a:pt x="184" y="1822"/>
                  </a:cubicBezTo>
                  <a:cubicBezTo>
                    <a:pt x="1316" y="1691"/>
                    <a:pt x="2447" y="1453"/>
                    <a:pt x="3566" y="1226"/>
                  </a:cubicBezTo>
                  <a:cubicBezTo>
                    <a:pt x="4756" y="988"/>
                    <a:pt x="6030" y="845"/>
                    <a:pt x="7150" y="369"/>
                  </a:cubicBezTo>
                  <a:cubicBezTo>
                    <a:pt x="7328" y="298"/>
                    <a:pt x="7328" y="0"/>
                    <a:pt x="710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28" name="Google Shape;2128;p25"/>
            <p:cNvSpPr/>
            <p:nvPr/>
          </p:nvSpPr>
          <p:spPr>
            <a:xfrm>
              <a:off x="-8430475" y="5412050"/>
              <a:ext cx="103425" cy="137525"/>
            </a:xfrm>
            <a:custGeom>
              <a:avLst/>
              <a:gdLst/>
              <a:ahLst/>
              <a:cxnLst/>
              <a:rect l="l" t="t" r="r" b="b"/>
              <a:pathLst>
                <a:path w="4137" h="5501" extrusionOk="0">
                  <a:moveTo>
                    <a:pt x="234" y="0"/>
                  </a:moveTo>
                  <a:cubicBezTo>
                    <a:pt x="116" y="0"/>
                    <a:pt x="1" y="139"/>
                    <a:pt x="82" y="265"/>
                  </a:cubicBezTo>
                  <a:cubicBezTo>
                    <a:pt x="641" y="1229"/>
                    <a:pt x="1308" y="2134"/>
                    <a:pt x="1951" y="3063"/>
                  </a:cubicBezTo>
                  <a:cubicBezTo>
                    <a:pt x="2522" y="3872"/>
                    <a:pt x="3034" y="4837"/>
                    <a:pt x="3796" y="5456"/>
                  </a:cubicBezTo>
                  <a:cubicBezTo>
                    <a:pt x="3831" y="5487"/>
                    <a:pt x="3875" y="5501"/>
                    <a:pt x="3920" y="5501"/>
                  </a:cubicBezTo>
                  <a:cubicBezTo>
                    <a:pt x="4028" y="5501"/>
                    <a:pt x="4136" y="5416"/>
                    <a:pt x="4094" y="5289"/>
                  </a:cubicBezTo>
                  <a:cubicBezTo>
                    <a:pt x="3725" y="4325"/>
                    <a:pt x="2939" y="3467"/>
                    <a:pt x="2308" y="2610"/>
                  </a:cubicBezTo>
                  <a:cubicBezTo>
                    <a:pt x="1665" y="1753"/>
                    <a:pt x="1058" y="860"/>
                    <a:pt x="344" y="50"/>
                  </a:cubicBezTo>
                  <a:cubicBezTo>
                    <a:pt x="311" y="15"/>
                    <a:pt x="272" y="0"/>
                    <a:pt x="2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29" name="Google Shape;2129;p25"/>
            <p:cNvSpPr/>
            <p:nvPr/>
          </p:nvSpPr>
          <p:spPr>
            <a:xfrm>
              <a:off x="-8217550" y="5302825"/>
              <a:ext cx="140450" cy="52325"/>
            </a:xfrm>
            <a:custGeom>
              <a:avLst/>
              <a:gdLst/>
              <a:ahLst/>
              <a:cxnLst/>
              <a:rect l="l" t="t" r="r" b="b"/>
              <a:pathLst>
                <a:path w="5618" h="2093" extrusionOk="0">
                  <a:moveTo>
                    <a:pt x="5309" y="1"/>
                  </a:moveTo>
                  <a:cubicBezTo>
                    <a:pt x="5300" y="1"/>
                    <a:pt x="5290" y="1"/>
                    <a:pt x="5281" y="2"/>
                  </a:cubicBezTo>
                  <a:cubicBezTo>
                    <a:pt x="4400" y="121"/>
                    <a:pt x="3554" y="526"/>
                    <a:pt x="2721" y="812"/>
                  </a:cubicBezTo>
                  <a:cubicBezTo>
                    <a:pt x="1875" y="1109"/>
                    <a:pt x="1030" y="1395"/>
                    <a:pt x="197" y="1728"/>
                  </a:cubicBezTo>
                  <a:cubicBezTo>
                    <a:pt x="0" y="1816"/>
                    <a:pt x="54" y="2093"/>
                    <a:pt x="238" y="2093"/>
                  </a:cubicBezTo>
                  <a:cubicBezTo>
                    <a:pt x="255" y="2093"/>
                    <a:pt x="273" y="2091"/>
                    <a:pt x="292" y="2086"/>
                  </a:cubicBezTo>
                  <a:cubicBezTo>
                    <a:pt x="1221" y="1836"/>
                    <a:pt x="2125" y="1526"/>
                    <a:pt x="3042" y="1228"/>
                  </a:cubicBezTo>
                  <a:cubicBezTo>
                    <a:pt x="3840" y="955"/>
                    <a:pt x="4685" y="764"/>
                    <a:pt x="5435" y="347"/>
                  </a:cubicBezTo>
                  <a:cubicBezTo>
                    <a:pt x="5617" y="234"/>
                    <a:pt x="5506" y="1"/>
                    <a:pt x="53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30" name="Google Shape;2130;p25"/>
            <p:cNvSpPr/>
            <p:nvPr/>
          </p:nvSpPr>
          <p:spPr>
            <a:xfrm>
              <a:off x="-8139075" y="5488500"/>
              <a:ext cx="116650" cy="145050"/>
            </a:xfrm>
            <a:custGeom>
              <a:avLst/>
              <a:gdLst/>
              <a:ahLst/>
              <a:cxnLst/>
              <a:rect l="l" t="t" r="r" b="b"/>
              <a:pathLst>
                <a:path w="4666" h="5802" extrusionOk="0">
                  <a:moveTo>
                    <a:pt x="107" y="1"/>
                  </a:moveTo>
                  <a:cubicBezTo>
                    <a:pt x="50" y="1"/>
                    <a:pt x="1" y="68"/>
                    <a:pt x="34" y="136"/>
                  </a:cubicBezTo>
                  <a:cubicBezTo>
                    <a:pt x="522" y="1148"/>
                    <a:pt x="1249" y="2017"/>
                    <a:pt x="1939" y="2898"/>
                  </a:cubicBezTo>
                  <a:cubicBezTo>
                    <a:pt x="2666" y="3826"/>
                    <a:pt x="3380" y="5005"/>
                    <a:pt x="4320" y="5755"/>
                  </a:cubicBezTo>
                  <a:cubicBezTo>
                    <a:pt x="4359" y="5788"/>
                    <a:pt x="4401" y="5802"/>
                    <a:pt x="4441" y="5802"/>
                  </a:cubicBezTo>
                  <a:cubicBezTo>
                    <a:pt x="4563" y="5802"/>
                    <a:pt x="4666" y="5672"/>
                    <a:pt x="4594" y="5529"/>
                  </a:cubicBezTo>
                  <a:cubicBezTo>
                    <a:pt x="4154" y="4541"/>
                    <a:pt x="3285" y="3672"/>
                    <a:pt x="2618" y="2814"/>
                  </a:cubicBezTo>
                  <a:cubicBezTo>
                    <a:pt x="1844" y="1850"/>
                    <a:pt x="1130" y="826"/>
                    <a:pt x="177" y="40"/>
                  </a:cubicBezTo>
                  <a:cubicBezTo>
                    <a:pt x="156" y="12"/>
                    <a:pt x="131" y="1"/>
                    <a:pt x="10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31" name="Google Shape;2131;p25"/>
            <p:cNvSpPr/>
            <p:nvPr/>
          </p:nvSpPr>
          <p:spPr>
            <a:xfrm>
              <a:off x="-7913425" y="54275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2" y="906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691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2" y="298"/>
                    <a:pt x="7332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32" name="Google Shape;2132;p25"/>
            <p:cNvSpPr/>
            <p:nvPr/>
          </p:nvSpPr>
          <p:spPr>
            <a:xfrm>
              <a:off x="-7751500" y="5572475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8" y="1"/>
                  </a:moveTo>
                  <a:cubicBezTo>
                    <a:pt x="122" y="1"/>
                    <a:pt x="0" y="140"/>
                    <a:pt x="81" y="265"/>
                  </a:cubicBezTo>
                  <a:cubicBezTo>
                    <a:pt x="640" y="1229"/>
                    <a:pt x="1319" y="2134"/>
                    <a:pt x="1950" y="3063"/>
                  </a:cubicBezTo>
                  <a:cubicBezTo>
                    <a:pt x="2522" y="3861"/>
                    <a:pt x="3045" y="4837"/>
                    <a:pt x="3796" y="5456"/>
                  </a:cubicBezTo>
                  <a:cubicBezTo>
                    <a:pt x="3830" y="5487"/>
                    <a:pt x="3874" y="5501"/>
                    <a:pt x="3919" y="5501"/>
                  </a:cubicBezTo>
                  <a:cubicBezTo>
                    <a:pt x="4027" y="5501"/>
                    <a:pt x="4136" y="5416"/>
                    <a:pt x="4093" y="5289"/>
                  </a:cubicBezTo>
                  <a:cubicBezTo>
                    <a:pt x="3724" y="4325"/>
                    <a:pt x="2938" y="3468"/>
                    <a:pt x="2307" y="2611"/>
                  </a:cubicBezTo>
                  <a:cubicBezTo>
                    <a:pt x="1676" y="1753"/>
                    <a:pt x="1057" y="860"/>
                    <a:pt x="343" y="51"/>
                  </a:cubicBezTo>
                  <a:cubicBezTo>
                    <a:pt x="313" y="15"/>
                    <a:pt x="276" y="1"/>
                    <a:pt x="23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33" name="Google Shape;2133;p25"/>
            <p:cNvSpPr/>
            <p:nvPr/>
          </p:nvSpPr>
          <p:spPr>
            <a:xfrm>
              <a:off x="-7538025" y="5463225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19" y="0"/>
                  </a:moveTo>
                  <a:cubicBezTo>
                    <a:pt x="5307" y="0"/>
                    <a:pt x="5294" y="1"/>
                    <a:pt x="5282" y="4"/>
                  </a:cubicBezTo>
                  <a:cubicBezTo>
                    <a:pt x="4401" y="123"/>
                    <a:pt x="3555" y="527"/>
                    <a:pt x="2722" y="813"/>
                  </a:cubicBezTo>
                  <a:cubicBezTo>
                    <a:pt x="1876" y="1111"/>
                    <a:pt x="1019" y="1385"/>
                    <a:pt x="186" y="1730"/>
                  </a:cubicBezTo>
                  <a:cubicBezTo>
                    <a:pt x="0" y="1817"/>
                    <a:pt x="45" y="2094"/>
                    <a:pt x="237" y="2094"/>
                  </a:cubicBezTo>
                  <a:cubicBezTo>
                    <a:pt x="254" y="2094"/>
                    <a:pt x="273" y="2092"/>
                    <a:pt x="293" y="2087"/>
                  </a:cubicBezTo>
                  <a:cubicBezTo>
                    <a:pt x="1210" y="1837"/>
                    <a:pt x="2126" y="1528"/>
                    <a:pt x="3031" y="1230"/>
                  </a:cubicBezTo>
                  <a:cubicBezTo>
                    <a:pt x="3841" y="956"/>
                    <a:pt x="4686" y="766"/>
                    <a:pt x="5424" y="349"/>
                  </a:cubicBezTo>
                  <a:cubicBezTo>
                    <a:pt x="5614" y="237"/>
                    <a:pt x="5501" y="0"/>
                    <a:pt x="531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34" name="Google Shape;2134;p25"/>
            <p:cNvSpPr/>
            <p:nvPr/>
          </p:nvSpPr>
          <p:spPr>
            <a:xfrm>
              <a:off x="-7460050" y="5648775"/>
              <a:ext cx="117150" cy="145100"/>
            </a:xfrm>
            <a:custGeom>
              <a:avLst/>
              <a:gdLst/>
              <a:ahLst/>
              <a:cxnLst/>
              <a:rect l="l" t="t" r="r" b="b"/>
              <a:pathLst>
                <a:path w="4686" h="5804" extrusionOk="0">
                  <a:moveTo>
                    <a:pt x="116" y="1"/>
                  </a:moveTo>
                  <a:cubicBezTo>
                    <a:pt x="50" y="1"/>
                    <a:pt x="1" y="65"/>
                    <a:pt x="43" y="142"/>
                  </a:cubicBezTo>
                  <a:cubicBezTo>
                    <a:pt x="543" y="1154"/>
                    <a:pt x="1270" y="2011"/>
                    <a:pt x="1948" y="2892"/>
                  </a:cubicBezTo>
                  <a:cubicBezTo>
                    <a:pt x="2686" y="3845"/>
                    <a:pt x="3401" y="5012"/>
                    <a:pt x="4330" y="5750"/>
                  </a:cubicBezTo>
                  <a:cubicBezTo>
                    <a:pt x="4373" y="5787"/>
                    <a:pt x="4420" y="5804"/>
                    <a:pt x="4464" y="5804"/>
                  </a:cubicBezTo>
                  <a:cubicBezTo>
                    <a:pt x="4587" y="5804"/>
                    <a:pt x="4686" y="5676"/>
                    <a:pt x="4615" y="5536"/>
                  </a:cubicBezTo>
                  <a:cubicBezTo>
                    <a:pt x="4175" y="4547"/>
                    <a:pt x="3306" y="3666"/>
                    <a:pt x="2639" y="2821"/>
                  </a:cubicBezTo>
                  <a:cubicBezTo>
                    <a:pt x="1865" y="1856"/>
                    <a:pt x="1151" y="821"/>
                    <a:pt x="198" y="35"/>
                  </a:cubicBezTo>
                  <a:cubicBezTo>
                    <a:pt x="171" y="11"/>
                    <a:pt x="142" y="1"/>
                    <a:pt x="1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35" name="Google Shape;2135;p25"/>
            <p:cNvSpPr/>
            <p:nvPr/>
          </p:nvSpPr>
          <p:spPr>
            <a:xfrm>
              <a:off x="-7234000" y="5588025"/>
              <a:ext cx="183125" cy="45625"/>
            </a:xfrm>
            <a:custGeom>
              <a:avLst/>
              <a:gdLst/>
              <a:ahLst/>
              <a:cxnLst/>
              <a:rect l="l" t="t" r="r" b="b"/>
              <a:pathLst>
                <a:path w="7325" h="1825" extrusionOk="0">
                  <a:moveTo>
                    <a:pt x="7110" y="0"/>
                  </a:moveTo>
                  <a:cubicBezTo>
                    <a:pt x="5979" y="24"/>
                    <a:pt x="4824" y="381"/>
                    <a:pt x="3729" y="631"/>
                  </a:cubicBezTo>
                  <a:cubicBezTo>
                    <a:pt x="2527" y="905"/>
                    <a:pt x="1312" y="1155"/>
                    <a:pt x="157" y="1524"/>
                  </a:cubicBezTo>
                  <a:cubicBezTo>
                    <a:pt x="0" y="1569"/>
                    <a:pt x="2" y="1825"/>
                    <a:pt x="151" y="1825"/>
                  </a:cubicBezTo>
                  <a:cubicBezTo>
                    <a:pt x="161" y="1825"/>
                    <a:pt x="171" y="1824"/>
                    <a:pt x="181" y="1822"/>
                  </a:cubicBezTo>
                  <a:cubicBezTo>
                    <a:pt x="1312" y="1691"/>
                    <a:pt x="2443" y="1453"/>
                    <a:pt x="3562" y="1227"/>
                  </a:cubicBezTo>
                  <a:cubicBezTo>
                    <a:pt x="4753" y="1000"/>
                    <a:pt x="6039" y="846"/>
                    <a:pt x="7146" y="369"/>
                  </a:cubicBezTo>
                  <a:cubicBezTo>
                    <a:pt x="7325" y="298"/>
                    <a:pt x="7325" y="0"/>
                    <a:pt x="711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36" name="Google Shape;2136;p25"/>
            <p:cNvSpPr/>
            <p:nvPr/>
          </p:nvSpPr>
          <p:spPr>
            <a:xfrm>
              <a:off x="-7072075" y="5733050"/>
              <a:ext cx="103225" cy="137700"/>
            </a:xfrm>
            <a:custGeom>
              <a:avLst/>
              <a:gdLst/>
              <a:ahLst/>
              <a:cxnLst/>
              <a:rect l="l" t="t" r="r" b="b"/>
              <a:pathLst>
                <a:path w="4129" h="5508" extrusionOk="0">
                  <a:moveTo>
                    <a:pt x="227" y="0"/>
                  </a:moveTo>
                  <a:cubicBezTo>
                    <a:pt x="115" y="0"/>
                    <a:pt x="0" y="139"/>
                    <a:pt x="62" y="271"/>
                  </a:cubicBezTo>
                  <a:cubicBezTo>
                    <a:pt x="633" y="1236"/>
                    <a:pt x="1300" y="2141"/>
                    <a:pt x="1943" y="3069"/>
                  </a:cubicBezTo>
                  <a:cubicBezTo>
                    <a:pt x="2503" y="3867"/>
                    <a:pt x="3027" y="4843"/>
                    <a:pt x="3789" y="5463"/>
                  </a:cubicBezTo>
                  <a:cubicBezTo>
                    <a:pt x="3823" y="5494"/>
                    <a:pt x="3867" y="5508"/>
                    <a:pt x="3912" y="5508"/>
                  </a:cubicBezTo>
                  <a:cubicBezTo>
                    <a:pt x="4021" y="5508"/>
                    <a:pt x="4129" y="5423"/>
                    <a:pt x="4086" y="5296"/>
                  </a:cubicBezTo>
                  <a:cubicBezTo>
                    <a:pt x="3705" y="4331"/>
                    <a:pt x="2919" y="3474"/>
                    <a:pt x="2300" y="2617"/>
                  </a:cubicBezTo>
                  <a:cubicBezTo>
                    <a:pt x="1657" y="1760"/>
                    <a:pt x="1050" y="867"/>
                    <a:pt x="336" y="57"/>
                  </a:cubicBezTo>
                  <a:cubicBezTo>
                    <a:pt x="305" y="17"/>
                    <a:pt x="266" y="0"/>
                    <a:pt x="227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37" name="Google Shape;2137;p25"/>
            <p:cNvSpPr/>
            <p:nvPr/>
          </p:nvSpPr>
          <p:spPr>
            <a:xfrm>
              <a:off x="-6859100" y="5623650"/>
              <a:ext cx="140400" cy="52375"/>
            </a:xfrm>
            <a:custGeom>
              <a:avLst/>
              <a:gdLst/>
              <a:ahLst/>
              <a:cxnLst/>
              <a:rect l="l" t="t" r="r" b="b"/>
              <a:pathLst>
                <a:path w="5616" h="2095" extrusionOk="0">
                  <a:moveTo>
                    <a:pt x="5320" y="1"/>
                  </a:moveTo>
                  <a:cubicBezTo>
                    <a:pt x="5308" y="1"/>
                    <a:pt x="5296" y="2"/>
                    <a:pt x="5283" y="4"/>
                  </a:cubicBezTo>
                  <a:cubicBezTo>
                    <a:pt x="4402" y="123"/>
                    <a:pt x="3556" y="528"/>
                    <a:pt x="2723" y="802"/>
                  </a:cubicBezTo>
                  <a:cubicBezTo>
                    <a:pt x="1878" y="1099"/>
                    <a:pt x="1020" y="1385"/>
                    <a:pt x="187" y="1730"/>
                  </a:cubicBezTo>
                  <a:cubicBezTo>
                    <a:pt x="1" y="1807"/>
                    <a:pt x="46" y="2095"/>
                    <a:pt x="239" y="2095"/>
                  </a:cubicBezTo>
                  <a:cubicBezTo>
                    <a:pt x="256" y="2095"/>
                    <a:pt x="275" y="2092"/>
                    <a:pt x="294" y="2088"/>
                  </a:cubicBezTo>
                  <a:cubicBezTo>
                    <a:pt x="1223" y="1838"/>
                    <a:pt x="2128" y="1516"/>
                    <a:pt x="3032" y="1218"/>
                  </a:cubicBezTo>
                  <a:cubicBezTo>
                    <a:pt x="3842" y="957"/>
                    <a:pt x="4687" y="766"/>
                    <a:pt x="5426" y="349"/>
                  </a:cubicBezTo>
                  <a:cubicBezTo>
                    <a:pt x="5615" y="238"/>
                    <a:pt x="5502" y="1"/>
                    <a:pt x="532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38" name="Google Shape;2138;p25"/>
            <p:cNvSpPr/>
            <p:nvPr/>
          </p:nvSpPr>
          <p:spPr>
            <a:xfrm>
              <a:off x="-6780675" y="5809225"/>
              <a:ext cx="116750" cy="144950"/>
            </a:xfrm>
            <a:custGeom>
              <a:avLst/>
              <a:gdLst/>
              <a:ahLst/>
              <a:cxnLst/>
              <a:rect l="l" t="t" r="r" b="b"/>
              <a:pathLst>
                <a:path w="4670" h="5798" extrusionOk="0">
                  <a:moveTo>
                    <a:pt x="113" y="0"/>
                  </a:moveTo>
                  <a:cubicBezTo>
                    <a:pt x="55" y="0"/>
                    <a:pt x="1" y="65"/>
                    <a:pt x="26" y="141"/>
                  </a:cubicBezTo>
                  <a:cubicBezTo>
                    <a:pt x="527" y="1153"/>
                    <a:pt x="1253" y="2011"/>
                    <a:pt x="1931" y="2892"/>
                  </a:cubicBezTo>
                  <a:cubicBezTo>
                    <a:pt x="2670" y="3832"/>
                    <a:pt x="3384" y="5011"/>
                    <a:pt x="4313" y="5749"/>
                  </a:cubicBezTo>
                  <a:cubicBezTo>
                    <a:pt x="4355" y="5783"/>
                    <a:pt x="4401" y="5798"/>
                    <a:pt x="4444" y="5798"/>
                  </a:cubicBezTo>
                  <a:cubicBezTo>
                    <a:pt x="4569" y="5798"/>
                    <a:pt x="4669" y="5674"/>
                    <a:pt x="4598" y="5523"/>
                  </a:cubicBezTo>
                  <a:cubicBezTo>
                    <a:pt x="4158" y="4547"/>
                    <a:pt x="3289" y="3666"/>
                    <a:pt x="2622" y="2820"/>
                  </a:cubicBezTo>
                  <a:cubicBezTo>
                    <a:pt x="1848" y="1856"/>
                    <a:pt x="1134" y="820"/>
                    <a:pt x="181" y="34"/>
                  </a:cubicBezTo>
                  <a:cubicBezTo>
                    <a:pt x="161" y="11"/>
                    <a:pt x="137" y="0"/>
                    <a:pt x="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39" name="Google Shape;2139;p25"/>
            <p:cNvSpPr/>
            <p:nvPr/>
          </p:nvSpPr>
          <p:spPr>
            <a:xfrm>
              <a:off x="-6555050" y="5748450"/>
              <a:ext cx="183425" cy="45650"/>
            </a:xfrm>
            <a:custGeom>
              <a:avLst/>
              <a:gdLst/>
              <a:ahLst/>
              <a:cxnLst/>
              <a:rect l="l" t="t" r="r" b="b"/>
              <a:pathLst>
                <a:path w="7337" h="1826" extrusionOk="0">
                  <a:moveTo>
                    <a:pt x="7111" y="1"/>
                  </a:moveTo>
                  <a:cubicBezTo>
                    <a:pt x="5980" y="25"/>
                    <a:pt x="4837" y="382"/>
                    <a:pt x="3729" y="632"/>
                  </a:cubicBezTo>
                  <a:cubicBezTo>
                    <a:pt x="2527" y="906"/>
                    <a:pt x="1324" y="1156"/>
                    <a:pt x="157" y="1525"/>
                  </a:cubicBezTo>
                  <a:cubicBezTo>
                    <a:pt x="0" y="1570"/>
                    <a:pt x="12" y="1825"/>
                    <a:pt x="163" y="1825"/>
                  </a:cubicBezTo>
                  <a:cubicBezTo>
                    <a:pt x="173" y="1825"/>
                    <a:pt x="183" y="1824"/>
                    <a:pt x="193" y="1822"/>
                  </a:cubicBezTo>
                  <a:cubicBezTo>
                    <a:pt x="1324" y="1691"/>
                    <a:pt x="2455" y="1453"/>
                    <a:pt x="3563" y="1227"/>
                  </a:cubicBezTo>
                  <a:cubicBezTo>
                    <a:pt x="4753" y="989"/>
                    <a:pt x="6039" y="846"/>
                    <a:pt x="7158" y="370"/>
                  </a:cubicBezTo>
                  <a:cubicBezTo>
                    <a:pt x="7337" y="298"/>
                    <a:pt x="7337" y="1"/>
                    <a:pt x="711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40" name="Google Shape;2140;p25"/>
            <p:cNvSpPr/>
            <p:nvPr/>
          </p:nvSpPr>
          <p:spPr>
            <a:xfrm>
              <a:off x="-6179850" y="5784100"/>
              <a:ext cx="140100" cy="52375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12" y="0"/>
                  </a:moveTo>
                  <a:cubicBezTo>
                    <a:pt x="5299" y="0"/>
                    <a:pt x="5285" y="1"/>
                    <a:pt x="5271" y="3"/>
                  </a:cubicBezTo>
                  <a:cubicBezTo>
                    <a:pt x="4390" y="123"/>
                    <a:pt x="3545" y="515"/>
                    <a:pt x="2711" y="801"/>
                  </a:cubicBezTo>
                  <a:cubicBezTo>
                    <a:pt x="1866" y="1099"/>
                    <a:pt x="1020" y="1385"/>
                    <a:pt x="187" y="1730"/>
                  </a:cubicBezTo>
                  <a:cubicBezTo>
                    <a:pt x="1" y="1806"/>
                    <a:pt x="56" y="2094"/>
                    <a:pt x="233" y="2094"/>
                  </a:cubicBezTo>
                  <a:cubicBezTo>
                    <a:pt x="248" y="2094"/>
                    <a:pt x="265" y="2092"/>
                    <a:pt x="282" y="2087"/>
                  </a:cubicBezTo>
                  <a:cubicBezTo>
                    <a:pt x="1211" y="1825"/>
                    <a:pt x="2116" y="1516"/>
                    <a:pt x="3021" y="1218"/>
                  </a:cubicBezTo>
                  <a:cubicBezTo>
                    <a:pt x="3830" y="956"/>
                    <a:pt x="4676" y="754"/>
                    <a:pt x="5426" y="337"/>
                  </a:cubicBezTo>
                  <a:cubicBezTo>
                    <a:pt x="5604" y="226"/>
                    <a:pt x="5501" y="0"/>
                    <a:pt x="531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41" name="Google Shape;2141;p25"/>
            <p:cNvSpPr/>
            <p:nvPr/>
          </p:nvSpPr>
          <p:spPr>
            <a:xfrm>
              <a:off x="-5875500" y="5908600"/>
              <a:ext cx="183125" cy="45925"/>
            </a:xfrm>
            <a:custGeom>
              <a:avLst/>
              <a:gdLst/>
              <a:ahLst/>
              <a:cxnLst/>
              <a:rect l="l" t="t" r="r" b="b"/>
              <a:pathLst>
                <a:path w="7325" h="1837" extrusionOk="0">
                  <a:moveTo>
                    <a:pt x="7099" y="0"/>
                  </a:moveTo>
                  <a:cubicBezTo>
                    <a:pt x="5968" y="36"/>
                    <a:pt x="4825" y="393"/>
                    <a:pt x="3729" y="643"/>
                  </a:cubicBezTo>
                  <a:cubicBezTo>
                    <a:pt x="2515" y="917"/>
                    <a:pt x="1312" y="1167"/>
                    <a:pt x="157" y="1536"/>
                  </a:cubicBezTo>
                  <a:cubicBezTo>
                    <a:pt x="0" y="1581"/>
                    <a:pt x="2" y="1837"/>
                    <a:pt x="151" y="1837"/>
                  </a:cubicBezTo>
                  <a:cubicBezTo>
                    <a:pt x="161" y="1837"/>
                    <a:pt x="171" y="1836"/>
                    <a:pt x="181" y="1834"/>
                  </a:cubicBezTo>
                  <a:cubicBezTo>
                    <a:pt x="1312" y="1703"/>
                    <a:pt x="2443" y="1465"/>
                    <a:pt x="3563" y="1239"/>
                  </a:cubicBezTo>
                  <a:cubicBezTo>
                    <a:pt x="4753" y="1000"/>
                    <a:pt x="6027" y="858"/>
                    <a:pt x="7146" y="381"/>
                  </a:cubicBezTo>
                  <a:cubicBezTo>
                    <a:pt x="7325" y="298"/>
                    <a:pt x="7325" y="0"/>
                    <a:pt x="709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42" name="Google Shape;2142;p25"/>
            <p:cNvSpPr/>
            <p:nvPr/>
          </p:nvSpPr>
          <p:spPr>
            <a:xfrm>
              <a:off x="-8460650" y="4943300"/>
              <a:ext cx="183150" cy="45650"/>
            </a:xfrm>
            <a:custGeom>
              <a:avLst/>
              <a:gdLst/>
              <a:ahLst/>
              <a:cxnLst/>
              <a:rect l="l" t="t" r="r" b="b"/>
              <a:pathLst>
                <a:path w="7326" h="1826" extrusionOk="0">
                  <a:moveTo>
                    <a:pt x="7099" y="0"/>
                  </a:moveTo>
                  <a:cubicBezTo>
                    <a:pt x="5968" y="24"/>
                    <a:pt x="4825" y="381"/>
                    <a:pt x="3729" y="631"/>
                  </a:cubicBezTo>
                  <a:cubicBezTo>
                    <a:pt x="2515" y="905"/>
                    <a:pt x="1312" y="1155"/>
                    <a:pt x="158" y="1524"/>
                  </a:cubicBezTo>
                  <a:cubicBezTo>
                    <a:pt x="1" y="1569"/>
                    <a:pt x="2" y="1825"/>
                    <a:pt x="152" y="1825"/>
                  </a:cubicBezTo>
                  <a:cubicBezTo>
                    <a:pt x="161" y="1825"/>
                    <a:pt x="171" y="1824"/>
                    <a:pt x="181" y="1822"/>
                  </a:cubicBezTo>
                  <a:cubicBezTo>
                    <a:pt x="1312" y="1691"/>
                    <a:pt x="2444" y="1453"/>
                    <a:pt x="3563" y="1227"/>
                  </a:cubicBezTo>
                  <a:cubicBezTo>
                    <a:pt x="4753" y="989"/>
                    <a:pt x="6027" y="846"/>
                    <a:pt x="7147" y="369"/>
                  </a:cubicBezTo>
                  <a:cubicBezTo>
                    <a:pt x="7325" y="298"/>
                    <a:pt x="7325" y="0"/>
                    <a:pt x="709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43" name="Google Shape;2143;p25"/>
            <p:cNvSpPr/>
            <p:nvPr/>
          </p:nvSpPr>
          <p:spPr>
            <a:xfrm>
              <a:off x="-8298850" y="5088150"/>
              <a:ext cx="103675" cy="137750"/>
            </a:xfrm>
            <a:custGeom>
              <a:avLst/>
              <a:gdLst/>
              <a:ahLst/>
              <a:cxnLst/>
              <a:rect l="l" t="t" r="r" b="b"/>
              <a:pathLst>
                <a:path w="4147" h="5510" extrusionOk="0">
                  <a:moveTo>
                    <a:pt x="225" y="0"/>
                  </a:moveTo>
                  <a:cubicBezTo>
                    <a:pt x="107" y="0"/>
                    <a:pt x="1" y="139"/>
                    <a:pt x="79" y="279"/>
                  </a:cubicBezTo>
                  <a:cubicBezTo>
                    <a:pt x="651" y="1243"/>
                    <a:pt x="1317" y="2148"/>
                    <a:pt x="1960" y="3065"/>
                  </a:cubicBezTo>
                  <a:cubicBezTo>
                    <a:pt x="2520" y="3874"/>
                    <a:pt x="3044" y="4839"/>
                    <a:pt x="3806" y="5470"/>
                  </a:cubicBezTo>
                  <a:cubicBezTo>
                    <a:pt x="3840" y="5497"/>
                    <a:pt x="3884" y="5510"/>
                    <a:pt x="3927" y="5510"/>
                  </a:cubicBezTo>
                  <a:cubicBezTo>
                    <a:pt x="4037" y="5510"/>
                    <a:pt x="4146" y="5431"/>
                    <a:pt x="4104" y="5303"/>
                  </a:cubicBezTo>
                  <a:cubicBezTo>
                    <a:pt x="3723" y="4339"/>
                    <a:pt x="2937" y="3469"/>
                    <a:pt x="2318" y="2624"/>
                  </a:cubicBezTo>
                  <a:cubicBezTo>
                    <a:pt x="1675" y="1767"/>
                    <a:pt x="1067" y="874"/>
                    <a:pt x="353" y="64"/>
                  </a:cubicBezTo>
                  <a:cubicBezTo>
                    <a:pt x="315" y="19"/>
                    <a:pt x="269" y="0"/>
                    <a:pt x="2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44" name="Google Shape;2144;p25"/>
            <p:cNvSpPr/>
            <p:nvPr/>
          </p:nvSpPr>
          <p:spPr>
            <a:xfrm>
              <a:off x="-8085650" y="4978675"/>
              <a:ext cx="140400" cy="52400"/>
            </a:xfrm>
            <a:custGeom>
              <a:avLst/>
              <a:gdLst/>
              <a:ahLst/>
              <a:cxnLst/>
              <a:rect l="l" t="t" r="r" b="b"/>
              <a:pathLst>
                <a:path w="5616" h="2096" extrusionOk="0">
                  <a:moveTo>
                    <a:pt x="5306" y="1"/>
                  </a:moveTo>
                  <a:cubicBezTo>
                    <a:pt x="5297" y="1"/>
                    <a:pt x="5288" y="1"/>
                    <a:pt x="5279" y="2"/>
                  </a:cubicBezTo>
                  <a:cubicBezTo>
                    <a:pt x="4398" y="121"/>
                    <a:pt x="3553" y="526"/>
                    <a:pt x="2719" y="812"/>
                  </a:cubicBezTo>
                  <a:cubicBezTo>
                    <a:pt x="1874" y="1109"/>
                    <a:pt x="1017" y="1395"/>
                    <a:pt x="183" y="1741"/>
                  </a:cubicBezTo>
                  <a:cubicBezTo>
                    <a:pt x="0" y="1816"/>
                    <a:pt x="41" y="2096"/>
                    <a:pt x="227" y="2096"/>
                  </a:cubicBezTo>
                  <a:cubicBezTo>
                    <a:pt x="246" y="2096"/>
                    <a:pt x="268" y="2093"/>
                    <a:pt x="290" y="2086"/>
                  </a:cubicBezTo>
                  <a:cubicBezTo>
                    <a:pt x="1207" y="1836"/>
                    <a:pt x="2124" y="1526"/>
                    <a:pt x="3029" y="1229"/>
                  </a:cubicBezTo>
                  <a:cubicBezTo>
                    <a:pt x="3838" y="967"/>
                    <a:pt x="4684" y="764"/>
                    <a:pt x="5422" y="347"/>
                  </a:cubicBezTo>
                  <a:cubicBezTo>
                    <a:pt x="5615" y="234"/>
                    <a:pt x="5494" y="1"/>
                    <a:pt x="530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45" name="Google Shape;2145;p25"/>
            <p:cNvSpPr/>
            <p:nvPr/>
          </p:nvSpPr>
          <p:spPr>
            <a:xfrm>
              <a:off x="-8007300" y="5164375"/>
              <a:ext cx="116525" cy="145050"/>
            </a:xfrm>
            <a:custGeom>
              <a:avLst/>
              <a:gdLst/>
              <a:ahLst/>
              <a:cxnLst/>
              <a:rect l="l" t="t" r="r" b="b"/>
              <a:pathLst>
                <a:path w="4661" h="5802" extrusionOk="0">
                  <a:moveTo>
                    <a:pt x="106" y="0"/>
                  </a:moveTo>
                  <a:cubicBezTo>
                    <a:pt x="47" y="0"/>
                    <a:pt x="0" y="70"/>
                    <a:pt x="26" y="147"/>
                  </a:cubicBezTo>
                  <a:cubicBezTo>
                    <a:pt x="514" y="1159"/>
                    <a:pt x="1252" y="2016"/>
                    <a:pt x="1931" y="2897"/>
                  </a:cubicBezTo>
                  <a:cubicBezTo>
                    <a:pt x="2669" y="3838"/>
                    <a:pt x="3371" y="5004"/>
                    <a:pt x="4312" y="5754"/>
                  </a:cubicBezTo>
                  <a:cubicBezTo>
                    <a:pt x="4353" y="5787"/>
                    <a:pt x="4397" y="5801"/>
                    <a:pt x="4438" y="5801"/>
                  </a:cubicBezTo>
                  <a:cubicBezTo>
                    <a:pt x="4562" y="5801"/>
                    <a:pt x="4660" y="5671"/>
                    <a:pt x="4598" y="5528"/>
                  </a:cubicBezTo>
                  <a:cubicBezTo>
                    <a:pt x="4157" y="4552"/>
                    <a:pt x="3288" y="3671"/>
                    <a:pt x="2621" y="2825"/>
                  </a:cubicBezTo>
                  <a:cubicBezTo>
                    <a:pt x="1847" y="1849"/>
                    <a:pt x="1133" y="825"/>
                    <a:pt x="181" y="39"/>
                  </a:cubicBezTo>
                  <a:cubicBezTo>
                    <a:pt x="156" y="12"/>
                    <a:pt x="130" y="0"/>
                    <a:pt x="10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46" name="Google Shape;2146;p25"/>
            <p:cNvSpPr/>
            <p:nvPr/>
          </p:nvSpPr>
          <p:spPr>
            <a:xfrm>
              <a:off x="-7781775" y="5103425"/>
              <a:ext cx="183225" cy="45900"/>
            </a:xfrm>
            <a:custGeom>
              <a:avLst/>
              <a:gdLst/>
              <a:ahLst/>
              <a:cxnLst/>
              <a:rect l="l" t="t" r="r" b="b"/>
              <a:pathLst>
                <a:path w="7329" h="1836" extrusionOk="0">
                  <a:moveTo>
                    <a:pt x="7114" y="1"/>
                  </a:moveTo>
                  <a:cubicBezTo>
                    <a:pt x="5983" y="37"/>
                    <a:pt x="4828" y="394"/>
                    <a:pt x="3733" y="644"/>
                  </a:cubicBezTo>
                  <a:cubicBezTo>
                    <a:pt x="2530" y="918"/>
                    <a:pt x="1316" y="1168"/>
                    <a:pt x="161" y="1537"/>
                  </a:cubicBezTo>
                  <a:cubicBezTo>
                    <a:pt x="1" y="1582"/>
                    <a:pt x="5" y="1836"/>
                    <a:pt x="174" y="1836"/>
                  </a:cubicBezTo>
                  <a:cubicBezTo>
                    <a:pt x="181" y="1836"/>
                    <a:pt x="189" y="1835"/>
                    <a:pt x="196" y="1834"/>
                  </a:cubicBezTo>
                  <a:cubicBezTo>
                    <a:pt x="1316" y="1704"/>
                    <a:pt x="2447" y="1465"/>
                    <a:pt x="3566" y="1239"/>
                  </a:cubicBezTo>
                  <a:cubicBezTo>
                    <a:pt x="4757" y="1001"/>
                    <a:pt x="6042" y="858"/>
                    <a:pt x="7150" y="382"/>
                  </a:cubicBezTo>
                  <a:cubicBezTo>
                    <a:pt x="7328" y="299"/>
                    <a:pt x="7328" y="1"/>
                    <a:pt x="711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47" name="Google Shape;2147;p25"/>
            <p:cNvSpPr/>
            <p:nvPr/>
          </p:nvSpPr>
          <p:spPr>
            <a:xfrm>
              <a:off x="-7619675" y="5248575"/>
              <a:ext cx="103450" cy="137750"/>
            </a:xfrm>
            <a:custGeom>
              <a:avLst/>
              <a:gdLst/>
              <a:ahLst/>
              <a:cxnLst/>
              <a:rect l="l" t="t" r="r" b="b"/>
              <a:pathLst>
                <a:path w="4138" h="5510" extrusionOk="0">
                  <a:moveTo>
                    <a:pt x="228" y="1"/>
                  </a:moveTo>
                  <a:cubicBezTo>
                    <a:pt x="115" y="1"/>
                    <a:pt x="1" y="137"/>
                    <a:pt x="70" y="267"/>
                  </a:cubicBezTo>
                  <a:cubicBezTo>
                    <a:pt x="642" y="1243"/>
                    <a:pt x="1309" y="2148"/>
                    <a:pt x="1952" y="3065"/>
                  </a:cubicBezTo>
                  <a:cubicBezTo>
                    <a:pt x="2511" y="3875"/>
                    <a:pt x="3035" y="4839"/>
                    <a:pt x="3797" y="5470"/>
                  </a:cubicBezTo>
                  <a:cubicBezTo>
                    <a:pt x="3831" y="5497"/>
                    <a:pt x="3875" y="5510"/>
                    <a:pt x="3919" y="5510"/>
                  </a:cubicBezTo>
                  <a:cubicBezTo>
                    <a:pt x="4028" y="5510"/>
                    <a:pt x="4137" y="5431"/>
                    <a:pt x="4095" y="5303"/>
                  </a:cubicBezTo>
                  <a:cubicBezTo>
                    <a:pt x="3726" y="4339"/>
                    <a:pt x="2928" y="3470"/>
                    <a:pt x="2309" y="2625"/>
                  </a:cubicBezTo>
                  <a:cubicBezTo>
                    <a:pt x="1666" y="1755"/>
                    <a:pt x="1059" y="862"/>
                    <a:pt x="344" y="65"/>
                  </a:cubicBezTo>
                  <a:cubicBezTo>
                    <a:pt x="312" y="19"/>
                    <a:pt x="270" y="1"/>
                    <a:pt x="22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48" name="Google Shape;2148;p25"/>
            <p:cNvSpPr/>
            <p:nvPr/>
          </p:nvSpPr>
          <p:spPr>
            <a:xfrm>
              <a:off x="-7406350" y="5139125"/>
              <a:ext cx="140050" cy="52475"/>
            </a:xfrm>
            <a:custGeom>
              <a:avLst/>
              <a:gdLst/>
              <a:ahLst/>
              <a:cxnLst/>
              <a:rect l="l" t="t" r="r" b="b"/>
              <a:pathLst>
                <a:path w="5602" h="2099" extrusionOk="0">
                  <a:moveTo>
                    <a:pt x="5294" y="0"/>
                  </a:moveTo>
                  <a:cubicBezTo>
                    <a:pt x="5284" y="0"/>
                    <a:pt x="5275" y="1"/>
                    <a:pt x="5265" y="2"/>
                  </a:cubicBezTo>
                  <a:cubicBezTo>
                    <a:pt x="4384" y="121"/>
                    <a:pt x="3539" y="526"/>
                    <a:pt x="2705" y="811"/>
                  </a:cubicBezTo>
                  <a:cubicBezTo>
                    <a:pt x="1860" y="1109"/>
                    <a:pt x="1003" y="1395"/>
                    <a:pt x="181" y="1728"/>
                  </a:cubicBezTo>
                  <a:cubicBezTo>
                    <a:pt x="0" y="1813"/>
                    <a:pt x="48" y="2098"/>
                    <a:pt x="213" y="2098"/>
                  </a:cubicBezTo>
                  <a:cubicBezTo>
                    <a:pt x="233" y="2098"/>
                    <a:pt x="254" y="2094"/>
                    <a:pt x="277" y="2085"/>
                  </a:cubicBezTo>
                  <a:cubicBezTo>
                    <a:pt x="1205" y="1835"/>
                    <a:pt x="2110" y="1526"/>
                    <a:pt x="3015" y="1228"/>
                  </a:cubicBezTo>
                  <a:cubicBezTo>
                    <a:pt x="3825" y="954"/>
                    <a:pt x="4670" y="764"/>
                    <a:pt x="5420" y="347"/>
                  </a:cubicBezTo>
                  <a:cubicBezTo>
                    <a:pt x="5602" y="233"/>
                    <a:pt x="5491" y="0"/>
                    <a:pt x="529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49" name="Google Shape;2149;p25"/>
            <p:cNvSpPr/>
            <p:nvPr/>
          </p:nvSpPr>
          <p:spPr>
            <a:xfrm>
              <a:off x="-7328175" y="5324800"/>
              <a:ext cx="116875" cy="145050"/>
            </a:xfrm>
            <a:custGeom>
              <a:avLst/>
              <a:gdLst/>
              <a:ahLst/>
              <a:cxnLst/>
              <a:rect l="l" t="t" r="r" b="b"/>
              <a:pathLst>
                <a:path w="4675" h="5802" extrusionOk="0">
                  <a:moveTo>
                    <a:pt x="109" y="0"/>
                  </a:moveTo>
                  <a:cubicBezTo>
                    <a:pt x="48" y="0"/>
                    <a:pt x="1" y="68"/>
                    <a:pt x="43" y="135"/>
                  </a:cubicBezTo>
                  <a:cubicBezTo>
                    <a:pt x="531" y="1147"/>
                    <a:pt x="1257" y="2016"/>
                    <a:pt x="1948" y="2897"/>
                  </a:cubicBezTo>
                  <a:cubicBezTo>
                    <a:pt x="2674" y="3850"/>
                    <a:pt x="3388" y="5005"/>
                    <a:pt x="4329" y="5755"/>
                  </a:cubicBezTo>
                  <a:cubicBezTo>
                    <a:pt x="4367" y="5787"/>
                    <a:pt x="4410" y="5802"/>
                    <a:pt x="4450" y="5802"/>
                  </a:cubicBezTo>
                  <a:cubicBezTo>
                    <a:pt x="4571" y="5802"/>
                    <a:pt x="4674" y="5672"/>
                    <a:pt x="4603" y="5529"/>
                  </a:cubicBezTo>
                  <a:cubicBezTo>
                    <a:pt x="4162" y="4540"/>
                    <a:pt x="3293" y="3671"/>
                    <a:pt x="2626" y="2814"/>
                  </a:cubicBezTo>
                  <a:cubicBezTo>
                    <a:pt x="1853" y="1850"/>
                    <a:pt x="1138" y="826"/>
                    <a:pt x="186" y="40"/>
                  </a:cubicBezTo>
                  <a:cubicBezTo>
                    <a:pt x="161" y="12"/>
                    <a:pt x="134" y="0"/>
                    <a:pt x="10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50" name="Google Shape;2150;p25"/>
            <p:cNvSpPr/>
            <p:nvPr/>
          </p:nvSpPr>
          <p:spPr>
            <a:xfrm>
              <a:off x="-7102300" y="52641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0"/>
                  </a:moveTo>
                  <a:cubicBezTo>
                    <a:pt x="5974" y="36"/>
                    <a:pt x="4831" y="393"/>
                    <a:pt x="3724" y="643"/>
                  </a:cubicBezTo>
                  <a:cubicBezTo>
                    <a:pt x="2521" y="905"/>
                    <a:pt x="1319" y="1167"/>
                    <a:pt x="152" y="1536"/>
                  </a:cubicBezTo>
                  <a:cubicBezTo>
                    <a:pt x="0" y="1571"/>
                    <a:pt x="8" y="1834"/>
                    <a:pt x="176" y="1834"/>
                  </a:cubicBezTo>
                  <a:cubicBezTo>
                    <a:pt x="180" y="1834"/>
                    <a:pt x="184" y="1834"/>
                    <a:pt x="187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59" y="1000"/>
                    <a:pt x="6033" y="858"/>
                    <a:pt x="7153" y="381"/>
                  </a:cubicBezTo>
                  <a:cubicBezTo>
                    <a:pt x="7331" y="298"/>
                    <a:pt x="7331" y="0"/>
                    <a:pt x="710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51" name="Google Shape;2151;p25"/>
            <p:cNvSpPr/>
            <p:nvPr/>
          </p:nvSpPr>
          <p:spPr>
            <a:xfrm>
              <a:off x="-6940450" y="5408925"/>
              <a:ext cx="103150" cy="137700"/>
            </a:xfrm>
            <a:custGeom>
              <a:avLst/>
              <a:gdLst/>
              <a:ahLst/>
              <a:cxnLst/>
              <a:rect l="l" t="t" r="r" b="b"/>
              <a:pathLst>
                <a:path w="4126" h="5508" extrusionOk="0">
                  <a:moveTo>
                    <a:pt x="228" y="1"/>
                  </a:moveTo>
                  <a:cubicBezTo>
                    <a:pt x="116" y="1"/>
                    <a:pt x="0" y="146"/>
                    <a:pt x="71" y="271"/>
                  </a:cubicBezTo>
                  <a:cubicBezTo>
                    <a:pt x="631" y="1235"/>
                    <a:pt x="1298" y="2140"/>
                    <a:pt x="1941" y="3069"/>
                  </a:cubicBezTo>
                  <a:cubicBezTo>
                    <a:pt x="2512" y="3878"/>
                    <a:pt x="3024" y="4843"/>
                    <a:pt x="3786" y="5462"/>
                  </a:cubicBezTo>
                  <a:cubicBezTo>
                    <a:pt x="3821" y="5493"/>
                    <a:pt x="3866" y="5507"/>
                    <a:pt x="3911" y="5507"/>
                  </a:cubicBezTo>
                  <a:cubicBezTo>
                    <a:pt x="4019" y="5507"/>
                    <a:pt x="4126" y="5425"/>
                    <a:pt x="4084" y="5307"/>
                  </a:cubicBezTo>
                  <a:cubicBezTo>
                    <a:pt x="3715" y="4331"/>
                    <a:pt x="2929" y="3473"/>
                    <a:pt x="2298" y="2628"/>
                  </a:cubicBezTo>
                  <a:cubicBezTo>
                    <a:pt x="1655" y="1759"/>
                    <a:pt x="1048" y="866"/>
                    <a:pt x="333" y="56"/>
                  </a:cubicBezTo>
                  <a:cubicBezTo>
                    <a:pt x="303" y="17"/>
                    <a:pt x="266" y="1"/>
                    <a:pt x="22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52" name="Google Shape;2152;p25"/>
            <p:cNvSpPr/>
            <p:nvPr/>
          </p:nvSpPr>
          <p:spPr>
            <a:xfrm>
              <a:off x="-6727425" y="5299500"/>
              <a:ext cx="140300" cy="52450"/>
            </a:xfrm>
            <a:custGeom>
              <a:avLst/>
              <a:gdLst/>
              <a:ahLst/>
              <a:cxnLst/>
              <a:rect l="l" t="t" r="r" b="b"/>
              <a:pathLst>
                <a:path w="5612" h="2098" extrusionOk="0">
                  <a:moveTo>
                    <a:pt x="5318" y="1"/>
                  </a:moveTo>
                  <a:cubicBezTo>
                    <a:pt x="5305" y="1"/>
                    <a:pt x="5292" y="2"/>
                    <a:pt x="5278" y="4"/>
                  </a:cubicBezTo>
                  <a:cubicBezTo>
                    <a:pt x="4409" y="123"/>
                    <a:pt x="3564" y="528"/>
                    <a:pt x="2718" y="814"/>
                  </a:cubicBezTo>
                  <a:cubicBezTo>
                    <a:pt x="1873" y="1111"/>
                    <a:pt x="1028" y="1385"/>
                    <a:pt x="194" y="1731"/>
                  </a:cubicBezTo>
                  <a:cubicBezTo>
                    <a:pt x="1" y="1817"/>
                    <a:pt x="50" y="2098"/>
                    <a:pt x="238" y="2098"/>
                  </a:cubicBezTo>
                  <a:cubicBezTo>
                    <a:pt x="257" y="2098"/>
                    <a:pt x="279" y="2095"/>
                    <a:pt x="302" y="2088"/>
                  </a:cubicBezTo>
                  <a:cubicBezTo>
                    <a:pt x="1218" y="1838"/>
                    <a:pt x="2123" y="1528"/>
                    <a:pt x="3040" y="1230"/>
                  </a:cubicBezTo>
                  <a:cubicBezTo>
                    <a:pt x="3838" y="957"/>
                    <a:pt x="4683" y="766"/>
                    <a:pt x="5433" y="349"/>
                  </a:cubicBezTo>
                  <a:cubicBezTo>
                    <a:pt x="5612" y="238"/>
                    <a:pt x="5508" y="1"/>
                    <a:pt x="531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53" name="Google Shape;2153;p25"/>
            <p:cNvSpPr/>
            <p:nvPr/>
          </p:nvSpPr>
          <p:spPr>
            <a:xfrm>
              <a:off x="-6649025" y="5485200"/>
              <a:ext cx="116725" cy="144975"/>
            </a:xfrm>
            <a:custGeom>
              <a:avLst/>
              <a:gdLst/>
              <a:ahLst/>
              <a:cxnLst/>
              <a:rect l="l" t="t" r="r" b="b"/>
              <a:pathLst>
                <a:path w="4669" h="5799" extrusionOk="0">
                  <a:moveTo>
                    <a:pt x="111" y="1"/>
                  </a:moveTo>
                  <a:cubicBezTo>
                    <a:pt x="53" y="1"/>
                    <a:pt x="1" y="59"/>
                    <a:pt x="35" y="137"/>
                  </a:cubicBezTo>
                  <a:cubicBezTo>
                    <a:pt x="523" y="1149"/>
                    <a:pt x="1249" y="2006"/>
                    <a:pt x="1940" y="2887"/>
                  </a:cubicBezTo>
                  <a:cubicBezTo>
                    <a:pt x="2666" y="3828"/>
                    <a:pt x="3381" y="5006"/>
                    <a:pt x="4321" y="5744"/>
                  </a:cubicBezTo>
                  <a:cubicBezTo>
                    <a:pt x="4365" y="5782"/>
                    <a:pt x="4411" y="5798"/>
                    <a:pt x="4454" y="5798"/>
                  </a:cubicBezTo>
                  <a:cubicBezTo>
                    <a:pt x="4574" y="5798"/>
                    <a:pt x="4668" y="5671"/>
                    <a:pt x="4607" y="5530"/>
                  </a:cubicBezTo>
                  <a:cubicBezTo>
                    <a:pt x="4154" y="4542"/>
                    <a:pt x="3297" y="3661"/>
                    <a:pt x="2619" y="2815"/>
                  </a:cubicBezTo>
                  <a:cubicBezTo>
                    <a:pt x="1845" y="1851"/>
                    <a:pt x="1130" y="815"/>
                    <a:pt x="178" y="29"/>
                  </a:cubicBezTo>
                  <a:cubicBezTo>
                    <a:pt x="158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54" name="Google Shape;2154;p25"/>
            <p:cNvSpPr/>
            <p:nvPr/>
          </p:nvSpPr>
          <p:spPr>
            <a:xfrm>
              <a:off x="-6423350" y="5424600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86" y="36"/>
                    <a:pt x="4831" y="394"/>
                    <a:pt x="3736" y="644"/>
                  </a:cubicBezTo>
                  <a:cubicBezTo>
                    <a:pt x="2521" y="906"/>
                    <a:pt x="1319" y="1168"/>
                    <a:pt x="164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1" y="298"/>
                    <a:pt x="7331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55" name="Google Shape;2155;p25"/>
            <p:cNvSpPr/>
            <p:nvPr/>
          </p:nvSpPr>
          <p:spPr>
            <a:xfrm>
              <a:off x="-6261450" y="5569500"/>
              <a:ext cx="103725" cy="137550"/>
            </a:xfrm>
            <a:custGeom>
              <a:avLst/>
              <a:gdLst/>
              <a:ahLst/>
              <a:cxnLst/>
              <a:rect l="l" t="t" r="r" b="b"/>
              <a:pathLst>
                <a:path w="4149" h="5502" extrusionOk="0">
                  <a:moveTo>
                    <a:pt x="239" y="0"/>
                  </a:moveTo>
                  <a:cubicBezTo>
                    <a:pt x="116" y="0"/>
                    <a:pt x="1" y="139"/>
                    <a:pt x="81" y="265"/>
                  </a:cubicBezTo>
                  <a:cubicBezTo>
                    <a:pt x="653" y="1229"/>
                    <a:pt x="1320" y="2134"/>
                    <a:pt x="1963" y="3063"/>
                  </a:cubicBezTo>
                  <a:cubicBezTo>
                    <a:pt x="2522" y="3861"/>
                    <a:pt x="3046" y="4837"/>
                    <a:pt x="3808" y="5456"/>
                  </a:cubicBezTo>
                  <a:cubicBezTo>
                    <a:pt x="3843" y="5487"/>
                    <a:pt x="3887" y="5501"/>
                    <a:pt x="3931" y="5501"/>
                  </a:cubicBezTo>
                  <a:cubicBezTo>
                    <a:pt x="4040" y="5501"/>
                    <a:pt x="4148" y="5416"/>
                    <a:pt x="4106" y="5289"/>
                  </a:cubicBezTo>
                  <a:cubicBezTo>
                    <a:pt x="3725" y="4325"/>
                    <a:pt x="2939" y="3456"/>
                    <a:pt x="2320" y="2611"/>
                  </a:cubicBezTo>
                  <a:cubicBezTo>
                    <a:pt x="1677" y="1753"/>
                    <a:pt x="1070" y="860"/>
                    <a:pt x="355" y="51"/>
                  </a:cubicBezTo>
                  <a:cubicBezTo>
                    <a:pt x="320" y="15"/>
                    <a:pt x="279" y="0"/>
                    <a:pt x="23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56" name="Google Shape;2156;p25"/>
            <p:cNvSpPr/>
            <p:nvPr/>
          </p:nvSpPr>
          <p:spPr>
            <a:xfrm>
              <a:off x="-6048000" y="5460275"/>
              <a:ext cx="139925" cy="52350"/>
            </a:xfrm>
            <a:custGeom>
              <a:avLst/>
              <a:gdLst/>
              <a:ahLst/>
              <a:cxnLst/>
              <a:rect l="l" t="t" r="r" b="b"/>
              <a:pathLst>
                <a:path w="5597" h="2094" extrusionOk="0">
                  <a:moveTo>
                    <a:pt x="5298" y="1"/>
                  </a:moveTo>
                  <a:cubicBezTo>
                    <a:pt x="5289" y="1"/>
                    <a:pt x="5280" y="1"/>
                    <a:pt x="5271" y="2"/>
                  </a:cubicBezTo>
                  <a:cubicBezTo>
                    <a:pt x="4390" y="122"/>
                    <a:pt x="3545" y="526"/>
                    <a:pt x="2712" y="812"/>
                  </a:cubicBezTo>
                  <a:cubicBezTo>
                    <a:pt x="1854" y="1110"/>
                    <a:pt x="1009" y="1384"/>
                    <a:pt x="176" y="1729"/>
                  </a:cubicBezTo>
                  <a:cubicBezTo>
                    <a:pt x="1" y="1816"/>
                    <a:pt x="46" y="2093"/>
                    <a:pt x="229" y="2093"/>
                  </a:cubicBezTo>
                  <a:cubicBezTo>
                    <a:pt x="246" y="2093"/>
                    <a:pt x="264" y="2091"/>
                    <a:pt x="283" y="2086"/>
                  </a:cubicBezTo>
                  <a:cubicBezTo>
                    <a:pt x="1199" y="1836"/>
                    <a:pt x="2116" y="1526"/>
                    <a:pt x="3021" y="1229"/>
                  </a:cubicBezTo>
                  <a:cubicBezTo>
                    <a:pt x="3831" y="955"/>
                    <a:pt x="4676" y="764"/>
                    <a:pt x="5414" y="348"/>
                  </a:cubicBezTo>
                  <a:cubicBezTo>
                    <a:pt x="5596" y="234"/>
                    <a:pt x="5485" y="1"/>
                    <a:pt x="529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57" name="Google Shape;2157;p25"/>
            <p:cNvSpPr/>
            <p:nvPr/>
          </p:nvSpPr>
          <p:spPr>
            <a:xfrm>
              <a:off x="-5969975" y="5645800"/>
              <a:ext cx="117150" cy="145100"/>
            </a:xfrm>
            <a:custGeom>
              <a:avLst/>
              <a:gdLst/>
              <a:ahLst/>
              <a:cxnLst/>
              <a:rect l="l" t="t" r="r" b="b"/>
              <a:pathLst>
                <a:path w="4686" h="5804" extrusionOk="0">
                  <a:moveTo>
                    <a:pt x="115" y="1"/>
                  </a:moveTo>
                  <a:cubicBezTo>
                    <a:pt x="49" y="1"/>
                    <a:pt x="0" y="65"/>
                    <a:pt x="43" y="142"/>
                  </a:cubicBezTo>
                  <a:cubicBezTo>
                    <a:pt x="543" y="1154"/>
                    <a:pt x="1269" y="2011"/>
                    <a:pt x="1948" y="2892"/>
                  </a:cubicBezTo>
                  <a:cubicBezTo>
                    <a:pt x="2686" y="3845"/>
                    <a:pt x="3401" y="5012"/>
                    <a:pt x="4329" y="5750"/>
                  </a:cubicBezTo>
                  <a:cubicBezTo>
                    <a:pt x="4373" y="5787"/>
                    <a:pt x="4420" y="5803"/>
                    <a:pt x="4464" y="5803"/>
                  </a:cubicBezTo>
                  <a:cubicBezTo>
                    <a:pt x="4587" y="5803"/>
                    <a:pt x="4685" y="5676"/>
                    <a:pt x="4615" y="5535"/>
                  </a:cubicBezTo>
                  <a:cubicBezTo>
                    <a:pt x="4174" y="4547"/>
                    <a:pt x="3305" y="3666"/>
                    <a:pt x="2639" y="2821"/>
                  </a:cubicBezTo>
                  <a:cubicBezTo>
                    <a:pt x="1865" y="1856"/>
                    <a:pt x="1150" y="821"/>
                    <a:pt x="198" y="35"/>
                  </a:cubicBezTo>
                  <a:cubicBezTo>
                    <a:pt x="171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58" name="Google Shape;2158;p25"/>
            <p:cNvSpPr/>
            <p:nvPr/>
          </p:nvSpPr>
          <p:spPr>
            <a:xfrm>
              <a:off x="-5744375" y="5585050"/>
              <a:ext cx="183875" cy="45875"/>
            </a:xfrm>
            <a:custGeom>
              <a:avLst/>
              <a:gdLst/>
              <a:ahLst/>
              <a:cxnLst/>
              <a:rect l="l" t="t" r="r" b="b"/>
              <a:pathLst>
                <a:path w="7355" h="1835" extrusionOk="0">
                  <a:moveTo>
                    <a:pt x="7128" y="0"/>
                  </a:moveTo>
                  <a:cubicBezTo>
                    <a:pt x="5997" y="24"/>
                    <a:pt x="4854" y="381"/>
                    <a:pt x="3747" y="643"/>
                  </a:cubicBezTo>
                  <a:cubicBezTo>
                    <a:pt x="2544" y="905"/>
                    <a:pt x="1342" y="1155"/>
                    <a:pt x="175" y="1536"/>
                  </a:cubicBezTo>
                  <a:cubicBezTo>
                    <a:pt x="0" y="1571"/>
                    <a:pt x="31" y="1834"/>
                    <a:pt x="199" y="1834"/>
                  </a:cubicBezTo>
                  <a:cubicBezTo>
                    <a:pt x="203" y="1834"/>
                    <a:pt x="207" y="1834"/>
                    <a:pt x="211" y="1834"/>
                  </a:cubicBezTo>
                  <a:cubicBezTo>
                    <a:pt x="1342" y="1691"/>
                    <a:pt x="2473" y="1453"/>
                    <a:pt x="3580" y="1238"/>
                  </a:cubicBezTo>
                  <a:cubicBezTo>
                    <a:pt x="4771" y="1000"/>
                    <a:pt x="6057" y="846"/>
                    <a:pt x="7176" y="369"/>
                  </a:cubicBezTo>
                  <a:cubicBezTo>
                    <a:pt x="7354" y="298"/>
                    <a:pt x="7354" y="0"/>
                    <a:pt x="712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59" name="Google Shape;2159;p25"/>
            <p:cNvSpPr/>
            <p:nvPr/>
          </p:nvSpPr>
          <p:spPr>
            <a:xfrm>
              <a:off x="-5582050" y="5729925"/>
              <a:ext cx="103275" cy="137550"/>
            </a:xfrm>
            <a:custGeom>
              <a:avLst/>
              <a:gdLst/>
              <a:ahLst/>
              <a:cxnLst/>
              <a:rect l="l" t="t" r="r" b="b"/>
              <a:pathLst>
                <a:path w="4131" h="5502" extrusionOk="0">
                  <a:moveTo>
                    <a:pt x="234" y="1"/>
                  </a:moveTo>
                  <a:cubicBezTo>
                    <a:pt x="120" y="1"/>
                    <a:pt x="1" y="140"/>
                    <a:pt x="64" y="265"/>
                  </a:cubicBezTo>
                  <a:cubicBezTo>
                    <a:pt x="635" y="1230"/>
                    <a:pt x="1302" y="2135"/>
                    <a:pt x="1945" y="3063"/>
                  </a:cubicBezTo>
                  <a:cubicBezTo>
                    <a:pt x="2504" y="3861"/>
                    <a:pt x="3028" y="4826"/>
                    <a:pt x="3790" y="5457"/>
                  </a:cubicBezTo>
                  <a:cubicBezTo>
                    <a:pt x="3825" y="5488"/>
                    <a:pt x="3869" y="5502"/>
                    <a:pt x="3913" y="5502"/>
                  </a:cubicBezTo>
                  <a:cubicBezTo>
                    <a:pt x="4022" y="5502"/>
                    <a:pt x="4130" y="5417"/>
                    <a:pt x="4088" y="5290"/>
                  </a:cubicBezTo>
                  <a:cubicBezTo>
                    <a:pt x="3719" y="4325"/>
                    <a:pt x="2921" y="3456"/>
                    <a:pt x="2302" y="2611"/>
                  </a:cubicBezTo>
                  <a:cubicBezTo>
                    <a:pt x="1659" y="1754"/>
                    <a:pt x="1052" y="861"/>
                    <a:pt x="337" y="51"/>
                  </a:cubicBezTo>
                  <a:cubicBezTo>
                    <a:pt x="308" y="16"/>
                    <a:pt x="271" y="1"/>
                    <a:pt x="23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60" name="Google Shape;2160;p25"/>
            <p:cNvSpPr/>
            <p:nvPr/>
          </p:nvSpPr>
          <p:spPr>
            <a:xfrm>
              <a:off x="-5369000" y="5620675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23" y="0"/>
                  </a:moveTo>
                  <a:cubicBezTo>
                    <a:pt x="5309" y="0"/>
                    <a:pt x="5296" y="2"/>
                    <a:pt x="5281" y="4"/>
                  </a:cubicBezTo>
                  <a:cubicBezTo>
                    <a:pt x="4400" y="123"/>
                    <a:pt x="3555" y="516"/>
                    <a:pt x="2722" y="802"/>
                  </a:cubicBezTo>
                  <a:cubicBezTo>
                    <a:pt x="1876" y="1099"/>
                    <a:pt x="1031" y="1385"/>
                    <a:pt x="197" y="1730"/>
                  </a:cubicBezTo>
                  <a:cubicBezTo>
                    <a:pt x="1" y="1807"/>
                    <a:pt x="45" y="2095"/>
                    <a:pt x="238" y="2095"/>
                  </a:cubicBezTo>
                  <a:cubicBezTo>
                    <a:pt x="255" y="2095"/>
                    <a:pt x="273" y="2092"/>
                    <a:pt x="293" y="2088"/>
                  </a:cubicBezTo>
                  <a:cubicBezTo>
                    <a:pt x="1221" y="1826"/>
                    <a:pt x="2126" y="1516"/>
                    <a:pt x="3031" y="1218"/>
                  </a:cubicBezTo>
                  <a:cubicBezTo>
                    <a:pt x="3841" y="956"/>
                    <a:pt x="4686" y="766"/>
                    <a:pt x="5436" y="337"/>
                  </a:cubicBezTo>
                  <a:cubicBezTo>
                    <a:pt x="5614" y="226"/>
                    <a:pt x="5512" y="0"/>
                    <a:pt x="532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61" name="Google Shape;2161;p25"/>
            <p:cNvSpPr/>
            <p:nvPr/>
          </p:nvSpPr>
          <p:spPr>
            <a:xfrm>
              <a:off x="-5290525" y="5806250"/>
              <a:ext cx="116650" cy="144950"/>
            </a:xfrm>
            <a:custGeom>
              <a:avLst/>
              <a:gdLst/>
              <a:ahLst/>
              <a:cxnLst/>
              <a:rect l="l" t="t" r="r" b="b"/>
              <a:pathLst>
                <a:path w="4666" h="5798" extrusionOk="0">
                  <a:moveTo>
                    <a:pt x="110" y="0"/>
                  </a:moveTo>
                  <a:cubicBezTo>
                    <a:pt x="52" y="0"/>
                    <a:pt x="1" y="65"/>
                    <a:pt x="35" y="141"/>
                  </a:cubicBezTo>
                  <a:cubicBezTo>
                    <a:pt x="523" y="1153"/>
                    <a:pt x="1249" y="2011"/>
                    <a:pt x="1940" y="2892"/>
                  </a:cubicBezTo>
                  <a:cubicBezTo>
                    <a:pt x="2666" y="3832"/>
                    <a:pt x="3381" y="5011"/>
                    <a:pt x="4321" y="5749"/>
                  </a:cubicBezTo>
                  <a:cubicBezTo>
                    <a:pt x="4361" y="5783"/>
                    <a:pt x="4405" y="5798"/>
                    <a:pt x="4446" y="5798"/>
                  </a:cubicBezTo>
                  <a:cubicBezTo>
                    <a:pt x="4566" y="5798"/>
                    <a:pt x="4666" y="5673"/>
                    <a:pt x="4595" y="5523"/>
                  </a:cubicBezTo>
                  <a:cubicBezTo>
                    <a:pt x="4155" y="4547"/>
                    <a:pt x="3285" y="3666"/>
                    <a:pt x="2619" y="2820"/>
                  </a:cubicBezTo>
                  <a:cubicBezTo>
                    <a:pt x="1845" y="1856"/>
                    <a:pt x="1130" y="820"/>
                    <a:pt x="178" y="34"/>
                  </a:cubicBezTo>
                  <a:cubicBezTo>
                    <a:pt x="158" y="11"/>
                    <a:pt x="133" y="0"/>
                    <a:pt x="11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62" name="Google Shape;2162;p25"/>
            <p:cNvSpPr/>
            <p:nvPr/>
          </p:nvSpPr>
          <p:spPr>
            <a:xfrm>
              <a:off x="-5064700" y="5745475"/>
              <a:ext cx="183150" cy="45650"/>
            </a:xfrm>
            <a:custGeom>
              <a:avLst/>
              <a:gdLst/>
              <a:ahLst/>
              <a:cxnLst/>
              <a:rect l="l" t="t" r="r" b="b"/>
              <a:pathLst>
                <a:path w="7326" h="1826" extrusionOk="0">
                  <a:moveTo>
                    <a:pt x="7099" y="1"/>
                  </a:moveTo>
                  <a:cubicBezTo>
                    <a:pt x="5968" y="24"/>
                    <a:pt x="4825" y="382"/>
                    <a:pt x="3718" y="632"/>
                  </a:cubicBezTo>
                  <a:cubicBezTo>
                    <a:pt x="2515" y="906"/>
                    <a:pt x="1313" y="1156"/>
                    <a:pt x="146" y="1525"/>
                  </a:cubicBezTo>
                  <a:cubicBezTo>
                    <a:pt x="0" y="1569"/>
                    <a:pt x="2" y="1825"/>
                    <a:pt x="152" y="1825"/>
                  </a:cubicBezTo>
                  <a:cubicBezTo>
                    <a:pt x="161" y="1825"/>
                    <a:pt x="171" y="1824"/>
                    <a:pt x="182" y="1822"/>
                  </a:cubicBezTo>
                  <a:cubicBezTo>
                    <a:pt x="1313" y="1691"/>
                    <a:pt x="2444" y="1453"/>
                    <a:pt x="3563" y="1227"/>
                  </a:cubicBezTo>
                  <a:cubicBezTo>
                    <a:pt x="4754" y="989"/>
                    <a:pt x="6028" y="846"/>
                    <a:pt x="7147" y="370"/>
                  </a:cubicBezTo>
                  <a:cubicBezTo>
                    <a:pt x="7326" y="298"/>
                    <a:pt x="7326" y="1"/>
                    <a:pt x="709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63" name="Google Shape;2163;p25"/>
            <p:cNvSpPr/>
            <p:nvPr/>
          </p:nvSpPr>
          <p:spPr>
            <a:xfrm>
              <a:off x="-4689500" y="5781100"/>
              <a:ext cx="139825" cy="52400"/>
            </a:xfrm>
            <a:custGeom>
              <a:avLst/>
              <a:gdLst/>
              <a:ahLst/>
              <a:cxnLst/>
              <a:rect l="l" t="t" r="r" b="b"/>
              <a:pathLst>
                <a:path w="5593" h="2096" extrusionOk="0">
                  <a:moveTo>
                    <a:pt x="5301" y="1"/>
                  </a:moveTo>
                  <a:cubicBezTo>
                    <a:pt x="5287" y="1"/>
                    <a:pt x="5274" y="2"/>
                    <a:pt x="5260" y="4"/>
                  </a:cubicBezTo>
                  <a:cubicBezTo>
                    <a:pt x="4390" y="123"/>
                    <a:pt x="3545" y="516"/>
                    <a:pt x="2700" y="802"/>
                  </a:cubicBezTo>
                  <a:cubicBezTo>
                    <a:pt x="1854" y="1100"/>
                    <a:pt x="1009" y="1386"/>
                    <a:pt x="176" y="1731"/>
                  </a:cubicBezTo>
                  <a:cubicBezTo>
                    <a:pt x="1" y="1807"/>
                    <a:pt x="37" y="2095"/>
                    <a:pt x="228" y="2095"/>
                  </a:cubicBezTo>
                  <a:cubicBezTo>
                    <a:pt x="245" y="2095"/>
                    <a:pt x="263" y="2093"/>
                    <a:pt x="283" y="2088"/>
                  </a:cubicBezTo>
                  <a:cubicBezTo>
                    <a:pt x="1200" y="1826"/>
                    <a:pt x="2104" y="1516"/>
                    <a:pt x="3021" y="1219"/>
                  </a:cubicBezTo>
                  <a:cubicBezTo>
                    <a:pt x="3819" y="957"/>
                    <a:pt x="4664" y="754"/>
                    <a:pt x="5414" y="338"/>
                  </a:cubicBezTo>
                  <a:cubicBezTo>
                    <a:pt x="5592" y="227"/>
                    <a:pt x="5490" y="1"/>
                    <a:pt x="530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64" name="Google Shape;2164;p25"/>
            <p:cNvSpPr/>
            <p:nvPr/>
          </p:nvSpPr>
          <p:spPr>
            <a:xfrm>
              <a:off x="-4385725" y="5905625"/>
              <a:ext cx="183425" cy="45925"/>
            </a:xfrm>
            <a:custGeom>
              <a:avLst/>
              <a:gdLst/>
              <a:ahLst/>
              <a:cxnLst/>
              <a:rect l="l" t="t" r="r" b="b"/>
              <a:pathLst>
                <a:path w="7337" h="1837" extrusionOk="0">
                  <a:moveTo>
                    <a:pt x="7122" y="0"/>
                  </a:moveTo>
                  <a:cubicBezTo>
                    <a:pt x="5991" y="36"/>
                    <a:pt x="4836" y="393"/>
                    <a:pt x="3741" y="643"/>
                  </a:cubicBezTo>
                  <a:cubicBezTo>
                    <a:pt x="2538" y="917"/>
                    <a:pt x="1324" y="1167"/>
                    <a:pt x="169" y="1536"/>
                  </a:cubicBezTo>
                  <a:cubicBezTo>
                    <a:pt x="1" y="1581"/>
                    <a:pt x="23" y="1837"/>
                    <a:pt x="165" y="1837"/>
                  </a:cubicBezTo>
                  <a:cubicBezTo>
                    <a:pt x="174" y="1837"/>
                    <a:pt x="183" y="1836"/>
                    <a:pt x="193" y="1834"/>
                  </a:cubicBezTo>
                  <a:cubicBezTo>
                    <a:pt x="1324" y="1703"/>
                    <a:pt x="2455" y="1465"/>
                    <a:pt x="3574" y="1238"/>
                  </a:cubicBezTo>
                  <a:cubicBezTo>
                    <a:pt x="4765" y="1000"/>
                    <a:pt x="6051" y="857"/>
                    <a:pt x="7158" y="381"/>
                  </a:cubicBezTo>
                  <a:cubicBezTo>
                    <a:pt x="7337" y="298"/>
                    <a:pt x="7337" y="0"/>
                    <a:pt x="712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65" name="Google Shape;2165;p25"/>
            <p:cNvSpPr/>
            <p:nvPr/>
          </p:nvSpPr>
          <p:spPr>
            <a:xfrm>
              <a:off x="-8329250" y="4619450"/>
              <a:ext cx="183600" cy="45875"/>
            </a:xfrm>
            <a:custGeom>
              <a:avLst/>
              <a:gdLst/>
              <a:ahLst/>
              <a:cxnLst/>
              <a:rect l="l" t="t" r="r" b="b"/>
              <a:pathLst>
                <a:path w="7344" h="1835" extrusionOk="0">
                  <a:moveTo>
                    <a:pt x="7117" y="0"/>
                  </a:moveTo>
                  <a:cubicBezTo>
                    <a:pt x="5986" y="36"/>
                    <a:pt x="4843" y="393"/>
                    <a:pt x="3736" y="643"/>
                  </a:cubicBezTo>
                  <a:cubicBezTo>
                    <a:pt x="2533" y="905"/>
                    <a:pt x="1331" y="1167"/>
                    <a:pt x="164" y="1536"/>
                  </a:cubicBezTo>
                  <a:cubicBezTo>
                    <a:pt x="1" y="1571"/>
                    <a:pt x="20" y="1834"/>
                    <a:pt x="189" y="1834"/>
                  </a:cubicBezTo>
                  <a:cubicBezTo>
                    <a:pt x="192" y="1834"/>
                    <a:pt x="196" y="1834"/>
                    <a:pt x="200" y="1834"/>
                  </a:cubicBezTo>
                  <a:cubicBezTo>
                    <a:pt x="1331" y="1691"/>
                    <a:pt x="2462" y="1465"/>
                    <a:pt x="3569" y="1239"/>
                  </a:cubicBezTo>
                  <a:cubicBezTo>
                    <a:pt x="4760" y="1001"/>
                    <a:pt x="6046" y="846"/>
                    <a:pt x="7165" y="369"/>
                  </a:cubicBezTo>
                  <a:cubicBezTo>
                    <a:pt x="7344" y="298"/>
                    <a:pt x="7344" y="0"/>
                    <a:pt x="7117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66" name="Google Shape;2166;p25"/>
            <p:cNvSpPr/>
            <p:nvPr/>
          </p:nvSpPr>
          <p:spPr>
            <a:xfrm>
              <a:off x="-8167050" y="4764350"/>
              <a:ext cx="103425" cy="137525"/>
            </a:xfrm>
            <a:custGeom>
              <a:avLst/>
              <a:gdLst/>
              <a:ahLst/>
              <a:cxnLst/>
              <a:rect l="l" t="t" r="r" b="b"/>
              <a:pathLst>
                <a:path w="4137" h="5501" extrusionOk="0">
                  <a:moveTo>
                    <a:pt x="234" y="0"/>
                  </a:moveTo>
                  <a:cubicBezTo>
                    <a:pt x="116" y="0"/>
                    <a:pt x="1" y="139"/>
                    <a:pt x="82" y="265"/>
                  </a:cubicBezTo>
                  <a:cubicBezTo>
                    <a:pt x="641" y="1229"/>
                    <a:pt x="1320" y="2134"/>
                    <a:pt x="1951" y="3063"/>
                  </a:cubicBezTo>
                  <a:cubicBezTo>
                    <a:pt x="2522" y="3860"/>
                    <a:pt x="3034" y="4837"/>
                    <a:pt x="3796" y="5456"/>
                  </a:cubicBezTo>
                  <a:cubicBezTo>
                    <a:pt x="3831" y="5487"/>
                    <a:pt x="3875" y="5501"/>
                    <a:pt x="3920" y="5501"/>
                  </a:cubicBezTo>
                  <a:cubicBezTo>
                    <a:pt x="4028" y="5501"/>
                    <a:pt x="4136" y="5416"/>
                    <a:pt x="4094" y="5289"/>
                  </a:cubicBezTo>
                  <a:cubicBezTo>
                    <a:pt x="3725" y="4325"/>
                    <a:pt x="2939" y="3467"/>
                    <a:pt x="2308" y="2610"/>
                  </a:cubicBezTo>
                  <a:cubicBezTo>
                    <a:pt x="1665" y="1753"/>
                    <a:pt x="1058" y="860"/>
                    <a:pt x="344" y="50"/>
                  </a:cubicBezTo>
                  <a:cubicBezTo>
                    <a:pt x="311" y="15"/>
                    <a:pt x="272" y="0"/>
                    <a:pt x="2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67" name="Google Shape;2167;p25"/>
            <p:cNvSpPr/>
            <p:nvPr/>
          </p:nvSpPr>
          <p:spPr>
            <a:xfrm>
              <a:off x="-7954050" y="4654775"/>
              <a:ext cx="140275" cy="52475"/>
            </a:xfrm>
            <a:custGeom>
              <a:avLst/>
              <a:gdLst/>
              <a:ahLst/>
              <a:cxnLst/>
              <a:rect l="l" t="t" r="r" b="b"/>
              <a:pathLst>
                <a:path w="5611" h="2099" extrusionOk="0">
                  <a:moveTo>
                    <a:pt x="5317" y="1"/>
                  </a:moveTo>
                  <a:cubicBezTo>
                    <a:pt x="5304" y="1"/>
                    <a:pt x="5291" y="2"/>
                    <a:pt x="5278" y="4"/>
                  </a:cubicBezTo>
                  <a:cubicBezTo>
                    <a:pt x="4397" y="123"/>
                    <a:pt x="3551" y="528"/>
                    <a:pt x="2718" y="802"/>
                  </a:cubicBezTo>
                  <a:cubicBezTo>
                    <a:pt x="1872" y="1100"/>
                    <a:pt x="1027" y="1385"/>
                    <a:pt x="194" y="1731"/>
                  </a:cubicBezTo>
                  <a:cubicBezTo>
                    <a:pt x="0" y="1827"/>
                    <a:pt x="40" y="2098"/>
                    <a:pt x="224" y="2098"/>
                  </a:cubicBezTo>
                  <a:cubicBezTo>
                    <a:pt x="244" y="2098"/>
                    <a:pt x="266" y="2095"/>
                    <a:pt x="289" y="2088"/>
                  </a:cubicBezTo>
                  <a:cubicBezTo>
                    <a:pt x="1218" y="1838"/>
                    <a:pt x="2123" y="1516"/>
                    <a:pt x="3027" y="1219"/>
                  </a:cubicBezTo>
                  <a:cubicBezTo>
                    <a:pt x="3837" y="957"/>
                    <a:pt x="4682" y="766"/>
                    <a:pt x="5432" y="350"/>
                  </a:cubicBezTo>
                  <a:cubicBezTo>
                    <a:pt x="5611" y="238"/>
                    <a:pt x="5507" y="1"/>
                    <a:pt x="531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68" name="Google Shape;2168;p25"/>
            <p:cNvSpPr/>
            <p:nvPr/>
          </p:nvSpPr>
          <p:spPr>
            <a:xfrm>
              <a:off x="-7875675" y="4840475"/>
              <a:ext cx="116750" cy="144825"/>
            </a:xfrm>
            <a:custGeom>
              <a:avLst/>
              <a:gdLst/>
              <a:ahLst/>
              <a:cxnLst/>
              <a:rect l="l" t="t" r="r" b="b"/>
              <a:pathLst>
                <a:path w="4670" h="5793" extrusionOk="0">
                  <a:moveTo>
                    <a:pt x="112" y="1"/>
                  </a:moveTo>
                  <a:cubicBezTo>
                    <a:pt x="53" y="1"/>
                    <a:pt x="1" y="59"/>
                    <a:pt x="35" y="137"/>
                  </a:cubicBezTo>
                  <a:cubicBezTo>
                    <a:pt x="523" y="1149"/>
                    <a:pt x="1250" y="2006"/>
                    <a:pt x="1940" y="2887"/>
                  </a:cubicBezTo>
                  <a:cubicBezTo>
                    <a:pt x="2667" y="3828"/>
                    <a:pt x="3381" y="5006"/>
                    <a:pt x="4322" y="5745"/>
                  </a:cubicBezTo>
                  <a:cubicBezTo>
                    <a:pt x="4361" y="5778"/>
                    <a:pt x="4405" y="5793"/>
                    <a:pt x="4446" y="5793"/>
                  </a:cubicBezTo>
                  <a:cubicBezTo>
                    <a:pt x="4567" y="5793"/>
                    <a:pt x="4669" y="5669"/>
                    <a:pt x="4607" y="5518"/>
                  </a:cubicBezTo>
                  <a:cubicBezTo>
                    <a:pt x="4155" y="4542"/>
                    <a:pt x="3286" y="3661"/>
                    <a:pt x="2619" y="2816"/>
                  </a:cubicBezTo>
                  <a:cubicBezTo>
                    <a:pt x="1845" y="1851"/>
                    <a:pt x="1131" y="815"/>
                    <a:pt x="178" y="30"/>
                  </a:cubicBezTo>
                  <a:cubicBezTo>
                    <a:pt x="158" y="10"/>
                    <a:pt x="135" y="1"/>
                    <a:pt x="11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69" name="Google Shape;2169;p25"/>
            <p:cNvSpPr/>
            <p:nvPr/>
          </p:nvSpPr>
          <p:spPr>
            <a:xfrm>
              <a:off x="-7650000" y="47798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6" y="1"/>
                  </a:moveTo>
                  <a:cubicBezTo>
                    <a:pt x="5974" y="25"/>
                    <a:pt x="4831" y="382"/>
                    <a:pt x="3724" y="644"/>
                  </a:cubicBezTo>
                  <a:cubicBezTo>
                    <a:pt x="2522" y="906"/>
                    <a:pt x="1319" y="1156"/>
                    <a:pt x="152" y="1537"/>
                  </a:cubicBezTo>
                  <a:cubicBezTo>
                    <a:pt x="1" y="1572"/>
                    <a:pt x="9" y="1835"/>
                    <a:pt x="177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692"/>
                    <a:pt x="2450" y="1453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2" y="299"/>
                    <a:pt x="7332" y="1"/>
                    <a:pt x="710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70" name="Google Shape;2170;p25"/>
            <p:cNvSpPr/>
            <p:nvPr/>
          </p:nvSpPr>
          <p:spPr>
            <a:xfrm>
              <a:off x="-7488075" y="4924775"/>
              <a:ext cx="103400" cy="137425"/>
            </a:xfrm>
            <a:custGeom>
              <a:avLst/>
              <a:gdLst/>
              <a:ahLst/>
              <a:cxnLst/>
              <a:rect l="l" t="t" r="r" b="b"/>
              <a:pathLst>
                <a:path w="4136" h="5497" extrusionOk="0">
                  <a:moveTo>
                    <a:pt x="238" y="1"/>
                  </a:moveTo>
                  <a:cubicBezTo>
                    <a:pt x="115" y="1"/>
                    <a:pt x="0" y="140"/>
                    <a:pt x="81" y="265"/>
                  </a:cubicBezTo>
                  <a:cubicBezTo>
                    <a:pt x="652" y="1230"/>
                    <a:pt x="1319" y="2134"/>
                    <a:pt x="1950" y="3051"/>
                  </a:cubicBezTo>
                  <a:cubicBezTo>
                    <a:pt x="2522" y="3861"/>
                    <a:pt x="3045" y="4825"/>
                    <a:pt x="3796" y="5456"/>
                  </a:cubicBezTo>
                  <a:cubicBezTo>
                    <a:pt x="3833" y="5483"/>
                    <a:pt x="3878" y="5496"/>
                    <a:pt x="3922" y="5496"/>
                  </a:cubicBezTo>
                  <a:cubicBezTo>
                    <a:pt x="4032" y="5496"/>
                    <a:pt x="4136" y="5417"/>
                    <a:pt x="4093" y="5290"/>
                  </a:cubicBezTo>
                  <a:cubicBezTo>
                    <a:pt x="3724" y="4325"/>
                    <a:pt x="2938" y="3456"/>
                    <a:pt x="2307" y="2611"/>
                  </a:cubicBezTo>
                  <a:cubicBezTo>
                    <a:pt x="1676" y="1753"/>
                    <a:pt x="1057" y="860"/>
                    <a:pt x="355" y="51"/>
                  </a:cubicBezTo>
                  <a:cubicBezTo>
                    <a:pt x="319" y="16"/>
                    <a:pt x="278" y="1"/>
                    <a:pt x="23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71" name="Google Shape;2171;p25"/>
            <p:cNvSpPr/>
            <p:nvPr/>
          </p:nvSpPr>
          <p:spPr>
            <a:xfrm>
              <a:off x="-7274650" y="4815525"/>
              <a:ext cx="139850" cy="52375"/>
            </a:xfrm>
            <a:custGeom>
              <a:avLst/>
              <a:gdLst/>
              <a:ahLst/>
              <a:cxnLst/>
              <a:rect l="l" t="t" r="r" b="b"/>
              <a:pathLst>
                <a:path w="5594" h="2095" extrusionOk="0">
                  <a:moveTo>
                    <a:pt x="5299" y="0"/>
                  </a:moveTo>
                  <a:cubicBezTo>
                    <a:pt x="5286" y="0"/>
                    <a:pt x="5273" y="1"/>
                    <a:pt x="5260" y="4"/>
                  </a:cubicBezTo>
                  <a:cubicBezTo>
                    <a:pt x="4391" y="123"/>
                    <a:pt x="3533" y="527"/>
                    <a:pt x="2700" y="801"/>
                  </a:cubicBezTo>
                  <a:cubicBezTo>
                    <a:pt x="1855" y="1099"/>
                    <a:pt x="1009" y="1385"/>
                    <a:pt x="176" y="1730"/>
                  </a:cubicBezTo>
                  <a:cubicBezTo>
                    <a:pt x="1" y="1807"/>
                    <a:pt x="47" y="2094"/>
                    <a:pt x="231" y="2094"/>
                  </a:cubicBezTo>
                  <a:cubicBezTo>
                    <a:pt x="247" y="2094"/>
                    <a:pt x="265" y="2092"/>
                    <a:pt x="283" y="2087"/>
                  </a:cubicBezTo>
                  <a:cubicBezTo>
                    <a:pt x="1200" y="1837"/>
                    <a:pt x="2105" y="1516"/>
                    <a:pt x="3021" y="1218"/>
                  </a:cubicBezTo>
                  <a:cubicBezTo>
                    <a:pt x="3819" y="956"/>
                    <a:pt x="4665" y="766"/>
                    <a:pt x="5415" y="349"/>
                  </a:cubicBezTo>
                  <a:cubicBezTo>
                    <a:pt x="5593" y="237"/>
                    <a:pt x="5489" y="0"/>
                    <a:pt x="529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72" name="Google Shape;2172;p25"/>
            <p:cNvSpPr/>
            <p:nvPr/>
          </p:nvSpPr>
          <p:spPr>
            <a:xfrm>
              <a:off x="-7196625" y="5001075"/>
              <a:ext cx="116950" cy="144975"/>
            </a:xfrm>
            <a:custGeom>
              <a:avLst/>
              <a:gdLst/>
              <a:ahLst/>
              <a:cxnLst/>
              <a:rect l="l" t="t" r="r" b="b"/>
              <a:pathLst>
                <a:path w="4678" h="5799" extrusionOk="0">
                  <a:moveTo>
                    <a:pt x="116" y="1"/>
                  </a:moveTo>
                  <a:cubicBezTo>
                    <a:pt x="50" y="1"/>
                    <a:pt x="1" y="65"/>
                    <a:pt x="43" y="142"/>
                  </a:cubicBezTo>
                  <a:cubicBezTo>
                    <a:pt x="531" y="1154"/>
                    <a:pt x="1270" y="2011"/>
                    <a:pt x="1948" y="2892"/>
                  </a:cubicBezTo>
                  <a:cubicBezTo>
                    <a:pt x="2675" y="3845"/>
                    <a:pt x="3389" y="5012"/>
                    <a:pt x="4330" y="5750"/>
                  </a:cubicBezTo>
                  <a:cubicBezTo>
                    <a:pt x="4372" y="5783"/>
                    <a:pt x="4417" y="5798"/>
                    <a:pt x="4460" y="5798"/>
                  </a:cubicBezTo>
                  <a:cubicBezTo>
                    <a:pt x="4581" y="5798"/>
                    <a:pt x="4677" y="5674"/>
                    <a:pt x="4615" y="5524"/>
                  </a:cubicBezTo>
                  <a:cubicBezTo>
                    <a:pt x="4163" y="4547"/>
                    <a:pt x="3306" y="3666"/>
                    <a:pt x="2639" y="2821"/>
                  </a:cubicBezTo>
                  <a:cubicBezTo>
                    <a:pt x="1865" y="1857"/>
                    <a:pt x="1151" y="821"/>
                    <a:pt x="198" y="35"/>
                  </a:cubicBezTo>
                  <a:cubicBezTo>
                    <a:pt x="171" y="11"/>
                    <a:pt x="142" y="1"/>
                    <a:pt x="1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73" name="Google Shape;2173;p25"/>
            <p:cNvSpPr/>
            <p:nvPr/>
          </p:nvSpPr>
          <p:spPr>
            <a:xfrm>
              <a:off x="-6970725" y="4940325"/>
              <a:ext cx="183275" cy="45575"/>
            </a:xfrm>
            <a:custGeom>
              <a:avLst/>
              <a:gdLst/>
              <a:ahLst/>
              <a:cxnLst/>
              <a:rect l="l" t="t" r="r" b="b"/>
              <a:pathLst>
                <a:path w="7331" h="1823" extrusionOk="0">
                  <a:moveTo>
                    <a:pt x="7116" y="0"/>
                  </a:moveTo>
                  <a:cubicBezTo>
                    <a:pt x="5985" y="24"/>
                    <a:pt x="4830" y="381"/>
                    <a:pt x="3735" y="631"/>
                  </a:cubicBezTo>
                  <a:cubicBezTo>
                    <a:pt x="2533" y="905"/>
                    <a:pt x="1318" y="1155"/>
                    <a:pt x="163" y="1524"/>
                  </a:cubicBezTo>
                  <a:cubicBezTo>
                    <a:pt x="0" y="1571"/>
                    <a:pt x="8" y="1822"/>
                    <a:pt x="175" y="1822"/>
                  </a:cubicBezTo>
                  <a:cubicBezTo>
                    <a:pt x="179" y="1822"/>
                    <a:pt x="183" y="1822"/>
                    <a:pt x="187" y="1822"/>
                  </a:cubicBezTo>
                  <a:cubicBezTo>
                    <a:pt x="1318" y="1691"/>
                    <a:pt x="2449" y="1453"/>
                    <a:pt x="3568" y="1227"/>
                  </a:cubicBezTo>
                  <a:cubicBezTo>
                    <a:pt x="4759" y="989"/>
                    <a:pt x="6045" y="846"/>
                    <a:pt x="7152" y="369"/>
                  </a:cubicBezTo>
                  <a:cubicBezTo>
                    <a:pt x="7331" y="298"/>
                    <a:pt x="7331" y="0"/>
                    <a:pt x="711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74" name="Google Shape;2174;p25"/>
            <p:cNvSpPr/>
            <p:nvPr/>
          </p:nvSpPr>
          <p:spPr>
            <a:xfrm>
              <a:off x="-6808675" y="5085075"/>
              <a:ext cx="103250" cy="137550"/>
            </a:xfrm>
            <a:custGeom>
              <a:avLst/>
              <a:gdLst/>
              <a:ahLst/>
              <a:cxnLst/>
              <a:rect l="l" t="t" r="r" b="b"/>
              <a:pathLst>
                <a:path w="4130" h="5502" extrusionOk="0">
                  <a:moveTo>
                    <a:pt x="231" y="1"/>
                  </a:moveTo>
                  <a:cubicBezTo>
                    <a:pt x="118" y="1"/>
                    <a:pt x="1" y="143"/>
                    <a:pt x="63" y="259"/>
                  </a:cubicBezTo>
                  <a:cubicBezTo>
                    <a:pt x="634" y="1235"/>
                    <a:pt x="1301" y="2140"/>
                    <a:pt x="1944" y="3057"/>
                  </a:cubicBezTo>
                  <a:cubicBezTo>
                    <a:pt x="2504" y="3866"/>
                    <a:pt x="3028" y="4831"/>
                    <a:pt x="3790" y="5462"/>
                  </a:cubicBezTo>
                  <a:cubicBezTo>
                    <a:pt x="3824" y="5489"/>
                    <a:pt x="3867" y="5502"/>
                    <a:pt x="3911" y="5502"/>
                  </a:cubicBezTo>
                  <a:cubicBezTo>
                    <a:pt x="4020" y="5502"/>
                    <a:pt x="4130" y="5423"/>
                    <a:pt x="4087" y="5295"/>
                  </a:cubicBezTo>
                  <a:cubicBezTo>
                    <a:pt x="3706" y="4331"/>
                    <a:pt x="2920" y="3461"/>
                    <a:pt x="2301" y="2616"/>
                  </a:cubicBezTo>
                  <a:cubicBezTo>
                    <a:pt x="1658" y="1747"/>
                    <a:pt x="1051" y="854"/>
                    <a:pt x="337" y="56"/>
                  </a:cubicBezTo>
                  <a:cubicBezTo>
                    <a:pt x="307" y="17"/>
                    <a:pt x="269" y="1"/>
                    <a:pt x="23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75" name="Google Shape;2175;p25"/>
            <p:cNvSpPr/>
            <p:nvPr/>
          </p:nvSpPr>
          <p:spPr>
            <a:xfrm>
              <a:off x="-6595675" y="4975950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22" y="1"/>
                  </a:moveTo>
                  <a:cubicBezTo>
                    <a:pt x="5309" y="1"/>
                    <a:pt x="5296" y="2"/>
                    <a:pt x="5283" y="4"/>
                  </a:cubicBezTo>
                  <a:cubicBezTo>
                    <a:pt x="4402" y="111"/>
                    <a:pt x="3556" y="516"/>
                    <a:pt x="2723" y="802"/>
                  </a:cubicBezTo>
                  <a:cubicBezTo>
                    <a:pt x="1878" y="1099"/>
                    <a:pt x="1020" y="1385"/>
                    <a:pt x="187" y="1730"/>
                  </a:cubicBezTo>
                  <a:cubicBezTo>
                    <a:pt x="1" y="1807"/>
                    <a:pt x="46" y="2095"/>
                    <a:pt x="239" y="2095"/>
                  </a:cubicBezTo>
                  <a:cubicBezTo>
                    <a:pt x="257" y="2095"/>
                    <a:pt x="275" y="2092"/>
                    <a:pt x="294" y="2088"/>
                  </a:cubicBezTo>
                  <a:cubicBezTo>
                    <a:pt x="1223" y="1826"/>
                    <a:pt x="2128" y="1516"/>
                    <a:pt x="3033" y="1218"/>
                  </a:cubicBezTo>
                  <a:cubicBezTo>
                    <a:pt x="3842" y="957"/>
                    <a:pt x="4687" y="754"/>
                    <a:pt x="5426" y="337"/>
                  </a:cubicBezTo>
                  <a:cubicBezTo>
                    <a:pt x="5615" y="226"/>
                    <a:pt x="5502" y="1"/>
                    <a:pt x="532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76" name="Google Shape;2176;p25"/>
            <p:cNvSpPr/>
            <p:nvPr/>
          </p:nvSpPr>
          <p:spPr>
            <a:xfrm>
              <a:off x="-6517225" y="5161375"/>
              <a:ext cx="116750" cy="145075"/>
            </a:xfrm>
            <a:custGeom>
              <a:avLst/>
              <a:gdLst/>
              <a:ahLst/>
              <a:cxnLst/>
              <a:rect l="l" t="t" r="r" b="b"/>
              <a:pathLst>
                <a:path w="4670" h="5803" extrusionOk="0">
                  <a:moveTo>
                    <a:pt x="110" y="1"/>
                  </a:moveTo>
                  <a:cubicBezTo>
                    <a:pt x="52" y="1"/>
                    <a:pt x="0" y="68"/>
                    <a:pt x="25" y="136"/>
                  </a:cubicBezTo>
                  <a:cubicBezTo>
                    <a:pt x="526" y="1148"/>
                    <a:pt x="1252" y="2017"/>
                    <a:pt x="1930" y="2898"/>
                  </a:cubicBezTo>
                  <a:cubicBezTo>
                    <a:pt x="2669" y="3827"/>
                    <a:pt x="3383" y="5005"/>
                    <a:pt x="4312" y="5755"/>
                  </a:cubicBezTo>
                  <a:cubicBezTo>
                    <a:pt x="4353" y="5788"/>
                    <a:pt x="4397" y="5802"/>
                    <a:pt x="4439" y="5802"/>
                  </a:cubicBezTo>
                  <a:cubicBezTo>
                    <a:pt x="4566" y="5802"/>
                    <a:pt x="4669" y="5672"/>
                    <a:pt x="4597" y="5529"/>
                  </a:cubicBezTo>
                  <a:cubicBezTo>
                    <a:pt x="4157" y="4553"/>
                    <a:pt x="3288" y="3672"/>
                    <a:pt x="2621" y="2815"/>
                  </a:cubicBezTo>
                  <a:cubicBezTo>
                    <a:pt x="1847" y="1850"/>
                    <a:pt x="1133" y="826"/>
                    <a:pt x="180" y="40"/>
                  </a:cubicBezTo>
                  <a:cubicBezTo>
                    <a:pt x="159" y="12"/>
                    <a:pt x="134" y="1"/>
                    <a:pt x="1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77" name="Google Shape;2177;p25"/>
            <p:cNvSpPr/>
            <p:nvPr/>
          </p:nvSpPr>
          <p:spPr>
            <a:xfrm>
              <a:off x="-6291625" y="5100450"/>
              <a:ext cx="183425" cy="45950"/>
            </a:xfrm>
            <a:custGeom>
              <a:avLst/>
              <a:gdLst/>
              <a:ahLst/>
              <a:cxnLst/>
              <a:rect l="l" t="t" r="r" b="b"/>
              <a:pathLst>
                <a:path w="7337" h="1838" extrusionOk="0">
                  <a:moveTo>
                    <a:pt x="7111" y="1"/>
                  </a:moveTo>
                  <a:cubicBezTo>
                    <a:pt x="5980" y="37"/>
                    <a:pt x="4837" y="394"/>
                    <a:pt x="3729" y="644"/>
                  </a:cubicBezTo>
                  <a:cubicBezTo>
                    <a:pt x="2527" y="906"/>
                    <a:pt x="1324" y="1168"/>
                    <a:pt x="157" y="1537"/>
                  </a:cubicBezTo>
                  <a:cubicBezTo>
                    <a:pt x="0" y="1582"/>
                    <a:pt x="12" y="1838"/>
                    <a:pt x="163" y="1838"/>
                  </a:cubicBezTo>
                  <a:cubicBezTo>
                    <a:pt x="173" y="1838"/>
                    <a:pt x="183" y="1837"/>
                    <a:pt x="193" y="1834"/>
                  </a:cubicBezTo>
                  <a:cubicBezTo>
                    <a:pt x="1324" y="1703"/>
                    <a:pt x="2455" y="1465"/>
                    <a:pt x="3563" y="1239"/>
                  </a:cubicBezTo>
                  <a:cubicBezTo>
                    <a:pt x="4753" y="1001"/>
                    <a:pt x="6039" y="858"/>
                    <a:pt x="7158" y="382"/>
                  </a:cubicBezTo>
                  <a:cubicBezTo>
                    <a:pt x="7337" y="299"/>
                    <a:pt x="7337" y="1"/>
                    <a:pt x="711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78" name="Google Shape;2178;p25"/>
            <p:cNvSpPr/>
            <p:nvPr/>
          </p:nvSpPr>
          <p:spPr>
            <a:xfrm>
              <a:off x="-6129575" y="5245350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3" y="1"/>
                  </a:moveTo>
                  <a:cubicBezTo>
                    <a:pt x="115" y="1"/>
                    <a:pt x="0" y="140"/>
                    <a:pt x="81" y="265"/>
                  </a:cubicBezTo>
                  <a:cubicBezTo>
                    <a:pt x="641" y="1230"/>
                    <a:pt x="1307" y="2134"/>
                    <a:pt x="1950" y="3063"/>
                  </a:cubicBezTo>
                  <a:cubicBezTo>
                    <a:pt x="2522" y="3873"/>
                    <a:pt x="3034" y="4837"/>
                    <a:pt x="3796" y="5456"/>
                  </a:cubicBezTo>
                  <a:cubicBezTo>
                    <a:pt x="3831" y="5488"/>
                    <a:pt x="3875" y="5502"/>
                    <a:pt x="3920" y="5502"/>
                  </a:cubicBezTo>
                  <a:cubicBezTo>
                    <a:pt x="4029" y="5502"/>
                    <a:pt x="4135" y="5419"/>
                    <a:pt x="4093" y="5301"/>
                  </a:cubicBezTo>
                  <a:cubicBezTo>
                    <a:pt x="3724" y="4325"/>
                    <a:pt x="2938" y="3468"/>
                    <a:pt x="2307" y="2623"/>
                  </a:cubicBezTo>
                  <a:cubicBezTo>
                    <a:pt x="1664" y="1753"/>
                    <a:pt x="1057" y="860"/>
                    <a:pt x="343" y="51"/>
                  </a:cubicBezTo>
                  <a:cubicBezTo>
                    <a:pt x="311" y="16"/>
                    <a:pt x="272" y="1"/>
                    <a:pt x="23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79" name="Google Shape;2179;p25"/>
            <p:cNvSpPr/>
            <p:nvPr/>
          </p:nvSpPr>
          <p:spPr>
            <a:xfrm>
              <a:off x="-5916400" y="5136150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298" y="0"/>
                  </a:moveTo>
                  <a:cubicBezTo>
                    <a:pt x="5289" y="0"/>
                    <a:pt x="5280" y="1"/>
                    <a:pt x="5270" y="2"/>
                  </a:cubicBezTo>
                  <a:cubicBezTo>
                    <a:pt x="4389" y="121"/>
                    <a:pt x="3544" y="525"/>
                    <a:pt x="2710" y="811"/>
                  </a:cubicBezTo>
                  <a:cubicBezTo>
                    <a:pt x="1865" y="1109"/>
                    <a:pt x="1019" y="1395"/>
                    <a:pt x="186" y="1728"/>
                  </a:cubicBezTo>
                  <a:cubicBezTo>
                    <a:pt x="1" y="1815"/>
                    <a:pt x="55" y="2092"/>
                    <a:pt x="230" y="2092"/>
                  </a:cubicBezTo>
                  <a:cubicBezTo>
                    <a:pt x="246" y="2092"/>
                    <a:pt x="263" y="2090"/>
                    <a:pt x="281" y="2085"/>
                  </a:cubicBezTo>
                  <a:cubicBezTo>
                    <a:pt x="1210" y="1835"/>
                    <a:pt x="2115" y="1526"/>
                    <a:pt x="3020" y="1228"/>
                  </a:cubicBezTo>
                  <a:cubicBezTo>
                    <a:pt x="3829" y="954"/>
                    <a:pt x="4675" y="764"/>
                    <a:pt x="5425" y="347"/>
                  </a:cubicBezTo>
                  <a:cubicBezTo>
                    <a:pt x="5607" y="233"/>
                    <a:pt x="5495" y="0"/>
                    <a:pt x="529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80" name="Google Shape;2180;p25"/>
            <p:cNvSpPr/>
            <p:nvPr/>
          </p:nvSpPr>
          <p:spPr>
            <a:xfrm>
              <a:off x="-5838100" y="5321825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08" y="0"/>
                  </a:moveTo>
                  <a:cubicBezTo>
                    <a:pt x="48" y="0"/>
                    <a:pt x="0" y="68"/>
                    <a:pt x="42" y="135"/>
                  </a:cubicBezTo>
                  <a:cubicBezTo>
                    <a:pt x="531" y="1147"/>
                    <a:pt x="1257" y="2016"/>
                    <a:pt x="1947" y="2897"/>
                  </a:cubicBezTo>
                  <a:cubicBezTo>
                    <a:pt x="2674" y="3850"/>
                    <a:pt x="3388" y="5005"/>
                    <a:pt x="4329" y="5755"/>
                  </a:cubicBezTo>
                  <a:cubicBezTo>
                    <a:pt x="4370" y="5787"/>
                    <a:pt x="4414" y="5801"/>
                    <a:pt x="4455" y="5801"/>
                  </a:cubicBezTo>
                  <a:cubicBezTo>
                    <a:pt x="4578" y="5801"/>
                    <a:pt x="4677" y="5672"/>
                    <a:pt x="4614" y="5529"/>
                  </a:cubicBezTo>
                  <a:cubicBezTo>
                    <a:pt x="4162" y="4540"/>
                    <a:pt x="3305" y="3671"/>
                    <a:pt x="2626" y="2814"/>
                  </a:cubicBezTo>
                  <a:cubicBezTo>
                    <a:pt x="1852" y="1850"/>
                    <a:pt x="1138" y="826"/>
                    <a:pt x="185" y="40"/>
                  </a:cubicBezTo>
                  <a:cubicBezTo>
                    <a:pt x="161" y="12"/>
                    <a:pt x="133" y="0"/>
                    <a:pt x="10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81" name="Google Shape;2181;p25"/>
            <p:cNvSpPr/>
            <p:nvPr/>
          </p:nvSpPr>
          <p:spPr>
            <a:xfrm>
              <a:off x="-5612425" y="5260900"/>
              <a:ext cx="183475" cy="45900"/>
            </a:xfrm>
            <a:custGeom>
              <a:avLst/>
              <a:gdLst/>
              <a:ahLst/>
              <a:cxnLst/>
              <a:rect l="l" t="t" r="r" b="b"/>
              <a:pathLst>
                <a:path w="7339" h="1836" extrusionOk="0">
                  <a:moveTo>
                    <a:pt x="7113" y="0"/>
                  </a:moveTo>
                  <a:cubicBezTo>
                    <a:pt x="5994" y="36"/>
                    <a:pt x="4839" y="393"/>
                    <a:pt x="3743" y="643"/>
                  </a:cubicBezTo>
                  <a:cubicBezTo>
                    <a:pt x="2529" y="905"/>
                    <a:pt x="1326" y="1167"/>
                    <a:pt x="171" y="1536"/>
                  </a:cubicBezTo>
                  <a:cubicBezTo>
                    <a:pt x="0" y="1582"/>
                    <a:pt x="15" y="1835"/>
                    <a:pt x="174" y="1835"/>
                  </a:cubicBezTo>
                  <a:cubicBezTo>
                    <a:pt x="181" y="1835"/>
                    <a:pt x="188" y="1835"/>
                    <a:pt x="195" y="1834"/>
                  </a:cubicBezTo>
                  <a:cubicBezTo>
                    <a:pt x="1326" y="1703"/>
                    <a:pt x="2457" y="1465"/>
                    <a:pt x="3577" y="1239"/>
                  </a:cubicBezTo>
                  <a:cubicBezTo>
                    <a:pt x="4767" y="1000"/>
                    <a:pt x="6041" y="846"/>
                    <a:pt x="7160" y="369"/>
                  </a:cubicBezTo>
                  <a:cubicBezTo>
                    <a:pt x="7339" y="298"/>
                    <a:pt x="7339" y="0"/>
                    <a:pt x="7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82" name="Google Shape;2182;p25"/>
            <p:cNvSpPr/>
            <p:nvPr/>
          </p:nvSpPr>
          <p:spPr>
            <a:xfrm>
              <a:off x="-5450350" y="5406025"/>
              <a:ext cx="103125" cy="137600"/>
            </a:xfrm>
            <a:custGeom>
              <a:avLst/>
              <a:gdLst/>
              <a:ahLst/>
              <a:cxnLst/>
              <a:rect l="l" t="t" r="r" b="b"/>
              <a:pathLst>
                <a:path w="4125" h="5504" extrusionOk="0">
                  <a:moveTo>
                    <a:pt x="218" y="1"/>
                  </a:moveTo>
                  <a:cubicBezTo>
                    <a:pt x="108" y="1"/>
                    <a:pt x="1" y="137"/>
                    <a:pt x="70" y="267"/>
                  </a:cubicBezTo>
                  <a:cubicBezTo>
                    <a:pt x="630" y="1232"/>
                    <a:pt x="1308" y="2149"/>
                    <a:pt x="1939" y="3065"/>
                  </a:cubicBezTo>
                  <a:cubicBezTo>
                    <a:pt x="2511" y="3875"/>
                    <a:pt x="3035" y="4839"/>
                    <a:pt x="3785" y="5459"/>
                  </a:cubicBezTo>
                  <a:cubicBezTo>
                    <a:pt x="3820" y="5490"/>
                    <a:pt x="3865" y="5504"/>
                    <a:pt x="3909" y="5504"/>
                  </a:cubicBezTo>
                  <a:cubicBezTo>
                    <a:pt x="4018" y="5504"/>
                    <a:pt x="4125" y="5422"/>
                    <a:pt x="4083" y="5304"/>
                  </a:cubicBezTo>
                  <a:cubicBezTo>
                    <a:pt x="3713" y="4328"/>
                    <a:pt x="2928" y="3470"/>
                    <a:pt x="2297" y="2625"/>
                  </a:cubicBezTo>
                  <a:cubicBezTo>
                    <a:pt x="1666" y="1756"/>
                    <a:pt x="1046" y="863"/>
                    <a:pt x="332" y="65"/>
                  </a:cubicBezTo>
                  <a:cubicBezTo>
                    <a:pt x="300" y="20"/>
                    <a:pt x="259" y="1"/>
                    <a:pt x="21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83" name="Google Shape;2183;p25"/>
            <p:cNvSpPr/>
            <p:nvPr/>
          </p:nvSpPr>
          <p:spPr>
            <a:xfrm>
              <a:off x="-5237150" y="5296575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309" y="0"/>
                  </a:moveTo>
                  <a:cubicBezTo>
                    <a:pt x="5300" y="0"/>
                    <a:pt x="5291" y="1"/>
                    <a:pt x="5282" y="2"/>
                  </a:cubicBezTo>
                  <a:cubicBezTo>
                    <a:pt x="4401" y="121"/>
                    <a:pt x="3556" y="526"/>
                    <a:pt x="2722" y="812"/>
                  </a:cubicBezTo>
                  <a:cubicBezTo>
                    <a:pt x="1865" y="1109"/>
                    <a:pt x="1019" y="1383"/>
                    <a:pt x="186" y="1728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4" y="2093"/>
                    <a:pt x="273" y="2091"/>
                    <a:pt x="293" y="2086"/>
                  </a:cubicBezTo>
                  <a:cubicBezTo>
                    <a:pt x="1210" y="1836"/>
                    <a:pt x="2127" y="1526"/>
                    <a:pt x="3032" y="1228"/>
                  </a:cubicBezTo>
                  <a:cubicBezTo>
                    <a:pt x="3841" y="955"/>
                    <a:pt x="4687" y="764"/>
                    <a:pt x="5425" y="347"/>
                  </a:cubicBezTo>
                  <a:cubicBezTo>
                    <a:pt x="5607" y="234"/>
                    <a:pt x="5495" y="0"/>
                    <a:pt x="530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84" name="Google Shape;2184;p25"/>
            <p:cNvSpPr/>
            <p:nvPr/>
          </p:nvSpPr>
          <p:spPr>
            <a:xfrm>
              <a:off x="-5158950" y="5482100"/>
              <a:ext cx="116725" cy="145100"/>
            </a:xfrm>
            <a:custGeom>
              <a:avLst/>
              <a:gdLst/>
              <a:ahLst/>
              <a:cxnLst/>
              <a:rect l="l" t="t" r="r" b="b"/>
              <a:pathLst>
                <a:path w="4669" h="5804" extrusionOk="0">
                  <a:moveTo>
                    <a:pt x="114" y="0"/>
                  </a:moveTo>
                  <a:cubicBezTo>
                    <a:pt x="52" y="0"/>
                    <a:pt x="1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32"/>
                    <a:pt x="3380" y="5011"/>
                    <a:pt x="4321" y="5749"/>
                  </a:cubicBezTo>
                  <a:cubicBezTo>
                    <a:pt x="4365" y="5787"/>
                    <a:pt x="4411" y="5803"/>
                    <a:pt x="4454" y="5803"/>
                  </a:cubicBezTo>
                  <a:cubicBezTo>
                    <a:pt x="4574" y="5803"/>
                    <a:pt x="4668" y="5676"/>
                    <a:pt x="4607" y="5535"/>
                  </a:cubicBezTo>
                  <a:cubicBezTo>
                    <a:pt x="4154" y="4547"/>
                    <a:pt x="3297" y="3666"/>
                    <a:pt x="2630" y="2820"/>
                  </a:cubicBezTo>
                  <a:cubicBezTo>
                    <a:pt x="1856" y="1856"/>
                    <a:pt x="1142" y="820"/>
                    <a:pt x="189" y="34"/>
                  </a:cubicBezTo>
                  <a:cubicBezTo>
                    <a:pt x="166" y="11"/>
                    <a:pt x="139" y="0"/>
                    <a:pt x="11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85" name="Google Shape;2185;p25"/>
            <p:cNvSpPr/>
            <p:nvPr/>
          </p:nvSpPr>
          <p:spPr>
            <a:xfrm>
              <a:off x="-4933200" y="5421325"/>
              <a:ext cx="183225" cy="45900"/>
            </a:xfrm>
            <a:custGeom>
              <a:avLst/>
              <a:gdLst/>
              <a:ahLst/>
              <a:cxnLst/>
              <a:rect l="l" t="t" r="r" b="b"/>
              <a:pathLst>
                <a:path w="7329" h="1836" extrusionOk="0">
                  <a:moveTo>
                    <a:pt x="7114" y="1"/>
                  </a:moveTo>
                  <a:cubicBezTo>
                    <a:pt x="5983" y="25"/>
                    <a:pt x="4828" y="382"/>
                    <a:pt x="3732" y="644"/>
                  </a:cubicBezTo>
                  <a:cubicBezTo>
                    <a:pt x="2530" y="906"/>
                    <a:pt x="1315" y="1156"/>
                    <a:pt x="161" y="1537"/>
                  </a:cubicBezTo>
                  <a:cubicBezTo>
                    <a:pt x="0" y="1571"/>
                    <a:pt x="5" y="1836"/>
                    <a:pt x="164" y="1836"/>
                  </a:cubicBezTo>
                  <a:cubicBezTo>
                    <a:pt x="170" y="1836"/>
                    <a:pt x="177" y="1835"/>
                    <a:pt x="184" y="1834"/>
                  </a:cubicBezTo>
                  <a:cubicBezTo>
                    <a:pt x="1315" y="1691"/>
                    <a:pt x="2447" y="1453"/>
                    <a:pt x="3566" y="1239"/>
                  </a:cubicBezTo>
                  <a:cubicBezTo>
                    <a:pt x="4756" y="1001"/>
                    <a:pt x="6042" y="846"/>
                    <a:pt x="7149" y="370"/>
                  </a:cubicBezTo>
                  <a:cubicBezTo>
                    <a:pt x="7328" y="298"/>
                    <a:pt x="7328" y="1"/>
                    <a:pt x="711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86" name="Google Shape;2186;p25"/>
            <p:cNvSpPr/>
            <p:nvPr/>
          </p:nvSpPr>
          <p:spPr>
            <a:xfrm>
              <a:off x="-4771125" y="5566350"/>
              <a:ext cx="103450" cy="137725"/>
            </a:xfrm>
            <a:custGeom>
              <a:avLst/>
              <a:gdLst/>
              <a:ahLst/>
              <a:cxnLst/>
              <a:rect l="l" t="t" r="r" b="b"/>
              <a:pathLst>
                <a:path w="4138" h="5509" extrusionOk="0">
                  <a:moveTo>
                    <a:pt x="229" y="1"/>
                  </a:moveTo>
                  <a:cubicBezTo>
                    <a:pt x="113" y="1"/>
                    <a:pt x="1" y="140"/>
                    <a:pt x="71" y="272"/>
                  </a:cubicBezTo>
                  <a:cubicBezTo>
                    <a:pt x="643" y="1236"/>
                    <a:pt x="1309" y="2141"/>
                    <a:pt x="1952" y="3070"/>
                  </a:cubicBezTo>
                  <a:cubicBezTo>
                    <a:pt x="2512" y="3868"/>
                    <a:pt x="3036" y="4844"/>
                    <a:pt x="3798" y="5463"/>
                  </a:cubicBezTo>
                  <a:cubicBezTo>
                    <a:pt x="3832" y="5494"/>
                    <a:pt x="3877" y="5508"/>
                    <a:pt x="3921" y="5508"/>
                  </a:cubicBezTo>
                  <a:cubicBezTo>
                    <a:pt x="4030" y="5508"/>
                    <a:pt x="4138" y="5423"/>
                    <a:pt x="4095" y="5296"/>
                  </a:cubicBezTo>
                  <a:cubicBezTo>
                    <a:pt x="3726" y="4332"/>
                    <a:pt x="2929" y="3475"/>
                    <a:pt x="2310" y="2617"/>
                  </a:cubicBezTo>
                  <a:cubicBezTo>
                    <a:pt x="1667" y="1760"/>
                    <a:pt x="1059" y="867"/>
                    <a:pt x="345" y="58"/>
                  </a:cubicBezTo>
                  <a:cubicBezTo>
                    <a:pt x="311" y="18"/>
                    <a:pt x="270" y="1"/>
                    <a:pt x="2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87" name="Google Shape;2187;p25"/>
            <p:cNvSpPr/>
            <p:nvPr/>
          </p:nvSpPr>
          <p:spPr>
            <a:xfrm>
              <a:off x="-4558150" y="5456975"/>
              <a:ext cx="140325" cy="52425"/>
            </a:xfrm>
            <a:custGeom>
              <a:avLst/>
              <a:gdLst/>
              <a:ahLst/>
              <a:cxnLst/>
              <a:rect l="l" t="t" r="r" b="b"/>
              <a:pathLst>
                <a:path w="5613" h="2097" extrusionOk="0">
                  <a:moveTo>
                    <a:pt x="5321" y="0"/>
                  </a:moveTo>
                  <a:cubicBezTo>
                    <a:pt x="5308" y="0"/>
                    <a:pt x="5294" y="1"/>
                    <a:pt x="5280" y="4"/>
                  </a:cubicBezTo>
                  <a:cubicBezTo>
                    <a:pt x="4399" y="123"/>
                    <a:pt x="3554" y="515"/>
                    <a:pt x="2720" y="801"/>
                  </a:cubicBezTo>
                  <a:cubicBezTo>
                    <a:pt x="1875" y="1099"/>
                    <a:pt x="1018" y="1385"/>
                    <a:pt x="184" y="1730"/>
                  </a:cubicBezTo>
                  <a:cubicBezTo>
                    <a:pt x="1" y="1806"/>
                    <a:pt x="42" y="2097"/>
                    <a:pt x="230" y="2097"/>
                  </a:cubicBezTo>
                  <a:cubicBezTo>
                    <a:pt x="249" y="2097"/>
                    <a:pt x="269" y="2094"/>
                    <a:pt x="291" y="2087"/>
                  </a:cubicBezTo>
                  <a:cubicBezTo>
                    <a:pt x="1220" y="1825"/>
                    <a:pt x="2125" y="1516"/>
                    <a:pt x="3030" y="1218"/>
                  </a:cubicBezTo>
                  <a:cubicBezTo>
                    <a:pt x="3839" y="956"/>
                    <a:pt x="4685" y="766"/>
                    <a:pt x="5435" y="337"/>
                  </a:cubicBezTo>
                  <a:cubicBezTo>
                    <a:pt x="5613" y="226"/>
                    <a:pt x="5510" y="0"/>
                    <a:pt x="532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88" name="Google Shape;2188;p25"/>
            <p:cNvSpPr/>
            <p:nvPr/>
          </p:nvSpPr>
          <p:spPr>
            <a:xfrm>
              <a:off x="-4479600" y="5642400"/>
              <a:ext cx="116850" cy="145100"/>
            </a:xfrm>
            <a:custGeom>
              <a:avLst/>
              <a:gdLst/>
              <a:ahLst/>
              <a:cxnLst/>
              <a:rect l="l" t="t" r="r" b="b"/>
              <a:pathLst>
                <a:path w="4674" h="5804" extrusionOk="0">
                  <a:moveTo>
                    <a:pt x="109" y="1"/>
                  </a:moveTo>
                  <a:cubicBezTo>
                    <a:pt x="48" y="1"/>
                    <a:pt x="0" y="71"/>
                    <a:pt x="43" y="147"/>
                  </a:cubicBezTo>
                  <a:cubicBezTo>
                    <a:pt x="531" y="1159"/>
                    <a:pt x="1257" y="2016"/>
                    <a:pt x="1948" y="2897"/>
                  </a:cubicBezTo>
                  <a:cubicBezTo>
                    <a:pt x="2674" y="3850"/>
                    <a:pt x="3388" y="5017"/>
                    <a:pt x="4329" y="5755"/>
                  </a:cubicBezTo>
                  <a:cubicBezTo>
                    <a:pt x="4369" y="5788"/>
                    <a:pt x="4412" y="5803"/>
                    <a:pt x="4453" y="5803"/>
                  </a:cubicBezTo>
                  <a:cubicBezTo>
                    <a:pt x="4573" y="5803"/>
                    <a:pt x="4673" y="5679"/>
                    <a:pt x="4603" y="5529"/>
                  </a:cubicBezTo>
                  <a:cubicBezTo>
                    <a:pt x="4162" y="4552"/>
                    <a:pt x="3293" y="3671"/>
                    <a:pt x="2626" y="2826"/>
                  </a:cubicBezTo>
                  <a:cubicBezTo>
                    <a:pt x="1852" y="1861"/>
                    <a:pt x="1138" y="826"/>
                    <a:pt x="185" y="40"/>
                  </a:cubicBezTo>
                  <a:cubicBezTo>
                    <a:pt x="161" y="12"/>
                    <a:pt x="134" y="1"/>
                    <a:pt x="1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89" name="Google Shape;2189;p25"/>
            <p:cNvSpPr/>
            <p:nvPr/>
          </p:nvSpPr>
          <p:spPr>
            <a:xfrm>
              <a:off x="-4254325" y="5582075"/>
              <a:ext cx="183900" cy="45875"/>
            </a:xfrm>
            <a:custGeom>
              <a:avLst/>
              <a:gdLst/>
              <a:ahLst/>
              <a:cxnLst/>
              <a:rect l="l" t="t" r="r" b="b"/>
              <a:pathLst>
                <a:path w="7356" h="1835" extrusionOk="0">
                  <a:moveTo>
                    <a:pt x="7129" y="0"/>
                  </a:moveTo>
                  <a:cubicBezTo>
                    <a:pt x="5998" y="24"/>
                    <a:pt x="4855" y="381"/>
                    <a:pt x="3747" y="643"/>
                  </a:cubicBezTo>
                  <a:cubicBezTo>
                    <a:pt x="2545" y="905"/>
                    <a:pt x="1342" y="1155"/>
                    <a:pt x="176" y="1536"/>
                  </a:cubicBezTo>
                  <a:cubicBezTo>
                    <a:pt x="1" y="1571"/>
                    <a:pt x="31" y="1834"/>
                    <a:pt x="200" y="1834"/>
                  </a:cubicBezTo>
                  <a:cubicBezTo>
                    <a:pt x="204" y="1834"/>
                    <a:pt x="207" y="1834"/>
                    <a:pt x="211" y="1834"/>
                  </a:cubicBezTo>
                  <a:cubicBezTo>
                    <a:pt x="1342" y="1691"/>
                    <a:pt x="2473" y="1453"/>
                    <a:pt x="3593" y="1238"/>
                  </a:cubicBezTo>
                  <a:cubicBezTo>
                    <a:pt x="4783" y="1000"/>
                    <a:pt x="6057" y="845"/>
                    <a:pt x="7176" y="369"/>
                  </a:cubicBezTo>
                  <a:cubicBezTo>
                    <a:pt x="7355" y="298"/>
                    <a:pt x="7355" y="0"/>
                    <a:pt x="712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90" name="Google Shape;2190;p25"/>
            <p:cNvSpPr/>
            <p:nvPr/>
          </p:nvSpPr>
          <p:spPr>
            <a:xfrm>
              <a:off x="-4091900" y="5726950"/>
              <a:ext cx="103175" cy="137550"/>
            </a:xfrm>
            <a:custGeom>
              <a:avLst/>
              <a:gdLst/>
              <a:ahLst/>
              <a:cxnLst/>
              <a:rect l="l" t="t" r="r" b="b"/>
              <a:pathLst>
                <a:path w="4127" h="5502" extrusionOk="0">
                  <a:moveTo>
                    <a:pt x="231" y="1"/>
                  </a:moveTo>
                  <a:cubicBezTo>
                    <a:pt x="118" y="1"/>
                    <a:pt x="0" y="140"/>
                    <a:pt x="72" y="265"/>
                  </a:cubicBezTo>
                  <a:cubicBezTo>
                    <a:pt x="632" y="1230"/>
                    <a:pt x="1299" y="2135"/>
                    <a:pt x="1942" y="3063"/>
                  </a:cubicBezTo>
                  <a:cubicBezTo>
                    <a:pt x="2513" y="3861"/>
                    <a:pt x="3025" y="4825"/>
                    <a:pt x="3787" y="5457"/>
                  </a:cubicBezTo>
                  <a:cubicBezTo>
                    <a:pt x="3821" y="5488"/>
                    <a:pt x="3866" y="5502"/>
                    <a:pt x="3910" y="5502"/>
                  </a:cubicBezTo>
                  <a:cubicBezTo>
                    <a:pt x="4019" y="5502"/>
                    <a:pt x="4127" y="5417"/>
                    <a:pt x="4085" y="5290"/>
                  </a:cubicBezTo>
                  <a:cubicBezTo>
                    <a:pt x="3716" y="4325"/>
                    <a:pt x="2930" y="3456"/>
                    <a:pt x="2299" y="2611"/>
                  </a:cubicBezTo>
                  <a:cubicBezTo>
                    <a:pt x="1668" y="1754"/>
                    <a:pt x="1049" y="861"/>
                    <a:pt x="334" y="51"/>
                  </a:cubicBezTo>
                  <a:cubicBezTo>
                    <a:pt x="305" y="16"/>
                    <a:pt x="268" y="1"/>
                    <a:pt x="23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91" name="Google Shape;2191;p25"/>
            <p:cNvSpPr/>
            <p:nvPr/>
          </p:nvSpPr>
          <p:spPr>
            <a:xfrm>
              <a:off x="-3878650" y="5617700"/>
              <a:ext cx="140100" cy="52375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10" y="1"/>
                  </a:moveTo>
                  <a:cubicBezTo>
                    <a:pt x="5297" y="1"/>
                    <a:pt x="5284" y="2"/>
                    <a:pt x="5270" y="4"/>
                  </a:cubicBezTo>
                  <a:cubicBezTo>
                    <a:pt x="4401" y="123"/>
                    <a:pt x="3556" y="528"/>
                    <a:pt x="2710" y="802"/>
                  </a:cubicBezTo>
                  <a:cubicBezTo>
                    <a:pt x="1865" y="1099"/>
                    <a:pt x="1020" y="1385"/>
                    <a:pt x="186" y="1730"/>
                  </a:cubicBezTo>
                  <a:cubicBezTo>
                    <a:pt x="0" y="1807"/>
                    <a:pt x="45" y="2095"/>
                    <a:pt x="239" y="2095"/>
                  </a:cubicBezTo>
                  <a:cubicBezTo>
                    <a:pt x="256" y="2095"/>
                    <a:pt x="274" y="2092"/>
                    <a:pt x="293" y="2087"/>
                  </a:cubicBezTo>
                  <a:cubicBezTo>
                    <a:pt x="1210" y="1826"/>
                    <a:pt x="2115" y="1516"/>
                    <a:pt x="3032" y="1218"/>
                  </a:cubicBezTo>
                  <a:cubicBezTo>
                    <a:pt x="3829" y="956"/>
                    <a:pt x="4675" y="766"/>
                    <a:pt x="5425" y="337"/>
                  </a:cubicBezTo>
                  <a:cubicBezTo>
                    <a:pt x="5603" y="237"/>
                    <a:pt x="5500" y="1"/>
                    <a:pt x="53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92" name="Google Shape;2192;p25"/>
            <p:cNvSpPr/>
            <p:nvPr/>
          </p:nvSpPr>
          <p:spPr>
            <a:xfrm>
              <a:off x="-3800475" y="5803150"/>
              <a:ext cx="116775" cy="144725"/>
            </a:xfrm>
            <a:custGeom>
              <a:avLst/>
              <a:gdLst/>
              <a:ahLst/>
              <a:cxnLst/>
              <a:rect l="l" t="t" r="r" b="b"/>
              <a:pathLst>
                <a:path w="4671" h="5789" extrusionOk="0">
                  <a:moveTo>
                    <a:pt x="116" y="0"/>
                  </a:moveTo>
                  <a:cubicBezTo>
                    <a:pt x="56" y="0"/>
                    <a:pt x="1" y="64"/>
                    <a:pt x="36" y="134"/>
                  </a:cubicBezTo>
                  <a:cubicBezTo>
                    <a:pt x="524" y="1146"/>
                    <a:pt x="1250" y="2004"/>
                    <a:pt x="1941" y="2885"/>
                  </a:cubicBezTo>
                  <a:cubicBezTo>
                    <a:pt x="2667" y="3825"/>
                    <a:pt x="3381" y="4992"/>
                    <a:pt x="4322" y="5742"/>
                  </a:cubicBezTo>
                  <a:cubicBezTo>
                    <a:pt x="4363" y="5775"/>
                    <a:pt x="4407" y="5789"/>
                    <a:pt x="4448" y="5789"/>
                  </a:cubicBezTo>
                  <a:cubicBezTo>
                    <a:pt x="4572" y="5789"/>
                    <a:pt x="4670" y="5659"/>
                    <a:pt x="4608" y="5516"/>
                  </a:cubicBezTo>
                  <a:cubicBezTo>
                    <a:pt x="4155" y="4540"/>
                    <a:pt x="3298" y="3659"/>
                    <a:pt x="2619" y="2813"/>
                  </a:cubicBezTo>
                  <a:cubicBezTo>
                    <a:pt x="1845" y="1837"/>
                    <a:pt x="1131" y="813"/>
                    <a:pt x="179" y="27"/>
                  </a:cubicBezTo>
                  <a:cubicBezTo>
                    <a:pt x="160" y="9"/>
                    <a:pt x="138" y="0"/>
                    <a:pt x="11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93" name="Google Shape;2193;p25"/>
            <p:cNvSpPr/>
            <p:nvPr/>
          </p:nvSpPr>
          <p:spPr>
            <a:xfrm>
              <a:off x="-8501525" y="4170800"/>
              <a:ext cx="140350" cy="52375"/>
            </a:xfrm>
            <a:custGeom>
              <a:avLst/>
              <a:gdLst/>
              <a:ahLst/>
              <a:cxnLst/>
              <a:rect l="l" t="t" r="r" b="b"/>
              <a:pathLst>
                <a:path w="5614" h="2095" extrusionOk="0">
                  <a:moveTo>
                    <a:pt x="5322" y="0"/>
                  </a:moveTo>
                  <a:cubicBezTo>
                    <a:pt x="5309" y="0"/>
                    <a:pt x="5295" y="1"/>
                    <a:pt x="5281" y="4"/>
                  </a:cubicBezTo>
                  <a:cubicBezTo>
                    <a:pt x="4412" y="123"/>
                    <a:pt x="3555" y="516"/>
                    <a:pt x="2721" y="801"/>
                  </a:cubicBezTo>
                  <a:cubicBezTo>
                    <a:pt x="1876" y="1099"/>
                    <a:pt x="1031" y="1385"/>
                    <a:pt x="197" y="1730"/>
                  </a:cubicBezTo>
                  <a:cubicBezTo>
                    <a:pt x="0" y="1807"/>
                    <a:pt x="55" y="2094"/>
                    <a:pt x="249" y="2094"/>
                  </a:cubicBezTo>
                  <a:cubicBezTo>
                    <a:pt x="267" y="2094"/>
                    <a:pt x="285" y="2092"/>
                    <a:pt x="304" y="2087"/>
                  </a:cubicBezTo>
                  <a:cubicBezTo>
                    <a:pt x="1221" y="1825"/>
                    <a:pt x="2126" y="1516"/>
                    <a:pt x="3043" y="1218"/>
                  </a:cubicBezTo>
                  <a:cubicBezTo>
                    <a:pt x="3840" y="956"/>
                    <a:pt x="4686" y="754"/>
                    <a:pt x="5436" y="337"/>
                  </a:cubicBezTo>
                  <a:cubicBezTo>
                    <a:pt x="5614" y="226"/>
                    <a:pt x="5511" y="0"/>
                    <a:pt x="532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94" name="Google Shape;2194;p25"/>
            <p:cNvSpPr/>
            <p:nvPr/>
          </p:nvSpPr>
          <p:spPr>
            <a:xfrm>
              <a:off x="-8423250" y="4356225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09" y="1"/>
                  </a:moveTo>
                  <a:cubicBezTo>
                    <a:pt x="48" y="1"/>
                    <a:pt x="0" y="71"/>
                    <a:pt x="43" y="147"/>
                  </a:cubicBezTo>
                  <a:cubicBezTo>
                    <a:pt x="531" y="1159"/>
                    <a:pt x="1257" y="2016"/>
                    <a:pt x="1948" y="2898"/>
                  </a:cubicBezTo>
                  <a:cubicBezTo>
                    <a:pt x="2674" y="3850"/>
                    <a:pt x="3388" y="5005"/>
                    <a:pt x="4329" y="5755"/>
                  </a:cubicBezTo>
                  <a:cubicBezTo>
                    <a:pt x="4370" y="5788"/>
                    <a:pt x="4414" y="5802"/>
                    <a:pt x="4455" y="5802"/>
                  </a:cubicBezTo>
                  <a:cubicBezTo>
                    <a:pt x="4579" y="5802"/>
                    <a:pt x="4677" y="5672"/>
                    <a:pt x="4615" y="5529"/>
                  </a:cubicBezTo>
                  <a:cubicBezTo>
                    <a:pt x="4162" y="4552"/>
                    <a:pt x="3305" y="3671"/>
                    <a:pt x="2638" y="2826"/>
                  </a:cubicBezTo>
                  <a:cubicBezTo>
                    <a:pt x="1864" y="1850"/>
                    <a:pt x="1150" y="826"/>
                    <a:pt x="186" y="40"/>
                  </a:cubicBezTo>
                  <a:cubicBezTo>
                    <a:pt x="161" y="12"/>
                    <a:pt x="134" y="1"/>
                    <a:pt x="1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95" name="Google Shape;2195;p25"/>
            <p:cNvSpPr/>
            <p:nvPr/>
          </p:nvSpPr>
          <p:spPr>
            <a:xfrm>
              <a:off x="-8197375" y="4295300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6"/>
                    <a:pt x="4831" y="393"/>
                    <a:pt x="3735" y="643"/>
                  </a:cubicBezTo>
                  <a:cubicBezTo>
                    <a:pt x="2521" y="917"/>
                    <a:pt x="1318" y="1167"/>
                    <a:pt x="164" y="1536"/>
                  </a:cubicBezTo>
                  <a:cubicBezTo>
                    <a:pt x="1" y="1583"/>
                    <a:pt x="8" y="1834"/>
                    <a:pt x="176" y="1834"/>
                  </a:cubicBezTo>
                  <a:cubicBezTo>
                    <a:pt x="180" y="1834"/>
                    <a:pt x="183" y="1834"/>
                    <a:pt x="187" y="1834"/>
                  </a:cubicBezTo>
                  <a:cubicBezTo>
                    <a:pt x="1318" y="1703"/>
                    <a:pt x="2450" y="1465"/>
                    <a:pt x="3569" y="1239"/>
                  </a:cubicBezTo>
                  <a:cubicBezTo>
                    <a:pt x="4759" y="1001"/>
                    <a:pt x="6033" y="858"/>
                    <a:pt x="7153" y="382"/>
                  </a:cubicBezTo>
                  <a:cubicBezTo>
                    <a:pt x="7331" y="298"/>
                    <a:pt x="7331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96" name="Google Shape;2196;p25"/>
            <p:cNvSpPr/>
            <p:nvPr/>
          </p:nvSpPr>
          <p:spPr>
            <a:xfrm>
              <a:off x="-8035525" y="4440325"/>
              <a:ext cx="103450" cy="137475"/>
            </a:xfrm>
            <a:custGeom>
              <a:avLst/>
              <a:gdLst/>
              <a:ahLst/>
              <a:cxnLst/>
              <a:rect l="l" t="t" r="r" b="b"/>
              <a:pathLst>
                <a:path w="4138" h="5499" extrusionOk="0">
                  <a:moveTo>
                    <a:pt x="234" y="0"/>
                  </a:moveTo>
                  <a:cubicBezTo>
                    <a:pt x="119" y="0"/>
                    <a:pt x="1" y="137"/>
                    <a:pt x="71" y="260"/>
                  </a:cubicBezTo>
                  <a:cubicBezTo>
                    <a:pt x="643" y="1224"/>
                    <a:pt x="1310" y="2141"/>
                    <a:pt x="1941" y="3058"/>
                  </a:cubicBezTo>
                  <a:cubicBezTo>
                    <a:pt x="2512" y="3867"/>
                    <a:pt x="3036" y="4832"/>
                    <a:pt x="3798" y="5451"/>
                  </a:cubicBezTo>
                  <a:cubicBezTo>
                    <a:pt x="3834" y="5484"/>
                    <a:pt x="3882" y="5498"/>
                    <a:pt x="3928" y="5498"/>
                  </a:cubicBezTo>
                  <a:cubicBezTo>
                    <a:pt x="4034" y="5498"/>
                    <a:pt x="4137" y="5420"/>
                    <a:pt x="4096" y="5296"/>
                  </a:cubicBezTo>
                  <a:cubicBezTo>
                    <a:pt x="3715" y="4320"/>
                    <a:pt x="2929" y="3463"/>
                    <a:pt x="2310" y="2617"/>
                  </a:cubicBezTo>
                  <a:cubicBezTo>
                    <a:pt x="1667" y="1748"/>
                    <a:pt x="1048" y="855"/>
                    <a:pt x="345" y="57"/>
                  </a:cubicBezTo>
                  <a:cubicBezTo>
                    <a:pt x="314" y="17"/>
                    <a:pt x="274" y="0"/>
                    <a:pt x="2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97" name="Google Shape;2197;p25"/>
            <p:cNvSpPr/>
            <p:nvPr/>
          </p:nvSpPr>
          <p:spPr>
            <a:xfrm>
              <a:off x="-7822300" y="4330975"/>
              <a:ext cx="140175" cy="52350"/>
            </a:xfrm>
            <a:custGeom>
              <a:avLst/>
              <a:gdLst/>
              <a:ahLst/>
              <a:cxnLst/>
              <a:rect l="l" t="t" r="r" b="b"/>
              <a:pathLst>
                <a:path w="5607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6" y="526"/>
                    <a:pt x="2722" y="812"/>
                  </a:cubicBezTo>
                  <a:cubicBezTo>
                    <a:pt x="1877" y="1110"/>
                    <a:pt x="1020" y="1395"/>
                    <a:pt x="186" y="1729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5" y="2093"/>
                    <a:pt x="273" y="2091"/>
                    <a:pt x="293" y="2086"/>
                  </a:cubicBezTo>
                  <a:cubicBezTo>
                    <a:pt x="1210" y="1836"/>
                    <a:pt x="2127" y="1526"/>
                    <a:pt x="3032" y="1229"/>
                  </a:cubicBezTo>
                  <a:cubicBezTo>
                    <a:pt x="3830" y="955"/>
                    <a:pt x="4687" y="764"/>
                    <a:pt x="5425" y="348"/>
                  </a:cubicBezTo>
                  <a:cubicBezTo>
                    <a:pt x="5607" y="234"/>
                    <a:pt x="5496" y="1"/>
                    <a:pt x="53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98" name="Google Shape;2198;p25"/>
            <p:cNvSpPr/>
            <p:nvPr/>
          </p:nvSpPr>
          <p:spPr>
            <a:xfrm>
              <a:off x="-7744100" y="4516550"/>
              <a:ext cx="116975" cy="145175"/>
            </a:xfrm>
            <a:custGeom>
              <a:avLst/>
              <a:gdLst/>
              <a:ahLst/>
              <a:cxnLst/>
              <a:rect l="l" t="t" r="r" b="b"/>
              <a:pathLst>
                <a:path w="4679" h="5807" extrusionOk="0">
                  <a:moveTo>
                    <a:pt x="118" y="1"/>
                  </a:moveTo>
                  <a:cubicBezTo>
                    <a:pt x="54" y="1"/>
                    <a:pt x="0" y="70"/>
                    <a:pt x="35" y="140"/>
                  </a:cubicBezTo>
                  <a:cubicBezTo>
                    <a:pt x="535" y="1152"/>
                    <a:pt x="1261" y="2021"/>
                    <a:pt x="1940" y="2902"/>
                  </a:cubicBezTo>
                  <a:cubicBezTo>
                    <a:pt x="2678" y="3831"/>
                    <a:pt x="3380" y="5009"/>
                    <a:pt x="4321" y="5759"/>
                  </a:cubicBezTo>
                  <a:cubicBezTo>
                    <a:pt x="4362" y="5792"/>
                    <a:pt x="4407" y="5806"/>
                    <a:pt x="4449" y="5806"/>
                  </a:cubicBezTo>
                  <a:cubicBezTo>
                    <a:pt x="4575" y="5806"/>
                    <a:pt x="4678" y="5676"/>
                    <a:pt x="4607" y="5533"/>
                  </a:cubicBezTo>
                  <a:cubicBezTo>
                    <a:pt x="4166" y="4545"/>
                    <a:pt x="3297" y="3676"/>
                    <a:pt x="2630" y="2819"/>
                  </a:cubicBezTo>
                  <a:cubicBezTo>
                    <a:pt x="1856" y="1854"/>
                    <a:pt x="1142" y="830"/>
                    <a:pt x="190" y="33"/>
                  </a:cubicBezTo>
                  <a:cubicBezTo>
                    <a:pt x="167" y="10"/>
                    <a:pt x="142" y="1"/>
                    <a:pt x="11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99" name="Google Shape;2199;p25"/>
            <p:cNvSpPr/>
            <p:nvPr/>
          </p:nvSpPr>
          <p:spPr>
            <a:xfrm>
              <a:off x="-7518350" y="4455725"/>
              <a:ext cx="183225" cy="45900"/>
            </a:xfrm>
            <a:custGeom>
              <a:avLst/>
              <a:gdLst/>
              <a:ahLst/>
              <a:cxnLst/>
              <a:rect l="l" t="t" r="r" b="b"/>
              <a:pathLst>
                <a:path w="7329" h="1836" extrusionOk="0">
                  <a:moveTo>
                    <a:pt x="7114" y="1"/>
                  </a:moveTo>
                  <a:cubicBezTo>
                    <a:pt x="5983" y="37"/>
                    <a:pt x="4828" y="394"/>
                    <a:pt x="3733" y="644"/>
                  </a:cubicBezTo>
                  <a:cubicBezTo>
                    <a:pt x="2530" y="906"/>
                    <a:pt x="1316" y="1168"/>
                    <a:pt x="161" y="1537"/>
                  </a:cubicBezTo>
                  <a:cubicBezTo>
                    <a:pt x="1" y="1583"/>
                    <a:pt x="5" y="1836"/>
                    <a:pt x="163" y="1836"/>
                  </a:cubicBezTo>
                  <a:cubicBezTo>
                    <a:pt x="170" y="1836"/>
                    <a:pt x="177" y="1836"/>
                    <a:pt x="185" y="1835"/>
                  </a:cubicBezTo>
                  <a:cubicBezTo>
                    <a:pt x="1316" y="1704"/>
                    <a:pt x="2447" y="1465"/>
                    <a:pt x="3566" y="1239"/>
                  </a:cubicBezTo>
                  <a:cubicBezTo>
                    <a:pt x="4757" y="1001"/>
                    <a:pt x="6042" y="846"/>
                    <a:pt x="7150" y="370"/>
                  </a:cubicBezTo>
                  <a:cubicBezTo>
                    <a:pt x="7328" y="299"/>
                    <a:pt x="7328" y="1"/>
                    <a:pt x="711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00" name="Google Shape;2200;p25"/>
            <p:cNvSpPr/>
            <p:nvPr/>
          </p:nvSpPr>
          <p:spPr>
            <a:xfrm>
              <a:off x="-7356275" y="4600750"/>
              <a:ext cx="103450" cy="137725"/>
            </a:xfrm>
            <a:custGeom>
              <a:avLst/>
              <a:gdLst/>
              <a:ahLst/>
              <a:cxnLst/>
              <a:rect l="l" t="t" r="r" b="b"/>
              <a:pathLst>
                <a:path w="4138" h="5509" extrusionOk="0">
                  <a:moveTo>
                    <a:pt x="230" y="1"/>
                  </a:moveTo>
                  <a:cubicBezTo>
                    <a:pt x="113" y="1"/>
                    <a:pt x="1" y="140"/>
                    <a:pt x="71" y="272"/>
                  </a:cubicBezTo>
                  <a:cubicBezTo>
                    <a:pt x="643" y="1237"/>
                    <a:pt x="1310" y="2153"/>
                    <a:pt x="1953" y="3070"/>
                  </a:cubicBezTo>
                  <a:cubicBezTo>
                    <a:pt x="2512" y="3880"/>
                    <a:pt x="3036" y="4844"/>
                    <a:pt x="3798" y="5463"/>
                  </a:cubicBezTo>
                  <a:cubicBezTo>
                    <a:pt x="3832" y="5494"/>
                    <a:pt x="3877" y="5508"/>
                    <a:pt x="3921" y="5508"/>
                  </a:cubicBezTo>
                  <a:cubicBezTo>
                    <a:pt x="4030" y="5508"/>
                    <a:pt x="4138" y="5424"/>
                    <a:pt x="4096" y="5297"/>
                  </a:cubicBezTo>
                  <a:cubicBezTo>
                    <a:pt x="3727" y="4332"/>
                    <a:pt x="2929" y="3475"/>
                    <a:pt x="2310" y="2618"/>
                  </a:cubicBezTo>
                  <a:cubicBezTo>
                    <a:pt x="1667" y="1760"/>
                    <a:pt x="1060" y="867"/>
                    <a:pt x="345" y="58"/>
                  </a:cubicBezTo>
                  <a:cubicBezTo>
                    <a:pt x="311" y="18"/>
                    <a:pt x="270" y="1"/>
                    <a:pt x="23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01" name="Google Shape;2201;p25"/>
            <p:cNvSpPr/>
            <p:nvPr/>
          </p:nvSpPr>
          <p:spPr>
            <a:xfrm>
              <a:off x="-7143075" y="4491425"/>
              <a:ext cx="140200" cy="52325"/>
            </a:xfrm>
            <a:custGeom>
              <a:avLst/>
              <a:gdLst/>
              <a:ahLst/>
              <a:cxnLst/>
              <a:rect l="l" t="t" r="r" b="b"/>
              <a:pathLst>
                <a:path w="5608" h="2093" extrusionOk="0">
                  <a:moveTo>
                    <a:pt x="5298" y="0"/>
                  </a:moveTo>
                  <a:cubicBezTo>
                    <a:pt x="5289" y="0"/>
                    <a:pt x="5280" y="1"/>
                    <a:pt x="5271" y="2"/>
                  </a:cubicBezTo>
                  <a:cubicBezTo>
                    <a:pt x="4390" y="121"/>
                    <a:pt x="3545" y="526"/>
                    <a:pt x="2711" y="811"/>
                  </a:cubicBezTo>
                  <a:cubicBezTo>
                    <a:pt x="1866" y="1109"/>
                    <a:pt x="1009" y="1383"/>
                    <a:pt x="175" y="1728"/>
                  </a:cubicBezTo>
                  <a:cubicBezTo>
                    <a:pt x="1" y="1815"/>
                    <a:pt x="46" y="2093"/>
                    <a:pt x="229" y="2093"/>
                  </a:cubicBezTo>
                  <a:cubicBezTo>
                    <a:pt x="246" y="2093"/>
                    <a:pt x="264" y="2090"/>
                    <a:pt x="283" y="2085"/>
                  </a:cubicBezTo>
                  <a:cubicBezTo>
                    <a:pt x="1211" y="1835"/>
                    <a:pt x="2116" y="1526"/>
                    <a:pt x="3021" y="1228"/>
                  </a:cubicBezTo>
                  <a:cubicBezTo>
                    <a:pt x="3831" y="954"/>
                    <a:pt x="4676" y="764"/>
                    <a:pt x="5414" y="347"/>
                  </a:cubicBezTo>
                  <a:cubicBezTo>
                    <a:pt x="5607" y="233"/>
                    <a:pt x="5486" y="0"/>
                    <a:pt x="529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02" name="Google Shape;2202;p25"/>
            <p:cNvSpPr/>
            <p:nvPr/>
          </p:nvSpPr>
          <p:spPr>
            <a:xfrm>
              <a:off x="-7064750" y="4676950"/>
              <a:ext cx="116850" cy="145075"/>
            </a:xfrm>
            <a:custGeom>
              <a:avLst/>
              <a:gdLst/>
              <a:ahLst/>
              <a:cxnLst/>
              <a:rect l="l" t="t" r="r" b="b"/>
              <a:pathLst>
                <a:path w="4674" h="5803" extrusionOk="0">
                  <a:moveTo>
                    <a:pt x="111" y="0"/>
                  </a:moveTo>
                  <a:cubicBezTo>
                    <a:pt x="49" y="0"/>
                    <a:pt x="0" y="65"/>
                    <a:pt x="43" y="141"/>
                  </a:cubicBezTo>
                  <a:cubicBezTo>
                    <a:pt x="531" y="1153"/>
                    <a:pt x="1257" y="2022"/>
                    <a:pt x="1948" y="2892"/>
                  </a:cubicBezTo>
                  <a:cubicBezTo>
                    <a:pt x="2674" y="3844"/>
                    <a:pt x="3388" y="5011"/>
                    <a:pt x="4329" y="5749"/>
                  </a:cubicBezTo>
                  <a:cubicBezTo>
                    <a:pt x="4370" y="5787"/>
                    <a:pt x="4414" y="5803"/>
                    <a:pt x="4457" y="5803"/>
                  </a:cubicBezTo>
                  <a:cubicBezTo>
                    <a:pt x="4575" y="5803"/>
                    <a:pt x="4673" y="5675"/>
                    <a:pt x="4603" y="5535"/>
                  </a:cubicBezTo>
                  <a:cubicBezTo>
                    <a:pt x="4162" y="4546"/>
                    <a:pt x="3293" y="3665"/>
                    <a:pt x="2626" y="2820"/>
                  </a:cubicBezTo>
                  <a:cubicBezTo>
                    <a:pt x="1853" y="1856"/>
                    <a:pt x="1138" y="832"/>
                    <a:pt x="186" y="34"/>
                  </a:cubicBezTo>
                  <a:cubicBezTo>
                    <a:pt x="162" y="10"/>
                    <a:pt x="135" y="0"/>
                    <a:pt x="11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03" name="Google Shape;2203;p25"/>
            <p:cNvSpPr/>
            <p:nvPr/>
          </p:nvSpPr>
          <p:spPr>
            <a:xfrm>
              <a:off x="-6838800" y="4616175"/>
              <a:ext cx="183225" cy="45900"/>
            </a:xfrm>
            <a:custGeom>
              <a:avLst/>
              <a:gdLst/>
              <a:ahLst/>
              <a:cxnLst/>
              <a:rect l="l" t="t" r="r" b="b"/>
              <a:pathLst>
                <a:path w="7329" h="1836" extrusionOk="0">
                  <a:moveTo>
                    <a:pt x="7102" y="0"/>
                  </a:moveTo>
                  <a:cubicBezTo>
                    <a:pt x="5971" y="24"/>
                    <a:pt x="4828" y="381"/>
                    <a:pt x="3721" y="643"/>
                  </a:cubicBezTo>
                  <a:cubicBezTo>
                    <a:pt x="2518" y="905"/>
                    <a:pt x="1316" y="1155"/>
                    <a:pt x="149" y="1536"/>
                  </a:cubicBezTo>
                  <a:cubicBezTo>
                    <a:pt x="0" y="1571"/>
                    <a:pt x="5" y="1835"/>
                    <a:pt x="164" y="1835"/>
                  </a:cubicBezTo>
                  <a:cubicBezTo>
                    <a:pt x="171" y="1835"/>
                    <a:pt x="177" y="1835"/>
                    <a:pt x="185" y="1834"/>
                  </a:cubicBezTo>
                  <a:cubicBezTo>
                    <a:pt x="1316" y="1691"/>
                    <a:pt x="2447" y="1453"/>
                    <a:pt x="3566" y="1239"/>
                  </a:cubicBezTo>
                  <a:cubicBezTo>
                    <a:pt x="4757" y="1001"/>
                    <a:pt x="6030" y="846"/>
                    <a:pt x="7150" y="370"/>
                  </a:cubicBezTo>
                  <a:cubicBezTo>
                    <a:pt x="7328" y="298"/>
                    <a:pt x="7328" y="0"/>
                    <a:pt x="710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04" name="Google Shape;2204;p25"/>
            <p:cNvSpPr/>
            <p:nvPr/>
          </p:nvSpPr>
          <p:spPr>
            <a:xfrm>
              <a:off x="-6677025" y="4761200"/>
              <a:ext cx="103175" cy="137700"/>
            </a:xfrm>
            <a:custGeom>
              <a:avLst/>
              <a:gdLst/>
              <a:ahLst/>
              <a:cxnLst/>
              <a:rect l="l" t="t" r="r" b="b"/>
              <a:pathLst>
                <a:path w="4127" h="5508" extrusionOk="0">
                  <a:moveTo>
                    <a:pt x="225" y="0"/>
                  </a:moveTo>
                  <a:cubicBezTo>
                    <a:pt x="113" y="0"/>
                    <a:pt x="1" y="139"/>
                    <a:pt x="71" y="272"/>
                  </a:cubicBezTo>
                  <a:cubicBezTo>
                    <a:pt x="631" y="1236"/>
                    <a:pt x="1298" y="2141"/>
                    <a:pt x="1941" y="3070"/>
                  </a:cubicBezTo>
                  <a:cubicBezTo>
                    <a:pt x="2512" y="3867"/>
                    <a:pt x="3024" y="4844"/>
                    <a:pt x="3786" y="5463"/>
                  </a:cubicBezTo>
                  <a:cubicBezTo>
                    <a:pt x="3821" y="5494"/>
                    <a:pt x="3865" y="5508"/>
                    <a:pt x="3909" y="5508"/>
                  </a:cubicBezTo>
                  <a:cubicBezTo>
                    <a:pt x="4018" y="5508"/>
                    <a:pt x="4126" y="5423"/>
                    <a:pt x="4084" y="5296"/>
                  </a:cubicBezTo>
                  <a:cubicBezTo>
                    <a:pt x="3715" y="4332"/>
                    <a:pt x="2929" y="3474"/>
                    <a:pt x="2298" y="2617"/>
                  </a:cubicBezTo>
                  <a:cubicBezTo>
                    <a:pt x="1655" y="1760"/>
                    <a:pt x="1048" y="867"/>
                    <a:pt x="333" y="57"/>
                  </a:cubicBezTo>
                  <a:cubicBezTo>
                    <a:pt x="303" y="17"/>
                    <a:pt x="264" y="0"/>
                    <a:pt x="2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05" name="Google Shape;2205;p25"/>
            <p:cNvSpPr/>
            <p:nvPr/>
          </p:nvSpPr>
          <p:spPr>
            <a:xfrm>
              <a:off x="-6464075" y="4651800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21" y="1"/>
                  </a:moveTo>
                  <a:cubicBezTo>
                    <a:pt x="5308" y="1"/>
                    <a:pt x="5295" y="2"/>
                    <a:pt x="5281" y="4"/>
                  </a:cubicBezTo>
                  <a:cubicBezTo>
                    <a:pt x="4412" y="123"/>
                    <a:pt x="3555" y="528"/>
                    <a:pt x="2722" y="802"/>
                  </a:cubicBezTo>
                  <a:cubicBezTo>
                    <a:pt x="1876" y="1100"/>
                    <a:pt x="1031" y="1385"/>
                    <a:pt x="197" y="1731"/>
                  </a:cubicBezTo>
                  <a:cubicBezTo>
                    <a:pt x="0" y="1807"/>
                    <a:pt x="55" y="2095"/>
                    <a:pt x="250" y="2095"/>
                  </a:cubicBezTo>
                  <a:cubicBezTo>
                    <a:pt x="267" y="2095"/>
                    <a:pt x="285" y="2093"/>
                    <a:pt x="305" y="2088"/>
                  </a:cubicBezTo>
                  <a:cubicBezTo>
                    <a:pt x="1221" y="1838"/>
                    <a:pt x="2126" y="1516"/>
                    <a:pt x="3043" y="1219"/>
                  </a:cubicBezTo>
                  <a:cubicBezTo>
                    <a:pt x="3841" y="957"/>
                    <a:pt x="4686" y="766"/>
                    <a:pt x="5436" y="349"/>
                  </a:cubicBezTo>
                  <a:cubicBezTo>
                    <a:pt x="5615" y="238"/>
                    <a:pt x="5511" y="1"/>
                    <a:pt x="532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06" name="Google Shape;2206;p25"/>
            <p:cNvSpPr/>
            <p:nvPr/>
          </p:nvSpPr>
          <p:spPr>
            <a:xfrm>
              <a:off x="-6385600" y="4837375"/>
              <a:ext cx="116725" cy="144950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0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49" y="2011"/>
                    <a:pt x="1940" y="2892"/>
                  </a:cubicBezTo>
                  <a:cubicBezTo>
                    <a:pt x="2666" y="3833"/>
                    <a:pt x="3381" y="5011"/>
                    <a:pt x="4321" y="5749"/>
                  </a:cubicBezTo>
                  <a:cubicBezTo>
                    <a:pt x="4364" y="5783"/>
                    <a:pt x="4409" y="5798"/>
                    <a:pt x="4451" y="5798"/>
                  </a:cubicBezTo>
                  <a:cubicBezTo>
                    <a:pt x="4573" y="5798"/>
                    <a:pt x="4669" y="5674"/>
                    <a:pt x="4607" y="5523"/>
                  </a:cubicBezTo>
                  <a:cubicBezTo>
                    <a:pt x="4155" y="4547"/>
                    <a:pt x="3297" y="3666"/>
                    <a:pt x="2619" y="2821"/>
                  </a:cubicBezTo>
                  <a:cubicBezTo>
                    <a:pt x="1845" y="1856"/>
                    <a:pt x="1130" y="820"/>
                    <a:pt x="178" y="34"/>
                  </a:cubicBezTo>
                  <a:cubicBezTo>
                    <a:pt x="157" y="11"/>
                    <a:pt x="133" y="1"/>
                    <a:pt x="1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07" name="Google Shape;2207;p25"/>
            <p:cNvSpPr/>
            <p:nvPr/>
          </p:nvSpPr>
          <p:spPr>
            <a:xfrm>
              <a:off x="-6159775" y="4776600"/>
              <a:ext cx="183150" cy="45650"/>
            </a:xfrm>
            <a:custGeom>
              <a:avLst/>
              <a:gdLst/>
              <a:ahLst/>
              <a:cxnLst/>
              <a:rect l="l" t="t" r="r" b="b"/>
              <a:pathLst>
                <a:path w="7326" h="1826" extrusionOk="0">
                  <a:moveTo>
                    <a:pt x="7099" y="1"/>
                  </a:moveTo>
                  <a:cubicBezTo>
                    <a:pt x="5968" y="25"/>
                    <a:pt x="4825" y="382"/>
                    <a:pt x="3730" y="632"/>
                  </a:cubicBezTo>
                  <a:cubicBezTo>
                    <a:pt x="2515" y="906"/>
                    <a:pt x="1313" y="1156"/>
                    <a:pt x="158" y="1525"/>
                  </a:cubicBezTo>
                  <a:cubicBezTo>
                    <a:pt x="1" y="1570"/>
                    <a:pt x="2" y="1826"/>
                    <a:pt x="152" y="1826"/>
                  </a:cubicBezTo>
                  <a:cubicBezTo>
                    <a:pt x="161" y="1826"/>
                    <a:pt x="171" y="1825"/>
                    <a:pt x="182" y="1823"/>
                  </a:cubicBezTo>
                  <a:cubicBezTo>
                    <a:pt x="1313" y="1692"/>
                    <a:pt x="2444" y="1453"/>
                    <a:pt x="3563" y="1227"/>
                  </a:cubicBezTo>
                  <a:cubicBezTo>
                    <a:pt x="4754" y="989"/>
                    <a:pt x="6028" y="846"/>
                    <a:pt x="7147" y="370"/>
                  </a:cubicBezTo>
                  <a:cubicBezTo>
                    <a:pt x="7325" y="299"/>
                    <a:pt x="7325" y="1"/>
                    <a:pt x="709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08" name="Google Shape;2208;p25"/>
            <p:cNvSpPr/>
            <p:nvPr/>
          </p:nvSpPr>
          <p:spPr>
            <a:xfrm>
              <a:off x="-5998000" y="4921550"/>
              <a:ext cx="103700" cy="137675"/>
            </a:xfrm>
            <a:custGeom>
              <a:avLst/>
              <a:gdLst/>
              <a:ahLst/>
              <a:cxnLst/>
              <a:rect l="l" t="t" r="r" b="b"/>
              <a:pathLst>
                <a:path w="4148" h="5507" extrusionOk="0">
                  <a:moveTo>
                    <a:pt x="234" y="0"/>
                  </a:moveTo>
                  <a:cubicBezTo>
                    <a:pt x="112" y="0"/>
                    <a:pt x="1" y="151"/>
                    <a:pt x="81" y="275"/>
                  </a:cubicBezTo>
                  <a:cubicBezTo>
                    <a:pt x="652" y="1239"/>
                    <a:pt x="1319" y="2144"/>
                    <a:pt x="1962" y="3073"/>
                  </a:cubicBezTo>
                  <a:cubicBezTo>
                    <a:pt x="2521" y="3871"/>
                    <a:pt x="3045" y="4835"/>
                    <a:pt x="3807" y="5466"/>
                  </a:cubicBezTo>
                  <a:cubicBezTo>
                    <a:pt x="3841" y="5493"/>
                    <a:pt x="3885" y="5506"/>
                    <a:pt x="3929" y="5506"/>
                  </a:cubicBezTo>
                  <a:cubicBezTo>
                    <a:pt x="4038" y="5506"/>
                    <a:pt x="4147" y="5427"/>
                    <a:pt x="4105" y="5299"/>
                  </a:cubicBezTo>
                  <a:cubicBezTo>
                    <a:pt x="3724" y="4335"/>
                    <a:pt x="2938" y="3466"/>
                    <a:pt x="2319" y="2621"/>
                  </a:cubicBezTo>
                  <a:cubicBezTo>
                    <a:pt x="1676" y="1763"/>
                    <a:pt x="1069" y="870"/>
                    <a:pt x="354" y="61"/>
                  </a:cubicBezTo>
                  <a:cubicBezTo>
                    <a:pt x="318" y="18"/>
                    <a:pt x="275" y="0"/>
                    <a:pt x="2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09" name="Google Shape;2209;p25"/>
            <p:cNvSpPr/>
            <p:nvPr/>
          </p:nvSpPr>
          <p:spPr>
            <a:xfrm>
              <a:off x="-5784525" y="4812250"/>
              <a:ext cx="139775" cy="52425"/>
            </a:xfrm>
            <a:custGeom>
              <a:avLst/>
              <a:gdLst/>
              <a:ahLst/>
              <a:cxnLst/>
              <a:rect l="l" t="t" r="r" b="b"/>
              <a:pathLst>
                <a:path w="5591" h="2097" extrusionOk="0">
                  <a:moveTo>
                    <a:pt x="5308" y="0"/>
                  </a:moveTo>
                  <a:cubicBezTo>
                    <a:pt x="5296" y="0"/>
                    <a:pt x="5283" y="1"/>
                    <a:pt x="5269" y="4"/>
                  </a:cubicBezTo>
                  <a:cubicBezTo>
                    <a:pt x="4388" y="111"/>
                    <a:pt x="3543" y="516"/>
                    <a:pt x="2710" y="801"/>
                  </a:cubicBezTo>
                  <a:cubicBezTo>
                    <a:pt x="1852" y="1099"/>
                    <a:pt x="1007" y="1385"/>
                    <a:pt x="174" y="1730"/>
                  </a:cubicBezTo>
                  <a:cubicBezTo>
                    <a:pt x="1" y="1806"/>
                    <a:pt x="34" y="2097"/>
                    <a:pt x="219" y="2097"/>
                  </a:cubicBezTo>
                  <a:cubicBezTo>
                    <a:pt x="238" y="2097"/>
                    <a:pt x="259" y="2094"/>
                    <a:pt x="281" y="2087"/>
                  </a:cubicBezTo>
                  <a:cubicBezTo>
                    <a:pt x="1197" y="1825"/>
                    <a:pt x="2114" y="1516"/>
                    <a:pt x="3019" y="1218"/>
                  </a:cubicBezTo>
                  <a:cubicBezTo>
                    <a:pt x="3829" y="956"/>
                    <a:pt x="4674" y="754"/>
                    <a:pt x="5412" y="337"/>
                  </a:cubicBezTo>
                  <a:cubicBezTo>
                    <a:pt x="5590" y="226"/>
                    <a:pt x="5488" y="0"/>
                    <a:pt x="530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10" name="Google Shape;2210;p25"/>
            <p:cNvSpPr/>
            <p:nvPr/>
          </p:nvSpPr>
          <p:spPr>
            <a:xfrm>
              <a:off x="-5706550" y="4997925"/>
              <a:ext cx="117175" cy="144800"/>
            </a:xfrm>
            <a:custGeom>
              <a:avLst/>
              <a:gdLst/>
              <a:ahLst/>
              <a:cxnLst/>
              <a:rect l="l" t="t" r="r" b="b"/>
              <a:pathLst>
                <a:path w="4687" h="5792" extrusionOk="0">
                  <a:moveTo>
                    <a:pt x="116" y="1"/>
                  </a:moveTo>
                  <a:cubicBezTo>
                    <a:pt x="49" y="1"/>
                    <a:pt x="0" y="57"/>
                    <a:pt x="43" y="125"/>
                  </a:cubicBezTo>
                  <a:cubicBezTo>
                    <a:pt x="543" y="1137"/>
                    <a:pt x="1269" y="2006"/>
                    <a:pt x="1948" y="2887"/>
                  </a:cubicBezTo>
                  <a:cubicBezTo>
                    <a:pt x="2686" y="3840"/>
                    <a:pt x="3401" y="4995"/>
                    <a:pt x="4329" y="5745"/>
                  </a:cubicBezTo>
                  <a:cubicBezTo>
                    <a:pt x="4371" y="5777"/>
                    <a:pt x="4415" y="5792"/>
                    <a:pt x="4457" y="5792"/>
                  </a:cubicBezTo>
                  <a:cubicBezTo>
                    <a:pt x="4583" y="5792"/>
                    <a:pt x="4687" y="5662"/>
                    <a:pt x="4615" y="5519"/>
                  </a:cubicBezTo>
                  <a:cubicBezTo>
                    <a:pt x="4174" y="4542"/>
                    <a:pt x="3305" y="3661"/>
                    <a:pt x="2639" y="2804"/>
                  </a:cubicBezTo>
                  <a:cubicBezTo>
                    <a:pt x="1865" y="1840"/>
                    <a:pt x="1150" y="816"/>
                    <a:pt x="198" y="30"/>
                  </a:cubicBezTo>
                  <a:cubicBezTo>
                    <a:pt x="171" y="10"/>
                    <a:pt x="142" y="1"/>
                    <a:pt x="1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11" name="Google Shape;2211;p25"/>
            <p:cNvSpPr/>
            <p:nvPr/>
          </p:nvSpPr>
          <p:spPr>
            <a:xfrm>
              <a:off x="-5480875" y="4937350"/>
              <a:ext cx="183800" cy="45600"/>
            </a:xfrm>
            <a:custGeom>
              <a:avLst/>
              <a:gdLst/>
              <a:ahLst/>
              <a:cxnLst/>
              <a:rect l="l" t="t" r="r" b="b"/>
              <a:pathLst>
                <a:path w="7352" h="1824" extrusionOk="0">
                  <a:moveTo>
                    <a:pt x="7125" y="0"/>
                  </a:moveTo>
                  <a:cubicBezTo>
                    <a:pt x="5994" y="24"/>
                    <a:pt x="4851" y="381"/>
                    <a:pt x="3744" y="631"/>
                  </a:cubicBezTo>
                  <a:cubicBezTo>
                    <a:pt x="2541" y="905"/>
                    <a:pt x="1339" y="1155"/>
                    <a:pt x="172" y="1524"/>
                  </a:cubicBezTo>
                  <a:cubicBezTo>
                    <a:pt x="1" y="1570"/>
                    <a:pt x="26" y="1823"/>
                    <a:pt x="186" y="1823"/>
                  </a:cubicBezTo>
                  <a:cubicBezTo>
                    <a:pt x="193" y="1823"/>
                    <a:pt x="200" y="1823"/>
                    <a:pt x="208" y="1822"/>
                  </a:cubicBezTo>
                  <a:cubicBezTo>
                    <a:pt x="1339" y="1691"/>
                    <a:pt x="2470" y="1453"/>
                    <a:pt x="3577" y="1227"/>
                  </a:cubicBezTo>
                  <a:cubicBezTo>
                    <a:pt x="4768" y="988"/>
                    <a:pt x="6054" y="846"/>
                    <a:pt x="7173" y="369"/>
                  </a:cubicBezTo>
                  <a:cubicBezTo>
                    <a:pt x="7351" y="298"/>
                    <a:pt x="7351" y="0"/>
                    <a:pt x="71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12" name="Google Shape;2212;p25"/>
            <p:cNvSpPr/>
            <p:nvPr/>
          </p:nvSpPr>
          <p:spPr>
            <a:xfrm>
              <a:off x="-5318600" y="5082100"/>
              <a:ext cx="103225" cy="137450"/>
            </a:xfrm>
            <a:custGeom>
              <a:avLst/>
              <a:gdLst/>
              <a:ahLst/>
              <a:cxnLst/>
              <a:rect l="l" t="t" r="r" b="b"/>
              <a:pathLst>
                <a:path w="4129" h="5498" extrusionOk="0">
                  <a:moveTo>
                    <a:pt x="230" y="1"/>
                  </a:moveTo>
                  <a:cubicBezTo>
                    <a:pt x="118" y="1"/>
                    <a:pt x="0" y="143"/>
                    <a:pt x="63" y="259"/>
                  </a:cubicBezTo>
                  <a:cubicBezTo>
                    <a:pt x="634" y="1223"/>
                    <a:pt x="1301" y="2140"/>
                    <a:pt x="1944" y="3057"/>
                  </a:cubicBezTo>
                  <a:cubicBezTo>
                    <a:pt x="2503" y="3866"/>
                    <a:pt x="3027" y="4831"/>
                    <a:pt x="3789" y="5450"/>
                  </a:cubicBezTo>
                  <a:cubicBezTo>
                    <a:pt x="3826" y="5482"/>
                    <a:pt x="3873" y="5497"/>
                    <a:pt x="3919" y="5497"/>
                  </a:cubicBezTo>
                  <a:cubicBezTo>
                    <a:pt x="4026" y="5497"/>
                    <a:pt x="4128" y="5419"/>
                    <a:pt x="4087" y="5295"/>
                  </a:cubicBezTo>
                  <a:cubicBezTo>
                    <a:pt x="3718" y="4319"/>
                    <a:pt x="2920" y="3461"/>
                    <a:pt x="2301" y="2616"/>
                  </a:cubicBezTo>
                  <a:cubicBezTo>
                    <a:pt x="1658" y="1747"/>
                    <a:pt x="1051" y="854"/>
                    <a:pt x="337" y="56"/>
                  </a:cubicBezTo>
                  <a:cubicBezTo>
                    <a:pt x="306" y="17"/>
                    <a:pt x="269" y="1"/>
                    <a:pt x="23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13" name="Google Shape;2213;p25"/>
            <p:cNvSpPr/>
            <p:nvPr/>
          </p:nvSpPr>
          <p:spPr>
            <a:xfrm>
              <a:off x="-5105575" y="4972975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23" y="1"/>
                  </a:moveTo>
                  <a:cubicBezTo>
                    <a:pt x="5309" y="1"/>
                    <a:pt x="5296" y="2"/>
                    <a:pt x="5281" y="4"/>
                  </a:cubicBezTo>
                  <a:cubicBezTo>
                    <a:pt x="4400" y="123"/>
                    <a:pt x="3555" y="516"/>
                    <a:pt x="2722" y="802"/>
                  </a:cubicBezTo>
                  <a:cubicBezTo>
                    <a:pt x="1876" y="1099"/>
                    <a:pt x="1031" y="1385"/>
                    <a:pt x="198" y="1730"/>
                  </a:cubicBezTo>
                  <a:cubicBezTo>
                    <a:pt x="1" y="1807"/>
                    <a:pt x="45" y="2095"/>
                    <a:pt x="238" y="2095"/>
                  </a:cubicBezTo>
                  <a:cubicBezTo>
                    <a:pt x="255" y="2095"/>
                    <a:pt x="273" y="2092"/>
                    <a:pt x="293" y="2088"/>
                  </a:cubicBezTo>
                  <a:cubicBezTo>
                    <a:pt x="1221" y="1826"/>
                    <a:pt x="2126" y="1516"/>
                    <a:pt x="3031" y="1218"/>
                  </a:cubicBezTo>
                  <a:cubicBezTo>
                    <a:pt x="3841" y="956"/>
                    <a:pt x="4686" y="754"/>
                    <a:pt x="5436" y="337"/>
                  </a:cubicBezTo>
                  <a:cubicBezTo>
                    <a:pt x="5614" y="226"/>
                    <a:pt x="5512" y="1"/>
                    <a:pt x="532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14" name="Google Shape;2214;p25"/>
            <p:cNvSpPr/>
            <p:nvPr/>
          </p:nvSpPr>
          <p:spPr>
            <a:xfrm>
              <a:off x="-5027100" y="5158300"/>
              <a:ext cx="116675" cy="144875"/>
            </a:xfrm>
            <a:custGeom>
              <a:avLst/>
              <a:gdLst/>
              <a:ahLst/>
              <a:cxnLst/>
              <a:rect l="l" t="t" r="r" b="b"/>
              <a:pathLst>
                <a:path w="4667" h="5795" extrusionOk="0">
                  <a:moveTo>
                    <a:pt x="113" y="0"/>
                  </a:moveTo>
                  <a:cubicBezTo>
                    <a:pt x="54" y="0"/>
                    <a:pt x="0" y="67"/>
                    <a:pt x="35" y="128"/>
                  </a:cubicBezTo>
                  <a:cubicBezTo>
                    <a:pt x="523" y="1140"/>
                    <a:pt x="1250" y="2009"/>
                    <a:pt x="1940" y="2890"/>
                  </a:cubicBezTo>
                  <a:cubicBezTo>
                    <a:pt x="2666" y="3819"/>
                    <a:pt x="3381" y="4997"/>
                    <a:pt x="4321" y="5747"/>
                  </a:cubicBezTo>
                  <a:cubicBezTo>
                    <a:pt x="4360" y="5780"/>
                    <a:pt x="4402" y="5794"/>
                    <a:pt x="4442" y="5794"/>
                  </a:cubicBezTo>
                  <a:cubicBezTo>
                    <a:pt x="4563" y="5794"/>
                    <a:pt x="4667" y="5664"/>
                    <a:pt x="4595" y="5521"/>
                  </a:cubicBezTo>
                  <a:cubicBezTo>
                    <a:pt x="4155" y="4533"/>
                    <a:pt x="3285" y="3664"/>
                    <a:pt x="2619" y="2807"/>
                  </a:cubicBezTo>
                  <a:cubicBezTo>
                    <a:pt x="1845" y="1842"/>
                    <a:pt x="1130" y="818"/>
                    <a:pt x="178" y="32"/>
                  </a:cubicBezTo>
                  <a:cubicBezTo>
                    <a:pt x="158" y="10"/>
                    <a:pt x="135" y="0"/>
                    <a:pt x="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15" name="Google Shape;2215;p25"/>
            <p:cNvSpPr/>
            <p:nvPr/>
          </p:nvSpPr>
          <p:spPr>
            <a:xfrm>
              <a:off x="-4801425" y="50974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06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58"/>
                    <a:pt x="7153" y="382"/>
                  </a:cubicBezTo>
                  <a:cubicBezTo>
                    <a:pt x="7332" y="298"/>
                    <a:pt x="7332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16" name="Google Shape;2216;p25"/>
            <p:cNvSpPr/>
            <p:nvPr/>
          </p:nvSpPr>
          <p:spPr>
            <a:xfrm>
              <a:off x="-4639475" y="5242500"/>
              <a:ext cx="103375" cy="137425"/>
            </a:xfrm>
            <a:custGeom>
              <a:avLst/>
              <a:gdLst/>
              <a:ahLst/>
              <a:cxnLst/>
              <a:rect l="l" t="t" r="r" b="b"/>
              <a:pathLst>
                <a:path w="4135" h="5497" extrusionOk="0">
                  <a:moveTo>
                    <a:pt x="225" y="0"/>
                  </a:moveTo>
                  <a:cubicBezTo>
                    <a:pt x="110" y="0"/>
                    <a:pt x="0" y="137"/>
                    <a:pt x="80" y="260"/>
                  </a:cubicBezTo>
                  <a:cubicBezTo>
                    <a:pt x="639" y="1224"/>
                    <a:pt x="1318" y="2141"/>
                    <a:pt x="1949" y="3058"/>
                  </a:cubicBezTo>
                  <a:cubicBezTo>
                    <a:pt x="2520" y="3868"/>
                    <a:pt x="3044" y="4832"/>
                    <a:pt x="3794" y="5451"/>
                  </a:cubicBezTo>
                  <a:cubicBezTo>
                    <a:pt x="3829" y="5483"/>
                    <a:pt x="3874" y="5497"/>
                    <a:pt x="3919" y="5497"/>
                  </a:cubicBezTo>
                  <a:cubicBezTo>
                    <a:pt x="4027" y="5497"/>
                    <a:pt x="4134" y="5414"/>
                    <a:pt x="4092" y="5296"/>
                  </a:cubicBezTo>
                  <a:cubicBezTo>
                    <a:pt x="3723" y="4320"/>
                    <a:pt x="2937" y="3463"/>
                    <a:pt x="2306" y="2618"/>
                  </a:cubicBezTo>
                  <a:cubicBezTo>
                    <a:pt x="1675" y="1748"/>
                    <a:pt x="1056" y="855"/>
                    <a:pt x="342" y="58"/>
                  </a:cubicBezTo>
                  <a:cubicBezTo>
                    <a:pt x="307" y="17"/>
                    <a:pt x="266" y="0"/>
                    <a:pt x="2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17" name="Google Shape;2217;p25"/>
            <p:cNvSpPr/>
            <p:nvPr/>
          </p:nvSpPr>
          <p:spPr>
            <a:xfrm>
              <a:off x="-4426600" y="5133150"/>
              <a:ext cx="140450" cy="52350"/>
            </a:xfrm>
            <a:custGeom>
              <a:avLst/>
              <a:gdLst/>
              <a:ahLst/>
              <a:cxnLst/>
              <a:rect l="l" t="t" r="r" b="b"/>
              <a:pathLst>
                <a:path w="5618" h="2094" extrusionOk="0">
                  <a:moveTo>
                    <a:pt x="5309" y="1"/>
                  </a:moveTo>
                  <a:cubicBezTo>
                    <a:pt x="5300" y="1"/>
                    <a:pt x="5290" y="1"/>
                    <a:pt x="5281" y="3"/>
                  </a:cubicBezTo>
                  <a:cubicBezTo>
                    <a:pt x="4411" y="122"/>
                    <a:pt x="3554" y="526"/>
                    <a:pt x="2721" y="812"/>
                  </a:cubicBezTo>
                  <a:cubicBezTo>
                    <a:pt x="1875" y="1110"/>
                    <a:pt x="1030" y="1396"/>
                    <a:pt x="197" y="1729"/>
                  </a:cubicBezTo>
                  <a:cubicBezTo>
                    <a:pt x="0" y="1816"/>
                    <a:pt x="54" y="2093"/>
                    <a:pt x="247" y="2093"/>
                  </a:cubicBezTo>
                  <a:cubicBezTo>
                    <a:pt x="265" y="2093"/>
                    <a:pt x="284" y="2091"/>
                    <a:pt x="304" y="2086"/>
                  </a:cubicBezTo>
                  <a:cubicBezTo>
                    <a:pt x="1221" y="1836"/>
                    <a:pt x="2125" y="1527"/>
                    <a:pt x="3042" y="1229"/>
                  </a:cubicBezTo>
                  <a:cubicBezTo>
                    <a:pt x="3840" y="955"/>
                    <a:pt x="4685" y="765"/>
                    <a:pt x="5435" y="348"/>
                  </a:cubicBezTo>
                  <a:cubicBezTo>
                    <a:pt x="5617" y="234"/>
                    <a:pt x="5506" y="1"/>
                    <a:pt x="53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18" name="Google Shape;2218;p25"/>
            <p:cNvSpPr/>
            <p:nvPr/>
          </p:nvSpPr>
          <p:spPr>
            <a:xfrm>
              <a:off x="-4348025" y="5318850"/>
              <a:ext cx="116925" cy="145050"/>
            </a:xfrm>
            <a:custGeom>
              <a:avLst/>
              <a:gdLst/>
              <a:ahLst/>
              <a:cxnLst/>
              <a:rect l="l" t="t" r="r" b="b"/>
              <a:pathLst>
                <a:path w="4677" h="5802" extrusionOk="0">
                  <a:moveTo>
                    <a:pt x="112" y="0"/>
                  </a:moveTo>
                  <a:cubicBezTo>
                    <a:pt x="47" y="0"/>
                    <a:pt x="0" y="68"/>
                    <a:pt x="42" y="135"/>
                  </a:cubicBezTo>
                  <a:cubicBezTo>
                    <a:pt x="530" y="1147"/>
                    <a:pt x="1268" y="2016"/>
                    <a:pt x="1947" y="2897"/>
                  </a:cubicBezTo>
                  <a:cubicBezTo>
                    <a:pt x="2685" y="3850"/>
                    <a:pt x="3388" y="5005"/>
                    <a:pt x="4328" y="5755"/>
                  </a:cubicBezTo>
                  <a:cubicBezTo>
                    <a:pt x="4370" y="5787"/>
                    <a:pt x="4413" y="5801"/>
                    <a:pt x="4454" y="5801"/>
                  </a:cubicBezTo>
                  <a:cubicBezTo>
                    <a:pt x="4578" y="5801"/>
                    <a:pt x="4677" y="5672"/>
                    <a:pt x="4614" y="5529"/>
                  </a:cubicBezTo>
                  <a:cubicBezTo>
                    <a:pt x="4174" y="4540"/>
                    <a:pt x="3304" y="3671"/>
                    <a:pt x="2638" y="2814"/>
                  </a:cubicBezTo>
                  <a:cubicBezTo>
                    <a:pt x="1864" y="1849"/>
                    <a:pt x="1149" y="826"/>
                    <a:pt x="197" y="40"/>
                  </a:cubicBezTo>
                  <a:cubicBezTo>
                    <a:pt x="169" y="12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19" name="Google Shape;2219;p25"/>
            <p:cNvSpPr/>
            <p:nvPr/>
          </p:nvSpPr>
          <p:spPr>
            <a:xfrm>
              <a:off x="-3960100" y="5402800"/>
              <a:ext cx="103250" cy="137550"/>
            </a:xfrm>
            <a:custGeom>
              <a:avLst/>
              <a:gdLst/>
              <a:ahLst/>
              <a:cxnLst/>
              <a:rect l="l" t="t" r="r" b="b"/>
              <a:pathLst>
                <a:path w="4130" h="5502" extrusionOk="0">
                  <a:moveTo>
                    <a:pt x="233" y="1"/>
                  </a:moveTo>
                  <a:cubicBezTo>
                    <a:pt x="120" y="1"/>
                    <a:pt x="0" y="140"/>
                    <a:pt x="63" y="266"/>
                  </a:cubicBezTo>
                  <a:cubicBezTo>
                    <a:pt x="634" y="1230"/>
                    <a:pt x="1301" y="2135"/>
                    <a:pt x="1944" y="3063"/>
                  </a:cubicBezTo>
                  <a:cubicBezTo>
                    <a:pt x="2504" y="3861"/>
                    <a:pt x="3027" y="4838"/>
                    <a:pt x="3789" y="5457"/>
                  </a:cubicBezTo>
                  <a:cubicBezTo>
                    <a:pt x="3824" y="5488"/>
                    <a:pt x="3868" y="5502"/>
                    <a:pt x="3913" y="5502"/>
                  </a:cubicBezTo>
                  <a:cubicBezTo>
                    <a:pt x="4021" y="5502"/>
                    <a:pt x="4129" y="5417"/>
                    <a:pt x="4087" y="5290"/>
                  </a:cubicBezTo>
                  <a:cubicBezTo>
                    <a:pt x="3706" y="4326"/>
                    <a:pt x="2920" y="3468"/>
                    <a:pt x="2301" y="2611"/>
                  </a:cubicBezTo>
                  <a:cubicBezTo>
                    <a:pt x="1658" y="1754"/>
                    <a:pt x="1051" y="861"/>
                    <a:pt x="337" y="51"/>
                  </a:cubicBezTo>
                  <a:cubicBezTo>
                    <a:pt x="307" y="16"/>
                    <a:pt x="271" y="1"/>
                    <a:pt x="23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20" name="Google Shape;2220;p25"/>
            <p:cNvSpPr/>
            <p:nvPr/>
          </p:nvSpPr>
          <p:spPr>
            <a:xfrm>
              <a:off x="-8291600" y="4032225"/>
              <a:ext cx="117075" cy="144950"/>
            </a:xfrm>
            <a:custGeom>
              <a:avLst/>
              <a:gdLst/>
              <a:ahLst/>
              <a:cxnLst/>
              <a:rect l="l" t="t" r="r" b="b"/>
              <a:pathLst>
                <a:path w="4683" h="5798" extrusionOk="0">
                  <a:moveTo>
                    <a:pt x="112" y="0"/>
                  </a:moveTo>
                  <a:cubicBezTo>
                    <a:pt x="46" y="0"/>
                    <a:pt x="0" y="65"/>
                    <a:pt x="51" y="141"/>
                  </a:cubicBezTo>
                  <a:cubicBezTo>
                    <a:pt x="539" y="1153"/>
                    <a:pt x="1266" y="2011"/>
                    <a:pt x="1956" y="2892"/>
                  </a:cubicBezTo>
                  <a:cubicBezTo>
                    <a:pt x="2682" y="3844"/>
                    <a:pt x="3397" y="5011"/>
                    <a:pt x="4337" y="5749"/>
                  </a:cubicBezTo>
                  <a:cubicBezTo>
                    <a:pt x="4377" y="5783"/>
                    <a:pt x="4421" y="5798"/>
                    <a:pt x="4462" y="5798"/>
                  </a:cubicBezTo>
                  <a:cubicBezTo>
                    <a:pt x="4582" y="5798"/>
                    <a:pt x="4682" y="5673"/>
                    <a:pt x="4611" y="5523"/>
                  </a:cubicBezTo>
                  <a:cubicBezTo>
                    <a:pt x="4171" y="4547"/>
                    <a:pt x="3302" y="3666"/>
                    <a:pt x="2635" y="2820"/>
                  </a:cubicBezTo>
                  <a:cubicBezTo>
                    <a:pt x="1861" y="1856"/>
                    <a:pt x="1147" y="820"/>
                    <a:pt x="194" y="34"/>
                  </a:cubicBezTo>
                  <a:cubicBezTo>
                    <a:pt x="167" y="10"/>
                    <a:pt x="138" y="0"/>
                    <a:pt x="11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21" name="Google Shape;2221;p25"/>
            <p:cNvSpPr/>
            <p:nvPr/>
          </p:nvSpPr>
          <p:spPr>
            <a:xfrm>
              <a:off x="-7903725" y="4116350"/>
              <a:ext cx="103225" cy="137825"/>
            </a:xfrm>
            <a:custGeom>
              <a:avLst/>
              <a:gdLst/>
              <a:ahLst/>
              <a:cxnLst/>
              <a:rect l="l" t="t" r="r" b="b"/>
              <a:pathLst>
                <a:path w="4129" h="5513" extrusionOk="0">
                  <a:moveTo>
                    <a:pt x="225" y="0"/>
                  </a:moveTo>
                  <a:cubicBezTo>
                    <a:pt x="114" y="0"/>
                    <a:pt x="0" y="145"/>
                    <a:pt x="62" y="277"/>
                  </a:cubicBezTo>
                  <a:cubicBezTo>
                    <a:pt x="633" y="1241"/>
                    <a:pt x="1300" y="2146"/>
                    <a:pt x="1943" y="3075"/>
                  </a:cubicBezTo>
                  <a:cubicBezTo>
                    <a:pt x="2503" y="3872"/>
                    <a:pt x="3027" y="4837"/>
                    <a:pt x="3789" y="5468"/>
                  </a:cubicBezTo>
                  <a:cubicBezTo>
                    <a:pt x="3823" y="5499"/>
                    <a:pt x="3867" y="5513"/>
                    <a:pt x="3912" y="5513"/>
                  </a:cubicBezTo>
                  <a:cubicBezTo>
                    <a:pt x="4020" y="5513"/>
                    <a:pt x="4129" y="5428"/>
                    <a:pt x="4086" y="5301"/>
                  </a:cubicBezTo>
                  <a:cubicBezTo>
                    <a:pt x="3717" y="4337"/>
                    <a:pt x="2919" y="3468"/>
                    <a:pt x="2300" y="2622"/>
                  </a:cubicBezTo>
                  <a:cubicBezTo>
                    <a:pt x="1657" y="1765"/>
                    <a:pt x="1050" y="872"/>
                    <a:pt x="336" y="62"/>
                  </a:cubicBezTo>
                  <a:cubicBezTo>
                    <a:pt x="304" y="19"/>
                    <a:pt x="265" y="0"/>
                    <a:pt x="2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22" name="Google Shape;2222;p25"/>
            <p:cNvSpPr/>
            <p:nvPr/>
          </p:nvSpPr>
          <p:spPr>
            <a:xfrm>
              <a:off x="-7612225" y="4192525"/>
              <a:ext cx="116725" cy="145050"/>
            </a:xfrm>
            <a:custGeom>
              <a:avLst/>
              <a:gdLst/>
              <a:ahLst/>
              <a:cxnLst/>
              <a:rect l="l" t="t" r="r" b="b"/>
              <a:pathLst>
                <a:path w="4669" h="5802" extrusionOk="0">
                  <a:moveTo>
                    <a:pt x="108" y="0"/>
                  </a:moveTo>
                  <a:cubicBezTo>
                    <a:pt x="51" y="0"/>
                    <a:pt x="0" y="71"/>
                    <a:pt x="34" y="147"/>
                  </a:cubicBezTo>
                  <a:cubicBezTo>
                    <a:pt x="522" y="1159"/>
                    <a:pt x="1249" y="2016"/>
                    <a:pt x="1939" y="2897"/>
                  </a:cubicBezTo>
                  <a:cubicBezTo>
                    <a:pt x="2666" y="3838"/>
                    <a:pt x="3380" y="5004"/>
                    <a:pt x="4321" y="5755"/>
                  </a:cubicBezTo>
                  <a:cubicBezTo>
                    <a:pt x="4362" y="5787"/>
                    <a:pt x="4406" y="5801"/>
                    <a:pt x="4446" y="5801"/>
                  </a:cubicBezTo>
                  <a:cubicBezTo>
                    <a:pt x="4570" y="5801"/>
                    <a:pt x="4669" y="5672"/>
                    <a:pt x="4606" y="5528"/>
                  </a:cubicBezTo>
                  <a:cubicBezTo>
                    <a:pt x="4154" y="4552"/>
                    <a:pt x="3297" y="3671"/>
                    <a:pt x="2618" y="2826"/>
                  </a:cubicBezTo>
                  <a:cubicBezTo>
                    <a:pt x="1844" y="1849"/>
                    <a:pt x="1130" y="825"/>
                    <a:pt x="177" y="40"/>
                  </a:cubicBezTo>
                  <a:cubicBezTo>
                    <a:pt x="157" y="12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23" name="Google Shape;2223;p25"/>
            <p:cNvSpPr/>
            <p:nvPr/>
          </p:nvSpPr>
          <p:spPr>
            <a:xfrm>
              <a:off x="-7386475" y="4132175"/>
              <a:ext cx="183200" cy="45600"/>
            </a:xfrm>
            <a:custGeom>
              <a:avLst/>
              <a:gdLst/>
              <a:ahLst/>
              <a:cxnLst/>
              <a:rect l="l" t="t" r="r" b="b"/>
              <a:pathLst>
                <a:path w="7328" h="1824" extrusionOk="0">
                  <a:moveTo>
                    <a:pt x="7102" y="1"/>
                  </a:moveTo>
                  <a:cubicBezTo>
                    <a:pt x="5970" y="25"/>
                    <a:pt x="4827" y="382"/>
                    <a:pt x="3720" y="632"/>
                  </a:cubicBezTo>
                  <a:cubicBezTo>
                    <a:pt x="2518" y="906"/>
                    <a:pt x="1315" y="1156"/>
                    <a:pt x="160" y="1525"/>
                  </a:cubicBezTo>
                  <a:cubicBezTo>
                    <a:pt x="0" y="1559"/>
                    <a:pt x="5" y="1824"/>
                    <a:pt x="163" y="1824"/>
                  </a:cubicBezTo>
                  <a:cubicBezTo>
                    <a:pt x="170" y="1824"/>
                    <a:pt x="177" y="1824"/>
                    <a:pt x="184" y="1823"/>
                  </a:cubicBezTo>
                  <a:cubicBezTo>
                    <a:pt x="1315" y="1692"/>
                    <a:pt x="2446" y="1453"/>
                    <a:pt x="3565" y="1227"/>
                  </a:cubicBezTo>
                  <a:cubicBezTo>
                    <a:pt x="4756" y="989"/>
                    <a:pt x="6030" y="846"/>
                    <a:pt x="7149" y="370"/>
                  </a:cubicBezTo>
                  <a:cubicBezTo>
                    <a:pt x="7328" y="299"/>
                    <a:pt x="7328" y="1"/>
                    <a:pt x="710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24" name="Google Shape;2224;p25"/>
            <p:cNvSpPr/>
            <p:nvPr/>
          </p:nvSpPr>
          <p:spPr>
            <a:xfrm>
              <a:off x="-7224625" y="4276825"/>
              <a:ext cx="103375" cy="137675"/>
            </a:xfrm>
            <a:custGeom>
              <a:avLst/>
              <a:gdLst/>
              <a:ahLst/>
              <a:cxnLst/>
              <a:rect l="l" t="t" r="r" b="b"/>
              <a:pathLst>
                <a:path w="4135" h="5507" extrusionOk="0">
                  <a:moveTo>
                    <a:pt x="227" y="0"/>
                  </a:moveTo>
                  <a:cubicBezTo>
                    <a:pt x="111" y="0"/>
                    <a:pt x="0" y="148"/>
                    <a:pt x="80" y="263"/>
                  </a:cubicBezTo>
                  <a:cubicBezTo>
                    <a:pt x="639" y="1240"/>
                    <a:pt x="1318" y="2144"/>
                    <a:pt x="1949" y="3061"/>
                  </a:cubicBezTo>
                  <a:cubicBezTo>
                    <a:pt x="2521" y="3871"/>
                    <a:pt x="3045" y="4835"/>
                    <a:pt x="3795" y="5466"/>
                  </a:cubicBezTo>
                  <a:cubicBezTo>
                    <a:pt x="3829" y="5494"/>
                    <a:pt x="3872" y="5506"/>
                    <a:pt x="3916" y="5506"/>
                  </a:cubicBezTo>
                  <a:cubicBezTo>
                    <a:pt x="4025" y="5506"/>
                    <a:pt x="4135" y="5427"/>
                    <a:pt x="4092" y="5300"/>
                  </a:cubicBezTo>
                  <a:cubicBezTo>
                    <a:pt x="3723" y="4335"/>
                    <a:pt x="2937" y="3466"/>
                    <a:pt x="2306" y="2621"/>
                  </a:cubicBezTo>
                  <a:cubicBezTo>
                    <a:pt x="1675" y="1752"/>
                    <a:pt x="1056" y="859"/>
                    <a:pt x="342" y="61"/>
                  </a:cubicBezTo>
                  <a:cubicBezTo>
                    <a:pt x="308" y="18"/>
                    <a:pt x="267" y="0"/>
                    <a:pt x="227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25" name="Google Shape;2225;p25"/>
            <p:cNvSpPr/>
            <p:nvPr/>
          </p:nvSpPr>
          <p:spPr>
            <a:xfrm>
              <a:off x="-7011100" y="4167275"/>
              <a:ext cx="139800" cy="52475"/>
            </a:xfrm>
            <a:custGeom>
              <a:avLst/>
              <a:gdLst/>
              <a:ahLst/>
              <a:cxnLst/>
              <a:rect l="l" t="t" r="r" b="b"/>
              <a:pathLst>
                <a:path w="5592" h="2099" extrusionOk="0">
                  <a:moveTo>
                    <a:pt x="5283" y="0"/>
                  </a:moveTo>
                  <a:cubicBezTo>
                    <a:pt x="5274" y="0"/>
                    <a:pt x="5264" y="1"/>
                    <a:pt x="5255" y="2"/>
                  </a:cubicBezTo>
                  <a:cubicBezTo>
                    <a:pt x="4386" y="121"/>
                    <a:pt x="3528" y="526"/>
                    <a:pt x="2695" y="811"/>
                  </a:cubicBezTo>
                  <a:cubicBezTo>
                    <a:pt x="1850" y="1109"/>
                    <a:pt x="1004" y="1395"/>
                    <a:pt x="171" y="1728"/>
                  </a:cubicBezTo>
                  <a:cubicBezTo>
                    <a:pt x="1" y="1813"/>
                    <a:pt x="40" y="2098"/>
                    <a:pt x="211" y="2098"/>
                  </a:cubicBezTo>
                  <a:cubicBezTo>
                    <a:pt x="232" y="2098"/>
                    <a:pt x="254" y="2094"/>
                    <a:pt x="278" y="2085"/>
                  </a:cubicBezTo>
                  <a:cubicBezTo>
                    <a:pt x="1195" y="1835"/>
                    <a:pt x="2100" y="1526"/>
                    <a:pt x="3016" y="1228"/>
                  </a:cubicBezTo>
                  <a:cubicBezTo>
                    <a:pt x="3814" y="954"/>
                    <a:pt x="4660" y="764"/>
                    <a:pt x="5410" y="347"/>
                  </a:cubicBezTo>
                  <a:cubicBezTo>
                    <a:pt x="5592" y="233"/>
                    <a:pt x="5480" y="0"/>
                    <a:pt x="528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26" name="Google Shape;2226;p25"/>
            <p:cNvSpPr/>
            <p:nvPr/>
          </p:nvSpPr>
          <p:spPr>
            <a:xfrm>
              <a:off x="-6933225" y="4352975"/>
              <a:ext cx="116975" cy="145025"/>
            </a:xfrm>
            <a:custGeom>
              <a:avLst/>
              <a:gdLst/>
              <a:ahLst/>
              <a:cxnLst/>
              <a:rect l="l" t="t" r="r" b="b"/>
              <a:pathLst>
                <a:path w="4679" h="5801" extrusionOk="0">
                  <a:moveTo>
                    <a:pt x="123" y="0"/>
                  </a:moveTo>
                  <a:cubicBezTo>
                    <a:pt x="54" y="0"/>
                    <a:pt x="0" y="64"/>
                    <a:pt x="44" y="134"/>
                  </a:cubicBezTo>
                  <a:cubicBezTo>
                    <a:pt x="533" y="1146"/>
                    <a:pt x="1271" y="2015"/>
                    <a:pt x="1949" y="2897"/>
                  </a:cubicBezTo>
                  <a:cubicBezTo>
                    <a:pt x="2676" y="3849"/>
                    <a:pt x="3390" y="5004"/>
                    <a:pt x="4331" y="5754"/>
                  </a:cubicBezTo>
                  <a:cubicBezTo>
                    <a:pt x="4372" y="5787"/>
                    <a:pt x="4416" y="5801"/>
                    <a:pt x="4456" y="5801"/>
                  </a:cubicBezTo>
                  <a:cubicBezTo>
                    <a:pt x="4580" y="5801"/>
                    <a:pt x="4679" y="5671"/>
                    <a:pt x="4616" y="5528"/>
                  </a:cubicBezTo>
                  <a:cubicBezTo>
                    <a:pt x="4164" y="4540"/>
                    <a:pt x="3307" y="3670"/>
                    <a:pt x="2640" y="2813"/>
                  </a:cubicBezTo>
                  <a:cubicBezTo>
                    <a:pt x="1866" y="1849"/>
                    <a:pt x="1152" y="825"/>
                    <a:pt x="199" y="27"/>
                  </a:cubicBezTo>
                  <a:cubicBezTo>
                    <a:pt x="174" y="8"/>
                    <a:pt x="147" y="0"/>
                    <a:pt x="12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27" name="Google Shape;2227;p25"/>
            <p:cNvSpPr/>
            <p:nvPr/>
          </p:nvSpPr>
          <p:spPr>
            <a:xfrm>
              <a:off x="-6707600" y="4292325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29" y="0"/>
                  </a:moveTo>
                  <a:cubicBezTo>
                    <a:pt x="5997" y="36"/>
                    <a:pt x="4843" y="393"/>
                    <a:pt x="3747" y="643"/>
                  </a:cubicBezTo>
                  <a:cubicBezTo>
                    <a:pt x="2545" y="917"/>
                    <a:pt x="1330" y="1167"/>
                    <a:pt x="175" y="1536"/>
                  </a:cubicBezTo>
                  <a:cubicBezTo>
                    <a:pt x="1" y="1583"/>
                    <a:pt x="20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703"/>
                    <a:pt x="2461" y="1465"/>
                    <a:pt x="3580" y="1239"/>
                  </a:cubicBezTo>
                  <a:cubicBezTo>
                    <a:pt x="4771" y="1001"/>
                    <a:pt x="6057" y="858"/>
                    <a:pt x="7164" y="381"/>
                  </a:cubicBezTo>
                  <a:cubicBezTo>
                    <a:pt x="7343" y="298"/>
                    <a:pt x="7343" y="0"/>
                    <a:pt x="712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28" name="Google Shape;2228;p25"/>
            <p:cNvSpPr/>
            <p:nvPr/>
          </p:nvSpPr>
          <p:spPr>
            <a:xfrm>
              <a:off x="-6545250" y="4437225"/>
              <a:ext cx="103225" cy="137600"/>
            </a:xfrm>
            <a:custGeom>
              <a:avLst/>
              <a:gdLst/>
              <a:ahLst/>
              <a:cxnLst/>
              <a:rect l="l" t="t" r="r" b="b"/>
              <a:pathLst>
                <a:path w="4129" h="5504" extrusionOk="0">
                  <a:moveTo>
                    <a:pt x="233" y="0"/>
                  </a:moveTo>
                  <a:cubicBezTo>
                    <a:pt x="120" y="0"/>
                    <a:pt x="0" y="139"/>
                    <a:pt x="63" y="265"/>
                  </a:cubicBezTo>
                  <a:cubicBezTo>
                    <a:pt x="635" y="1229"/>
                    <a:pt x="1301" y="2146"/>
                    <a:pt x="1944" y="3063"/>
                  </a:cubicBezTo>
                  <a:cubicBezTo>
                    <a:pt x="2504" y="3860"/>
                    <a:pt x="3028" y="4837"/>
                    <a:pt x="3790" y="5456"/>
                  </a:cubicBezTo>
                  <a:cubicBezTo>
                    <a:pt x="3826" y="5488"/>
                    <a:pt x="3872" y="5503"/>
                    <a:pt x="3918" y="5503"/>
                  </a:cubicBezTo>
                  <a:cubicBezTo>
                    <a:pt x="4025" y="5503"/>
                    <a:pt x="4129" y="5422"/>
                    <a:pt x="4087" y="5289"/>
                  </a:cubicBezTo>
                  <a:cubicBezTo>
                    <a:pt x="3706" y="4325"/>
                    <a:pt x="2921" y="3468"/>
                    <a:pt x="2301" y="2610"/>
                  </a:cubicBezTo>
                  <a:cubicBezTo>
                    <a:pt x="1658" y="1753"/>
                    <a:pt x="1051" y="860"/>
                    <a:pt x="337" y="50"/>
                  </a:cubicBezTo>
                  <a:cubicBezTo>
                    <a:pt x="307" y="15"/>
                    <a:pt x="271" y="0"/>
                    <a:pt x="23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29" name="Google Shape;2229;p25"/>
            <p:cNvSpPr/>
            <p:nvPr/>
          </p:nvSpPr>
          <p:spPr>
            <a:xfrm>
              <a:off x="-6332225" y="4328000"/>
              <a:ext cx="140450" cy="52350"/>
            </a:xfrm>
            <a:custGeom>
              <a:avLst/>
              <a:gdLst/>
              <a:ahLst/>
              <a:cxnLst/>
              <a:rect l="l" t="t" r="r" b="b"/>
              <a:pathLst>
                <a:path w="5618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5" y="526"/>
                    <a:pt x="2722" y="812"/>
                  </a:cubicBezTo>
                  <a:cubicBezTo>
                    <a:pt x="1877" y="1109"/>
                    <a:pt x="1019" y="1395"/>
                    <a:pt x="186" y="1729"/>
                  </a:cubicBezTo>
                  <a:cubicBezTo>
                    <a:pt x="0" y="1816"/>
                    <a:pt x="45" y="2093"/>
                    <a:pt x="237" y="2093"/>
                  </a:cubicBezTo>
                  <a:cubicBezTo>
                    <a:pt x="254" y="2093"/>
                    <a:pt x="273" y="2091"/>
                    <a:pt x="293" y="2086"/>
                  </a:cubicBezTo>
                  <a:cubicBezTo>
                    <a:pt x="1222" y="1836"/>
                    <a:pt x="2127" y="1526"/>
                    <a:pt x="3032" y="1229"/>
                  </a:cubicBezTo>
                  <a:cubicBezTo>
                    <a:pt x="3841" y="955"/>
                    <a:pt x="4687" y="764"/>
                    <a:pt x="5425" y="347"/>
                  </a:cubicBezTo>
                  <a:cubicBezTo>
                    <a:pt x="5618" y="234"/>
                    <a:pt x="5496" y="1"/>
                    <a:pt x="53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30" name="Google Shape;2230;p25"/>
            <p:cNvSpPr/>
            <p:nvPr/>
          </p:nvSpPr>
          <p:spPr>
            <a:xfrm>
              <a:off x="-6253800" y="4513675"/>
              <a:ext cx="116750" cy="145075"/>
            </a:xfrm>
            <a:custGeom>
              <a:avLst/>
              <a:gdLst/>
              <a:ahLst/>
              <a:cxnLst/>
              <a:rect l="l" t="t" r="r" b="b"/>
              <a:pathLst>
                <a:path w="4670" h="5803" extrusionOk="0">
                  <a:moveTo>
                    <a:pt x="110" y="1"/>
                  </a:moveTo>
                  <a:cubicBezTo>
                    <a:pt x="52" y="1"/>
                    <a:pt x="0" y="68"/>
                    <a:pt x="26" y="136"/>
                  </a:cubicBezTo>
                  <a:cubicBezTo>
                    <a:pt x="526" y="1148"/>
                    <a:pt x="1252" y="2017"/>
                    <a:pt x="1931" y="2898"/>
                  </a:cubicBezTo>
                  <a:cubicBezTo>
                    <a:pt x="2669" y="3827"/>
                    <a:pt x="3383" y="5005"/>
                    <a:pt x="4312" y="5755"/>
                  </a:cubicBezTo>
                  <a:cubicBezTo>
                    <a:pt x="4353" y="5788"/>
                    <a:pt x="4397" y="5802"/>
                    <a:pt x="4439" y="5802"/>
                  </a:cubicBezTo>
                  <a:cubicBezTo>
                    <a:pt x="4566" y="5802"/>
                    <a:pt x="4669" y="5672"/>
                    <a:pt x="4598" y="5529"/>
                  </a:cubicBezTo>
                  <a:cubicBezTo>
                    <a:pt x="4157" y="4541"/>
                    <a:pt x="3288" y="3672"/>
                    <a:pt x="2621" y="2815"/>
                  </a:cubicBezTo>
                  <a:cubicBezTo>
                    <a:pt x="1847" y="1850"/>
                    <a:pt x="1133" y="826"/>
                    <a:pt x="180" y="40"/>
                  </a:cubicBezTo>
                  <a:cubicBezTo>
                    <a:pt x="159" y="13"/>
                    <a:pt x="134" y="1"/>
                    <a:pt x="1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31" name="Google Shape;2231;p25"/>
            <p:cNvSpPr/>
            <p:nvPr/>
          </p:nvSpPr>
          <p:spPr>
            <a:xfrm>
              <a:off x="-6028350" y="4452750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7" y="1"/>
                  </a:moveTo>
                  <a:cubicBezTo>
                    <a:pt x="5986" y="37"/>
                    <a:pt x="4843" y="394"/>
                    <a:pt x="3735" y="644"/>
                  </a:cubicBezTo>
                  <a:cubicBezTo>
                    <a:pt x="2533" y="906"/>
                    <a:pt x="1330" y="1168"/>
                    <a:pt x="163" y="1537"/>
                  </a:cubicBezTo>
                  <a:cubicBezTo>
                    <a:pt x="0" y="1583"/>
                    <a:pt x="20" y="1835"/>
                    <a:pt x="187" y="1835"/>
                  </a:cubicBezTo>
                  <a:cubicBezTo>
                    <a:pt x="191" y="1835"/>
                    <a:pt x="195" y="1835"/>
                    <a:pt x="199" y="1834"/>
                  </a:cubicBezTo>
                  <a:cubicBezTo>
                    <a:pt x="1330" y="1704"/>
                    <a:pt x="2461" y="1465"/>
                    <a:pt x="3569" y="1239"/>
                  </a:cubicBezTo>
                  <a:cubicBezTo>
                    <a:pt x="4759" y="1001"/>
                    <a:pt x="6045" y="846"/>
                    <a:pt x="7164" y="370"/>
                  </a:cubicBezTo>
                  <a:cubicBezTo>
                    <a:pt x="7343" y="299"/>
                    <a:pt x="7343" y="1"/>
                    <a:pt x="711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32" name="Google Shape;2232;p25"/>
            <p:cNvSpPr/>
            <p:nvPr/>
          </p:nvSpPr>
          <p:spPr>
            <a:xfrm>
              <a:off x="-5866150" y="4597650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3" y="1"/>
                  </a:moveTo>
                  <a:cubicBezTo>
                    <a:pt x="115" y="1"/>
                    <a:pt x="0" y="140"/>
                    <a:pt x="81" y="265"/>
                  </a:cubicBezTo>
                  <a:cubicBezTo>
                    <a:pt x="641" y="1230"/>
                    <a:pt x="1307" y="2134"/>
                    <a:pt x="1950" y="3063"/>
                  </a:cubicBezTo>
                  <a:cubicBezTo>
                    <a:pt x="2522" y="3861"/>
                    <a:pt x="3034" y="4837"/>
                    <a:pt x="3796" y="5456"/>
                  </a:cubicBezTo>
                  <a:cubicBezTo>
                    <a:pt x="3830" y="5487"/>
                    <a:pt x="3875" y="5501"/>
                    <a:pt x="3919" y="5501"/>
                  </a:cubicBezTo>
                  <a:cubicBezTo>
                    <a:pt x="4028" y="5501"/>
                    <a:pt x="4136" y="5417"/>
                    <a:pt x="4093" y="5290"/>
                  </a:cubicBezTo>
                  <a:cubicBezTo>
                    <a:pt x="3724" y="4325"/>
                    <a:pt x="2938" y="3468"/>
                    <a:pt x="2307" y="2611"/>
                  </a:cubicBezTo>
                  <a:cubicBezTo>
                    <a:pt x="1665" y="1753"/>
                    <a:pt x="1057" y="860"/>
                    <a:pt x="343" y="51"/>
                  </a:cubicBezTo>
                  <a:cubicBezTo>
                    <a:pt x="311" y="16"/>
                    <a:pt x="272" y="1"/>
                    <a:pt x="23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33" name="Google Shape;2233;p25"/>
            <p:cNvSpPr/>
            <p:nvPr/>
          </p:nvSpPr>
          <p:spPr>
            <a:xfrm>
              <a:off x="-5653250" y="4488450"/>
              <a:ext cx="140450" cy="52325"/>
            </a:xfrm>
            <a:custGeom>
              <a:avLst/>
              <a:gdLst/>
              <a:ahLst/>
              <a:cxnLst/>
              <a:rect l="l" t="t" r="r" b="b"/>
              <a:pathLst>
                <a:path w="5618" h="2093" extrusionOk="0">
                  <a:moveTo>
                    <a:pt x="5309" y="0"/>
                  </a:moveTo>
                  <a:cubicBezTo>
                    <a:pt x="5300" y="0"/>
                    <a:pt x="5291" y="1"/>
                    <a:pt x="5281" y="2"/>
                  </a:cubicBezTo>
                  <a:cubicBezTo>
                    <a:pt x="4400" y="121"/>
                    <a:pt x="3555" y="526"/>
                    <a:pt x="2721" y="811"/>
                  </a:cubicBezTo>
                  <a:cubicBezTo>
                    <a:pt x="1876" y="1109"/>
                    <a:pt x="1030" y="1383"/>
                    <a:pt x="197" y="1728"/>
                  </a:cubicBezTo>
                  <a:cubicBezTo>
                    <a:pt x="1" y="1815"/>
                    <a:pt x="44" y="2093"/>
                    <a:pt x="236" y="2093"/>
                  </a:cubicBezTo>
                  <a:cubicBezTo>
                    <a:pt x="254" y="2093"/>
                    <a:pt x="272" y="2090"/>
                    <a:pt x="292" y="2085"/>
                  </a:cubicBezTo>
                  <a:cubicBezTo>
                    <a:pt x="1221" y="1835"/>
                    <a:pt x="2126" y="1526"/>
                    <a:pt x="3031" y="1228"/>
                  </a:cubicBezTo>
                  <a:cubicBezTo>
                    <a:pt x="3840" y="954"/>
                    <a:pt x="4686" y="764"/>
                    <a:pt x="5436" y="347"/>
                  </a:cubicBezTo>
                  <a:cubicBezTo>
                    <a:pt x="5618" y="233"/>
                    <a:pt x="5506" y="0"/>
                    <a:pt x="530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34" name="Google Shape;2234;p25"/>
            <p:cNvSpPr/>
            <p:nvPr/>
          </p:nvSpPr>
          <p:spPr>
            <a:xfrm>
              <a:off x="-5574700" y="4673975"/>
              <a:ext cx="116925" cy="145075"/>
            </a:xfrm>
            <a:custGeom>
              <a:avLst/>
              <a:gdLst/>
              <a:ahLst/>
              <a:cxnLst/>
              <a:rect l="l" t="t" r="r" b="b"/>
              <a:pathLst>
                <a:path w="4677" h="5803" extrusionOk="0">
                  <a:moveTo>
                    <a:pt x="111" y="0"/>
                  </a:moveTo>
                  <a:cubicBezTo>
                    <a:pt x="50" y="0"/>
                    <a:pt x="1" y="64"/>
                    <a:pt x="43" y="141"/>
                  </a:cubicBezTo>
                  <a:cubicBezTo>
                    <a:pt x="532" y="1153"/>
                    <a:pt x="1258" y="2010"/>
                    <a:pt x="1948" y="2891"/>
                  </a:cubicBezTo>
                  <a:cubicBezTo>
                    <a:pt x="2675" y="3844"/>
                    <a:pt x="3389" y="5011"/>
                    <a:pt x="4330" y="5749"/>
                  </a:cubicBezTo>
                  <a:cubicBezTo>
                    <a:pt x="4373" y="5786"/>
                    <a:pt x="4420" y="5803"/>
                    <a:pt x="4463" y="5803"/>
                  </a:cubicBezTo>
                  <a:cubicBezTo>
                    <a:pt x="4583" y="5803"/>
                    <a:pt x="4677" y="5675"/>
                    <a:pt x="4615" y="5535"/>
                  </a:cubicBezTo>
                  <a:cubicBezTo>
                    <a:pt x="4163" y="4546"/>
                    <a:pt x="3306" y="3665"/>
                    <a:pt x="2627" y="2820"/>
                  </a:cubicBezTo>
                  <a:cubicBezTo>
                    <a:pt x="1853" y="1856"/>
                    <a:pt x="1139" y="820"/>
                    <a:pt x="186" y="34"/>
                  </a:cubicBezTo>
                  <a:cubicBezTo>
                    <a:pt x="163" y="10"/>
                    <a:pt x="136" y="0"/>
                    <a:pt x="11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35" name="Google Shape;2235;p25"/>
            <p:cNvSpPr/>
            <p:nvPr/>
          </p:nvSpPr>
          <p:spPr>
            <a:xfrm>
              <a:off x="-5348925" y="4613200"/>
              <a:ext cx="183400" cy="45650"/>
            </a:xfrm>
            <a:custGeom>
              <a:avLst/>
              <a:gdLst/>
              <a:ahLst/>
              <a:cxnLst/>
              <a:rect l="l" t="t" r="r" b="b"/>
              <a:pathLst>
                <a:path w="7336" h="1826" extrusionOk="0">
                  <a:moveTo>
                    <a:pt x="7110" y="0"/>
                  </a:moveTo>
                  <a:cubicBezTo>
                    <a:pt x="5979" y="24"/>
                    <a:pt x="4836" y="381"/>
                    <a:pt x="3740" y="631"/>
                  </a:cubicBezTo>
                  <a:cubicBezTo>
                    <a:pt x="2526" y="905"/>
                    <a:pt x="1323" y="1155"/>
                    <a:pt x="168" y="1524"/>
                  </a:cubicBezTo>
                  <a:cubicBezTo>
                    <a:pt x="0" y="1569"/>
                    <a:pt x="12" y="1825"/>
                    <a:pt x="162" y="1825"/>
                  </a:cubicBezTo>
                  <a:cubicBezTo>
                    <a:pt x="172" y="1825"/>
                    <a:pt x="182" y="1824"/>
                    <a:pt x="192" y="1822"/>
                  </a:cubicBezTo>
                  <a:cubicBezTo>
                    <a:pt x="1323" y="1691"/>
                    <a:pt x="2454" y="1453"/>
                    <a:pt x="3574" y="1227"/>
                  </a:cubicBezTo>
                  <a:cubicBezTo>
                    <a:pt x="4764" y="989"/>
                    <a:pt x="6038" y="846"/>
                    <a:pt x="7157" y="369"/>
                  </a:cubicBezTo>
                  <a:cubicBezTo>
                    <a:pt x="7336" y="298"/>
                    <a:pt x="7336" y="0"/>
                    <a:pt x="711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36" name="Google Shape;2236;p25"/>
            <p:cNvSpPr/>
            <p:nvPr/>
          </p:nvSpPr>
          <p:spPr>
            <a:xfrm>
              <a:off x="-5186975" y="4757975"/>
              <a:ext cx="103400" cy="137525"/>
            </a:xfrm>
            <a:custGeom>
              <a:avLst/>
              <a:gdLst/>
              <a:ahLst/>
              <a:cxnLst/>
              <a:rect l="l" t="t" r="r" b="b"/>
              <a:pathLst>
                <a:path w="4136" h="5501" extrusionOk="0">
                  <a:moveTo>
                    <a:pt x="229" y="0"/>
                  </a:moveTo>
                  <a:cubicBezTo>
                    <a:pt x="116" y="0"/>
                    <a:pt x="1" y="145"/>
                    <a:pt x="72" y="270"/>
                  </a:cubicBezTo>
                  <a:cubicBezTo>
                    <a:pt x="632" y="1234"/>
                    <a:pt x="1310" y="2139"/>
                    <a:pt x="1941" y="3068"/>
                  </a:cubicBezTo>
                  <a:cubicBezTo>
                    <a:pt x="2513" y="3865"/>
                    <a:pt x="3037" y="4830"/>
                    <a:pt x="3787" y="5461"/>
                  </a:cubicBezTo>
                  <a:cubicBezTo>
                    <a:pt x="3821" y="5488"/>
                    <a:pt x="3866" y="5501"/>
                    <a:pt x="3910" y="5501"/>
                  </a:cubicBezTo>
                  <a:cubicBezTo>
                    <a:pt x="4023" y="5501"/>
                    <a:pt x="4136" y="5422"/>
                    <a:pt x="4085" y="5294"/>
                  </a:cubicBezTo>
                  <a:cubicBezTo>
                    <a:pt x="3715" y="4330"/>
                    <a:pt x="2930" y="3461"/>
                    <a:pt x="2299" y="2615"/>
                  </a:cubicBezTo>
                  <a:cubicBezTo>
                    <a:pt x="1668" y="1758"/>
                    <a:pt x="1048" y="865"/>
                    <a:pt x="334" y="55"/>
                  </a:cubicBezTo>
                  <a:cubicBezTo>
                    <a:pt x="304" y="16"/>
                    <a:pt x="267" y="0"/>
                    <a:pt x="22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37" name="Google Shape;2237;p25"/>
            <p:cNvSpPr/>
            <p:nvPr/>
          </p:nvSpPr>
          <p:spPr>
            <a:xfrm>
              <a:off x="-4895525" y="4834400"/>
              <a:ext cx="116725" cy="144950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4" y="0"/>
                  </a:moveTo>
                  <a:cubicBezTo>
                    <a:pt x="52" y="0"/>
                    <a:pt x="1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33"/>
                    <a:pt x="3380" y="5011"/>
                    <a:pt x="4321" y="5749"/>
                  </a:cubicBezTo>
                  <a:cubicBezTo>
                    <a:pt x="4364" y="5783"/>
                    <a:pt x="4409" y="5798"/>
                    <a:pt x="4451" y="5798"/>
                  </a:cubicBezTo>
                  <a:cubicBezTo>
                    <a:pt x="4573" y="5798"/>
                    <a:pt x="4669" y="5674"/>
                    <a:pt x="4607" y="5523"/>
                  </a:cubicBezTo>
                  <a:cubicBezTo>
                    <a:pt x="4154" y="4547"/>
                    <a:pt x="3297" y="3666"/>
                    <a:pt x="2630" y="2820"/>
                  </a:cubicBezTo>
                  <a:cubicBezTo>
                    <a:pt x="1856" y="1856"/>
                    <a:pt x="1142" y="820"/>
                    <a:pt x="189" y="34"/>
                  </a:cubicBezTo>
                  <a:cubicBezTo>
                    <a:pt x="166" y="11"/>
                    <a:pt x="139" y="0"/>
                    <a:pt x="11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238" name="Google Shape;2238;p25"/>
          <p:cNvSpPr/>
          <p:nvPr/>
        </p:nvSpPr>
        <p:spPr>
          <a:xfrm>
            <a:off x="-1833700" y="-777800"/>
            <a:ext cx="6421067" cy="2732533"/>
          </a:xfrm>
          <a:custGeom>
            <a:avLst/>
            <a:gdLst/>
            <a:ahLst/>
            <a:cxnLst/>
            <a:rect l="l" t="t" r="r" b="b"/>
            <a:pathLst>
              <a:path w="192632" h="81976" extrusionOk="0">
                <a:moveTo>
                  <a:pt x="192155" y="1"/>
                </a:moveTo>
                <a:cubicBezTo>
                  <a:pt x="190381" y="6192"/>
                  <a:pt x="185250" y="9252"/>
                  <a:pt x="179820" y="12514"/>
                </a:cubicBezTo>
                <a:cubicBezTo>
                  <a:pt x="179439" y="12740"/>
                  <a:pt x="179070" y="12943"/>
                  <a:pt x="178713" y="13169"/>
                </a:cubicBezTo>
                <a:cubicBezTo>
                  <a:pt x="172510" y="16919"/>
                  <a:pt x="167295" y="19646"/>
                  <a:pt x="162318" y="21765"/>
                </a:cubicBezTo>
                <a:cubicBezTo>
                  <a:pt x="159175" y="23111"/>
                  <a:pt x="155960" y="24385"/>
                  <a:pt x="152853" y="25623"/>
                </a:cubicBezTo>
                <a:cubicBezTo>
                  <a:pt x="147447" y="27778"/>
                  <a:pt x="141863" y="30004"/>
                  <a:pt x="136494" y="32600"/>
                </a:cubicBezTo>
                <a:cubicBezTo>
                  <a:pt x="132172" y="34707"/>
                  <a:pt x="127969" y="36850"/>
                  <a:pt x="123992" y="39922"/>
                </a:cubicBezTo>
                <a:cubicBezTo>
                  <a:pt x="120968" y="42244"/>
                  <a:pt x="117765" y="45209"/>
                  <a:pt x="114455" y="48697"/>
                </a:cubicBezTo>
                <a:lnTo>
                  <a:pt x="112526" y="50697"/>
                </a:lnTo>
                <a:cubicBezTo>
                  <a:pt x="110467" y="52864"/>
                  <a:pt x="108323" y="55079"/>
                  <a:pt x="106311" y="57365"/>
                </a:cubicBezTo>
                <a:cubicBezTo>
                  <a:pt x="105585" y="58186"/>
                  <a:pt x="104847" y="59068"/>
                  <a:pt x="104156" y="59901"/>
                </a:cubicBezTo>
                <a:cubicBezTo>
                  <a:pt x="102406" y="61985"/>
                  <a:pt x="100596" y="64128"/>
                  <a:pt x="98572" y="65961"/>
                </a:cubicBezTo>
                <a:cubicBezTo>
                  <a:pt x="93000" y="70986"/>
                  <a:pt x="85773" y="74569"/>
                  <a:pt x="75784" y="77284"/>
                </a:cubicBezTo>
                <a:cubicBezTo>
                  <a:pt x="65818" y="79987"/>
                  <a:pt x="56019" y="80011"/>
                  <a:pt x="45649" y="80034"/>
                </a:cubicBezTo>
                <a:cubicBezTo>
                  <a:pt x="44756" y="80046"/>
                  <a:pt x="43863" y="80046"/>
                  <a:pt x="42970" y="80046"/>
                </a:cubicBezTo>
                <a:cubicBezTo>
                  <a:pt x="42712" y="80048"/>
                  <a:pt x="42455" y="80049"/>
                  <a:pt x="42197" y="80049"/>
                </a:cubicBezTo>
                <a:cubicBezTo>
                  <a:pt x="38712" y="80049"/>
                  <a:pt x="35205" y="79904"/>
                  <a:pt x="31802" y="79749"/>
                </a:cubicBezTo>
                <a:cubicBezTo>
                  <a:pt x="28338" y="79604"/>
                  <a:pt x="24818" y="79454"/>
                  <a:pt x="21276" y="79454"/>
                </a:cubicBezTo>
                <a:cubicBezTo>
                  <a:pt x="16953" y="79454"/>
                  <a:pt x="12595" y="79677"/>
                  <a:pt x="8263" y="80403"/>
                </a:cubicBezTo>
                <a:cubicBezTo>
                  <a:pt x="7799" y="80487"/>
                  <a:pt x="7335" y="80570"/>
                  <a:pt x="6882" y="80642"/>
                </a:cubicBezTo>
                <a:cubicBezTo>
                  <a:pt x="4537" y="81046"/>
                  <a:pt x="2358" y="81439"/>
                  <a:pt x="0" y="81463"/>
                </a:cubicBezTo>
                <a:lnTo>
                  <a:pt x="0" y="81975"/>
                </a:lnTo>
                <a:cubicBezTo>
                  <a:pt x="2382" y="81951"/>
                  <a:pt x="4596" y="81570"/>
                  <a:pt x="6954" y="81154"/>
                </a:cubicBezTo>
                <a:cubicBezTo>
                  <a:pt x="7418" y="81082"/>
                  <a:pt x="7870" y="80987"/>
                  <a:pt x="8335" y="80915"/>
                </a:cubicBezTo>
                <a:cubicBezTo>
                  <a:pt x="12659" y="80187"/>
                  <a:pt x="17009" y="79961"/>
                  <a:pt x="21327" y="79961"/>
                </a:cubicBezTo>
                <a:cubicBezTo>
                  <a:pt x="24843" y="79961"/>
                  <a:pt x="28337" y="80111"/>
                  <a:pt x="31778" y="80261"/>
                </a:cubicBezTo>
                <a:cubicBezTo>
                  <a:pt x="35309" y="80399"/>
                  <a:pt x="38962" y="80559"/>
                  <a:pt x="42587" y="80559"/>
                </a:cubicBezTo>
                <a:cubicBezTo>
                  <a:pt x="42715" y="80559"/>
                  <a:pt x="42843" y="80559"/>
                  <a:pt x="42970" y="80558"/>
                </a:cubicBezTo>
                <a:cubicBezTo>
                  <a:pt x="43863" y="80546"/>
                  <a:pt x="44756" y="80546"/>
                  <a:pt x="45649" y="80546"/>
                </a:cubicBezTo>
                <a:cubicBezTo>
                  <a:pt x="56055" y="80511"/>
                  <a:pt x="65878" y="80499"/>
                  <a:pt x="75903" y="77772"/>
                </a:cubicBezTo>
                <a:cubicBezTo>
                  <a:pt x="85963" y="75046"/>
                  <a:pt x="93274" y="71414"/>
                  <a:pt x="98894" y="66342"/>
                </a:cubicBezTo>
                <a:cubicBezTo>
                  <a:pt x="100953" y="64497"/>
                  <a:pt x="102763" y="62330"/>
                  <a:pt x="104525" y="60246"/>
                </a:cubicBezTo>
                <a:cubicBezTo>
                  <a:pt x="105228" y="59413"/>
                  <a:pt x="105954" y="58532"/>
                  <a:pt x="106680" y="57710"/>
                </a:cubicBezTo>
                <a:cubicBezTo>
                  <a:pt x="108692" y="55436"/>
                  <a:pt x="110824" y="53222"/>
                  <a:pt x="112883" y="51055"/>
                </a:cubicBezTo>
                <a:lnTo>
                  <a:pt x="114812" y="49054"/>
                </a:lnTo>
                <a:cubicBezTo>
                  <a:pt x="118110" y="45578"/>
                  <a:pt x="121301" y="42649"/>
                  <a:pt x="124290" y="40327"/>
                </a:cubicBezTo>
                <a:cubicBezTo>
                  <a:pt x="128219" y="37279"/>
                  <a:pt x="132398" y="35148"/>
                  <a:pt x="136696" y="33064"/>
                </a:cubicBezTo>
                <a:cubicBezTo>
                  <a:pt x="142054" y="30457"/>
                  <a:pt x="147638" y="28242"/>
                  <a:pt x="153031" y="26099"/>
                </a:cubicBezTo>
                <a:cubicBezTo>
                  <a:pt x="156139" y="24861"/>
                  <a:pt x="159354" y="23587"/>
                  <a:pt x="162509" y="22242"/>
                </a:cubicBezTo>
                <a:cubicBezTo>
                  <a:pt x="167521" y="20110"/>
                  <a:pt x="172748" y="17360"/>
                  <a:pt x="178987" y="13610"/>
                </a:cubicBezTo>
                <a:cubicBezTo>
                  <a:pt x="179344" y="13383"/>
                  <a:pt x="179713" y="13181"/>
                  <a:pt x="180070" y="12955"/>
                </a:cubicBezTo>
                <a:cubicBezTo>
                  <a:pt x="185333" y="9800"/>
                  <a:pt x="190798" y="6525"/>
                  <a:pt x="192632" y="144"/>
                </a:cubicBezTo>
                <a:lnTo>
                  <a:pt x="19215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39" name="Google Shape;2239;p25"/>
          <p:cNvSpPr/>
          <p:nvPr/>
        </p:nvSpPr>
        <p:spPr>
          <a:xfrm>
            <a:off x="195200" y="1458551"/>
            <a:ext cx="764800" cy="737500"/>
          </a:xfrm>
          <a:custGeom>
            <a:avLst/>
            <a:gdLst/>
            <a:ahLst/>
            <a:cxnLst/>
            <a:rect l="l" t="t" r="r" b="b"/>
            <a:pathLst>
              <a:path w="22944" h="22125" extrusionOk="0">
                <a:moveTo>
                  <a:pt x="11787" y="1"/>
                </a:moveTo>
                <a:cubicBezTo>
                  <a:pt x="11574" y="1"/>
                  <a:pt x="11360" y="8"/>
                  <a:pt x="11145" y="29"/>
                </a:cubicBezTo>
                <a:cubicBezTo>
                  <a:pt x="10502" y="88"/>
                  <a:pt x="9859" y="183"/>
                  <a:pt x="9240" y="302"/>
                </a:cubicBezTo>
                <a:cubicBezTo>
                  <a:pt x="8120" y="505"/>
                  <a:pt x="7049" y="802"/>
                  <a:pt x="6025" y="1291"/>
                </a:cubicBezTo>
                <a:cubicBezTo>
                  <a:pt x="5620" y="1493"/>
                  <a:pt x="5215" y="1695"/>
                  <a:pt x="4834" y="1910"/>
                </a:cubicBezTo>
                <a:cubicBezTo>
                  <a:pt x="4120" y="2291"/>
                  <a:pt x="3572" y="2767"/>
                  <a:pt x="3001" y="3339"/>
                </a:cubicBezTo>
                <a:cubicBezTo>
                  <a:pt x="2179" y="4148"/>
                  <a:pt x="1524" y="5089"/>
                  <a:pt x="989" y="6113"/>
                </a:cubicBezTo>
                <a:cubicBezTo>
                  <a:pt x="774" y="6529"/>
                  <a:pt x="560" y="6946"/>
                  <a:pt x="453" y="7422"/>
                </a:cubicBezTo>
                <a:cubicBezTo>
                  <a:pt x="357" y="7899"/>
                  <a:pt x="310" y="8363"/>
                  <a:pt x="191" y="8827"/>
                </a:cubicBezTo>
                <a:cubicBezTo>
                  <a:pt x="0" y="9565"/>
                  <a:pt x="96" y="10387"/>
                  <a:pt x="96" y="11149"/>
                </a:cubicBezTo>
                <a:cubicBezTo>
                  <a:pt x="96" y="11994"/>
                  <a:pt x="203" y="12816"/>
                  <a:pt x="191" y="13661"/>
                </a:cubicBezTo>
                <a:cubicBezTo>
                  <a:pt x="179" y="14626"/>
                  <a:pt x="417" y="15447"/>
                  <a:pt x="786" y="16328"/>
                </a:cubicBezTo>
                <a:cubicBezTo>
                  <a:pt x="929" y="16685"/>
                  <a:pt x="1048" y="17054"/>
                  <a:pt x="1262" y="17388"/>
                </a:cubicBezTo>
                <a:cubicBezTo>
                  <a:pt x="1429" y="17650"/>
                  <a:pt x="1608" y="17900"/>
                  <a:pt x="1751" y="18186"/>
                </a:cubicBezTo>
                <a:cubicBezTo>
                  <a:pt x="1810" y="18317"/>
                  <a:pt x="1858" y="18436"/>
                  <a:pt x="1929" y="18543"/>
                </a:cubicBezTo>
                <a:cubicBezTo>
                  <a:pt x="2643" y="19567"/>
                  <a:pt x="3775" y="20448"/>
                  <a:pt x="4906" y="20972"/>
                </a:cubicBezTo>
                <a:cubicBezTo>
                  <a:pt x="5299" y="21150"/>
                  <a:pt x="5691" y="21269"/>
                  <a:pt x="6084" y="21448"/>
                </a:cubicBezTo>
                <a:cubicBezTo>
                  <a:pt x="6379" y="21615"/>
                  <a:pt x="6701" y="21713"/>
                  <a:pt x="6760" y="21713"/>
                </a:cubicBezTo>
                <a:cubicBezTo>
                  <a:pt x="6789" y="21713"/>
                  <a:pt x="6754" y="21690"/>
                  <a:pt x="6620" y="21638"/>
                </a:cubicBezTo>
                <a:lnTo>
                  <a:pt x="6620" y="21638"/>
                </a:lnTo>
                <a:cubicBezTo>
                  <a:pt x="7680" y="21948"/>
                  <a:pt x="8775" y="22091"/>
                  <a:pt x="9882" y="22103"/>
                </a:cubicBezTo>
                <a:cubicBezTo>
                  <a:pt x="10431" y="22113"/>
                  <a:pt x="10977" y="22125"/>
                  <a:pt x="11520" y="22125"/>
                </a:cubicBezTo>
                <a:cubicBezTo>
                  <a:pt x="13506" y="22125"/>
                  <a:pt x="15440" y="21966"/>
                  <a:pt x="17264" y="20984"/>
                </a:cubicBezTo>
                <a:cubicBezTo>
                  <a:pt x="17931" y="20626"/>
                  <a:pt x="18693" y="20210"/>
                  <a:pt x="19229" y="19650"/>
                </a:cubicBezTo>
                <a:cubicBezTo>
                  <a:pt x="19586" y="19293"/>
                  <a:pt x="19860" y="18769"/>
                  <a:pt x="20134" y="18352"/>
                </a:cubicBezTo>
                <a:cubicBezTo>
                  <a:pt x="20455" y="17840"/>
                  <a:pt x="20777" y="17340"/>
                  <a:pt x="21086" y="16816"/>
                </a:cubicBezTo>
                <a:cubicBezTo>
                  <a:pt x="21515" y="16114"/>
                  <a:pt x="21944" y="15435"/>
                  <a:pt x="22205" y="14649"/>
                </a:cubicBezTo>
                <a:cubicBezTo>
                  <a:pt x="22586" y="13435"/>
                  <a:pt x="22813" y="12268"/>
                  <a:pt x="22884" y="11018"/>
                </a:cubicBezTo>
                <a:cubicBezTo>
                  <a:pt x="22944" y="10101"/>
                  <a:pt x="22944" y="9232"/>
                  <a:pt x="22777" y="8339"/>
                </a:cubicBezTo>
                <a:cubicBezTo>
                  <a:pt x="22563" y="7089"/>
                  <a:pt x="21991" y="5982"/>
                  <a:pt x="21265" y="4946"/>
                </a:cubicBezTo>
                <a:cubicBezTo>
                  <a:pt x="20896" y="4422"/>
                  <a:pt x="20479" y="3934"/>
                  <a:pt x="20039" y="3469"/>
                </a:cubicBezTo>
                <a:cubicBezTo>
                  <a:pt x="19253" y="2624"/>
                  <a:pt x="18300" y="2029"/>
                  <a:pt x="17336" y="1410"/>
                </a:cubicBezTo>
                <a:cubicBezTo>
                  <a:pt x="16133" y="672"/>
                  <a:pt x="14835" y="148"/>
                  <a:pt x="13407" y="76"/>
                </a:cubicBezTo>
                <a:cubicBezTo>
                  <a:pt x="12861" y="51"/>
                  <a:pt x="12327" y="1"/>
                  <a:pt x="1178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40" name="Google Shape;2240;p25"/>
          <p:cNvSpPr/>
          <p:nvPr/>
        </p:nvSpPr>
        <p:spPr>
          <a:xfrm rot="-4528668">
            <a:off x="12791517" y="4184000"/>
            <a:ext cx="160059" cy="59709"/>
          </a:xfrm>
          <a:custGeom>
            <a:avLst/>
            <a:gdLst/>
            <a:ahLst/>
            <a:cxnLst/>
            <a:rect l="l" t="t" r="r" b="b"/>
            <a:pathLst>
              <a:path w="5616" h="2095" extrusionOk="0">
                <a:moveTo>
                  <a:pt x="5324" y="1"/>
                </a:moveTo>
                <a:cubicBezTo>
                  <a:pt x="5311" y="1"/>
                  <a:pt x="5297" y="2"/>
                  <a:pt x="5283" y="4"/>
                </a:cubicBezTo>
                <a:cubicBezTo>
                  <a:pt x="4402" y="123"/>
                  <a:pt x="3556" y="516"/>
                  <a:pt x="2723" y="802"/>
                </a:cubicBezTo>
                <a:cubicBezTo>
                  <a:pt x="1878" y="1100"/>
                  <a:pt x="1032" y="1385"/>
                  <a:pt x="187" y="1731"/>
                </a:cubicBezTo>
                <a:cubicBezTo>
                  <a:pt x="1" y="1807"/>
                  <a:pt x="46" y="2095"/>
                  <a:pt x="239" y="2095"/>
                </a:cubicBezTo>
                <a:cubicBezTo>
                  <a:pt x="257" y="2095"/>
                  <a:pt x="275" y="2093"/>
                  <a:pt x="294" y="2088"/>
                </a:cubicBezTo>
                <a:cubicBezTo>
                  <a:pt x="1223" y="1826"/>
                  <a:pt x="2128" y="1516"/>
                  <a:pt x="3033" y="1219"/>
                </a:cubicBezTo>
                <a:cubicBezTo>
                  <a:pt x="3842" y="957"/>
                  <a:pt x="4687" y="754"/>
                  <a:pt x="5438" y="338"/>
                </a:cubicBezTo>
                <a:cubicBezTo>
                  <a:pt x="5616" y="226"/>
                  <a:pt x="5513" y="1"/>
                  <a:pt x="5324" y="1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41" name="Google Shape;2241;p25"/>
          <p:cNvSpPr/>
          <p:nvPr/>
        </p:nvSpPr>
        <p:spPr>
          <a:xfrm rot="-4528668">
            <a:off x="12471636" y="3945975"/>
            <a:ext cx="159717" cy="59680"/>
          </a:xfrm>
          <a:custGeom>
            <a:avLst/>
            <a:gdLst/>
            <a:ahLst/>
            <a:cxnLst/>
            <a:rect l="l" t="t" r="r" b="b"/>
            <a:pathLst>
              <a:path w="5604" h="2094" extrusionOk="0">
                <a:moveTo>
                  <a:pt x="5320" y="0"/>
                </a:moveTo>
                <a:cubicBezTo>
                  <a:pt x="5307" y="0"/>
                  <a:pt x="5295" y="1"/>
                  <a:pt x="5282" y="3"/>
                </a:cubicBezTo>
                <a:cubicBezTo>
                  <a:pt x="4401" y="122"/>
                  <a:pt x="3556" y="527"/>
                  <a:pt x="2722" y="801"/>
                </a:cubicBezTo>
                <a:cubicBezTo>
                  <a:pt x="1865" y="1099"/>
                  <a:pt x="1020" y="1384"/>
                  <a:pt x="186" y="1730"/>
                </a:cubicBezTo>
                <a:cubicBezTo>
                  <a:pt x="0" y="1806"/>
                  <a:pt x="46" y="2094"/>
                  <a:pt x="239" y="2094"/>
                </a:cubicBezTo>
                <a:cubicBezTo>
                  <a:pt x="256" y="2094"/>
                  <a:pt x="274" y="2092"/>
                  <a:pt x="294" y="2087"/>
                </a:cubicBezTo>
                <a:cubicBezTo>
                  <a:pt x="1210" y="1837"/>
                  <a:pt x="2127" y="1515"/>
                  <a:pt x="3032" y="1218"/>
                </a:cubicBezTo>
                <a:cubicBezTo>
                  <a:pt x="3830" y="956"/>
                  <a:pt x="4687" y="765"/>
                  <a:pt x="5425" y="349"/>
                </a:cubicBezTo>
                <a:cubicBezTo>
                  <a:pt x="5604" y="237"/>
                  <a:pt x="5500" y="0"/>
                  <a:pt x="5320" y="0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42" name="Google Shape;2242;p25"/>
          <p:cNvSpPr/>
          <p:nvPr/>
        </p:nvSpPr>
        <p:spPr>
          <a:xfrm rot="-4528668">
            <a:off x="9325548" y="4220032"/>
            <a:ext cx="4177928" cy="2269472"/>
          </a:xfrm>
          <a:custGeom>
            <a:avLst/>
            <a:gdLst/>
            <a:ahLst/>
            <a:cxnLst/>
            <a:rect l="l" t="t" r="r" b="b"/>
            <a:pathLst>
              <a:path w="146591" h="79629" extrusionOk="0">
                <a:moveTo>
                  <a:pt x="30967" y="1"/>
                </a:moveTo>
                <a:cubicBezTo>
                  <a:pt x="27395" y="1"/>
                  <a:pt x="23827" y="272"/>
                  <a:pt x="20610" y="595"/>
                </a:cubicBezTo>
                <a:cubicBezTo>
                  <a:pt x="13455" y="1310"/>
                  <a:pt x="6323" y="3929"/>
                  <a:pt x="0" y="7798"/>
                </a:cubicBezTo>
                <a:lnTo>
                  <a:pt x="0" y="79629"/>
                </a:lnTo>
                <a:lnTo>
                  <a:pt x="145471" y="79629"/>
                </a:lnTo>
                <a:cubicBezTo>
                  <a:pt x="146590" y="67937"/>
                  <a:pt x="145173" y="56114"/>
                  <a:pt x="141935" y="44601"/>
                </a:cubicBezTo>
                <a:cubicBezTo>
                  <a:pt x="139125" y="34611"/>
                  <a:pt x="133660" y="25610"/>
                  <a:pt x="123552" y="21753"/>
                </a:cubicBezTo>
                <a:cubicBezTo>
                  <a:pt x="119980" y="20383"/>
                  <a:pt x="116491" y="19740"/>
                  <a:pt x="112657" y="19645"/>
                </a:cubicBezTo>
                <a:cubicBezTo>
                  <a:pt x="106478" y="19467"/>
                  <a:pt x="100323" y="18812"/>
                  <a:pt x="94155" y="18633"/>
                </a:cubicBezTo>
                <a:cubicBezTo>
                  <a:pt x="88250" y="18455"/>
                  <a:pt x="82844" y="18121"/>
                  <a:pt x="77046" y="16669"/>
                </a:cubicBezTo>
                <a:cubicBezTo>
                  <a:pt x="72617" y="15549"/>
                  <a:pt x="68664" y="13478"/>
                  <a:pt x="64520" y="11525"/>
                </a:cubicBezTo>
                <a:cubicBezTo>
                  <a:pt x="57139" y="8072"/>
                  <a:pt x="50269" y="3465"/>
                  <a:pt x="42339" y="1286"/>
                </a:cubicBezTo>
                <a:cubicBezTo>
                  <a:pt x="38850" y="331"/>
                  <a:pt x="34905" y="1"/>
                  <a:pt x="309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243" name="Google Shape;2243;p25"/>
          <p:cNvGrpSpPr/>
          <p:nvPr/>
        </p:nvGrpSpPr>
        <p:grpSpPr>
          <a:xfrm>
            <a:off x="10881364" y="4593636"/>
            <a:ext cx="1856717" cy="3198053"/>
            <a:chOff x="8161023" y="3445227"/>
            <a:chExt cx="1392538" cy="2398540"/>
          </a:xfrm>
        </p:grpSpPr>
        <p:sp>
          <p:nvSpPr>
            <p:cNvPr id="2244" name="Google Shape;2244;p25"/>
            <p:cNvSpPr/>
            <p:nvPr/>
          </p:nvSpPr>
          <p:spPr>
            <a:xfrm rot="-4528668">
              <a:off x="8906495" y="5807796"/>
              <a:ext cx="33111" cy="31892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44"/>
                    <a:pt x="388" y="1491"/>
                    <a:pt x="775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45" name="Google Shape;2245;p25"/>
            <p:cNvSpPr/>
            <p:nvPr/>
          </p:nvSpPr>
          <p:spPr>
            <a:xfrm rot="-4528668">
              <a:off x="8549977" y="5731899"/>
              <a:ext cx="28023" cy="2712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46" name="Google Shape;2246;p25"/>
            <p:cNvSpPr/>
            <p:nvPr/>
          </p:nvSpPr>
          <p:spPr>
            <a:xfrm rot="-4528668">
              <a:off x="8484890" y="5510182"/>
              <a:ext cx="36167" cy="36702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60" y="50"/>
                    <a:pt x="429" y="121"/>
                  </a:cubicBezTo>
                  <a:cubicBezTo>
                    <a:pt x="263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98" y="1621"/>
                    <a:pt x="1441" y="1478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47" name="Google Shape;2247;p25"/>
            <p:cNvSpPr/>
            <p:nvPr/>
          </p:nvSpPr>
          <p:spPr>
            <a:xfrm rot="-4528668">
              <a:off x="8347862" y="5243666"/>
              <a:ext cx="33089" cy="3208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48" name="Google Shape;2248;p25"/>
            <p:cNvSpPr/>
            <p:nvPr/>
          </p:nvSpPr>
          <p:spPr>
            <a:xfrm rot="-4528668">
              <a:off x="8586658" y="5116849"/>
              <a:ext cx="36402" cy="36702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60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43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6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49" name="Google Shape;2249;p25"/>
            <p:cNvSpPr/>
            <p:nvPr/>
          </p:nvSpPr>
          <p:spPr>
            <a:xfrm rot="-4528668">
              <a:off x="8449769" y="4850209"/>
              <a:ext cx="33111" cy="3208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50" name="Google Shape;2250;p25"/>
            <p:cNvSpPr/>
            <p:nvPr/>
          </p:nvSpPr>
          <p:spPr>
            <a:xfrm rot="-4528668">
              <a:off x="8688533" y="4724012"/>
              <a:ext cx="36167" cy="36702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43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51" name="Google Shape;2251;p25"/>
            <p:cNvSpPr/>
            <p:nvPr/>
          </p:nvSpPr>
          <p:spPr>
            <a:xfrm rot="-4528668">
              <a:off x="8551556" y="4457258"/>
              <a:ext cx="33111" cy="3208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52" name="Google Shape;2252;p25"/>
            <p:cNvSpPr/>
            <p:nvPr/>
          </p:nvSpPr>
          <p:spPr>
            <a:xfrm rot="-4528668">
              <a:off x="8169850" y="4954751"/>
              <a:ext cx="36402" cy="36702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76" y="1"/>
                  </a:moveTo>
                  <a:cubicBezTo>
                    <a:pt x="866" y="1"/>
                    <a:pt x="856" y="1"/>
                    <a:pt x="845" y="2"/>
                  </a:cubicBezTo>
                  <a:cubicBezTo>
                    <a:pt x="702" y="2"/>
                    <a:pt x="572" y="49"/>
                    <a:pt x="429" y="121"/>
                  </a:cubicBezTo>
                  <a:cubicBezTo>
                    <a:pt x="274" y="204"/>
                    <a:pt x="71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33"/>
                    <a:pt x="631" y="1716"/>
                    <a:pt x="845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71"/>
                    <a:pt x="1619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19" y="561"/>
                    <a:pt x="1595" y="478"/>
                    <a:pt x="1560" y="418"/>
                  </a:cubicBezTo>
                  <a:cubicBezTo>
                    <a:pt x="1500" y="335"/>
                    <a:pt x="1441" y="240"/>
                    <a:pt x="1357" y="180"/>
                  </a:cubicBezTo>
                  <a:cubicBezTo>
                    <a:pt x="1234" y="90"/>
                    <a:pt x="1047" y="1"/>
                    <a:pt x="8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53" name="Google Shape;2253;p25"/>
            <p:cNvSpPr/>
            <p:nvPr/>
          </p:nvSpPr>
          <p:spPr>
            <a:xfrm rot="-4528668">
              <a:off x="9088476" y="4419487"/>
              <a:ext cx="31828" cy="31849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1" y="334"/>
                    <a:pt x="1" y="751"/>
                  </a:cubicBezTo>
                  <a:cubicBezTo>
                    <a:pt x="1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4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54" name="Google Shape;2254;p25"/>
            <p:cNvSpPr/>
            <p:nvPr/>
          </p:nvSpPr>
          <p:spPr>
            <a:xfrm rot="-4528668">
              <a:off x="9313780" y="4235455"/>
              <a:ext cx="33111" cy="31892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55" name="Google Shape;2255;p25"/>
            <p:cNvSpPr/>
            <p:nvPr/>
          </p:nvSpPr>
          <p:spPr>
            <a:xfrm rot="-4528668">
              <a:off x="8957197" y="4159807"/>
              <a:ext cx="28023" cy="2712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3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56" name="Google Shape;2256;p25"/>
            <p:cNvSpPr/>
            <p:nvPr/>
          </p:nvSpPr>
          <p:spPr>
            <a:xfrm rot="-4528668">
              <a:off x="8790237" y="4330927"/>
              <a:ext cx="36402" cy="36702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2" y="2"/>
                    <a:pt x="572" y="50"/>
                    <a:pt x="429" y="121"/>
                  </a:cubicBezTo>
                  <a:cubicBezTo>
                    <a:pt x="274" y="204"/>
                    <a:pt x="71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5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57" name="Google Shape;2257;p25"/>
            <p:cNvSpPr/>
            <p:nvPr/>
          </p:nvSpPr>
          <p:spPr>
            <a:xfrm rot="-4528668">
              <a:off x="9190267" y="4026515"/>
              <a:ext cx="31828" cy="31849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0"/>
                  </a:moveTo>
                  <a:cubicBezTo>
                    <a:pt x="751" y="0"/>
                    <a:pt x="745" y="0"/>
                    <a:pt x="738" y="1"/>
                  </a:cubicBezTo>
                  <a:cubicBezTo>
                    <a:pt x="333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19" y="1489"/>
                  </a:cubicBezTo>
                  <a:cubicBezTo>
                    <a:pt x="725" y="1489"/>
                    <a:pt x="732" y="1489"/>
                    <a:pt x="738" y="1489"/>
                  </a:cubicBezTo>
                  <a:cubicBezTo>
                    <a:pt x="1143" y="1453"/>
                    <a:pt x="1488" y="1155"/>
                    <a:pt x="1488" y="751"/>
                  </a:cubicBezTo>
                  <a:cubicBezTo>
                    <a:pt x="1488" y="364"/>
                    <a:pt x="1154" y="0"/>
                    <a:pt x="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58" name="Google Shape;2258;p25"/>
            <p:cNvSpPr/>
            <p:nvPr/>
          </p:nvSpPr>
          <p:spPr>
            <a:xfrm rot="-4528668">
              <a:off x="9415566" y="3842505"/>
              <a:ext cx="33111" cy="31892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7" y="1244"/>
                    <a:pt x="394" y="1491"/>
                    <a:pt x="779" y="1491"/>
                  </a:cubicBezTo>
                  <a:cubicBezTo>
                    <a:pt x="1165" y="1491"/>
                    <a:pt x="1549" y="1244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59" name="Google Shape;2259;p25"/>
            <p:cNvSpPr/>
            <p:nvPr/>
          </p:nvSpPr>
          <p:spPr>
            <a:xfrm rot="-4528668">
              <a:off x="9058997" y="3766846"/>
              <a:ext cx="28002" cy="27125"/>
            </a:xfrm>
            <a:custGeom>
              <a:avLst/>
              <a:gdLst/>
              <a:ahLst/>
              <a:cxnLst/>
              <a:rect l="l" t="t" r="r" b="b"/>
              <a:pathLst>
                <a:path w="1310" h="1269" extrusionOk="0">
                  <a:moveTo>
                    <a:pt x="648" y="0"/>
                  </a:moveTo>
                  <a:cubicBezTo>
                    <a:pt x="323" y="0"/>
                    <a:pt x="0" y="206"/>
                    <a:pt x="0" y="626"/>
                  </a:cubicBezTo>
                  <a:cubicBezTo>
                    <a:pt x="12" y="1054"/>
                    <a:pt x="339" y="1268"/>
                    <a:pt x="664" y="1268"/>
                  </a:cubicBezTo>
                  <a:cubicBezTo>
                    <a:pt x="988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0" name="Google Shape;2260;p25"/>
            <p:cNvSpPr/>
            <p:nvPr/>
          </p:nvSpPr>
          <p:spPr>
            <a:xfrm rot="-4528668">
              <a:off x="8892111" y="3938090"/>
              <a:ext cx="36167" cy="36702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84" y="1252"/>
                    <a:pt x="155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691" y="954"/>
                    <a:pt x="1691" y="800"/>
                    <a:pt x="1655" y="657"/>
                  </a:cubicBezTo>
                  <a:lnTo>
                    <a:pt x="1655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1" name="Google Shape;2261;p25"/>
            <p:cNvSpPr/>
            <p:nvPr/>
          </p:nvSpPr>
          <p:spPr>
            <a:xfrm rot="-4528668">
              <a:off x="9160944" y="3916035"/>
              <a:ext cx="36424" cy="36702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7" y="1"/>
                  </a:moveTo>
                  <a:cubicBezTo>
                    <a:pt x="877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204"/>
                    <a:pt x="72" y="418"/>
                    <a:pt x="48" y="621"/>
                  </a:cubicBezTo>
                  <a:lnTo>
                    <a:pt x="48" y="656"/>
                  </a:lnTo>
                  <a:cubicBezTo>
                    <a:pt x="1" y="811"/>
                    <a:pt x="1" y="954"/>
                    <a:pt x="48" y="1109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33"/>
                    <a:pt x="632" y="1716"/>
                    <a:pt x="858" y="1716"/>
                  </a:cubicBezTo>
                  <a:cubicBezTo>
                    <a:pt x="1061" y="1716"/>
                    <a:pt x="1299" y="1633"/>
                    <a:pt x="1453" y="1478"/>
                  </a:cubicBezTo>
                  <a:cubicBezTo>
                    <a:pt x="1549" y="1371"/>
                    <a:pt x="1632" y="1252"/>
                    <a:pt x="1656" y="1109"/>
                  </a:cubicBezTo>
                  <a:cubicBezTo>
                    <a:pt x="1703" y="954"/>
                    <a:pt x="1703" y="811"/>
                    <a:pt x="1656" y="656"/>
                  </a:cubicBezTo>
                  <a:lnTo>
                    <a:pt x="1656" y="621"/>
                  </a:lnTo>
                  <a:cubicBezTo>
                    <a:pt x="1620" y="561"/>
                    <a:pt x="1596" y="478"/>
                    <a:pt x="1561" y="418"/>
                  </a:cubicBezTo>
                  <a:cubicBezTo>
                    <a:pt x="1513" y="335"/>
                    <a:pt x="1453" y="240"/>
                    <a:pt x="1358" y="180"/>
                  </a:cubicBezTo>
                  <a:cubicBezTo>
                    <a:pt x="1235" y="90"/>
                    <a:pt x="1048" y="1"/>
                    <a:pt x="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2" name="Google Shape;2262;p25"/>
            <p:cNvSpPr/>
            <p:nvPr/>
          </p:nvSpPr>
          <p:spPr>
            <a:xfrm rot="-4528668">
              <a:off x="9292054" y="3633565"/>
              <a:ext cx="31828" cy="31849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55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3" name="Google Shape;2263;p25"/>
            <p:cNvSpPr/>
            <p:nvPr/>
          </p:nvSpPr>
          <p:spPr>
            <a:xfrm rot="-4528668">
              <a:off x="9517430" y="3449296"/>
              <a:ext cx="33089" cy="31892"/>
            </a:xfrm>
            <a:custGeom>
              <a:avLst/>
              <a:gdLst/>
              <a:ahLst/>
              <a:cxnLst/>
              <a:rect l="l" t="t" r="r" b="b"/>
              <a:pathLst>
                <a:path w="1548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4" name="Google Shape;2264;p25"/>
            <p:cNvSpPr/>
            <p:nvPr/>
          </p:nvSpPr>
          <p:spPr>
            <a:xfrm rot="-4528668">
              <a:off x="8340665" y="4640381"/>
              <a:ext cx="36402" cy="36702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8" y="1"/>
                  </a:moveTo>
                  <a:cubicBezTo>
                    <a:pt x="878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204"/>
                    <a:pt x="84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33"/>
                    <a:pt x="631" y="1716"/>
                    <a:pt x="858" y="1716"/>
                  </a:cubicBezTo>
                  <a:cubicBezTo>
                    <a:pt x="1060" y="1716"/>
                    <a:pt x="1298" y="1633"/>
                    <a:pt x="1453" y="1478"/>
                  </a:cubicBezTo>
                  <a:cubicBezTo>
                    <a:pt x="1548" y="1371"/>
                    <a:pt x="1631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31" y="561"/>
                    <a:pt x="1596" y="478"/>
                    <a:pt x="1572" y="418"/>
                  </a:cubicBezTo>
                  <a:cubicBezTo>
                    <a:pt x="1512" y="335"/>
                    <a:pt x="1453" y="240"/>
                    <a:pt x="1358" y="180"/>
                  </a:cubicBezTo>
                  <a:cubicBezTo>
                    <a:pt x="1234" y="90"/>
                    <a:pt x="1058" y="1"/>
                    <a:pt x="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5" name="Google Shape;2265;p25"/>
            <p:cNvSpPr/>
            <p:nvPr/>
          </p:nvSpPr>
          <p:spPr>
            <a:xfrm rot="-4528668">
              <a:off x="8163654" y="5481944"/>
              <a:ext cx="28023" cy="2712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6" name="Google Shape;2266;p25"/>
            <p:cNvSpPr/>
            <p:nvPr/>
          </p:nvSpPr>
          <p:spPr>
            <a:xfrm rot="-4528668">
              <a:off x="8681703" y="4114389"/>
              <a:ext cx="36424" cy="36702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0" y="1"/>
                  </a:moveTo>
                  <a:cubicBezTo>
                    <a:pt x="880" y="1"/>
                    <a:pt x="869" y="1"/>
                    <a:pt x="858" y="2"/>
                  </a:cubicBezTo>
                  <a:cubicBezTo>
                    <a:pt x="703" y="2"/>
                    <a:pt x="572" y="50"/>
                    <a:pt x="441" y="121"/>
                  </a:cubicBezTo>
                  <a:cubicBezTo>
                    <a:pt x="275" y="204"/>
                    <a:pt x="84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0" y="1716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1" y="419"/>
                  </a:cubicBezTo>
                  <a:cubicBezTo>
                    <a:pt x="1501" y="335"/>
                    <a:pt x="1453" y="240"/>
                    <a:pt x="1358" y="181"/>
                  </a:cubicBezTo>
                  <a:cubicBezTo>
                    <a:pt x="1236" y="80"/>
                    <a:pt x="1050" y="1"/>
                    <a:pt x="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7" name="Google Shape;2267;p25"/>
            <p:cNvSpPr/>
            <p:nvPr/>
          </p:nvSpPr>
          <p:spPr>
            <a:xfrm rot="-4528668">
              <a:off x="7942124" y="4389824"/>
              <a:ext cx="1915645" cy="686151"/>
            </a:xfrm>
            <a:custGeom>
              <a:avLst/>
              <a:gdLst/>
              <a:ahLst/>
              <a:cxnLst/>
              <a:rect l="l" t="t" r="r" b="b"/>
              <a:pathLst>
                <a:path w="89619" h="32100" extrusionOk="0">
                  <a:moveTo>
                    <a:pt x="0" y="1"/>
                  </a:moveTo>
                  <a:lnTo>
                    <a:pt x="0" y="32100"/>
                  </a:lnTo>
                  <a:lnTo>
                    <a:pt x="89619" y="32100"/>
                  </a:lnTo>
                  <a:cubicBezTo>
                    <a:pt x="86857" y="27849"/>
                    <a:pt x="83725" y="23753"/>
                    <a:pt x="79891" y="20479"/>
                  </a:cubicBezTo>
                  <a:cubicBezTo>
                    <a:pt x="76379" y="17491"/>
                    <a:pt x="72462" y="15038"/>
                    <a:pt x="68426" y="12859"/>
                  </a:cubicBezTo>
                  <a:cubicBezTo>
                    <a:pt x="60413" y="8525"/>
                    <a:pt x="51686" y="6228"/>
                    <a:pt x="42815" y="4299"/>
                  </a:cubicBezTo>
                  <a:cubicBezTo>
                    <a:pt x="31862" y="1917"/>
                    <a:pt x="20944" y="536"/>
                    <a:pt x="9704" y="132"/>
                  </a:cubicBezTo>
                  <a:cubicBezTo>
                    <a:pt x="6477" y="60"/>
                    <a:pt x="3227" y="12"/>
                    <a:pt x="0" y="1"/>
                  </a:cubicBezTo>
                  <a:close/>
                </a:path>
              </a:pathLst>
            </a:custGeom>
            <a:solidFill>
              <a:srgbClr val="C732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268" name="Google Shape;2268;p25"/>
          <p:cNvSpPr/>
          <p:nvPr/>
        </p:nvSpPr>
        <p:spPr>
          <a:xfrm>
            <a:off x="11169587" y="-355833"/>
            <a:ext cx="1280251" cy="1243112"/>
          </a:xfrm>
          <a:custGeom>
            <a:avLst/>
            <a:gdLst/>
            <a:ahLst/>
            <a:cxnLst/>
            <a:rect l="l" t="t" r="r" b="b"/>
            <a:pathLst>
              <a:path w="45745" h="44418" extrusionOk="0">
                <a:moveTo>
                  <a:pt x="24138" y="0"/>
                </a:moveTo>
                <a:cubicBezTo>
                  <a:pt x="23797" y="0"/>
                  <a:pt x="23458" y="7"/>
                  <a:pt x="23122" y="22"/>
                </a:cubicBezTo>
                <a:cubicBezTo>
                  <a:pt x="17991" y="248"/>
                  <a:pt x="13371" y="2355"/>
                  <a:pt x="9371" y="5439"/>
                </a:cubicBezTo>
                <a:cubicBezTo>
                  <a:pt x="7263" y="7082"/>
                  <a:pt x="5632" y="8416"/>
                  <a:pt x="4049" y="10511"/>
                </a:cubicBezTo>
                <a:cubicBezTo>
                  <a:pt x="2798" y="12166"/>
                  <a:pt x="1989" y="14321"/>
                  <a:pt x="1608" y="16345"/>
                </a:cubicBezTo>
                <a:cubicBezTo>
                  <a:pt x="1048" y="19286"/>
                  <a:pt x="0" y="22489"/>
                  <a:pt x="631" y="25501"/>
                </a:cubicBezTo>
                <a:cubicBezTo>
                  <a:pt x="929" y="26870"/>
                  <a:pt x="1227" y="28311"/>
                  <a:pt x="1632" y="29728"/>
                </a:cubicBezTo>
                <a:cubicBezTo>
                  <a:pt x="2036" y="31156"/>
                  <a:pt x="2560" y="32538"/>
                  <a:pt x="2870" y="33954"/>
                </a:cubicBezTo>
                <a:cubicBezTo>
                  <a:pt x="3191" y="35478"/>
                  <a:pt x="4191" y="36633"/>
                  <a:pt x="5192" y="37764"/>
                </a:cubicBezTo>
                <a:cubicBezTo>
                  <a:pt x="6287" y="39026"/>
                  <a:pt x="7263" y="40360"/>
                  <a:pt x="8704" y="41277"/>
                </a:cubicBezTo>
                <a:cubicBezTo>
                  <a:pt x="10025" y="42122"/>
                  <a:pt x="11478" y="42336"/>
                  <a:pt x="12966" y="42801"/>
                </a:cubicBezTo>
                <a:cubicBezTo>
                  <a:pt x="13681" y="43015"/>
                  <a:pt x="14371" y="43170"/>
                  <a:pt x="15086" y="43396"/>
                </a:cubicBezTo>
                <a:cubicBezTo>
                  <a:pt x="15610" y="43539"/>
                  <a:pt x="16074" y="43801"/>
                  <a:pt x="16574" y="43991"/>
                </a:cubicBezTo>
                <a:cubicBezTo>
                  <a:pt x="17522" y="44325"/>
                  <a:pt x="18327" y="44399"/>
                  <a:pt x="19173" y="44399"/>
                </a:cubicBezTo>
                <a:cubicBezTo>
                  <a:pt x="19841" y="44399"/>
                  <a:pt x="20535" y="44353"/>
                  <a:pt x="21346" y="44353"/>
                </a:cubicBezTo>
                <a:cubicBezTo>
                  <a:pt x="21519" y="44353"/>
                  <a:pt x="21699" y="44355"/>
                  <a:pt x="21884" y="44360"/>
                </a:cubicBezTo>
                <a:cubicBezTo>
                  <a:pt x="22669" y="44360"/>
                  <a:pt x="23506" y="44417"/>
                  <a:pt x="24332" y="44417"/>
                </a:cubicBezTo>
                <a:cubicBezTo>
                  <a:pt x="24872" y="44417"/>
                  <a:pt x="25407" y="44393"/>
                  <a:pt x="25920" y="44313"/>
                </a:cubicBezTo>
                <a:cubicBezTo>
                  <a:pt x="27932" y="44003"/>
                  <a:pt x="30004" y="43337"/>
                  <a:pt x="31909" y="42646"/>
                </a:cubicBezTo>
                <a:cubicBezTo>
                  <a:pt x="33933" y="41920"/>
                  <a:pt x="36112" y="41146"/>
                  <a:pt x="37767" y="39717"/>
                </a:cubicBezTo>
                <a:cubicBezTo>
                  <a:pt x="40327" y="37514"/>
                  <a:pt x="41875" y="34764"/>
                  <a:pt x="43184" y="31716"/>
                </a:cubicBezTo>
                <a:cubicBezTo>
                  <a:pt x="43792" y="30311"/>
                  <a:pt x="44863" y="28644"/>
                  <a:pt x="45125" y="27108"/>
                </a:cubicBezTo>
                <a:cubicBezTo>
                  <a:pt x="45316" y="25989"/>
                  <a:pt x="45387" y="24727"/>
                  <a:pt x="45482" y="23596"/>
                </a:cubicBezTo>
                <a:cubicBezTo>
                  <a:pt x="45744" y="19834"/>
                  <a:pt x="44304" y="15809"/>
                  <a:pt x="42899" y="12368"/>
                </a:cubicBezTo>
                <a:cubicBezTo>
                  <a:pt x="41887" y="9904"/>
                  <a:pt x="40696" y="7975"/>
                  <a:pt x="38958" y="5903"/>
                </a:cubicBezTo>
                <a:cubicBezTo>
                  <a:pt x="35477" y="1773"/>
                  <a:pt x="29492" y="0"/>
                  <a:pt x="2413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269" name="Google Shape;2269;p25"/>
          <p:cNvGrpSpPr/>
          <p:nvPr/>
        </p:nvGrpSpPr>
        <p:grpSpPr>
          <a:xfrm rot="-8299190">
            <a:off x="7209104" y="-542680"/>
            <a:ext cx="8411003" cy="3237501"/>
            <a:chOff x="6481845" y="4781903"/>
            <a:chExt cx="6307985" cy="2428023"/>
          </a:xfrm>
        </p:grpSpPr>
        <p:sp>
          <p:nvSpPr>
            <p:cNvPr id="2270" name="Google Shape;2270;p25"/>
            <p:cNvSpPr/>
            <p:nvPr/>
          </p:nvSpPr>
          <p:spPr>
            <a:xfrm>
              <a:off x="6839629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1" y="1058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71" name="Google Shape;2271;p25"/>
            <p:cNvSpPr/>
            <p:nvPr/>
          </p:nvSpPr>
          <p:spPr>
            <a:xfrm>
              <a:off x="6493329" y="697612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0" y="0"/>
                  </a:moveTo>
                  <a:cubicBezTo>
                    <a:pt x="868" y="0"/>
                    <a:pt x="857" y="0"/>
                    <a:pt x="846" y="1"/>
                  </a:cubicBezTo>
                  <a:cubicBezTo>
                    <a:pt x="703" y="1"/>
                    <a:pt x="560" y="49"/>
                    <a:pt x="429" y="120"/>
                  </a:cubicBezTo>
                  <a:cubicBezTo>
                    <a:pt x="262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84" y="1251"/>
                    <a:pt x="143" y="1370"/>
                    <a:pt x="250" y="1478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19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19" y="549"/>
                    <a:pt x="1596" y="478"/>
                    <a:pt x="1560" y="418"/>
                  </a:cubicBezTo>
                  <a:cubicBezTo>
                    <a:pt x="1500" y="323"/>
                    <a:pt x="1441" y="239"/>
                    <a:pt x="1358" y="180"/>
                  </a:cubicBezTo>
                  <a:cubicBezTo>
                    <a:pt x="1224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72" name="Google Shape;2272;p25"/>
            <p:cNvSpPr/>
            <p:nvPr/>
          </p:nvSpPr>
          <p:spPr>
            <a:xfrm>
              <a:off x="6481845" y="637845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70" y="1"/>
                  </a:moveTo>
                  <a:cubicBezTo>
                    <a:pt x="764" y="1"/>
                    <a:pt x="757" y="1"/>
                    <a:pt x="751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89"/>
                  </a:cubicBezTo>
                  <a:cubicBezTo>
                    <a:pt x="1156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73" name="Google Shape;2273;p25"/>
            <p:cNvSpPr/>
            <p:nvPr/>
          </p:nvSpPr>
          <p:spPr>
            <a:xfrm>
              <a:off x="6858471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74" name="Google Shape;2274;p25"/>
            <p:cNvSpPr/>
            <p:nvPr/>
          </p:nvSpPr>
          <p:spPr>
            <a:xfrm>
              <a:off x="6839629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1" y="1059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75" name="Google Shape;2275;p25"/>
            <p:cNvSpPr/>
            <p:nvPr/>
          </p:nvSpPr>
          <p:spPr>
            <a:xfrm>
              <a:off x="6493329" y="587901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0" y="0"/>
                  </a:moveTo>
                  <a:cubicBezTo>
                    <a:pt x="868" y="0"/>
                    <a:pt x="857" y="1"/>
                    <a:pt x="846" y="2"/>
                  </a:cubicBezTo>
                  <a:cubicBezTo>
                    <a:pt x="703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19" y="549"/>
                    <a:pt x="1596" y="478"/>
                    <a:pt x="1560" y="418"/>
                  </a:cubicBezTo>
                  <a:cubicBezTo>
                    <a:pt x="1500" y="323"/>
                    <a:pt x="1441" y="240"/>
                    <a:pt x="1358" y="180"/>
                  </a:cubicBezTo>
                  <a:cubicBezTo>
                    <a:pt x="1224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76" name="Google Shape;2276;p25"/>
            <p:cNvSpPr/>
            <p:nvPr/>
          </p:nvSpPr>
          <p:spPr>
            <a:xfrm>
              <a:off x="6858471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77" name="Google Shape;2277;p25"/>
            <p:cNvSpPr/>
            <p:nvPr/>
          </p:nvSpPr>
          <p:spPr>
            <a:xfrm>
              <a:off x="7492587" y="716615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6" y="1058"/>
                    <a:pt x="334" y="1273"/>
                    <a:pt x="660" y="1273"/>
                  </a:cubicBezTo>
                  <a:cubicBezTo>
                    <a:pt x="986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78" name="Google Shape;2278;p25"/>
            <p:cNvSpPr/>
            <p:nvPr/>
          </p:nvSpPr>
          <p:spPr>
            <a:xfrm>
              <a:off x="7146253" y="6976126"/>
              <a:ext cx="58175" cy="58588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0"/>
                    <a:pt x="846" y="1"/>
                  </a:cubicBezTo>
                  <a:cubicBezTo>
                    <a:pt x="703" y="1"/>
                    <a:pt x="560" y="49"/>
                    <a:pt x="429" y="120"/>
                  </a:cubicBezTo>
                  <a:cubicBezTo>
                    <a:pt x="263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84" y="1251"/>
                    <a:pt x="144" y="1370"/>
                    <a:pt x="251" y="1478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6" y="1097"/>
                  </a:cubicBezTo>
                  <a:cubicBezTo>
                    <a:pt x="1691" y="954"/>
                    <a:pt x="1691" y="799"/>
                    <a:pt x="1656" y="656"/>
                  </a:cubicBezTo>
                  <a:lnTo>
                    <a:pt x="1656" y="608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24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79" name="Google Shape;2279;p25"/>
            <p:cNvSpPr/>
            <p:nvPr/>
          </p:nvSpPr>
          <p:spPr>
            <a:xfrm>
              <a:off x="7134803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3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89"/>
                  </a:cubicBezTo>
                  <a:cubicBezTo>
                    <a:pt x="1155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80" name="Google Shape;2280;p25"/>
            <p:cNvSpPr/>
            <p:nvPr/>
          </p:nvSpPr>
          <p:spPr>
            <a:xfrm>
              <a:off x="7511429" y="665561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12" y="1251"/>
                    <a:pt x="399" y="1501"/>
                    <a:pt x="783" y="1501"/>
                  </a:cubicBezTo>
                  <a:cubicBezTo>
                    <a:pt x="1167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81" name="Google Shape;2281;p25"/>
            <p:cNvSpPr/>
            <p:nvPr/>
          </p:nvSpPr>
          <p:spPr>
            <a:xfrm>
              <a:off x="7492587" y="606904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59"/>
                    <a:pt x="334" y="1273"/>
                    <a:pt x="660" y="1273"/>
                  </a:cubicBezTo>
                  <a:cubicBezTo>
                    <a:pt x="986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82" name="Google Shape;2282;p25"/>
            <p:cNvSpPr/>
            <p:nvPr/>
          </p:nvSpPr>
          <p:spPr>
            <a:xfrm>
              <a:off x="7146253" y="5879014"/>
              <a:ext cx="58175" cy="58622"/>
            </a:xfrm>
            <a:custGeom>
              <a:avLst/>
              <a:gdLst/>
              <a:ahLst/>
              <a:cxnLst/>
              <a:rect l="l" t="t" r="r" b="b"/>
              <a:pathLst>
                <a:path w="1692" h="1705" extrusionOk="0">
                  <a:moveTo>
                    <a:pt x="880" y="0"/>
                  </a:moveTo>
                  <a:cubicBezTo>
                    <a:pt x="869" y="0"/>
                    <a:pt x="857" y="1"/>
                    <a:pt x="846" y="2"/>
                  </a:cubicBezTo>
                  <a:cubicBezTo>
                    <a:pt x="703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6" y="1097"/>
                  </a:cubicBezTo>
                  <a:cubicBezTo>
                    <a:pt x="1691" y="954"/>
                    <a:pt x="1691" y="799"/>
                    <a:pt x="1656" y="656"/>
                  </a:cubicBezTo>
                  <a:lnTo>
                    <a:pt x="1656" y="609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24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83" name="Google Shape;2283;p25"/>
            <p:cNvSpPr/>
            <p:nvPr/>
          </p:nvSpPr>
          <p:spPr>
            <a:xfrm>
              <a:off x="7134803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9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55" y="1453"/>
                    <a:pt x="1489" y="1143"/>
                    <a:pt x="1489" y="739"/>
                  </a:cubicBezTo>
                  <a:cubicBezTo>
                    <a:pt x="1489" y="364"/>
                    <a:pt x="1166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84" name="Google Shape;2284;p25"/>
            <p:cNvSpPr/>
            <p:nvPr/>
          </p:nvSpPr>
          <p:spPr>
            <a:xfrm>
              <a:off x="7511429" y="555850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12" y="1251"/>
                    <a:pt x="399" y="1501"/>
                    <a:pt x="783" y="1501"/>
                  </a:cubicBezTo>
                  <a:cubicBezTo>
                    <a:pt x="1167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85" name="Google Shape;2285;p25"/>
            <p:cNvSpPr/>
            <p:nvPr/>
          </p:nvSpPr>
          <p:spPr>
            <a:xfrm>
              <a:off x="7492587" y="497193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47"/>
                    <a:pt x="334" y="1255"/>
                    <a:pt x="660" y="1255"/>
                  </a:cubicBezTo>
                  <a:cubicBezTo>
                    <a:pt x="986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86" name="Google Shape;2286;p25"/>
            <p:cNvSpPr/>
            <p:nvPr/>
          </p:nvSpPr>
          <p:spPr>
            <a:xfrm>
              <a:off x="8145924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87" name="Google Shape;2287;p25"/>
            <p:cNvSpPr/>
            <p:nvPr/>
          </p:nvSpPr>
          <p:spPr>
            <a:xfrm>
              <a:off x="7799623" y="697612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2" y="0"/>
                  </a:moveTo>
                  <a:cubicBezTo>
                    <a:pt x="870" y="0"/>
                    <a:pt x="858" y="0"/>
                    <a:pt x="845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60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5" y="1251"/>
                    <a:pt x="155" y="1370"/>
                    <a:pt x="250" y="1478"/>
                  </a:cubicBezTo>
                  <a:cubicBezTo>
                    <a:pt x="417" y="1621"/>
                    <a:pt x="631" y="1704"/>
                    <a:pt x="845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19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1" y="549"/>
                    <a:pt x="1595" y="478"/>
                    <a:pt x="1572" y="418"/>
                  </a:cubicBezTo>
                  <a:cubicBezTo>
                    <a:pt x="1512" y="323"/>
                    <a:pt x="1441" y="239"/>
                    <a:pt x="1357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88" name="Google Shape;2288;p25"/>
            <p:cNvSpPr/>
            <p:nvPr/>
          </p:nvSpPr>
          <p:spPr>
            <a:xfrm>
              <a:off x="7787727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70" y="1"/>
                  </a:moveTo>
                  <a:cubicBezTo>
                    <a:pt x="764" y="1"/>
                    <a:pt x="757" y="1"/>
                    <a:pt x="751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4" y="1490"/>
                    <a:pt x="751" y="1489"/>
                  </a:cubicBezTo>
                  <a:cubicBezTo>
                    <a:pt x="1168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89" name="Google Shape;2289;p25"/>
            <p:cNvSpPr/>
            <p:nvPr/>
          </p:nvSpPr>
          <p:spPr>
            <a:xfrm>
              <a:off x="8165178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0" name="Google Shape;2290;p25"/>
            <p:cNvSpPr/>
            <p:nvPr/>
          </p:nvSpPr>
          <p:spPr>
            <a:xfrm>
              <a:off x="8145924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1" name="Google Shape;2291;p25"/>
            <p:cNvSpPr/>
            <p:nvPr/>
          </p:nvSpPr>
          <p:spPr>
            <a:xfrm>
              <a:off x="7799623" y="587901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2" y="0"/>
                  </a:moveTo>
                  <a:cubicBezTo>
                    <a:pt x="870" y="0"/>
                    <a:pt x="858" y="1"/>
                    <a:pt x="845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60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21"/>
                    <a:pt x="631" y="1704"/>
                    <a:pt x="845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1" y="549"/>
                    <a:pt x="1595" y="478"/>
                    <a:pt x="1572" y="418"/>
                  </a:cubicBezTo>
                  <a:cubicBezTo>
                    <a:pt x="1512" y="323"/>
                    <a:pt x="1441" y="240"/>
                    <a:pt x="1357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2" name="Google Shape;2292;p25"/>
            <p:cNvSpPr/>
            <p:nvPr/>
          </p:nvSpPr>
          <p:spPr>
            <a:xfrm>
              <a:off x="7787727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70" y="0"/>
                  </a:moveTo>
                  <a:cubicBezTo>
                    <a:pt x="764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9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4" y="1489"/>
                    <a:pt x="751" y="1489"/>
                  </a:cubicBezTo>
                  <a:cubicBezTo>
                    <a:pt x="1168" y="1453"/>
                    <a:pt x="1489" y="1143"/>
                    <a:pt x="1489" y="739"/>
                  </a:cubicBezTo>
                  <a:cubicBezTo>
                    <a:pt x="1489" y="364"/>
                    <a:pt x="1166" y="0"/>
                    <a:pt x="7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3" name="Google Shape;2293;p25"/>
            <p:cNvSpPr/>
            <p:nvPr/>
          </p:nvSpPr>
          <p:spPr>
            <a:xfrm>
              <a:off x="8165178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4" name="Google Shape;2294;p25"/>
            <p:cNvSpPr/>
            <p:nvPr/>
          </p:nvSpPr>
          <p:spPr>
            <a:xfrm>
              <a:off x="8145924" y="497193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5" name="Google Shape;2295;p25"/>
            <p:cNvSpPr/>
            <p:nvPr/>
          </p:nvSpPr>
          <p:spPr>
            <a:xfrm>
              <a:off x="7799623" y="4781903"/>
              <a:ext cx="58553" cy="5903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2" y="1"/>
                  </a:moveTo>
                  <a:cubicBezTo>
                    <a:pt x="870" y="1"/>
                    <a:pt x="858" y="1"/>
                    <a:pt x="845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60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66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1" y="550"/>
                    <a:pt x="1595" y="478"/>
                    <a:pt x="1572" y="419"/>
                  </a:cubicBezTo>
                  <a:cubicBezTo>
                    <a:pt x="1512" y="323"/>
                    <a:pt x="1441" y="240"/>
                    <a:pt x="1357" y="180"/>
                  </a:cubicBezTo>
                  <a:cubicBezTo>
                    <a:pt x="1235" y="80"/>
                    <a:pt x="1060" y="1"/>
                    <a:pt x="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6" name="Google Shape;2296;p25"/>
            <p:cNvSpPr/>
            <p:nvPr/>
          </p:nvSpPr>
          <p:spPr>
            <a:xfrm>
              <a:off x="8798882" y="716615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8"/>
                    <a:pt x="328" y="1273"/>
                    <a:pt x="655" y="1273"/>
                  </a:cubicBezTo>
                  <a:cubicBezTo>
                    <a:pt x="982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7" name="Google Shape;2297;p25"/>
            <p:cNvSpPr/>
            <p:nvPr/>
          </p:nvSpPr>
          <p:spPr>
            <a:xfrm>
              <a:off x="8452547" y="697612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82" y="0"/>
                  </a:moveTo>
                  <a:cubicBezTo>
                    <a:pt x="870" y="0"/>
                    <a:pt x="858" y="0"/>
                    <a:pt x="846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51" y="1478"/>
                  </a:cubicBezTo>
                  <a:cubicBezTo>
                    <a:pt x="417" y="1621"/>
                    <a:pt x="632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8" name="Google Shape;2298;p25"/>
            <p:cNvSpPr/>
            <p:nvPr/>
          </p:nvSpPr>
          <p:spPr>
            <a:xfrm>
              <a:off x="8441510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1"/>
                  </a:moveTo>
                  <a:cubicBezTo>
                    <a:pt x="751" y="1"/>
                    <a:pt x="745" y="1"/>
                    <a:pt x="738" y="1"/>
                  </a:cubicBezTo>
                  <a:cubicBezTo>
                    <a:pt x="333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19" y="1490"/>
                  </a:cubicBezTo>
                  <a:cubicBezTo>
                    <a:pt x="725" y="1490"/>
                    <a:pt x="732" y="1490"/>
                    <a:pt x="738" y="1489"/>
                  </a:cubicBezTo>
                  <a:cubicBezTo>
                    <a:pt x="1143" y="1454"/>
                    <a:pt x="1488" y="1156"/>
                    <a:pt x="1488" y="739"/>
                  </a:cubicBezTo>
                  <a:cubicBezTo>
                    <a:pt x="1488" y="364"/>
                    <a:pt x="1154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9" name="Google Shape;2299;p25"/>
            <p:cNvSpPr/>
            <p:nvPr/>
          </p:nvSpPr>
          <p:spPr>
            <a:xfrm>
              <a:off x="8818102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00" name="Google Shape;2300;p25"/>
            <p:cNvSpPr/>
            <p:nvPr/>
          </p:nvSpPr>
          <p:spPr>
            <a:xfrm>
              <a:off x="8798882" y="606904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59"/>
                    <a:pt x="328" y="1273"/>
                    <a:pt x="655" y="1273"/>
                  </a:cubicBezTo>
                  <a:cubicBezTo>
                    <a:pt x="982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01" name="Google Shape;2301;p25"/>
            <p:cNvSpPr/>
            <p:nvPr/>
          </p:nvSpPr>
          <p:spPr>
            <a:xfrm>
              <a:off x="8452547" y="587901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82" y="0"/>
                  </a:moveTo>
                  <a:cubicBezTo>
                    <a:pt x="870" y="0"/>
                    <a:pt x="858" y="1"/>
                    <a:pt x="846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51" y="1478"/>
                  </a:cubicBezTo>
                  <a:cubicBezTo>
                    <a:pt x="417" y="1621"/>
                    <a:pt x="632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02" name="Google Shape;2302;p25"/>
            <p:cNvSpPr/>
            <p:nvPr/>
          </p:nvSpPr>
          <p:spPr>
            <a:xfrm>
              <a:off x="8441510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0"/>
                  </a:moveTo>
                  <a:cubicBezTo>
                    <a:pt x="751" y="0"/>
                    <a:pt x="745" y="0"/>
                    <a:pt x="738" y="0"/>
                  </a:cubicBezTo>
                  <a:cubicBezTo>
                    <a:pt x="333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19" y="1489"/>
                  </a:cubicBezTo>
                  <a:cubicBezTo>
                    <a:pt x="725" y="1489"/>
                    <a:pt x="732" y="1489"/>
                    <a:pt x="738" y="1489"/>
                  </a:cubicBezTo>
                  <a:cubicBezTo>
                    <a:pt x="1143" y="1453"/>
                    <a:pt x="1488" y="1143"/>
                    <a:pt x="1488" y="739"/>
                  </a:cubicBezTo>
                  <a:cubicBezTo>
                    <a:pt x="1488" y="364"/>
                    <a:pt x="1154" y="0"/>
                    <a:pt x="7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03" name="Google Shape;2303;p25"/>
            <p:cNvSpPr/>
            <p:nvPr/>
          </p:nvSpPr>
          <p:spPr>
            <a:xfrm>
              <a:off x="8818102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04" name="Google Shape;2304;p25"/>
            <p:cNvSpPr/>
            <p:nvPr/>
          </p:nvSpPr>
          <p:spPr>
            <a:xfrm>
              <a:off x="8798882" y="497193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05" name="Google Shape;2305;p25"/>
            <p:cNvSpPr/>
            <p:nvPr/>
          </p:nvSpPr>
          <p:spPr>
            <a:xfrm>
              <a:off x="8452547" y="4781903"/>
              <a:ext cx="58588" cy="5903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2" y="1"/>
                  </a:moveTo>
                  <a:cubicBezTo>
                    <a:pt x="870" y="1"/>
                    <a:pt x="858" y="1"/>
                    <a:pt x="846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6" y="1252"/>
                    <a:pt x="155" y="1371"/>
                    <a:pt x="251" y="1466"/>
                  </a:cubicBezTo>
                  <a:cubicBezTo>
                    <a:pt x="417" y="1621"/>
                    <a:pt x="632" y="1716"/>
                    <a:pt x="846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60" y="1"/>
                    <a:pt x="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06" name="Google Shape;2306;p25"/>
            <p:cNvSpPr/>
            <p:nvPr/>
          </p:nvSpPr>
          <p:spPr>
            <a:xfrm>
              <a:off x="9451805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5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07" name="Google Shape;2307;p25"/>
            <p:cNvSpPr/>
            <p:nvPr/>
          </p:nvSpPr>
          <p:spPr>
            <a:xfrm>
              <a:off x="9105471" y="697612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83" y="0"/>
                  </a:moveTo>
                  <a:cubicBezTo>
                    <a:pt x="871" y="0"/>
                    <a:pt x="858" y="0"/>
                    <a:pt x="846" y="1"/>
                  </a:cubicBezTo>
                  <a:cubicBezTo>
                    <a:pt x="703" y="1"/>
                    <a:pt x="572" y="49"/>
                    <a:pt x="430" y="120"/>
                  </a:cubicBezTo>
                  <a:cubicBezTo>
                    <a:pt x="275" y="204"/>
                    <a:pt x="72" y="430"/>
                    <a:pt x="49" y="608"/>
                  </a:cubicBezTo>
                  <a:lnTo>
                    <a:pt x="49" y="656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1"/>
                    <a:pt x="156" y="1370"/>
                    <a:pt x="251" y="1478"/>
                  </a:cubicBezTo>
                  <a:cubicBezTo>
                    <a:pt x="418" y="1621"/>
                    <a:pt x="632" y="1704"/>
                    <a:pt x="846" y="1704"/>
                  </a:cubicBezTo>
                  <a:cubicBezTo>
                    <a:pt x="1061" y="1704"/>
                    <a:pt x="1299" y="1621"/>
                    <a:pt x="1442" y="1478"/>
                  </a:cubicBezTo>
                  <a:cubicBezTo>
                    <a:pt x="1549" y="1370"/>
                    <a:pt x="1620" y="1251"/>
                    <a:pt x="1656" y="1097"/>
                  </a:cubicBezTo>
                  <a:cubicBezTo>
                    <a:pt x="1704" y="954"/>
                    <a:pt x="1704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61" y="418"/>
                  </a:cubicBezTo>
                  <a:cubicBezTo>
                    <a:pt x="1501" y="323"/>
                    <a:pt x="1442" y="239"/>
                    <a:pt x="1358" y="180"/>
                  </a:cubicBezTo>
                  <a:cubicBezTo>
                    <a:pt x="1236" y="80"/>
                    <a:pt x="1061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08" name="Google Shape;2308;p25"/>
            <p:cNvSpPr/>
            <p:nvPr/>
          </p:nvSpPr>
          <p:spPr>
            <a:xfrm>
              <a:off x="9094434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34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20" y="1490"/>
                  </a:cubicBezTo>
                  <a:cubicBezTo>
                    <a:pt x="726" y="1490"/>
                    <a:pt x="732" y="1490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09" name="Google Shape;2309;p25"/>
            <p:cNvSpPr/>
            <p:nvPr/>
          </p:nvSpPr>
          <p:spPr>
            <a:xfrm>
              <a:off x="9471060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10" name="Google Shape;2310;p25"/>
            <p:cNvSpPr/>
            <p:nvPr/>
          </p:nvSpPr>
          <p:spPr>
            <a:xfrm>
              <a:off x="9451805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5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11" name="Google Shape;2311;p25"/>
            <p:cNvSpPr/>
            <p:nvPr/>
          </p:nvSpPr>
          <p:spPr>
            <a:xfrm>
              <a:off x="9105471" y="587901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83" y="0"/>
                  </a:moveTo>
                  <a:cubicBezTo>
                    <a:pt x="871" y="0"/>
                    <a:pt x="858" y="1"/>
                    <a:pt x="846" y="2"/>
                  </a:cubicBezTo>
                  <a:cubicBezTo>
                    <a:pt x="703" y="2"/>
                    <a:pt x="572" y="49"/>
                    <a:pt x="430" y="121"/>
                  </a:cubicBezTo>
                  <a:cubicBezTo>
                    <a:pt x="275" y="192"/>
                    <a:pt x="72" y="430"/>
                    <a:pt x="49" y="609"/>
                  </a:cubicBezTo>
                  <a:lnTo>
                    <a:pt x="49" y="656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51" y="1478"/>
                  </a:cubicBezTo>
                  <a:cubicBezTo>
                    <a:pt x="418" y="1621"/>
                    <a:pt x="632" y="1704"/>
                    <a:pt x="846" y="1704"/>
                  </a:cubicBezTo>
                  <a:cubicBezTo>
                    <a:pt x="1061" y="1704"/>
                    <a:pt x="1299" y="1621"/>
                    <a:pt x="1442" y="1478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704" y="954"/>
                    <a:pt x="1704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61" y="418"/>
                  </a:cubicBezTo>
                  <a:cubicBezTo>
                    <a:pt x="1501" y="323"/>
                    <a:pt x="1442" y="240"/>
                    <a:pt x="1358" y="180"/>
                  </a:cubicBezTo>
                  <a:cubicBezTo>
                    <a:pt x="1236" y="80"/>
                    <a:pt x="1061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12" name="Google Shape;2312;p25"/>
            <p:cNvSpPr/>
            <p:nvPr/>
          </p:nvSpPr>
          <p:spPr>
            <a:xfrm>
              <a:off x="9094434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34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13" name="Google Shape;2313;p25"/>
            <p:cNvSpPr/>
            <p:nvPr/>
          </p:nvSpPr>
          <p:spPr>
            <a:xfrm>
              <a:off x="9471060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14" name="Google Shape;2314;p25"/>
            <p:cNvSpPr/>
            <p:nvPr/>
          </p:nvSpPr>
          <p:spPr>
            <a:xfrm>
              <a:off x="9451805" y="497193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15" name="Google Shape;2315;p25"/>
            <p:cNvSpPr/>
            <p:nvPr/>
          </p:nvSpPr>
          <p:spPr>
            <a:xfrm>
              <a:off x="9105471" y="4781903"/>
              <a:ext cx="58588" cy="5903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3" y="1"/>
                  </a:moveTo>
                  <a:cubicBezTo>
                    <a:pt x="871" y="1"/>
                    <a:pt x="858" y="1"/>
                    <a:pt x="846" y="2"/>
                  </a:cubicBezTo>
                  <a:cubicBezTo>
                    <a:pt x="703" y="2"/>
                    <a:pt x="572" y="38"/>
                    <a:pt x="430" y="121"/>
                  </a:cubicBezTo>
                  <a:cubicBezTo>
                    <a:pt x="275" y="192"/>
                    <a:pt x="72" y="431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4"/>
                    <a:pt x="49" y="1097"/>
                  </a:cubicBezTo>
                  <a:cubicBezTo>
                    <a:pt x="96" y="1252"/>
                    <a:pt x="156" y="1371"/>
                    <a:pt x="251" y="1466"/>
                  </a:cubicBezTo>
                  <a:cubicBezTo>
                    <a:pt x="418" y="1621"/>
                    <a:pt x="632" y="1716"/>
                    <a:pt x="846" y="1716"/>
                  </a:cubicBezTo>
                  <a:cubicBezTo>
                    <a:pt x="1061" y="1716"/>
                    <a:pt x="1299" y="1621"/>
                    <a:pt x="1442" y="1466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704" y="954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61" y="419"/>
                  </a:cubicBezTo>
                  <a:cubicBezTo>
                    <a:pt x="1501" y="323"/>
                    <a:pt x="1442" y="240"/>
                    <a:pt x="1358" y="180"/>
                  </a:cubicBezTo>
                  <a:cubicBezTo>
                    <a:pt x="1236" y="80"/>
                    <a:pt x="1061" y="1"/>
                    <a:pt x="8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16" name="Google Shape;2316;p25"/>
            <p:cNvSpPr/>
            <p:nvPr/>
          </p:nvSpPr>
          <p:spPr>
            <a:xfrm>
              <a:off x="10104764" y="716615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12" y="1058"/>
                    <a:pt x="339" y="1273"/>
                    <a:pt x="664" y="1273"/>
                  </a:cubicBezTo>
                  <a:cubicBezTo>
                    <a:pt x="988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17" name="Google Shape;2317;p25"/>
            <p:cNvSpPr/>
            <p:nvPr/>
          </p:nvSpPr>
          <p:spPr>
            <a:xfrm>
              <a:off x="9758429" y="697612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0" y="0"/>
                  </a:moveTo>
                  <a:cubicBezTo>
                    <a:pt x="869" y="0"/>
                    <a:pt x="857" y="0"/>
                    <a:pt x="846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50" y="1478"/>
                  </a:cubicBezTo>
                  <a:cubicBezTo>
                    <a:pt x="417" y="1621"/>
                    <a:pt x="631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35" y="80"/>
                    <a:pt x="1050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18" name="Google Shape;2318;p25"/>
            <p:cNvSpPr/>
            <p:nvPr/>
          </p:nvSpPr>
          <p:spPr>
            <a:xfrm>
              <a:off x="9747357" y="637845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1"/>
                  </a:moveTo>
                  <a:cubicBezTo>
                    <a:pt x="752" y="1"/>
                    <a:pt x="746" y="1"/>
                    <a:pt x="739" y="1"/>
                  </a:cubicBezTo>
                  <a:cubicBezTo>
                    <a:pt x="334" y="13"/>
                    <a:pt x="1" y="323"/>
                    <a:pt x="1" y="739"/>
                  </a:cubicBezTo>
                  <a:cubicBezTo>
                    <a:pt x="1" y="1126"/>
                    <a:pt x="324" y="1490"/>
                    <a:pt x="720" y="1490"/>
                  </a:cubicBezTo>
                  <a:cubicBezTo>
                    <a:pt x="726" y="1490"/>
                    <a:pt x="733" y="1490"/>
                    <a:pt x="739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19" name="Google Shape;2319;p25"/>
            <p:cNvSpPr/>
            <p:nvPr/>
          </p:nvSpPr>
          <p:spPr>
            <a:xfrm>
              <a:off x="10123983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7" y="1251"/>
                    <a:pt x="394" y="1501"/>
                    <a:pt x="779" y="1501"/>
                  </a:cubicBezTo>
                  <a:cubicBezTo>
                    <a:pt x="1165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0" name="Google Shape;2320;p25"/>
            <p:cNvSpPr/>
            <p:nvPr/>
          </p:nvSpPr>
          <p:spPr>
            <a:xfrm>
              <a:off x="10104764" y="606904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12" y="1059"/>
                    <a:pt x="339" y="1273"/>
                    <a:pt x="664" y="1273"/>
                  </a:cubicBezTo>
                  <a:cubicBezTo>
                    <a:pt x="988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1" name="Google Shape;2321;p25"/>
            <p:cNvSpPr/>
            <p:nvPr/>
          </p:nvSpPr>
          <p:spPr>
            <a:xfrm>
              <a:off x="9758429" y="587901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0" y="0"/>
                  </a:moveTo>
                  <a:cubicBezTo>
                    <a:pt x="869" y="0"/>
                    <a:pt x="857" y="1"/>
                    <a:pt x="846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50" y="1478"/>
                  </a:cubicBezTo>
                  <a:cubicBezTo>
                    <a:pt x="417" y="1621"/>
                    <a:pt x="631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50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2" name="Google Shape;2322;p25"/>
            <p:cNvSpPr/>
            <p:nvPr/>
          </p:nvSpPr>
          <p:spPr>
            <a:xfrm>
              <a:off x="9747357" y="5281378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34" y="12"/>
                    <a:pt x="1" y="322"/>
                    <a:pt x="1" y="739"/>
                  </a:cubicBezTo>
                  <a:cubicBezTo>
                    <a:pt x="1" y="1125"/>
                    <a:pt x="324" y="1489"/>
                    <a:pt x="720" y="1489"/>
                  </a:cubicBezTo>
                  <a:cubicBezTo>
                    <a:pt x="726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9"/>
                  </a:cubicBezTo>
                  <a:cubicBezTo>
                    <a:pt x="1489" y="364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3" name="Google Shape;2323;p25"/>
            <p:cNvSpPr/>
            <p:nvPr/>
          </p:nvSpPr>
          <p:spPr>
            <a:xfrm>
              <a:off x="10123983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7" y="1251"/>
                    <a:pt x="394" y="1501"/>
                    <a:pt x="779" y="1501"/>
                  </a:cubicBezTo>
                  <a:cubicBezTo>
                    <a:pt x="1165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4" name="Google Shape;2324;p25"/>
            <p:cNvSpPr/>
            <p:nvPr/>
          </p:nvSpPr>
          <p:spPr>
            <a:xfrm>
              <a:off x="10104764" y="497193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12" y="1047"/>
                    <a:pt x="339" y="1255"/>
                    <a:pt x="664" y="1255"/>
                  </a:cubicBezTo>
                  <a:cubicBezTo>
                    <a:pt x="988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5" name="Google Shape;2325;p25"/>
            <p:cNvSpPr/>
            <p:nvPr/>
          </p:nvSpPr>
          <p:spPr>
            <a:xfrm>
              <a:off x="9758429" y="4781903"/>
              <a:ext cx="58553" cy="5903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6" y="1252"/>
                    <a:pt x="155" y="1371"/>
                    <a:pt x="250" y="1466"/>
                  </a:cubicBezTo>
                  <a:cubicBezTo>
                    <a:pt x="417" y="1621"/>
                    <a:pt x="631" y="1716"/>
                    <a:pt x="846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6" name="Google Shape;2326;p25"/>
            <p:cNvSpPr/>
            <p:nvPr/>
          </p:nvSpPr>
          <p:spPr>
            <a:xfrm>
              <a:off x="10758512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8"/>
                    <a:pt x="328" y="1273"/>
                    <a:pt x="655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7" name="Google Shape;2327;p25"/>
            <p:cNvSpPr/>
            <p:nvPr/>
          </p:nvSpPr>
          <p:spPr>
            <a:xfrm>
              <a:off x="10411765" y="697612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92" y="0"/>
                  </a:moveTo>
                  <a:cubicBezTo>
                    <a:pt x="881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5" y="204"/>
                    <a:pt x="60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1"/>
                    <a:pt x="156" y="1370"/>
                    <a:pt x="263" y="1478"/>
                  </a:cubicBezTo>
                  <a:cubicBezTo>
                    <a:pt x="418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0"/>
                    <a:pt x="1632" y="1251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39"/>
                    <a:pt x="1358" y="180"/>
                  </a:cubicBezTo>
                  <a:cubicBezTo>
                    <a:pt x="1236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8" name="Google Shape;2328;p25"/>
            <p:cNvSpPr/>
            <p:nvPr/>
          </p:nvSpPr>
          <p:spPr>
            <a:xfrm>
              <a:off x="10400315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34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20" y="1490"/>
                  </a:cubicBezTo>
                  <a:cubicBezTo>
                    <a:pt x="726" y="1490"/>
                    <a:pt x="732" y="1490"/>
                    <a:pt x="739" y="1489"/>
                  </a:cubicBezTo>
                  <a:cubicBezTo>
                    <a:pt x="1155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9" name="Google Shape;2329;p25"/>
            <p:cNvSpPr/>
            <p:nvPr/>
          </p:nvSpPr>
          <p:spPr>
            <a:xfrm>
              <a:off x="10777354" y="665561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30" name="Google Shape;2330;p25"/>
            <p:cNvSpPr/>
            <p:nvPr/>
          </p:nvSpPr>
          <p:spPr>
            <a:xfrm>
              <a:off x="10758512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59"/>
                    <a:pt x="328" y="1273"/>
                    <a:pt x="655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31" name="Google Shape;2331;p25"/>
            <p:cNvSpPr/>
            <p:nvPr/>
          </p:nvSpPr>
          <p:spPr>
            <a:xfrm>
              <a:off x="10411765" y="587901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92" y="0"/>
                  </a:moveTo>
                  <a:cubicBezTo>
                    <a:pt x="881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60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6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32" name="Google Shape;2332;p25"/>
            <p:cNvSpPr/>
            <p:nvPr/>
          </p:nvSpPr>
          <p:spPr>
            <a:xfrm>
              <a:off x="10400315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34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55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33" name="Google Shape;2333;p25"/>
            <p:cNvSpPr/>
            <p:nvPr/>
          </p:nvSpPr>
          <p:spPr>
            <a:xfrm>
              <a:off x="10777354" y="555850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34" name="Google Shape;2334;p25"/>
            <p:cNvSpPr/>
            <p:nvPr/>
          </p:nvSpPr>
          <p:spPr>
            <a:xfrm>
              <a:off x="10758512" y="497193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35" name="Google Shape;2335;p25"/>
            <p:cNvSpPr/>
            <p:nvPr/>
          </p:nvSpPr>
          <p:spPr>
            <a:xfrm>
              <a:off x="11411436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1" y="1058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36" name="Google Shape;2336;p25"/>
            <p:cNvSpPr/>
            <p:nvPr/>
          </p:nvSpPr>
          <p:spPr>
            <a:xfrm>
              <a:off x="11064723" y="697612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0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204"/>
                    <a:pt x="84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62" y="1478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78"/>
                  </a:cubicBezTo>
                  <a:cubicBezTo>
                    <a:pt x="1548" y="1370"/>
                    <a:pt x="1631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1" y="549"/>
                    <a:pt x="1596" y="478"/>
                    <a:pt x="1572" y="418"/>
                  </a:cubicBezTo>
                  <a:cubicBezTo>
                    <a:pt x="1512" y="323"/>
                    <a:pt x="1453" y="239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37" name="Google Shape;2337;p25"/>
            <p:cNvSpPr/>
            <p:nvPr/>
          </p:nvSpPr>
          <p:spPr>
            <a:xfrm>
              <a:off x="11053652" y="637845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1"/>
                  </a:moveTo>
                  <a:cubicBezTo>
                    <a:pt x="752" y="1"/>
                    <a:pt x="745" y="1"/>
                    <a:pt x="739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20" y="1490"/>
                  </a:cubicBezTo>
                  <a:cubicBezTo>
                    <a:pt x="727" y="1490"/>
                    <a:pt x="733" y="1490"/>
                    <a:pt x="739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38" name="Google Shape;2338;p25"/>
            <p:cNvSpPr/>
            <p:nvPr/>
          </p:nvSpPr>
          <p:spPr>
            <a:xfrm>
              <a:off x="11430278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39" name="Google Shape;2339;p25"/>
            <p:cNvSpPr/>
            <p:nvPr/>
          </p:nvSpPr>
          <p:spPr>
            <a:xfrm>
              <a:off x="11411436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1" y="1059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40" name="Google Shape;2340;p25"/>
            <p:cNvSpPr/>
            <p:nvPr/>
          </p:nvSpPr>
          <p:spPr>
            <a:xfrm>
              <a:off x="11064723" y="587901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92" y="0"/>
                  </a:moveTo>
                  <a:cubicBezTo>
                    <a:pt x="880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78"/>
                  </a:cubicBezTo>
                  <a:cubicBezTo>
                    <a:pt x="1548" y="1371"/>
                    <a:pt x="1631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1" y="549"/>
                    <a:pt x="1596" y="478"/>
                    <a:pt x="1572" y="418"/>
                  </a:cubicBezTo>
                  <a:cubicBezTo>
                    <a:pt x="1512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41" name="Google Shape;2341;p25"/>
            <p:cNvSpPr/>
            <p:nvPr/>
          </p:nvSpPr>
          <p:spPr>
            <a:xfrm>
              <a:off x="11053652" y="5281378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0"/>
                  </a:moveTo>
                  <a:cubicBezTo>
                    <a:pt x="752" y="0"/>
                    <a:pt x="745" y="0"/>
                    <a:pt x="739" y="0"/>
                  </a:cubicBezTo>
                  <a:cubicBezTo>
                    <a:pt x="346" y="12"/>
                    <a:pt x="1" y="322"/>
                    <a:pt x="1" y="739"/>
                  </a:cubicBezTo>
                  <a:cubicBezTo>
                    <a:pt x="1" y="1125"/>
                    <a:pt x="335" y="1489"/>
                    <a:pt x="720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9"/>
                  </a:cubicBezTo>
                  <a:cubicBezTo>
                    <a:pt x="1489" y="364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42" name="Google Shape;2342;p25"/>
            <p:cNvSpPr/>
            <p:nvPr/>
          </p:nvSpPr>
          <p:spPr>
            <a:xfrm>
              <a:off x="11430278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43" name="Google Shape;2343;p25"/>
            <p:cNvSpPr/>
            <p:nvPr/>
          </p:nvSpPr>
          <p:spPr>
            <a:xfrm>
              <a:off x="12064394" y="716615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6" y="1058"/>
                    <a:pt x="334" y="1273"/>
                    <a:pt x="660" y="1273"/>
                  </a:cubicBezTo>
                  <a:cubicBezTo>
                    <a:pt x="986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44" name="Google Shape;2344;p25"/>
            <p:cNvSpPr/>
            <p:nvPr/>
          </p:nvSpPr>
          <p:spPr>
            <a:xfrm>
              <a:off x="11717647" y="697612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92" y="0"/>
                  </a:moveTo>
                  <a:cubicBezTo>
                    <a:pt x="881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5" y="204"/>
                    <a:pt x="84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1"/>
                    <a:pt x="156" y="1370"/>
                    <a:pt x="263" y="1478"/>
                  </a:cubicBezTo>
                  <a:cubicBezTo>
                    <a:pt x="417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0"/>
                    <a:pt x="1632" y="1251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39"/>
                    <a:pt x="1358" y="180"/>
                  </a:cubicBezTo>
                  <a:cubicBezTo>
                    <a:pt x="1235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45" name="Google Shape;2345;p25"/>
            <p:cNvSpPr/>
            <p:nvPr/>
          </p:nvSpPr>
          <p:spPr>
            <a:xfrm>
              <a:off x="11706610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8" y="1"/>
                  </a:cubicBezTo>
                  <a:cubicBezTo>
                    <a:pt x="346" y="13"/>
                    <a:pt x="0" y="323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8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46" name="Google Shape;2346;p25"/>
            <p:cNvSpPr/>
            <p:nvPr/>
          </p:nvSpPr>
          <p:spPr>
            <a:xfrm>
              <a:off x="12083236" y="665561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47" name="Google Shape;2347;p25"/>
            <p:cNvSpPr/>
            <p:nvPr/>
          </p:nvSpPr>
          <p:spPr>
            <a:xfrm>
              <a:off x="12064394" y="606904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59"/>
                    <a:pt x="334" y="1273"/>
                    <a:pt x="660" y="1273"/>
                  </a:cubicBezTo>
                  <a:cubicBezTo>
                    <a:pt x="986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48" name="Google Shape;2348;p25"/>
            <p:cNvSpPr/>
            <p:nvPr/>
          </p:nvSpPr>
          <p:spPr>
            <a:xfrm>
              <a:off x="11717647" y="587901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92" y="0"/>
                  </a:moveTo>
                  <a:cubicBezTo>
                    <a:pt x="881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7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49" name="Google Shape;2349;p25"/>
            <p:cNvSpPr/>
            <p:nvPr/>
          </p:nvSpPr>
          <p:spPr>
            <a:xfrm>
              <a:off x="11706610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8" y="0"/>
                  </a:cubicBezTo>
                  <a:cubicBezTo>
                    <a:pt x="346" y="12"/>
                    <a:pt x="0" y="322"/>
                    <a:pt x="0" y="739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8" y="1489"/>
                  </a:cubicBezTo>
                  <a:cubicBezTo>
                    <a:pt x="1143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50" name="Google Shape;2350;p25"/>
            <p:cNvSpPr/>
            <p:nvPr/>
          </p:nvSpPr>
          <p:spPr>
            <a:xfrm>
              <a:off x="12083236" y="555850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51" name="Google Shape;2351;p25"/>
            <p:cNvSpPr/>
            <p:nvPr/>
          </p:nvSpPr>
          <p:spPr>
            <a:xfrm>
              <a:off x="12717730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52" name="Google Shape;2352;p25"/>
            <p:cNvSpPr/>
            <p:nvPr/>
          </p:nvSpPr>
          <p:spPr>
            <a:xfrm>
              <a:off x="12371430" y="6976126"/>
              <a:ext cx="58141" cy="58588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0"/>
                    <a:pt x="845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204"/>
                    <a:pt x="60" y="430"/>
                    <a:pt x="36" y="608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3" y="1251"/>
                    <a:pt x="143" y="1370"/>
                    <a:pt x="250" y="1478"/>
                  </a:cubicBezTo>
                  <a:cubicBezTo>
                    <a:pt x="417" y="1621"/>
                    <a:pt x="619" y="1704"/>
                    <a:pt x="845" y="1704"/>
                  </a:cubicBezTo>
                  <a:cubicBezTo>
                    <a:pt x="1048" y="1704"/>
                    <a:pt x="1286" y="1621"/>
                    <a:pt x="1441" y="1478"/>
                  </a:cubicBezTo>
                  <a:cubicBezTo>
                    <a:pt x="1548" y="1370"/>
                    <a:pt x="1619" y="1251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8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39"/>
                    <a:pt x="1345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53" name="Google Shape;2353;p25"/>
            <p:cNvSpPr/>
            <p:nvPr/>
          </p:nvSpPr>
          <p:spPr>
            <a:xfrm>
              <a:off x="12359533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2" y="1"/>
                    <a:pt x="745" y="1"/>
                    <a:pt x="739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20" y="1490"/>
                  </a:cubicBezTo>
                  <a:cubicBezTo>
                    <a:pt x="727" y="1490"/>
                    <a:pt x="733" y="1490"/>
                    <a:pt x="739" y="1489"/>
                  </a:cubicBezTo>
                  <a:cubicBezTo>
                    <a:pt x="1156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54" name="Google Shape;2354;p25"/>
            <p:cNvSpPr/>
            <p:nvPr/>
          </p:nvSpPr>
          <p:spPr>
            <a:xfrm>
              <a:off x="12736572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55" name="Google Shape;2355;p25"/>
            <p:cNvSpPr/>
            <p:nvPr/>
          </p:nvSpPr>
          <p:spPr>
            <a:xfrm>
              <a:off x="12717730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56" name="Google Shape;2356;p25"/>
            <p:cNvSpPr/>
            <p:nvPr/>
          </p:nvSpPr>
          <p:spPr>
            <a:xfrm>
              <a:off x="12371430" y="5879014"/>
              <a:ext cx="58141" cy="58622"/>
            </a:xfrm>
            <a:custGeom>
              <a:avLst/>
              <a:gdLst/>
              <a:ahLst/>
              <a:cxnLst/>
              <a:rect l="l" t="t" r="r" b="b"/>
              <a:pathLst>
                <a:path w="1691" h="1705" extrusionOk="0">
                  <a:moveTo>
                    <a:pt x="880" y="0"/>
                  </a:moveTo>
                  <a:cubicBezTo>
                    <a:pt x="868" y="0"/>
                    <a:pt x="857" y="1"/>
                    <a:pt x="845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60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3" y="1252"/>
                    <a:pt x="143" y="1371"/>
                    <a:pt x="250" y="1478"/>
                  </a:cubicBezTo>
                  <a:cubicBezTo>
                    <a:pt x="417" y="1621"/>
                    <a:pt x="619" y="1704"/>
                    <a:pt x="845" y="1704"/>
                  </a:cubicBezTo>
                  <a:cubicBezTo>
                    <a:pt x="1048" y="1704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5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9592942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 2">
  <p:cSld name="Title and list 2">
    <p:bg>
      <p:bgPr>
        <a:solidFill>
          <a:schemeClr val="accent2"/>
        </a:solidFill>
        <a:effectLst/>
      </p:bgPr>
    </p:bg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p26"/>
          <p:cNvSpPr/>
          <p:nvPr/>
        </p:nvSpPr>
        <p:spPr>
          <a:xfrm>
            <a:off x="1129885" y="232124"/>
            <a:ext cx="1478173" cy="1435293"/>
          </a:xfrm>
          <a:custGeom>
            <a:avLst/>
            <a:gdLst/>
            <a:ahLst/>
            <a:cxnLst/>
            <a:rect l="l" t="t" r="r" b="b"/>
            <a:pathLst>
              <a:path w="45745" h="44418" extrusionOk="0">
                <a:moveTo>
                  <a:pt x="24138" y="0"/>
                </a:moveTo>
                <a:cubicBezTo>
                  <a:pt x="23797" y="0"/>
                  <a:pt x="23458" y="7"/>
                  <a:pt x="23122" y="22"/>
                </a:cubicBezTo>
                <a:cubicBezTo>
                  <a:pt x="17991" y="248"/>
                  <a:pt x="13371" y="2355"/>
                  <a:pt x="9371" y="5439"/>
                </a:cubicBezTo>
                <a:cubicBezTo>
                  <a:pt x="7263" y="7082"/>
                  <a:pt x="5632" y="8416"/>
                  <a:pt x="4049" y="10511"/>
                </a:cubicBezTo>
                <a:cubicBezTo>
                  <a:pt x="2798" y="12166"/>
                  <a:pt x="1989" y="14321"/>
                  <a:pt x="1608" y="16345"/>
                </a:cubicBezTo>
                <a:cubicBezTo>
                  <a:pt x="1048" y="19286"/>
                  <a:pt x="0" y="22489"/>
                  <a:pt x="631" y="25501"/>
                </a:cubicBezTo>
                <a:cubicBezTo>
                  <a:pt x="929" y="26870"/>
                  <a:pt x="1227" y="28311"/>
                  <a:pt x="1632" y="29728"/>
                </a:cubicBezTo>
                <a:cubicBezTo>
                  <a:pt x="2036" y="31156"/>
                  <a:pt x="2560" y="32538"/>
                  <a:pt x="2870" y="33954"/>
                </a:cubicBezTo>
                <a:cubicBezTo>
                  <a:pt x="3191" y="35478"/>
                  <a:pt x="4191" y="36633"/>
                  <a:pt x="5192" y="37764"/>
                </a:cubicBezTo>
                <a:cubicBezTo>
                  <a:pt x="6287" y="39026"/>
                  <a:pt x="7263" y="40360"/>
                  <a:pt x="8704" y="41277"/>
                </a:cubicBezTo>
                <a:cubicBezTo>
                  <a:pt x="10025" y="42122"/>
                  <a:pt x="11478" y="42336"/>
                  <a:pt x="12966" y="42801"/>
                </a:cubicBezTo>
                <a:cubicBezTo>
                  <a:pt x="13681" y="43015"/>
                  <a:pt x="14371" y="43170"/>
                  <a:pt x="15086" y="43396"/>
                </a:cubicBezTo>
                <a:cubicBezTo>
                  <a:pt x="15610" y="43539"/>
                  <a:pt x="16074" y="43801"/>
                  <a:pt x="16574" y="43991"/>
                </a:cubicBezTo>
                <a:cubicBezTo>
                  <a:pt x="17522" y="44325"/>
                  <a:pt x="18327" y="44399"/>
                  <a:pt x="19173" y="44399"/>
                </a:cubicBezTo>
                <a:cubicBezTo>
                  <a:pt x="19841" y="44399"/>
                  <a:pt x="20535" y="44353"/>
                  <a:pt x="21346" y="44353"/>
                </a:cubicBezTo>
                <a:cubicBezTo>
                  <a:pt x="21519" y="44353"/>
                  <a:pt x="21699" y="44355"/>
                  <a:pt x="21884" y="44360"/>
                </a:cubicBezTo>
                <a:cubicBezTo>
                  <a:pt x="22669" y="44360"/>
                  <a:pt x="23506" y="44417"/>
                  <a:pt x="24332" y="44417"/>
                </a:cubicBezTo>
                <a:cubicBezTo>
                  <a:pt x="24872" y="44417"/>
                  <a:pt x="25407" y="44393"/>
                  <a:pt x="25920" y="44313"/>
                </a:cubicBezTo>
                <a:cubicBezTo>
                  <a:pt x="27932" y="44003"/>
                  <a:pt x="30004" y="43337"/>
                  <a:pt x="31909" y="42646"/>
                </a:cubicBezTo>
                <a:cubicBezTo>
                  <a:pt x="33933" y="41920"/>
                  <a:pt x="36112" y="41146"/>
                  <a:pt x="37767" y="39717"/>
                </a:cubicBezTo>
                <a:cubicBezTo>
                  <a:pt x="40327" y="37514"/>
                  <a:pt x="41875" y="34764"/>
                  <a:pt x="43184" y="31716"/>
                </a:cubicBezTo>
                <a:cubicBezTo>
                  <a:pt x="43792" y="30311"/>
                  <a:pt x="44863" y="28644"/>
                  <a:pt x="45125" y="27108"/>
                </a:cubicBezTo>
                <a:cubicBezTo>
                  <a:pt x="45316" y="25989"/>
                  <a:pt x="45387" y="24727"/>
                  <a:pt x="45482" y="23596"/>
                </a:cubicBezTo>
                <a:cubicBezTo>
                  <a:pt x="45744" y="19834"/>
                  <a:pt x="44304" y="15809"/>
                  <a:pt x="42899" y="12368"/>
                </a:cubicBezTo>
                <a:cubicBezTo>
                  <a:pt x="41887" y="9904"/>
                  <a:pt x="40696" y="7975"/>
                  <a:pt x="38958" y="5903"/>
                </a:cubicBezTo>
                <a:cubicBezTo>
                  <a:pt x="35477" y="1773"/>
                  <a:pt x="29492" y="0"/>
                  <a:pt x="241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59" name="Google Shape;2359;p26"/>
          <p:cNvSpPr/>
          <p:nvPr/>
        </p:nvSpPr>
        <p:spPr>
          <a:xfrm rot="1893709">
            <a:off x="-2627339" y="2828120"/>
            <a:ext cx="5955653" cy="5384645"/>
          </a:xfrm>
          <a:custGeom>
            <a:avLst/>
            <a:gdLst/>
            <a:ahLst/>
            <a:cxnLst/>
            <a:rect l="l" t="t" r="r" b="b"/>
            <a:pathLst>
              <a:path w="184310" h="166639" extrusionOk="0">
                <a:moveTo>
                  <a:pt x="501" y="0"/>
                </a:moveTo>
                <a:lnTo>
                  <a:pt x="1" y="84"/>
                </a:lnTo>
                <a:cubicBezTo>
                  <a:pt x="525" y="3822"/>
                  <a:pt x="1882" y="7144"/>
                  <a:pt x="4049" y="9954"/>
                </a:cubicBezTo>
                <a:cubicBezTo>
                  <a:pt x="5680" y="13097"/>
                  <a:pt x="7692" y="15967"/>
                  <a:pt x="9978" y="18503"/>
                </a:cubicBezTo>
                <a:cubicBezTo>
                  <a:pt x="13824" y="23408"/>
                  <a:pt x="18182" y="28956"/>
                  <a:pt x="23254" y="33278"/>
                </a:cubicBezTo>
                <a:cubicBezTo>
                  <a:pt x="26909" y="36374"/>
                  <a:pt x="31457" y="39160"/>
                  <a:pt x="37172" y="41779"/>
                </a:cubicBezTo>
                <a:cubicBezTo>
                  <a:pt x="42959" y="44422"/>
                  <a:pt x="49709" y="46494"/>
                  <a:pt x="57234" y="47923"/>
                </a:cubicBezTo>
                <a:cubicBezTo>
                  <a:pt x="63963" y="49196"/>
                  <a:pt x="71048" y="49792"/>
                  <a:pt x="79827" y="49792"/>
                </a:cubicBezTo>
                <a:cubicBezTo>
                  <a:pt x="81068" y="49792"/>
                  <a:pt x="82342" y="49780"/>
                  <a:pt x="83654" y="49756"/>
                </a:cubicBezTo>
                <a:cubicBezTo>
                  <a:pt x="88345" y="49673"/>
                  <a:pt x="93108" y="49340"/>
                  <a:pt x="97704" y="49006"/>
                </a:cubicBezTo>
                <a:cubicBezTo>
                  <a:pt x="102704" y="48661"/>
                  <a:pt x="107871" y="48292"/>
                  <a:pt x="112955" y="48244"/>
                </a:cubicBezTo>
                <a:lnTo>
                  <a:pt x="114039" y="48232"/>
                </a:lnTo>
                <a:cubicBezTo>
                  <a:pt x="116224" y="48212"/>
                  <a:pt x="118422" y="48191"/>
                  <a:pt x="120627" y="48191"/>
                </a:cubicBezTo>
                <a:cubicBezTo>
                  <a:pt x="130055" y="48191"/>
                  <a:pt x="139608" y="48571"/>
                  <a:pt x="148746" y="50983"/>
                </a:cubicBezTo>
                <a:cubicBezTo>
                  <a:pt x="153449" y="52221"/>
                  <a:pt x="158866" y="53828"/>
                  <a:pt x="163617" y="57329"/>
                </a:cubicBezTo>
                <a:cubicBezTo>
                  <a:pt x="167141" y="59912"/>
                  <a:pt x="170153" y="62734"/>
                  <a:pt x="172582" y="65687"/>
                </a:cubicBezTo>
                <a:cubicBezTo>
                  <a:pt x="177202" y="71342"/>
                  <a:pt x="179988" y="79296"/>
                  <a:pt x="182226" y="86285"/>
                </a:cubicBezTo>
                <a:cubicBezTo>
                  <a:pt x="183810" y="91262"/>
                  <a:pt x="184202" y="97572"/>
                  <a:pt x="183393" y="105573"/>
                </a:cubicBezTo>
                <a:cubicBezTo>
                  <a:pt x="182833" y="111216"/>
                  <a:pt x="181881" y="115931"/>
                  <a:pt x="180392" y="120420"/>
                </a:cubicBezTo>
                <a:cubicBezTo>
                  <a:pt x="178559" y="125968"/>
                  <a:pt x="175916" y="132957"/>
                  <a:pt x="171653" y="137898"/>
                </a:cubicBezTo>
                <a:cubicBezTo>
                  <a:pt x="167462" y="142768"/>
                  <a:pt x="164081" y="146233"/>
                  <a:pt x="160676" y="149173"/>
                </a:cubicBezTo>
                <a:cubicBezTo>
                  <a:pt x="155639" y="153483"/>
                  <a:pt x="149841" y="156996"/>
                  <a:pt x="142912" y="159901"/>
                </a:cubicBezTo>
                <a:cubicBezTo>
                  <a:pt x="140435" y="160961"/>
                  <a:pt x="137875" y="161913"/>
                  <a:pt x="135399" y="162830"/>
                </a:cubicBezTo>
                <a:cubicBezTo>
                  <a:pt x="133470" y="163544"/>
                  <a:pt x="131470" y="164294"/>
                  <a:pt x="129517" y="165080"/>
                </a:cubicBezTo>
                <a:cubicBezTo>
                  <a:pt x="129255" y="165199"/>
                  <a:pt x="129005" y="165306"/>
                  <a:pt x="128743" y="165425"/>
                </a:cubicBezTo>
                <a:cubicBezTo>
                  <a:pt x="128041" y="165729"/>
                  <a:pt x="127358" y="166052"/>
                  <a:pt x="126603" y="166052"/>
                </a:cubicBezTo>
                <a:cubicBezTo>
                  <a:pt x="126500" y="166052"/>
                  <a:pt x="126396" y="166046"/>
                  <a:pt x="126290" y="166033"/>
                </a:cubicBezTo>
                <a:lnTo>
                  <a:pt x="126243" y="166616"/>
                </a:lnTo>
                <a:cubicBezTo>
                  <a:pt x="126370" y="166631"/>
                  <a:pt x="126494" y="166638"/>
                  <a:pt x="126615" y="166638"/>
                </a:cubicBezTo>
                <a:cubicBezTo>
                  <a:pt x="127452" y="166638"/>
                  <a:pt x="128176" y="166304"/>
                  <a:pt x="128946" y="165961"/>
                </a:cubicBezTo>
                <a:cubicBezTo>
                  <a:pt x="129184" y="165842"/>
                  <a:pt x="129434" y="165735"/>
                  <a:pt x="129684" y="165628"/>
                </a:cubicBezTo>
                <a:cubicBezTo>
                  <a:pt x="131636" y="164842"/>
                  <a:pt x="133625" y="164092"/>
                  <a:pt x="135553" y="163378"/>
                </a:cubicBezTo>
                <a:cubicBezTo>
                  <a:pt x="138018" y="162461"/>
                  <a:pt x="140578" y="161496"/>
                  <a:pt x="143078" y="160449"/>
                </a:cubicBezTo>
                <a:cubicBezTo>
                  <a:pt x="150043" y="157520"/>
                  <a:pt x="155889" y="153972"/>
                  <a:pt x="160950" y="149626"/>
                </a:cubicBezTo>
                <a:cubicBezTo>
                  <a:pt x="164390" y="146685"/>
                  <a:pt x="167784" y="143185"/>
                  <a:pt x="171999" y="138303"/>
                </a:cubicBezTo>
                <a:cubicBezTo>
                  <a:pt x="176309" y="133291"/>
                  <a:pt x="178987" y="126218"/>
                  <a:pt x="180857" y="120610"/>
                </a:cubicBezTo>
                <a:cubicBezTo>
                  <a:pt x="182357" y="116086"/>
                  <a:pt x="183321" y="111335"/>
                  <a:pt x="183893" y="105632"/>
                </a:cubicBezTo>
                <a:cubicBezTo>
                  <a:pt x="184167" y="102918"/>
                  <a:pt x="184310" y="100382"/>
                  <a:pt x="184310" y="98036"/>
                </a:cubicBezTo>
                <a:cubicBezTo>
                  <a:pt x="184310" y="93393"/>
                  <a:pt x="183774" y="89440"/>
                  <a:pt x="182726" y="86094"/>
                </a:cubicBezTo>
                <a:cubicBezTo>
                  <a:pt x="180464" y="79046"/>
                  <a:pt x="177666" y="71033"/>
                  <a:pt x="172975" y="65306"/>
                </a:cubicBezTo>
                <a:cubicBezTo>
                  <a:pt x="170522" y="62318"/>
                  <a:pt x="167474" y="59472"/>
                  <a:pt x="163914" y="56853"/>
                </a:cubicBezTo>
                <a:cubicBezTo>
                  <a:pt x="159092" y="53305"/>
                  <a:pt x="153627" y="51673"/>
                  <a:pt x="148888" y="50423"/>
                </a:cubicBezTo>
                <a:cubicBezTo>
                  <a:pt x="139576" y="47980"/>
                  <a:pt x="129871" y="47615"/>
                  <a:pt x="120306" y="47615"/>
                </a:cubicBezTo>
                <a:cubicBezTo>
                  <a:pt x="118216" y="47615"/>
                  <a:pt x="116133" y="47632"/>
                  <a:pt x="114063" y="47649"/>
                </a:cubicBezTo>
                <a:lnTo>
                  <a:pt x="112967" y="47673"/>
                </a:lnTo>
                <a:cubicBezTo>
                  <a:pt x="107871" y="47709"/>
                  <a:pt x="102692" y="48090"/>
                  <a:pt x="97692" y="48447"/>
                </a:cubicBezTo>
                <a:cubicBezTo>
                  <a:pt x="93096" y="48768"/>
                  <a:pt x="88345" y="49102"/>
                  <a:pt x="83666" y="49185"/>
                </a:cubicBezTo>
                <a:cubicBezTo>
                  <a:pt x="82324" y="49209"/>
                  <a:pt x="81021" y="49221"/>
                  <a:pt x="79754" y="49221"/>
                </a:cubicBezTo>
                <a:cubicBezTo>
                  <a:pt x="71056" y="49221"/>
                  <a:pt x="64013" y="48643"/>
                  <a:pt x="57341" y="47375"/>
                </a:cubicBezTo>
                <a:cubicBezTo>
                  <a:pt x="49852" y="45946"/>
                  <a:pt x="43125" y="43887"/>
                  <a:pt x="37386" y="41255"/>
                </a:cubicBezTo>
                <a:cubicBezTo>
                  <a:pt x="31707" y="38648"/>
                  <a:pt x="27183" y="35898"/>
                  <a:pt x="23575" y="32814"/>
                </a:cubicBezTo>
                <a:cubicBezTo>
                  <a:pt x="18539" y="28540"/>
                  <a:pt x="14193" y="23003"/>
                  <a:pt x="10359" y="18110"/>
                </a:cubicBezTo>
                <a:cubicBezTo>
                  <a:pt x="8061" y="15598"/>
                  <a:pt x="6097" y="12740"/>
                  <a:pt x="4478" y="9644"/>
                </a:cubicBezTo>
                <a:lnTo>
                  <a:pt x="4442" y="9597"/>
                </a:lnTo>
                <a:cubicBezTo>
                  <a:pt x="2334" y="6858"/>
                  <a:pt x="1013" y="3632"/>
                  <a:pt x="5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60" name="Google Shape;2360;p26"/>
          <p:cNvSpPr/>
          <p:nvPr/>
        </p:nvSpPr>
        <p:spPr>
          <a:xfrm rot="920968">
            <a:off x="-836064" y="4490192"/>
            <a:ext cx="4036136" cy="2516861"/>
          </a:xfrm>
          <a:custGeom>
            <a:avLst/>
            <a:gdLst/>
            <a:ahLst/>
            <a:cxnLst/>
            <a:rect l="l" t="t" r="r" b="b"/>
            <a:pathLst>
              <a:path w="124909" h="77891" extrusionOk="0">
                <a:moveTo>
                  <a:pt x="0" y="0"/>
                </a:moveTo>
                <a:lnTo>
                  <a:pt x="0" y="77891"/>
                </a:lnTo>
                <a:lnTo>
                  <a:pt x="124909" y="77891"/>
                </a:lnTo>
                <a:cubicBezTo>
                  <a:pt x="120015" y="75712"/>
                  <a:pt x="115157" y="73402"/>
                  <a:pt x="110466" y="70640"/>
                </a:cubicBezTo>
                <a:cubicBezTo>
                  <a:pt x="105132" y="67461"/>
                  <a:pt x="100489" y="62841"/>
                  <a:pt x="96262" y="58341"/>
                </a:cubicBezTo>
                <a:cubicBezTo>
                  <a:pt x="93357" y="55245"/>
                  <a:pt x="90369" y="52400"/>
                  <a:pt x="87666" y="49066"/>
                </a:cubicBezTo>
                <a:cubicBezTo>
                  <a:pt x="86285" y="47339"/>
                  <a:pt x="84951" y="45637"/>
                  <a:pt x="83594" y="43922"/>
                </a:cubicBezTo>
                <a:cubicBezTo>
                  <a:pt x="80963" y="40577"/>
                  <a:pt x="78308" y="37255"/>
                  <a:pt x="75343" y="34088"/>
                </a:cubicBezTo>
                <a:cubicBezTo>
                  <a:pt x="68187" y="26432"/>
                  <a:pt x="59591" y="20777"/>
                  <a:pt x="50256" y="15978"/>
                </a:cubicBezTo>
                <a:cubicBezTo>
                  <a:pt x="41327" y="11371"/>
                  <a:pt x="31683" y="8906"/>
                  <a:pt x="22122" y="5894"/>
                </a:cubicBezTo>
                <a:cubicBezTo>
                  <a:pt x="14847" y="3608"/>
                  <a:pt x="7465" y="1596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361" name="Google Shape;2361;p26"/>
          <p:cNvGrpSpPr/>
          <p:nvPr/>
        </p:nvGrpSpPr>
        <p:grpSpPr>
          <a:xfrm flipH="1">
            <a:off x="-115511" y="-289125"/>
            <a:ext cx="2006961" cy="2731807"/>
            <a:chOff x="7687083" y="-571480"/>
            <a:chExt cx="2551655" cy="2755689"/>
          </a:xfrm>
        </p:grpSpPr>
        <p:sp>
          <p:nvSpPr>
            <p:cNvPr id="2362" name="Google Shape;2362;p26"/>
            <p:cNvSpPr/>
            <p:nvPr/>
          </p:nvSpPr>
          <p:spPr>
            <a:xfrm flipH="1">
              <a:off x="7930330" y="1256154"/>
              <a:ext cx="36110" cy="36134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0"/>
                  </a:moveTo>
                  <a:cubicBezTo>
                    <a:pt x="774" y="0"/>
                    <a:pt x="763" y="1"/>
                    <a:pt x="751" y="2"/>
                  </a:cubicBezTo>
                  <a:cubicBezTo>
                    <a:pt x="346" y="13"/>
                    <a:pt x="1" y="323"/>
                    <a:pt x="1" y="740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54"/>
                    <a:pt x="1489" y="1156"/>
                    <a:pt x="1489" y="740"/>
                  </a:cubicBezTo>
                  <a:cubicBezTo>
                    <a:pt x="1489" y="370"/>
                    <a:pt x="1164" y="0"/>
                    <a:pt x="7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63" name="Google Shape;2363;p26"/>
            <p:cNvSpPr/>
            <p:nvPr/>
          </p:nvSpPr>
          <p:spPr>
            <a:xfrm flipH="1">
              <a:off x="7917364" y="903850"/>
              <a:ext cx="40981" cy="41587"/>
            </a:xfrm>
            <a:custGeom>
              <a:avLst/>
              <a:gdLst/>
              <a:ahLst/>
              <a:cxnLst/>
              <a:rect l="l" t="t" r="r" b="b"/>
              <a:pathLst>
                <a:path w="1691" h="1716" extrusionOk="0">
                  <a:moveTo>
                    <a:pt x="876" y="0"/>
                  </a:moveTo>
                  <a:cubicBezTo>
                    <a:pt x="866" y="0"/>
                    <a:pt x="856" y="0"/>
                    <a:pt x="846" y="1"/>
                  </a:cubicBezTo>
                  <a:cubicBezTo>
                    <a:pt x="691" y="1"/>
                    <a:pt x="560" y="49"/>
                    <a:pt x="429" y="132"/>
                  </a:cubicBezTo>
                  <a:cubicBezTo>
                    <a:pt x="262" y="215"/>
                    <a:pt x="72" y="442"/>
                    <a:pt x="36" y="620"/>
                  </a:cubicBezTo>
                  <a:lnTo>
                    <a:pt x="36" y="668"/>
                  </a:lnTo>
                  <a:cubicBezTo>
                    <a:pt x="0" y="811"/>
                    <a:pt x="0" y="965"/>
                    <a:pt x="36" y="1108"/>
                  </a:cubicBezTo>
                  <a:cubicBezTo>
                    <a:pt x="84" y="1263"/>
                    <a:pt x="143" y="1382"/>
                    <a:pt x="250" y="1477"/>
                  </a:cubicBezTo>
                  <a:cubicBezTo>
                    <a:pt x="417" y="1632"/>
                    <a:pt x="619" y="1716"/>
                    <a:pt x="846" y="1716"/>
                  </a:cubicBezTo>
                  <a:cubicBezTo>
                    <a:pt x="1048" y="1716"/>
                    <a:pt x="1286" y="1632"/>
                    <a:pt x="1441" y="1477"/>
                  </a:cubicBezTo>
                  <a:cubicBezTo>
                    <a:pt x="1548" y="1382"/>
                    <a:pt x="1620" y="1263"/>
                    <a:pt x="1643" y="1108"/>
                  </a:cubicBezTo>
                  <a:cubicBezTo>
                    <a:pt x="1691" y="965"/>
                    <a:pt x="1691" y="811"/>
                    <a:pt x="1643" y="668"/>
                  </a:cubicBezTo>
                  <a:lnTo>
                    <a:pt x="1643" y="620"/>
                  </a:lnTo>
                  <a:cubicBezTo>
                    <a:pt x="1620" y="561"/>
                    <a:pt x="1584" y="489"/>
                    <a:pt x="1560" y="430"/>
                  </a:cubicBezTo>
                  <a:cubicBezTo>
                    <a:pt x="1501" y="334"/>
                    <a:pt x="1441" y="251"/>
                    <a:pt x="1346" y="180"/>
                  </a:cubicBezTo>
                  <a:cubicBezTo>
                    <a:pt x="1222" y="90"/>
                    <a:pt x="1046" y="0"/>
                    <a:pt x="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64" name="Google Shape;2364;p26"/>
            <p:cNvSpPr/>
            <p:nvPr/>
          </p:nvSpPr>
          <p:spPr>
            <a:xfrm flipH="1">
              <a:off x="7930330" y="482840"/>
              <a:ext cx="36110" cy="36134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54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65" name="Google Shape;2365;p26"/>
            <p:cNvSpPr/>
            <p:nvPr/>
          </p:nvSpPr>
          <p:spPr>
            <a:xfrm flipH="1">
              <a:off x="7687083" y="-571480"/>
              <a:ext cx="2551655" cy="2755689"/>
            </a:xfrm>
            <a:custGeom>
              <a:avLst/>
              <a:gdLst/>
              <a:ahLst/>
              <a:cxnLst/>
              <a:rect l="l" t="t" r="r" b="b"/>
              <a:pathLst>
                <a:path w="105288" h="113707" extrusionOk="0">
                  <a:moveTo>
                    <a:pt x="0" y="1"/>
                  </a:moveTo>
                  <a:lnTo>
                    <a:pt x="0" y="109514"/>
                  </a:lnTo>
                  <a:cubicBezTo>
                    <a:pt x="3048" y="110395"/>
                    <a:pt x="6144" y="111157"/>
                    <a:pt x="9263" y="111764"/>
                  </a:cubicBezTo>
                  <a:cubicBezTo>
                    <a:pt x="15882" y="113075"/>
                    <a:pt x="22782" y="113706"/>
                    <a:pt x="29678" y="113706"/>
                  </a:cubicBezTo>
                  <a:cubicBezTo>
                    <a:pt x="35559" y="113706"/>
                    <a:pt x="41438" y="113247"/>
                    <a:pt x="47137" y="112360"/>
                  </a:cubicBezTo>
                  <a:cubicBezTo>
                    <a:pt x="67247" y="109264"/>
                    <a:pt x="90321" y="102501"/>
                    <a:pt x="100310" y="82975"/>
                  </a:cubicBezTo>
                  <a:cubicBezTo>
                    <a:pt x="103692" y="76367"/>
                    <a:pt x="105287" y="69557"/>
                    <a:pt x="104525" y="62163"/>
                  </a:cubicBezTo>
                  <a:cubicBezTo>
                    <a:pt x="103989" y="56924"/>
                    <a:pt x="102608" y="51423"/>
                    <a:pt x="101346" y="46280"/>
                  </a:cubicBezTo>
                  <a:cubicBezTo>
                    <a:pt x="100001" y="40815"/>
                    <a:pt x="98691" y="35374"/>
                    <a:pt x="96310" y="30242"/>
                  </a:cubicBezTo>
                  <a:cubicBezTo>
                    <a:pt x="91500" y="19884"/>
                    <a:pt x="86666" y="9228"/>
                    <a:pt x="798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66" name="Google Shape;2366;p26"/>
            <p:cNvSpPr/>
            <p:nvPr/>
          </p:nvSpPr>
          <p:spPr>
            <a:xfrm flipH="1">
              <a:off x="9236645" y="1921938"/>
              <a:ext cx="162059" cy="91536"/>
            </a:xfrm>
            <a:custGeom>
              <a:avLst/>
              <a:gdLst/>
              <a:ahLst/>
              <a:cxnLst/>
              <a:rect l="l" t="t" r="r" b="b"/>
              <a:pathLst>
                <a:path w="6687" h="3777" extrusionOk="0">
                  <a:moveTo>
                    <a:pt x="6425" y="0"/>
                  </a:moveTo>
                  <a:cubicBezTo>
                    <a:pt x="6410" y="0"/>
                    <a:pt x="6395" y="3"/>
                    <a:pt x="6379" y="9"/>
                  </a:cubicBezTo>
                  <a:cubicBezTo>
                    <a:pt x="5308" y="366"/>
                    <a:pt x="4307" y="1045"/>
                    <a:pt x="3319" y="1605"/>
                  </a:cubicBezTo>
                  <a:cubicBezTo>
                    <a:pt x="2248" y="2212"/>
                    <a:pt x="1176" y="2795"/>
                    <a:pt x="164" y="3498"/>
                  </a:cubicBezTo>
                  <a:cubicBezTo>
                    <a:pt x="0" y="3580"/>
                    <a:pt x="83" y="3776"/>
                    <a:pt x="231" y="3776"/>
                  </a:cubicBezTo>
                  <a:cubicBezTo>
                    <a:pt x="255" y="3776"/>
                    <a:pt x="280" y="3771"/>
                    <a:pt x="307" y="3760"/>
                  </a:cubicBezTo>
                  <a:cubicBezTo>
                    <a:pt x="1438" y="3271"/>
                    <a:pt x="2510" y="2664"/>
                    <a:pt x="3593" y="2081"/>
                  </a:cubicBezTo>
                  <a:cubicBezTo>
                    <a:pt x="4593" y="1545"/>
                    <a:pt x="5677" y="1057"/>
                    <a:pt x="6558" y="331"/>
                  </a:cubicBezTo>
                  <a:cubicBezTo>
                    <a:pt x="6686" y="223"/>
                    <a:pt x="6564" y="0"/>
                    <a:pt x="6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67" name="Google Shape;2367;p26"/>
            <p:cNvSpPr/>
            <p:nvPr/>
          </p:nvSpPr>
          <p:spPr>
            <a:xfrm flipH="1">
              <a:off x="8920596" y="1861690"/>
              <a:ext cx="118606" cy="84653"/>
            </a:xfrm>
            <a:custGeom>
              <a:avLst/>
              <a:gdLst/>
              <a:ahLst/>
              <a:cxnLst/>
              <a:rect l="l" t="t" r="r" b="b"/>
              <a:pathLst>
                <a:path w="4894" h="3493" extrusionOk="0">
                  <a:moveTo>
                    <a:pt x="4633" y="0"/>
                  </a:moveTo>
                  <a:cubicBezTo>
                    <a:pt x="4605" y="0"/>
                    <a:pt x="4576" y="6"/>
                    <a:pt x="4547" y="19"/>
                  </a:cubicBezTo>
                  <a:cubicBezTo>
                    <a:pt x="3701" y="388"/>
                    <a:pt x="2939" y="1090"/>
                    <a:pt x="2189" y="1638"/>
                  </a:cubicBezTo>
                  <a:cubicBezTo>
                    <a:pt x="1511" y="2138"/>
                    <a:pt x="796" y="2650"/>
                    <a:pt x="141" y="3186"/>
                  </a:cubicBezTo>
                  <a:cubicBezTo>
                    <a:pt x="0" y="3296"/>
                    <a:pt x="132" y="3493"/>
                    <a:pt x="284" y="3493"/>
                  </a:cubicBezTo>
                  <a:cubicBezTo>
                    <a:pt x="312" y="3493"/>
                    <a:pt x="340" y="3486"/>
                    <a:pt x="368" y="3471"/>
                  </a:cubicBezTo>
                  <a:cubicBezTo>
                    <a:pt x="1165" y="2971"/>
                    <a:pt x="1939" y="2400"/>
                    <a:pt x="2713" y="1864"/>
                  </a:cubicBezTo>
                  <a:cubicBezTo>
                    <a:pt x="3404" y="1364"/>
                    <a:pt x="4201" y="935"/>
                    <a:pt x="4773" y="316"/>
                  </a:cubicBezTo>
                  <a:cubicBezTo>
                    <a:pt x="4894" y="175"/>
                    <a:pt x="4785" y="0"/>
                    <a:pt x="46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68" name="Google Shape;2368;p26"/>
            <p:cNvSpPr/>
            <p:nvPr/>
          </p:nvSpPr>
          <p:spPr>
            <a:xfrm flipH="1">
              <a:off x="9564883" y="1566896"/>
              <a:ext cx="118848" cy="84774"/>
            </a:xfrm>
            <a:custGeom>
              <a:avLst/>
              <a:gdLst/>
              <a:ahLst/>
              <a:cxnLst/>
              <a:rect l="l" t="t" r="r" b="b"/>
              <a:pathLst>
                <a:path w="4904" h="3498" extrusionOk="0">
                  <a:moveTo>
                    <a:pt x="4624" y="0"/>
                  </a:moveTo>
                  <a:cubicBezTo>
                    <a:pt x="4598" y="0"/>
                    <a:pt x="4571" y="5"/>
                    <a:pt x="4543" y="14"/>
                  </a:cubicBezTo>
                  <a:cubicBezTo>
                    <a:pt x="3698" y="395"/>
                    <a:pt x="2936" y="1086"/>
                    <a:pt x="2198" y="1646"/>
                  </a:cubicBezTo>
                  <a:cubicBezTo>
                    <a:pt x="1507" y="2146"/>
                    <a:pt x="793" y="2658"/>
                    <a:pt x="138" y="3193"/>
                  </a:cubicBezTo>
                  <a:cubicBezTo>
                    <a:pt x="1" y="3301"/>
                    <a:pt x="121" y="3497"/>
                    <a:pt x="268" y="3497"/>
                  </a:cubicBezTo>
                  <a:cubicBezTo>
                    <a:pt x="300" y="3497"/>
                    <a:pt x="332" y="3488"/>
                    <a:pt x="364" y="3467"/>
                  </a:cubicBezTo>
                  <a:cubicBezTo>
                    <a:pt x="1162" y="2979"/>
                    <a:pt x="1948" y="2396"/>
                    <a:pt x="2710" y="1860"/>
                  </a:cubicBezTo>
                  <a:cubicBezTo>
                    <a:pt x="3400" y="1372"/>
                    <a:pt x="4198" y="943"/>
                    <a:pt x="4769" y="312"/>
                  </a:cubicBezTo>
                  <a:cubicBezTo>
                    <a:pt x="4903" y="178"/>
                    <a:pt x="4788" y="0"/>
                    <a:pt x="4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69" name="Google Shape;2369;p26"/>
            <p:cNvSpPr/>
            <p:nvPr/>
          </p:nvSpPr>
          <p:spPr>
            <a:xfrm flipH="1">
              <a:off x="9423012" y="1753820"/>
              <a:ext cx="148003" cy="104598"/>
            </a:xfrm>
            <a:custGeom>
              <a:avLst/>
              <a:gdLst/>
              <a:ahLst/>
              <a:cxnLst/>
              <a:rect l="l" t="t" r="r" b="b"/>
              <a:pathLst>
                <a:path w="6107" h="4316" extrusionOk="0">
                  <a:moveTo>
                    <a:pt x="125" y="1"/>
                  </a:moveTo>
                  <a:cubicBezTo>
                    <a:pt x="53" y="1"/>
                    <a:pt x="1" y="92"/>
                    <a:pt x="59" y="160"/>
                  </a:cubicBezTo>
                  <a:cubicBezTo>
                    <a:pt x="880" y="1029"/>
                    <a:pt x="1892" y="1684"/>
                    <a:pt x="2857" y="2362"/>
                  </a:cubicBezTo>
                  <a:cubicBezTo>
                    <a:pt x="3809" y="3041"/>
                    <a:pt x="4750" y="3886"/>
                    <a:pt x="5833" y="4303"/>
                  </a:cubicBezTo>
                  <a:cubicBezTo>
                    <a:pt x="5856" y="4312"/>
                    <a:pt x="5878" y="4315"/>
                    <a:pt x="5898" y="4315"/>
                  </a:cubicBezTo>
                  <a:cubicBezTo>
                    <a:pt x="6044" y="4315"/>
                    <a:pt x="6106" y="4107"/>
                    <a:pt x="6012" y="3981"/>
                  </a:cubicBezTo>
                  <a:cubicBezTo>
                    <a:pt x="5298" y="3172"/>
                    <a:pt x="4226" y="2588"/>
                    <a:pt x="3333" y="1981"/>
                  </a:cubicBezTo>
                  <a:cubicBezTo>
                    <a:pt x="2321" y="1279"/>
                    <a:pt x="1321" y="505"/>
                    <a:pt x="178" y="17"/>
                  </a:cubicBezTo>
                  <a:cubicBezTo>
                    <a:pt x="160" y="5"/>
                    <a:pt x="142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70" name="Google Shape;2370;p26"/>
            <p:cNvSpPr/>
            <p:nvPr/>
          </p:nvSpPr>
          <p:spPr>
            <a:xfrm flipH="1">
              <a:off x="9206060" y="1584345"/>
              <a:ext cx="162059" cy="91439"/>
            </a:xfrm>
            <a:custGeom>
              <a:avLst/>
              <a:gdLst/>
              <a:ahLst/>
              <a:cxnLst/>
              <a:rect l="l" t="t" r="r" b="b"/>
              <a:pathLst>
                <a:path w="6687" h="3773" extrusionOk="0">
                  <a:moveTo>
                    <a:pt x="6426" y="0"/>
                  </a:moveTo>
                  <a:cubicBezTo>
                    <a:pt x="6410" y="0"/>
                    <a:pt x="6395" y="3"/>
                    <a:pt x="6379" y="9"/>
                  </a:cubicBezTo>
                  <a:cubicBezTo>
                    <a:pt x="5308" y="366"/>
                    <a:pt x="4307" y="1033"/>
                    <a:pt x="3331" y="1604"/>
                  </a:cubicBezTo>
                  <a:cubicBezTo>
                    <a:pt x="2260" y="2211"/>
                    <a:pt x="1188" y="2795"/>
                    <a:pt x="176" y="3497"/>
                  </a:cubicBezTo>
                  <a:cubicBezTo>
                    <a:pt x="0" y="3590"/>
                    <a:pt x="94" y="3773"/>
                    <a:pt x="238" y="3773"/>
                  </a:cubicBezTo>
                  <a:cubicBezTo>
                    <a:pt x="260" y="3773"/>
                    <a:pt x="283" y="3769"/>
                    <a:pt x="307" y="3759"/>
                  </a:cubicBezTo>
                  <a:cubicBezTo>
                    <a:pt x="1438" y="3271"/>
                    <a:pt x="2510" y="2664"/>
                    <a:pt x="3593" y="2080"/>
                  </a:cubicBezTo>
                  <a:cubicBezTo>
                    <a:pt x="4593" y="1545"/>
                    <a:pt x="5677" y="1057"/>
                    <a:pt x="6558" y="330"/>
                  </a:cubicBezTo>
                  <a:cubicBezTo>
                    <a:pt x="6686" y="223"/>
                    <a:pt x="6564" y="0"/>
                    <a:pt x="6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71" name="Google Shape;2371;p26"/>
            <p:cNvSpPr/>
            <p:nvPr/>
          </p:nvSpPr>
          <p:spPr>
            <a:xfrm flipH="1">
              <a:off x="9053258" y="1721709"/>
              <a:ext cx="134189" cy="101860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42" y="1"/>
                  </a:moveTo>
                  <a:cubicBezTo>
                    <a:pt x="112" y="1"/>
                    <a:pt x="0" y="187"/>
                    <a:pt x="127" y="294"/>
                  </a:cubicBezTo>
                  <a:cubicBezTo>
                    <a:pt x="901" y="1032"/>
                    <a:pt x="1758" y="1663"/>
                    <a:pt x="2615" y="2318"/>
                  </a:cubicBezTo>
                  <a:cubicBezTo>
                    <a:pt x="3425" y="2949"/>
                    <a:pt x="4258" y="3782"/>
                    <a:pt x="5211" y="4187"/>
                  </a:cubicBezTo>
                  <a:cubicBezTo>
                    <a:pt x="5237" y="4198"/>
                    <a:pt x="5264" y="4203"/>
                    <a:pt x="5289" y="4203"/>
                  </a:cubicBezTo>
                  <a:cubicBezTo>
                    <a:pt x="5432" y="4203"/>
                    <a:pt x="5536" y="4045"/>
                    <a:pt x="5425" y="3913"/>
                  </a:cubicBezTo>
                  <a:cubicBezTo>
                    <a:pt x="4818" y="3140"/>
                    <a:pt x="3865" y="2580"/>
                    <a:pt x="3068" y="1997"/>
                  </a:cubicBezTo>
                  <a:cubicBezTo>
                    <a:pt x="2175" y="1330"/>
                    <a:pt x="1282" y="627"/>
                    <a:pt x="329" y="32"/>
                  </a:cubicBezTo>
                  <a:cubicBezTo>
                    <a:pt x="301" y="10"/>
                    <a:pt x="271" y="1"/>
                    <a:pt x="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72" name="Google Shape;2372;p26"/>
            <p:cNvSpPr/>
            <p:nvPr/>
          </p:nvSpPr>
          <p:spPr>
            <a:xfrm flipH="1">
              <a:off x="8890011" y="1524072"/>
              <a:ext cx="118364" cy="84677"/>
            </a:xfrm>
            <a:custGeom>
              <a:avLst/>
              <a:gdLst/>
              <a:ahLst/>
              <a:cxnLst/>
              <a:rect l="l" t="t" r="r" b="b"/>
              <a:pathLst>
                <a:path w="4884" h="3494" extrusionOk="0">
                  <a:moveTo>
                    <a:pt x="4627" y="1"/>
                  </a:moveTo>
                  <a:cubicBezTo>
                    <a:pt x="4598" y="1"/>
                    <a:pt x="4568" y="7"/>
                    <a:pt x="4537" y="19"/>
                  </a:cubicBezTo>
                  <a:cubicBezTo>
                    <a:pt x="3691" y="388"/>
                    <a:pt x="2929" y="1091"/>
                    <a:pt x="2191" y="1639"/>
                  </a:cubicBezTo>
                  <a:cubicBezTo>
                    <a:pt x="1501" y="2139"/>
                    <a:pt x="786" y="2651"/>
                    <a:pt x="131" y="3186"/>
                  </a:cubicBezTo>
                  <a:cubicBezTo>
                    <a:pt x="1" y="3297"/>
                    <a:pt x="125" y="3493"/>
                    <a:pt x="275" y="3493"/>
                  </a:cubicBezTo>
                  <a:cubicBezTo>
                    <a:pt x="302" y="3493"/>
                    <a:pt x="330" y="3487"/>
                    <a:pt x="358" y="3472"/>
                  </a:cubicBezTo>
                  <a:cubicBezTo>
                    <a:pt x="1155" y="2972"/>
                    <a:pt x="1929" y="2401"/>
                    <a:pt x="2703" y="1865"/>
                  </a:cubicBezTo>
                  <a:cubicBezTo>
                    <a:pt x="3394" y="1365"/>
                    <a:pt x="4192" y="936"/>
                    <a:pt x="4763" y="317"/>
                  </a:cubicBezTo>
                  <a:cubicBezTo>
                    <a:pt x="4884" y="176"/>
                    <a:pt x="4783" y="1"/>
                    <a:pt x="46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73" name="Google Shape;2373;p26"/>
            <p:cNvSpPr/>
            <p:nvPr/>
          </p:nvSpPr>
          <p:spPr>
            <a:xfrm flipH="1">
              <a:off x="8747825" y="1710658"/>
              <a:ext cx="148027" cy="104477"/>
            </a:xfrm>
            <a:custGeom>
              <a:avLst/>
              <a:gdLst/>
              <a:ahLst/>
              <a:cxnLst/>
              <a:rect l="l" t="t" r="r" b="b"/>
              <a:pathLst>
                <a:path w="6108" h="4311" extrusionOk="0">
                  <a:moveTo>
                    <a:pt x="139" y="1"/>
                  </a:moveTo>
                  <a:cubicBezTo>
                    <a:pt x="67" y="1"/>
                    <a:pt x="0" y="95"/>
                    <a:pt x="60" y="155"/>
                  </a:cubicBezTo>
                  <a:cubicBezTo>
                    <a:pt x="882" y="1024"/>
                    <a:pt x="1894" y="1679"/>
                    <a:pt x="2858" y="2357"/>
                  </a:cubicBezTo>
                  <a:cubicBezTo>
                    <a:pt x="3811" y="3036"/>
                    <a:pt x="4752" y="3881"/>
                    <a:pt x="5835" y="4298"/>
                  </a:cubicBezTo>
                  <a:cubicBezTo>
                    <a:pt x="5858" y="4307"/>
                    <a:pt x="5880" y="4311"/>
                    <a:pt x="5900" y="4311"/>
                  </a:cubicBezTo>
                  <a:cubicBezTo>
                    <a:pt x="6046" y="4311"/>
                    <a:pt x="6108" y="4102"/>
                    <a:pt x="6014" y="3977"/>
                  </a:cubicBezTo>
                  <a:cubicBezTo>
                    <a:pt x="5299" y="3167"/>
                    <a:pt x="4228" y="2583"/>
                    <a:pt x="3335" y="1976"/>
                  </a:cubicBezTo>
                  <a:cubicBezTo>
                    <a:pt x="2323" y="1274"/>
                    <a:pt x="1323" y="500"/>
                    <a:pt x="180" y="12"/>
                  </a:cubicBezTo>
                  <a:cubicBezTo>
                    <a:pt x="166" y="4"/>
                    <a:pt x="152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74" name="Google Shape;2374;p26"/>
            <p:cNvSpPr/>
            <p:nvPr/>
          </p:nvSpPr>
          <p:spPr>
            <a:xfrm flipH="1">
              <a:off x="8530873" y="1541037"/>
              <a:ext cx="161914" cy="91681"/>
            </a:xfrm>
            <a:custGeom>
              <a:avLst/>
              <a:gdLst/>
              <a:ahLst/>
              <a:cxnLst/>
              <a:rect l="l" t="t" r="r" b="b"/>
              <a:pathLst>
                <a:path w="6681" h="3783" extrusionOk="0">
                  <a:moveTo>
                    <a:pt x="6422" y="1"/>
                  </a:moveTo>
                  <a:cubicBezTo>
                    <a:pt x="6406" y="1"/>
                    <a:pt x="6390" y="4"/>
                    <a:pt x="6374" y="10"/>
                  </a:cubicBezTo>
                  <a:cubicBezTo>
                    <a:pt x="5302" y="367"/>
                    <a:pt x="4302" y="1034"/>
                    <a:pt x="3326" y="1605"/>
                  </a:cubicBezTo>
                  <a:cubicBezTo>
                    <a:pt x="2254" y="2213"/>
                    <a:pt x="1183" y="2796"/>
                    <a:pt x="171" y="3498"/>
                  </a:cubicBezTo>
                  <a:cubicBezTo>
                    <a:pt x="1" y="3598"/>
                    <a:pt x="66" y="3782"/>
                    <a:pt x="211" y="3782"/>
                  </a:cubicBezTo>
                  <a:cubicBezTo>
                    <a:pt x="239" y="3782"/>
                    <a:pt x="269" y="3776"/>
                    <a:pt x="302" y="3760"/>
                  </a:cubicBezTo>
                  <a:cubicBezTo>
                    <a:pt x="1433" y="3272"/>
                    <a:pt x="2504" y="2665"/>
                    <a:pt x="3588" y="2082"/>
                  </a:cubicBezTo>
                  <a:cubicBezTo>
                    <a:pt x="4588" y="1546"/>
                    <a:pt x="5671" y="1058"/>
                    <a:pt x="6552" y="319"/>
                  </a:cubicBezTo>
                  <a:cubicBezTo>
                    <a:pt x="6680" y="213"/>
                    <a:pt x="6560" y="1"/>
                    <a:pt x="6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75" name="Google Shape;2375;p26"/>
            <p:cNvSpPr/>
            <p:nvPr/>
          </p:nvSpPr>
          <p:spPr>
            <a:xfrm flipH="1">
              <a:off x="8378071" y="1678716"/>
              <a:ext cx="134189" cy="101860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43" y="1"/>
                  </a:moveTo>
                  <a:cubicBezTo>
                    <a:pt x="113" y="1"/>
                    <a:pt x="1" y="189"/>
                    <a:pt x="127" y="306"/>
                  </a:cubicBezTo>
                  <a:cubicBezTo>
                    <a:pt x="901" y="1032"/>
                    <a:pt x="1758" y="1675"/>
                    <a:pt x="2616" y="2330"/>
                  </a:cubicBezTo>
                  <a:cubicBezTo>
                    <a:pt x="3425" y="2949"/>
                    <a:pt x="4259" y="3782"/>
                    <a:pt x="5211" y="4187"/>
                  </a:cubicBezTo>
                  <a:cubicBezTo>
                    <a:pt x="5238" y="4198"/>
                    <a:pt x="5264" y="4203"/>
                    <a:pt x="5289" y="4203"/>
                  </a:cubicBezTo>
                  <a:cubicBezTo>
                    <a:pt x="5433" y="4203"/>
                    <a:pt x="5537" y="4045"/>
                    <a:pt x="5426" y="3913"/>
                  </a:cubicBezTo>
                  <a:cubicBezTo>
                    <a:pt x="4818" y="3139"/>
                    <a:pt x="3866" y="2580"/>
                    <a:pt x="3068" y="1996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301" y="10"/>
                    <a:pt x="272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76" name="Google Shape;2376;p26"/>
            <p:cNvSpPr/>
            <p:nvPr/>
          </p:nvSpPr>
          <p:spPr>
            <a:xfrm flipH="1">
              <a:off x="8214751" y="1481176"/>
              <a:ext cx="118630" cy="84677"/>
            </a:xfrm>
            <a:custGeom>
              <a:avLst/>
              <a:gdLst/>
              <a:ahLst/>
              <a:cxnLst/>
              <a:rect l="l" t="t" r="r" b="b"/>
              <a:pathLst>
                <a:path w="4895" h="3494" extrusionOk="0">
                  <a:moveTo>
                    <a:pt x="4625" y="1"/>
                  </a:moveTo>
                  <a:cubicBezTo>
                    <a:pt x="4599" y="1"/>
                    <a:pt x="4572" y="5"/>
                    <a:pt x="4545" y="15"/>
                  </a:cubicBezTo>
                  <a:cubicBezTo>
                    <a:pt x="3700" y="384"/>
                    <a:pt x="2938" y="1087"/>
                    <a:pt x="2200" y="1635"/>
                  </a:cubicBezTo>
                  <a:cubicBezTo>
                    <a:pt x="1509" y="2135"/>
                    <a:pt x="795" y="2647"/>
                    <a:pt x="140" y="3182"/>
                  </a:cubicBezTo>
                  <a:cubicBezTo>
                    <a:pt x="1" y="3292"/>
                    <a:pt x="128" y="3493"/>
                    <a:pt x="278" y="3493"/>
                  </a:cubicBezTo>
                  <a:cubicBezTo>
                    <a:pt x="307" y="3493"/>
                    <a:pt x="337" y="3486"/>
                    <a:pt x="366" y="3468"/>
                  </a:cubicBezTo>
                  <a:cubicBezTo>
                    <a:pt x="1164" y="2980"/>
                    <a:pt x="1938" y="2397"/>
                    <a:pt x="2712" y="1861"/>
                  </a:cubicBezTo>
                  <a:cubicBezTo>
                    <a:pt x="3402" y="1373"/>
                    <a:pt x="4200" y="932"/>
                    <a:pt x="4772" y="313"/>
                  </a:cubicBezTo>
                  <a:cubicBezTo>
                    <a:pt x="4894" y="170"/>
                    <a:pt x="4780" y="1"/>
                    <a:pt x="4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77" name="Google Shape;2377;p26"/>
            <p:cNvSpPr/>
            <p:nvPr/>
          </p:nvSpPr>
          <p:spPr>
            <a:xfrm flipH="1">
              <a:off x="9534299" y="1229278"/>
              <a:ext cx="118606" cy="84798"/>
            </a:xfrm>
            <a:custGeom>
              <a:avLst/>
              <a:gdLst/>
              <a:ahLst/>
              <a:cxnLst/>
              <a:rect l="l" t="t" r="r" b="b"/>
              <a:pathLst>
                <a:path w="4894" h="3499" extrusionOk="0">
                  <a:moveTo>
                    <a:pt x="4621" y="1"/>
                  </a:moveTo>
                  <a:cubicBezTo>
                    <a:pt x="4597" y="1"/>
                    <a:pt x="4571" y="5"/>
                    <a:pt x="4545" y="15"/>
                  </a:cubicBezTo>
                  <a:cubicBezTo>
                    <a:pt x="3688" y="396"/>
                    <a:pt x="2926" y="1087"/>
                    <a:pt x="2188" y="1646"/>
                  </a:cubicBezTo>
                  <a:cubicBezTo>
                    <a:pt x="1497" y="2146"/>
                    <a:pt x="795" y="2658"/>
                    <a:pt x="128" y="3182"/>
                  </a:cubicBezTo>
                  <a:cubicBezTo>
                    <a:pt x="0" y="3300"/>
                    <a:pt x="115" y="3498"/>
                    <a:pt x="259" y="3498"/>
                  </a:cubicBezTo>
                  <a:cubicBezTo>
                    <a:pt x="290" y="3498"/>
                    <a:pt x="323" y="3489"/>
                    <a:pt x="354" y="3468"/>
                  </a:cubicBezTo>
                  <a:cubicBezTo>
                    <a:pt x="1164" y="2980"/>
                    <a:pt x="1938" y="2396"/>
                    <a:pt x="2712" y="1861"/>
                  </a:cubicBezTo>
                  <a:cubicBezTo>
                    <a:pt x="3390" y="1372"/>
                    <a:pt x="4200" y="944"/>
                    <a:pt x="4759" y="313"/>
                  </a:cubicBezTo>
                  <a:cubicBezTo>
                    <a:pt x="4893" y="179"/>
                    <a:pt x="4778" y="1"/>
                    <a:pt x="4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78" name="Google Shape;2378;p26"/>
            <p:cNvSpPr/>
            <p:nvPr/>
          </p:nvSpPr>
          <p:spPr>
            <a:xfrm flipH="1">
              <a:off x="9392427" y="1416324"/>
              <a:ext cx="148027" cy="104501"/>
            </a:xfrm>
            <a:custGeom>
              <a:avLst/>
              <a:gdLst/>
              <a:ahLst/>
              <a:cxnLst/>
              <a:rect l="l" t="t" r="r" b="b"/>
              <a:pathLst>
                <a:path w="6108" h="4312" extrusionOk="0">
                  <a:moveTo>
                    <a:pt x="135" y="1"/>
                  </a:moveTo>
                  <a:cubicBezTo>
                    <a:pt x="64" y="1"/>
                    <a:pt x="1" y="86"/>
                    <a:pt x="60" y="155"/>
                  </a:cubicBezTo>
                  <a:cubicBezTo>
                    <a:pt x="881" y="1024"/>
                    <a:pt x="1893" y="1679"/>
                    <a:pt x="2858" y="2358"/>
                  </a:cubicBezTo>
                  <a:cubicBezTo>
                    <a:pt x="3810" y="3037"/>
                    <a:pt x="4751" y="3882"/>
                    <a:pt x="5834" y="4299"/>
                  </a:cubicBezTo>
                  <a:cubicBezTo>
                    <a:pt x="5858" y="4307"/>
                    <a:pt x="5879" y="4311"/>
                    <a:pt x="5899" y="4311"/>
                  </a:cubicBezTo>
                  <a:cubicBezTo>
                    <a:pt x="6045" y="4311"/>
                    <a:pt x="6107" y="4104"/>
                    <a:pt x="6013" y="3989"/>
                  </a:cubicBezTo>
                  <a:cubicBezTo>
                    <a:pt x="5299" y="3168"/>
                    <a:pt x="4227" y="2584"/>
                    <a:pt x="3334" y="1977"/>
                  </a:cubicBezTo>
                  <a:cubicBezTo>
                    <a:pt x="2322" y="1274"/>
                    <a:pt x="1322" y="501"/>
                    <a:pt x="179" y="12"/>
                  </a:cubicBezTo>
                  <a:cubicBezTo>
                    <a:pt x="165" y="4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79" name="Google Shape;2379;p26"/>
            <p:cNvSpPr/>
            <p:nvPr/>
          </p:nvSpPr>
          <p:spPr>
            <a:xfrm flipH="1">
              <a:off x="9175233" y="1246727"/>
              <a:ext cx="162253" cy="91560"/>
            </a:xfrm>
            <a:custGeom>
              <a:avLst/>
              <a:gdLst/>
              <a:ahLst/>
              <a:cxnLst/>
              <a:rect l="l" t="t" r="r" b="b"/>
              <a:pathLst>
                <a:path w="6695" h="3778" extrusionOk="0">
                  <a:moveTo>
                    <a:pt x="6429" y="1"/>
                  </a:moveTo>
                  <a:cubicBezTo>
                    <a:pt x="6412" y="1"/>
                    <a:pt x="6394" y="3"/>
                    <a:pt x="6377" y="10"/>
                  </a:cubicBezTo>
                  <a:cubicBezTo>
                    <a:pt x="5306" y="367"/>
                    <a:pt x="4306" y="1033"/>
                    <a:pt x="3329" y="1605"/>
                  </a:cubicBezTo>
                  <a:cubicBezTo>
                    <a:pt x="2258" y="2212"/>
                    <a:pt x="1186" y="2796"/>
                    <a:pt x="174" y="3498"/>
                  </a:cubicBezTo>
                  <a:cubicBezTo>
                    <a:pt x="1" y="3590"/>
                    <a:pt x="89" y="3777"/>
                    <a:pt x="230" y="3777"/>
                  </a:cubicBezTo>
                  <a:cubicBezTo>
                    <a:pt x="254" y="3777"/>
                    <a:pt x="279" y="3772"/>
                    <a:pt x="305" y="3760"/>
                  </a:cubicBezTo>
                  <a:cubicBezTo>
                    <a:pt x="1436" y="3272"/>
                    <a:pt x="2508" y="2665"/>
                    <a:pt x="3591" y="2081"/>
                  </a:cubicBezTo>
                  <a:cubicBezTo>
                    <a:pt x="4591" y="1545"/>
                    <a:pt x="5675" y="1057"/>
                    <a:pt x="6556" y="331"/>
                  </a:cubicBezTo>
                  <a:cubicBezTo>
                    <a:pt x="6695" y="214"/>
                    <a:pt x="6575" y="1"/>
                    <a:pt x="6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80" name="Google Shape;2380;p26"/>
            <p:cNvSpPr/>
            <p:nvPr/>
          </p:nvSpPr>
          <p:spPr>
            <a:xfrm flipH="1">
              <a:off x="9022674" y="1384115"/>
              <a:ext cx="133947" cy="101860"/>
            </a:xfrm>
            <a:custGeom>
              <a:avLst/>
              <a:gdLst/>
              <a:ahLst/>
              <a:cxnLst/>
              <a:rect l="l" t="t" r="r" b="b"/>
              <a:pathLst>
                <a:path w="5527" h="4203" extrusionOk="0">
                  <a:moveTo>
                    <a:pt x="239" y="0"/>
                  </a:moveTo>
                  <a:cubicBezTo>
                    <a:pt x="106" y="0"/>
                    <a:pt x="0" y="187"/>
                    <a:pt x="117" y="294"/>
                  </a:cubicBezTo>
                  <a:cubicBezTo>
                    <a:pt x="891" y="1032"/>
                    <a:pt x="1760" y="1663"/>
                    <a:pt x="2605" y="2318"/>
                  </a:cubicBezTo>
                  <a:cubicBezTo>
                    <a:pt x="3427" y="2949"/>
                    <a:pt x="4260" y="3782"/>
                    <a:pt x="5213" y="4187"/>
                  </a:cubicBezTo>
                  <a:cubicBezTo>
                    <a:pt x="5239" y="4198"/>
                    <a:pt x="5265" y="4202"/>
                    <a:pt x="5290" y="4202"/>
                  </a:cubicBezTo>
                  <a:cubicBezTo>
                    <a:pt x="5431" y="4202"/>
                    <a:pt x="5526" y="4045"/>
                    <a:pt x="5415" y="3913"/>
                  </a:cubicBezTo>
                  <a:cubicBezTo>
                    <a:pt x="4808" y="3139"/>
                    <a:pt x="3855" y="2580"/>
                    <a:pt x="3070" y="1996"/>
                  </a:cubicBezTo>
                  <a:cubicBezTo>
                    <a:pt x="2177" y="1329"/>
                    <a:pt x="1284" y="627"/>
                    <a:pt x="331" y="32"/>
                  </a:cubicBezTo>
                  <a:cubicBezTo>
                    <a:pt x="300" y="10"/>
                    <a:pt x="269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81" name="Google Shape;2381;p26"/>
            <p:cNvSpPr/>
            <p:nvPr/>
          </p:nvSpPr>
          <p:spPr>
            <a:xfrm flipH="1">
              <a:off x="8859184" y="1186479"/>
              <a:ext cx="118533" cy="84871"/>
            </a:xfrm>
            <a:custGeom>
              <a:avLst/>
              <a:gdLst/>
              <a:ahLst/>
              <a:cxnLst/>
              <a:rect l="l" t="t" r="r" b="b"/>
              <a:pathLst>
                <a:path w="4891" h="3502" extrusionOk="0">
                  <a:moveTo>
                    <a:pt x="4624" y="0"/>
                  </a:moveTo>
                  <a:cubicBezTo>
                    <a:pt x="4596" y="0"/>
                    <a:pt x="4565" y="6"/>
                    <a:pt x="4534" y="19"/>
                  </a:cubicBezTo>
                  <a:cubicBezTo>
                    <a:pt x="3689" y="388"/>
                    <a:pt x="2927" y="1091"/>
                    <a:pt x="2188" y="1638"/>
                  </a:cubicBezTo>
                  <a:cubicBezTo>
                    <a:pt x="1498" y="2138"/>
                    <a:pt x="795" y="2650"/>
                    <a:pt x="129" y="3186"/>
                  </a:cubicBezTo>
                  <a:cubicBezTo>
                    <a:pt x="0" y="3295"/>
                    <a:pt x="117" y="3501"/>
                    <a:pt x="263" y="3501"/>
                  </a:cubicBezTo>
                  <a:cubicBezTo>
                    <a:pt x="293" y="3501"/>
                    <a:pt x="324" y="3492"/>
                    <a:pt x="355" y="3472"/>
                  </a:cubicBezTo>
                  <a:cubicBezTo>
                    <a:pt x="1164" y="2972"/>
                    <a:pt x="1938" y="2400"/>
                    <a:pt x="2712" y="1865"/>
                  </a:cubicBezTo>
                  <a:cubicBezTo>
                    <a:pt x="3391" y="1364"/>
                    <a:pt x="4200" y="936"/>
                    <a:pt x="4760" y="317"/>
                  </a:cubicBezTo>
                  <a:cubicBezTo>
                    <a:pt x="4891" y="176"/>
                    <a:pt x="4783" y="0"/>
                    <a:pt x="4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82" name="Google Shape;2382;p26"/>
            <p:cNvSpPr/>
            <p:nvPr/>
          </p:nvSpPr>
          <p:spPr>
            <a:xfrm flipH="1">
              <a:off x="8717240" y="1373234"/>
              <a:ext cx="147979" cy="104598"/>
            </a:xfrm>
            <a:custGeom>
              <a:avLst/>
              <a:gdLst/>
              <a:ahLst/>
              <a:cxnLst/>
              <a:rect l="l" t="t" r="r" b="b"/>
              <a:pathLst>
                <a:path w="6106" h="4316" extrusionOk="0">
                  <a:moveTo>
                    <a:pt x="130" y="0"/>
                  </a:moveTo>
                  <a:cubicBezTo>
                    <a:pt x="61" y="0"/>
                    <a:pt x="0" y="94"/>
                    <a:pt x="59" y="171"/>
                  </a:cubicBezTo>
                  <a:cubicBezTo>
                    <a:pt x="880" y="1028"/>
                    <a:pt x="1892" y="1683"/>
                    <a:pt x="2857" y="2374"/>
                  </a:cubicBezTo>
                  <a:cubicBezTo>
                    <a:pt x="3809" y="3041"/>
                    <a:pt x="4750" y="3886"/>
                    <a:pt x="5833" y="4303"/>
                  </a:cubicBezTo>
                  <a:cubicBezTo>
                    <a:pt x="5856" y="4311"/>
                    <a:pt x="5878" y="4315"/>
                    <a:pt x="5898" y="4315"/>
                  </a:cubicBezTo>
                  <a:cubicBezTo>
                    <a:pt x="6044" y="4315"/>
                    <a:pt x="6106" y="4108"/>
                    <a:pt x="6012" y="3993"/>
                  </a:cubicBezTo>
                  <a:cubicBezTo>
                    <a:pt x="5297" y="3172"/>
                    <a:pt x="4226" y="2588"/>
                    <a:pt x="3333" y="1981"/>
                  </a:cubicBezTo>
                  <a:cubicBezTo>
                    <a:pt x="2321" y="1278"/>
                    <a:pt x="1321" y="505"/>
                    <a:pt x="178" y="16"/>
                  </a:cubicBezTo>
                  <a:cubicBezTo>
                    <a:pt x="162" y="5"/>
                    <a:pt x="14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83" name="Google Shape;2383;p26"/>
            <p:cNvSpPr/>
            <p:nvPr/>
          </p:nvSpPr>
          <p:spPr>
            <a:xfrm flipH="1">
              <a:off x="8500288" y="1204025"/>
              <a:ext cx="161817" cy="91463"/>
            </a:xfrm>
            <a:custGeom>
              <a:avLst/>
              <a:gdLst/>
              <a:ahLst/>
              <a:cxnLst/>
              <a:rect l="l" t="t" r="r" b="b"/>
              <a:pathLst>
                <a:path w="6677" h="3774" extrusionOk="0">
                  <a:moveTo>
                    <a:pt x="6421" y="0"/>
                  </a:moveTo>
                  <a:cubicBezTo>
                    <a:pt x="6404" y="0"/>
                    <a:pt x="6387" y="3"/>
                    <a:pt x="6370" y="9"/>
                  </a:cubicBezTo>
                  <a:cubicBezTo>
                    <a:pt x="5298" y="355"/>
                    <a:pt x="4298" y="1033"/>
                    <a:pt x="3322" y="1593"/>
                  </a:cubicBezTo>
                  <a:cubicBezTo>
                    <a:pt x="2250" y="2212"/>
                    <a:pt x="1179" y="2784"/>
                    <a:pt x="167" y="3486"/>
                  </a:cubicBezTo>
                  <a:cubicBezTo>
                    <a:pt x="0" y="3580"/>
                    <a:pt x="88" y="3773"/>
                    <a:pt x="232" y="3773"/>
                  </a:cubicBezTo>
                  <a:cubicBezTo>
                    <a:pt x="253" y="3773"/>
                    <a:pt x="275" y="3769"/>
                    <a:pt x="298" y="3760"/>
                  </a:cubicBezTo>
                  <a:cubicBezTo>
                    <a:pt x="1429" y="3260"/>
                    <a:pt x="2500" y="2653"/>
                    <a:pt x="3584" y="2069"/>
                  </a:cubicBezTo>
                  <a:cubicBezTo>
                    <a:pt x="4584" y="1533"/>
                    <a:pt x="5667" y="1045"/>
                    <a:pt x="6548" y="319"/>
                  </a:cubicBezTo>
                  <a:cubicBezTo>
                    <a:pt x="6676" y="212"/>
                    <a:pt x="6565" y="0"/>
                    <a:pt x="64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84" name="Google Shape;2384;p26"/>
            <p:cNvSpPr/>
            <p:nvPr/>
          </p:nvSpPr>
          <p:spPr>
            <a:xfrm flipH="1">
              <a:off x="8347462" y="1341122"/>
              <a:ext cx="133971" cy="101860"/>
            </a:xfrm>
            <a:custGeom>
              <a:avLst/>
              <a:gdLst/>
              <a:ahLst/>
              <a:cxnLst/>
              <a:rect l="l" t="t" r="r" b="b"/>
              <a:pathLst>
                <a:path w="5528" h="4203" extrusionOk="0">
                  <a:moveTo>
                    <a:pt x="240" y="0"/>
                  </a:moveTo>
                  <a:cubicBezTo>
                    <a:pt x="106" y="0"/>
                    <a:pt x="1" y="189"/>
                    <a:pt x="117" y="306"/>
                  </a:cubicBezTo>
                  <a:cubicBezTo>
                    <a:pt x="891" y="1032"/>
                    <a:pt x="1760" y="1675"/>
                    <a:pt x="2606" y="2330"/>
                  </a:cubicBezTo>
                  <a:cubicBezTo>
                    <a:pt x="3427" y="2949"/>
                    <a:pt x="4261" y="3782"/>
                    <a:pt x="5213" y="4187"/>
                  </a:cubicBezTo>
                  <a:cubicBezTo>
                    <a:pt x="5240" y="4198"/>
                    <a:pt x="5266" y="4202"/>
                    <a:pt x="5291" y="4202"/>
                  </a:cubicBezTo>
                  <a:cubicBezTo>
                    <a:pt x="5432" y="4202"/>
                    <a:pt x="5527" y="4045"/>
                    <a:pt x="5416" y="3913"/>
                  </a:cubicBezTo>
                  <a:cubicBezTo>
                    <a:pt x="4808" y="3139"/>
                    <a:pt x="3856" y="2580"/>
                    <a:pt x="3070" y="1996"/>
                  </a:cubicBezTo>
                  <a:cubicBezTo>
                    <a:pt x="2177" y="1329"/>
                    <a:pt x="1284" y="627"/>
                    <a:pt x="332" y="32"/>
                  </a:cubicBezTo>
                  <a:cubicBezTo>
                    <a:pt x="301" y="10"/>
                    <a:pt x="270" y="0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85" name="Google Shape;2385;p26"/>
            <p:cNvSpPr/>
            <p:nvPr/>
          </p:nvSpPr>
          <p:spPr>
            <a:xfrm flipH="1">
              <a:off x="8183925" y="1143583"/>
              <a:ext cx="118630" cy="84653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19" y="0"/>
                  </a:moveTo>
                  <a:cubicBezTo>
                    <a:pt x="4592" y="0"/>
                    <a:pt x="4564" y="5"/>
                    <a:pt x="4535" y="15"/>
                  </a:cubicBezTo>
                  <a:cubicBezTo>
                    <a:pt x="3690" y="384"/>
                    <a:pt x="2928" y="1087"/>
                    <a:pt x="2190" y="1634"/>
                  </a:cubicBezTo>
                  <a:cubicBezTo>
                    <a:pt x="1499" y="2146"/>
                    <a:pt x="785" y="2646"/>
                    <a:pt x="130" y="3182"/>
                  </a:cubicBezTo>
                  <a:cubicBezTo>
                    <a:pt x="1" y="3292"/>
                    <a:pt x="121" y="3493"/>
                    <a:pt x="269" y="3493"/>
                  </a:cubicBezTo>
                  <a:cubicBezTo>
                    <a:pt x="297" y="3493"/>
                    <a:pt x="327" y="3485"/>
                    <a:pt x="356" y="3468"/>
                  </a:cubicBezTo>
                  <a:cubicBezTo>
                    <a:pt x="1166" y="2980"/>
                    <a:pt x="1940" y="2396"/>
                    <a:pt x="2714" y="1860"/>
                  </a:cubicBezTo>
                  <a:cubicBezTo>
                    <a:pt x="3392" y="1372"/>
                    <a:pt x="4202" y="932"/>
                    <a:pt x="4762" y="313"/>
                  </a:cubicBezTo>
                  <a:cubicBezTo>
                    <a:pt x="4895" y="170"/>
                    <a:pt x="4782" y="0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86" name="Google Shape;2386;p26"/>
            <p:cNvSpPr/>
            <p:nvPr/>
          </p:nvSpPr>
          <p:spPr>
            <a:xfrm flipH="1">
              <a:off x="8042029" y="1330071"/>
              <a:ext cx="148027" cy="104477"/>
            </a:xfrm>
            <a:custGeom>
              <a:avLst/>
              <a:gdLst/>
              <a:ahLst/>
              <a:cxnLst/>
              <a:rect l="l" t="t" r="r" b="b"/>
              <a:pathLst>
                <a:path w="6108" h="4311" extrusionOk="0">
                  <a:moveTo>
                    <a:pt x="139" y="1"/>
                  </a:moveTo>
                  <a:cubicBezTo>
                    <a:pt x="66" y="1"/>
                    <a:pt x="0" y="96"/>
                    <a:pt x="60" y="166"/>
                  </a:cubicBezTo>
                  <a:cubicBezTo>
                    <a:pt x="882" y="1023"/>
                    <a:pt x="1894" y="1678"/>
                    <a:pt x="2858" y="2369"/>
                  </a:cubicBezTo>
                  <a:cubicBezTo>
                    <a:pt x="3811" y="3036"/>
                    <a:pt x="4751" y="3881"/>
                    <a:pt x="5835" y="4298"/>
                  </a:cubicBezTo>
                  <a:cubicBezTo>
                    <a:pt x="5859" y="4306"/>
                    <a:pt x="5882" y="4310"/>
                    <a:pt x="5903" y="4310"/>
                  </a:cubicBezTo>
                  <a:cubicBezTo>
                    <a:pt x="6054" y="4310"/>
                    <a:pt x="6107" y="4103"/>
                    <a:pt x="6013" y="3988"/>
                  </a:cubicBezTo>
                  <a:cubicBezTo>
                    <a:pt x="5299" y="3167"/>
                    <a:pt x="4227" y="2583"/>
                    <a:pt x="3334" y="1976"/>
                  </a:cubicBezTo>
                  <a:cubicBezTo>
                    <a:pt x="2322" y="1273"/>
                    <a:pt x="1334" y="500"/>
                    <a:pt x="179" y="11"/>
                  </a:cubicBezTo>
                  <a:cubicBezTo>
                    <a:pt x="166" y="4"/>
                    <a:pt x="152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87" name="Google Shape;2387;p26"/>
            <p:cNvSpPr/>
            <p:nvPr/>
          </p:nvSpPr>
          <p:spPr>
            <a:xfrm flipH="1">
              <a:off x="9503690" y="891684"/>
              <a:ext cx="118340" cy="84774"/>
            </a:xfrm>
            <a:custGeom>
              <a:avLst/>
              <a:gdLst/>
              <a:ahLst/>
              <a:cxnLst/>
              <a:rect l="l" t="t" r="r" b="b"/>
              <a:pathLst>
                <a:path w="4883" h="3498" extrusionOk="0">
                  <a:moveTo>
                    <a:pt x="4610" y="1"/>
                  </a:moveTo>
                  <a:cubicBezTo>
                    <a:pt x="4585" y="1"/>
                    <a:pt x="4559" y="5"/>
                    <a:pt x="4533" y="15"/>
                  </a:cubicBezTo>
                  <a:cubicBezTo>
                    <a:pt x="3688" y="396"/>
                    <a:pt x="2926" y="1086"/>
                    <a:pt x="2176" y="1646"/>
                  </a:cubicBezTo>
                  <a:cubicBezTo>
                    <a:pt x="1497" y="2146"/>
                    <a:pt x="783" y="2658"/>
                    <a:pt x="128" y="3194"/>
                  </a:cubicBezTo>
                  <a:cubicBezTo>
                    <a:pt x="1" y="3302"/>
                    <a:pt x="123" y="3498"/>
                    <a:pt x="257" y="3498"/>
                  </a:cubicBezTo>
                  <a:cubicBezTo>
                    <a:pt x="285" y="3498"/>
                    <a:pt x="315" y="3489"/>
                    <a:pt x="342" y="3468"/>
                  </a:cubicBezTo>
                  <a:cubicBezTo>
                    <a:pt x="1152" y="2980"/>
                    <a:pt x="1926" y="2396"/>
                    <a:pt x="2700" y="1860"/>
                  </a:cubicBezTo>
                  <a:cubicBezTo>
                    <a:pt x="3390" y="1372"/>
                    <a:pt x="4188" y="944"/>
                    <a:pt x="4759" y="313"/>
                  </a:cubicBezTo>
                  <a:cubicBezTo>
                    <a:pt x="4883" y="179"/>
                    <a:pt x="4766" y="1"/>
                    <a:pt x="4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88" name="Google Shape;2388;p26"/>
            <p:cNvSpPr/>
            <p:nvPr/>
          </p:nvSpPr>
          <p:spPr>
            <a:xfrm flipH="1">
              <a:off x="9361527" y="1078730"/>
              <a:ext cx="148245" cy="104477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89" y="1024"/>
                    <a:pt x="1913" y="1679"/>
                    <a:pt x="2878" y="2358"/>
                  </a:cubicBezTo>
                  <a:cubicBezTo>
                    <a:pt x="3830" y="3036"/>
                    <a:pt x="4759" y="3882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2" y="4311"/>
                    <a:pt x="6117" y="4104"/>
                    <a:pt x="6033" y="3989"/>
                  </a:cubicBezTo>
                  <a:cubicBezTo>
                    <a:pt x="5319" y="3167"/>
                    <a:pt x="4247" y="2584"/>
                    <a:pt x="3354" y="1977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89" name="Google Shape;2389;p26"/>
            <p:cNvSpPr/>
            <p:nvPr/>
          </p:nvSpPr>
          <p:spPr>
            <a:xfrm flipH="1">
              <a:off x="9144624" y="909133"/>
              <a:ext cx="162011" cy="91560"/>
            </a:xfrm>
            <a:custGeom>
              <a:avLst/>
              <a:gdLst/>
              <a:ahLst/>
              <a:cxnLst/>
              <a:rect l="l" t="t" r="r" b="b"/>
              <a:pathLst>
                <a:path w="6685" h="3778" extrusionOk="0">
                  <a:moveTo>
                    <a:pt x="6416" y="1"/>
                  </a:moveTo>
                  <a:cubicBezTo>
                    <a:pt x="6400" y="1"/>
                    <a:pt x="6383" y="3"/>
                    <a:pt x="6366" y="9"/>
                  </a:cubicBezTo>
                  <a:cubicBezTo>
                    <a:pt x="5295" y="366"/>
                    <a:pt x="4307" y="1033"/>
                    <a:pt x="3318" y="1605"/>
                  </a:cubicBezTo>
                  <a:cubicBezTo>
                    <a:pt x="2247" y="2212"/>
                    <a:pt x="1175" y="2795"/>
                    <a:pt x="163" y="3498"/>
                  </a:cubicBezTo>
                  <a:cubicBezTo>
                    <a:pt x="0" y="3589"/>
                    <a:pt x="81" y="3777"/>
                    <a:pt x="220" y="3777"/>
                  </a:cubicBezTo>
                  <a:cubicBezTo>
                    <a:pt x="243" y="3777"/>
                    <a:pt x="268" y="3772"/>
                    <a:pt x="294" y="3760"/>
                  </a:cubicBezTo>
                  <a:cubicBezTo>
                    <a:pt x="1425" y="3272"/>
                    <a:pt x="2497" y="2664"/>
                    <a:pt x="3592" y="2081"/>
                  </a:cubicBezTo>
                  <a:cubicBezTo>
                    <a:pt x="4580" y="1545"/>
                    <a:pt x="5676" y="1057"/>
                    <a:pt x="6545" y="331"/>
                  </a:cubicBezTo>
                  <a:cubicBezTo>
                    <a:pt x="6684" y="224"/>
                    <a:pt x="6563" y="1"/>
                    <a:pt x="6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0" name="Google Shape;2390;p26"/>
            <p:cNvSpPr/>
            <p:nvPr/>
          </p:nvSpPr>
          <p:spPr>
            <a:xfrm flipH="1">
              <a:off x="8991847" y="1046522"/>
              <a:ext cx="134189" cy="101860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39" y="0"/>
                  </a:moveTo>
                  <a:cubicBezTo>
                    <a:pt x="106" y="0"/>
                    <a:pt x="0" y="186"/>
                    <a:pt x="117" y="293"/>
                  </a:cubicBezTo>
                  <a:cubicBezTo>
                    <a:pt x="891" y="1020"/>
                    <a:pt x="1760" y="1663"/>
                    <a:pt x="2605" y="2317"/>
                  </a:cubicBezTo>
                  <a:cubicBezTo>
                    <a:pt x="3427" y="2948"/>
                    <a:pt x="4260" y="3782"/>
                    <a:pt x="5213" y="4187"/>
                  </a:cubicBezTo>
                  <a:cubicBezTo>
                    <a:pt x="5239" y="4197"/>
                    <a:pt x="5266" y="4202"/>
                    <a:pt x="5291" y="4202"/>
                  </a:cubicBezTo>
                  <a:cubicBezTo>
                    <a:pt x="5434" y="4202"/>
                    <a:pt x="5537" y="4045"/>
                    <a:pt x="5415" y="3913"/>
                  </a:cubicBezTo>
                  <a:cubicBezTo>
                    <a:pt x="4808" y="3139"/>
                    <a:pt x="3855" y="2579"/>
                    <a:pt x="3070" y="1996"/>
                  </a:cubicBezTo>
                  <a:cubicBezTo>
                    <a:pt x="2177" y="1329"/>
                    <a:pt x="1284" y="627"/>
                    <a:pt x="331" y="31"/>
                  </a:cubicBezTo>
                  <a:cubicBezTo>
                    <a:pt x="301" y="10"/>
                    <a:pt x="269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1" name="Google Shape;2391;p26"/>
            <p:cNvSpPr/>
            <p:nvPr/>
          </p:nvSpPr>
          <p:spPr>
            <a:xfrm flipH="1">
              <a:off x="8828576" y="848885"/>
              <a:ext cx="118461" cy="84701"/>
            </a:xfrm>
            <a:custGeom>
              <a:avLst/>
              <a:gdLst/>
              <a:ahLst/>
              <a:cxnLst/>
              <a:rect l="l" t="t" r="r" b="b"/>
              <a:pathLst>
                <a:path w="4888" h="3495" extrusionOk="0">
                  <a:moveTo>
                    <a:pt x="4628" y="0"/>
                  </a:moveTo>
                  <a:cubicBezTo>
                    <a:pt x="4600" y="0"/>
                    <a:pt x="4571" y="6"/>
                    <a:pt x="4542" y="19"/>
                  </a:cubicBezTo>
                  <a:cubicBezTo>
                    <a:pt x="3696" y="388"/>
                    <a:pt x="2934" y="1078"/>
                    <a:pt x="2184" y="1638"/>
                  </a:cubicBezTo>
                  <a:cubicBezTo>
                    <a:pt x="1506" y="2138"/>
                    <a:pt x="791" y="2650"/>
                    <a:pt x="137" y="3186"/>
                  </a:cubicBezTo>
                  <a:cubicBezTo>
                    <a:pt x="1" y="3293"/>
                    <a:pt x="110" y="3494"/>
                    <a:pt x="252" y="3494"/>
                  </a:cubicBezTo>
                  <a:cubicBezTo>
                    <a:pt x="284" y="3494"/>
                    <a:pt x="318" y="3484"/>
                    <a:pt x="351" y="3460"/>
                  </a:cubicBezTo>
                  <a:cubicBezTo>
                    <a:pt x="1160" y="2971"/>
                    <a:pt x="1934" y="2400"/>
                    <a:pt x="2708" y="1852"/>
                  </a:cubicBezTo>
                  <a:cubicBezTo>
                    <a:pt x="3399" y="1364"/>
                    <a:pt x="4197" y="936"/>
                    <a:pt x="4756" y="316"/>
                  </a:cubicBezTo>
                  <a:cubicBezTo>
                    <a:pt x="4887" y="175"/>
                    <a:pt x="4779" y="0"/>
                    <a:pt x="46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2" name="Google Shape;2392;p26"/>
            <p:cNvSpPr/>
            <p:nvPr/>
          </p:nvSpPr>
          <p:spPr>
            <a:xfrm flipH="1">
              <a:off x="8686655" y="1035640"/>
              <a:ext cx="147979" cy="104574"/>
            </a:xfrm>
            <a:custGeom>
              <a:avLst/>
              <a:gdLst/>
              <a:ahLst/>
              <a:cxnLst/>
              <a:rect l="l" t="t" r="r" b="b"/>
              <a:pathLst>
                <a:path w="6106" h="4315" extrusionOk="0">
                  <a:moveTo>
                    <a:pt x="130" y="0"/>
                  </a:moveTo>
                  <a:cubicBezTo>
                    <a:pt x="61" y="0"/>
                    <a:pt x="0" y="93"/>
                    <a:pt x="59" y="171"/>
                  </a:cubicBezTo>
                  <a:cubicBezTo>
                    <a:pt x="880" y="1028"/>
                    <a:pt x="1892" y="1683"/>
                    <a:pt x="2857" y="2374"/>
                  </a:cubicBezTo>
                  <a:cubicBezTo>
                    <a:pt x="3809" y="3040"/>
                    <a:pt x="4750" y="3886"/>
                    <a:pt x="5833" y="4302"/>
                  </a:cubicBezTo>
                  <a:cubicBezTo>
                    <a:pt x="5858" y="4311"/>
                    <a:pt x="5880" y="4315"/>
                    <a:pt x="5901" y="4315"/>
                  </a:cubicBezTo>
                  <a:cubicBezTo>
                    <a:pt x="6053" y="4315"/>
                    <a:pt x="6106" y="4108"/>
                    <a:pt x="6012" y="3993"/>
                  </a:cubicBezTo>
                  <a:cubicBezTo>
                    <a:pt x="5297" y="3171"/>
                    <a:pt x="4226" y="2588"/>
                    <a:pt x="3333" y="1981"/>
                  </a:cubicBezTo>
                  <a:cubicBezTo>
                    <a:pt x="2321" y="1278"/>
                    <a:pt x="1333" y="504"/>
                    <a:pt x="178" y="16"/>
                  </a:cubicBezTo>
                  <a:cubicBezTo>
                    <a:pt x="162" y="5"/>
                    <a:pt x="14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3" name="Google Shape;2393;p26"/>
            <p:cNvSpPr/>
            <p:nvPr/>
          </p:nvSpPr>
          <p:spPr>
            <a:xfrm flipH="1">
              <a:off x="8469437" y="866141"/>
              <a:ext cx="162084" cy="91729"/>
            </a:xfrm>
            <a:custGeom>
              <a:avLst/>
              <a:gdLst/>
              <a:ahLst/>
              <a:cxnLst/>
              <a:rect l="l" t="t" r="r" b="b"/>
              <a:pathLst>
                <a:path w="6688" h="3785" extrusionOk="0">
                  <a:moveTo>
                    <a:pt x="6419" y="1"/>
                  </a:moveTo>
                  <a:cubicBezTo>
                    <a:pt x="6403" y="1"/>
                    <a:pt x="6387" y="3"/>
                    <a:pt x="6370" y="9"/>
                  </a:cubicBezTo>
                  <a:cubicBezTo>
                    <a:pt x="5298" y="366"/>
                    <a:pt x="4310" y="1045"/>
                    <a:pt x="3322" y="1605"/>
                  </a:cubicBezTo>
                  <a:cubicBezTo>
                    <a:pt x="2250" y="2212"/>
                    <a:pt x="1179" y="2795"/>
                    <a:pt x="167" y="3498"/>
                  </a:cubicBezTo>
                  <a:cubicBezTo>
                    <a:pt x="0" y="3591"/>
                    <a:pt x="88" y="3785"/>
                    <a:pt x="232" y="3785"/>
                  </a:cubicBezTo>
                  <a:cubicBezTo>
                    <a:pt x="253" y="3785"/>
                    <a:pt x="275" y="3781"/>
                    <a:pt x="298" y="3772"/>
                  </a:cubicBezTo>
                  <a:cubicBezTo>
                    <a:pt x="1429" y="3272"/>
                    <a:pt x="2500" y="2664"/>
                    <a:pt x="3596" y="2081"/>
                  </a:cubicBezTo>
                  <a:cubicBezTo>
                    <a:pt x="4584" y="1545"/>
                    <a:pt x="5679" y="1057"/>
                    <a:pt x="6549" y="331"/>
                  </a:cubicBezTo>
                  <a:cubicBezTo>
                    <a:pt x="6688" y="224"/>
                    <a:pt x="6567" y="1"/>
                    <a:pt x="6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4" name="Google Shape;2394;p26"/>
            <p:cNvSpPr/>
            <p:nvPr/>
          </p:nvSpPr>
          <p:spPr>
            <a:xfrm flipH="1">
              <a:off x="8316635" y="1003529"/>
              <a:ext cx="134213" cy="101860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40" y="0"/>
                  </a:moveTo>
                  <a:cubicBezTo>
                    <a:pt x="107" y="0"/>
                    <a:pt x="1" y="188"/>
                    <a:pt x="117" y="305"/>
                  </a:cubicBezTo>
                  <a:cubicBezTo>
                    <a:pt x="891" y="1032"/>
                    <a:pt x="1761" y="1674"/>
                    <a:pt x="2606" y="2329"/>
                  </a:cubicBezTo>
                  <a:cubicBezTo>
                    <a:pt x="3427" y="2948"/>
                    <a:pt x="4261" y="3782"/>
                    <a:pt x="5213" y="4187"/>
                  </a:cubicBezTo>
                  <a:cubicBezTo>
                    <a:pt x="5240" y="4197"/>
                    <a:pt x="5266" y="4202"/>
                    <a:pt x="5291" y="4202"/>
                  </a:cubicBezTo>
                  <a:cubicBezTo>
                    <a:pt x="5435" y="4202"/>
                    <a:pt x="5537" y="4045"/>
                    <a:pt x="5416" y="3913"/>
                  </a:cubicBezTo>
                  <a:cubicBezTo>
                    <a:pt x="4809" y="3139"/>
                    <a:pt x="3856" y="2579"/>
                    <a:pt x="3070" y="1996"/>
                  </a:cubicBezTo>
                  <a:cubicBezTo>
                    <a:pt x="2177" y="1329"/>
                    <a:pt x="1284" y="627"/>
                    <a:pt x="332" y="31"/>
                  </a:cubicBezTo>
                  <a:cubicBezTo>
                    <a:pt x="301" y="10"/>
                    <a:pt x="270" y="0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5" name="Google Shape;2395;p26"/>
            <p:cNvSpPr/>
            <p:nvPr/>
          </p:nvSpPr>
          <p:spPr>
            <a:xfrm flipH="1">
              <a:off x="8153340" y="805965"/>
              <a:ext cx="118582" cy="84677"/>
            </a:xfrm>
            <a:custGeom>
              <a:avLst/>
              <a:gdLst/>
              <a:ahLst/>
              <a:cxnLst/>
              <a:rect l="l" t="t" r="r" b="b"/>
              <a:pathLst>
                <a:path w="4893" h="3494" extrusionOk="0">
                  <a:moveTo>
                    <a:pt x="4625" y="1"/>
                  </a:moveTo>
                  <a:cubicBezTo>
                    <a:pt x="4599" y="1"/>
                    <a:pt x="4572" y="6"/>
                    <a:pt x="4545" y="16"/>
                  </a:cubicBezTo>
                  <a:cubicBezTo>
                    <a:pt x="3688" y="385"/>
                    <a:pt x="2938" y="1087"/>
                    <a:pt x="2188" y="1635"/>
                  </a:cubicBezTo>
                  <a:cubicBezTo>
                    <a:pt x="1509" y="2135"/>
                    <a:pt x="795" y="2647"/>
                    <a:pt x="140" y="3183"/>
                  </a:cubicBezTo>
                  <a:cubicBezTo>
                    <a:pt x="1" y="3292"/>
                    <a:pt x="120" y="3494"/>
                    <a:pt x="267" y="3494"/>
                  </a:cubicBezTo>
                  <a:cubicBezTo>
                    <a:pt x="296" y="3494"/>
                    <a:pt x="325" y="3486"/>
                    <a:pt x="354" y="3469"/>
                  </a:cubicBezTo>
                  <a:cubicBezTo>
                    <a:pt x="1164" y="2980"/>
                    <a:pt x="1938" y="2397"/>
                    <a:pt x="2712" y="1861"/>
                  </a:cubicBezTo>
                  <a:cubicBezTo>
                    <a:pt x="3391" y="1361"/>
                    <a:pt x="4200" y="933"/>
                    <a:pt x="4760" y="313"/>
                  </a:cubicBezTo>
                  <a:cubicBezTo>
                    <a:pt x="4893" y="170"/>
                    <a:pt x="4780" y="1"/>
                    <a:pt x="4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6" name="Google Shape;2396;p26"/>
            <p:cNvSpPr/>
            <p:nvPr/>
          </p:nvSpPr>
          <p:spPr>
            <a:xfrm flipH="1">
              <a:off x="8011420" y="992478"/>
              <a:ext cx="148027" cy="104453"/>
            </a:xfrm>
            <a:custGeom>
              <a:avLst/>
              <a:gdLst/>
              <a:ahLst/>
              <a:cxnLst/>
              <a:rect l="l" t="t" r="r" b="b"/>
              <a:pathLst>
                <a:path w="6108" h="4310" extrusionOk="0">
                  <a:moveTo>
                    <a:pt x="145" y="0"/>
                  </a:moveTo>
                  <a:cubicBezTo>
                    <a:pt x="66" y="0"/>
                    <a:pt x="1" y="96"/>
                    <a:pt x="71" y="166"/>
                  </a:cubicBezTo>
                  <a:cubicBezTo>
                    <a:pt x="881" y="1023"/>
                    <a:pt x="1893" y="1678"/>
                    <a:pt x="2869" y="2369"/>
                  </a:cubicBezTo>
                  <a:cubicBezTo>
                    <a:pt x="3810" y="3035"/>
                    <a:pt x="4750" y="3881"/>
                    <a:pt x="5846" y="4297"/>
                  </a:cubicBezTo>
                  <a:cubicBezTo>
                    <a:pt x="5869" y="4306"/>
                    <a:pt x="5890" y="4310"/>
                    <a:pt x="5910" y="4310"/>
                  </a:cubicBezTo>
                  <a:cubicBezTo>
                    <a:pt x="6054" y="4310"/>
                    <a:pt x="6108" y="4103"/>
                    <a:pt x="6024" y="3988"/>
                  </a:cubicBezTo>
                  <a:cubicBezTo>
                    <a:pt x="5298" y="3166"/>
                    <a:pt x="4238" y="2583"/>
                    <a:pt x="3345" y="1976"/>
                  </a:cubicBezTo>
                  <a:cubicBezTo>
                    <a:pt x="2321" y="1273"/>
                    <a:pt x="1333" y="499"/>
                    <a:pt x="190" y="11"/>
                  </a:cubicBezTo>
                  <a:cubicBezTo>
                    <a:pt x="175" y="4"/>
                    <a:pt x="160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7" name="Google Shape;2397;p26"/>
            <p:cNvSpPr/>
            <p:nvPr/>
          </p:nvSpPr>
          <p:spPr>
            <a:xfrm flipH="1">
              <a:off x="7794226" y="822857"/>
              <a:ext cx="162011" cy="91826"/>
            </a:xfrm>
            <a:custGeom>
              <a:avLst/>
              <a:gdLst/>
              <a:ahLst/>
              <a:cxnLst/>
              <a:rect l="l" t="t" r="r" b="b"/>
              <a:pathLst>
                <a:path w="6685" h="3789" extrusionOk="0">
                  <a:moveTo>
                    <a:pt x="6416" y="1"/>
                  </a:moveTo>
                  <a:cubicBezTo>
                    <a:pt x="6400" y="1"/>
                    <a:pt x="6383" y="3"/>
                    <a:pt x="6367" y="9"/>
                  </a:cubicBezTo>
                  <a:cubicBezTo>
                    <a:pt x="5295" y="366"/>
                    <a:pt x="4307" y="1045"/>
                    <a:pt x="3319" y="1605"/>
                  </a:cubicBezTo>
                  <a:cubicBezTo>
                    <a:pt x="2247" y="2212"/>
                    <a:pt x="1175" y="2795"/>
                    <a:pt x="163" y="3498"/>
                  </a:cubicBezTo>
                  <a:cubicBezTo>
                    <a:pt x="0" y="3600"/>
                    <a:pt x="82" y="3789"/>
                    <a:pt x="220" y="3789"/>
                  </a:cubicBezTo>
                  <a:cubicBezTo>
                    <a:pt x="244" y="3789"/>
                    <a:pt x="269" y="3784"/>
                    <a:pt x="294" y="3772"/>
                  </a:cubicBezTo>
                  <a:cubicBezTo>
                    <a:pt x="1425" y="3272"/>
                    <a:pt x="2497" y="2664"/>
                    <a:pt x="3592" y="2081"/>
                  </a:cubicBezTo>
                  <a:cubicBezTo>
                    <a:pt x="4581" y="1545"/>
                    <a:pt x="5676" y="1057"/>
                    <a:pt x="6545" y="331"/>
                  </a:cubicBezTo>
                  <a:cubicBezTo>
                    <a:pt x="6684" y="224"/>
                    <a:pt x="6563" y="1"/>
                    <a:pt x="6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8" name="Google Shape;2398;p26"/>
            <p:cNvSpPr/>
            <p:nvPr/>
          </p:nvSpPr>
          <p:spPr>
            <a:xfrm flipH="1">
              <a:off x="9473105" y="554067"/>
              <a:ext cx="118340" cy="84798"/>
            </a:xfrm>
            <a:custGeom>
              <a:avLst/>
              <a:gdLst/>
              <a:ahLst/>
              <a:cxnLst/>
              <a:rect l="l" t="t" r="r" b="b"/>
              <a:pathLst>
                <a:path w="4883" h="3499" extrusionOk="0">
                  <a:moveTo>
                    <a:pt x="4613" y="1"/>
                  </a:moveTo>
                  <a:cubicBezTo>
                    <a:pt x="4587" y="1"/>
                    <a:pt x="4560" y="5"/>
                    <a:pt x="4533" y="16"/>
                  </a:cubicBezTo>
                  <a:cubicBezTo>
                    <a:pt x="3688" y="385"/>
                    <a:pt x="2926" y="1087"/>
                    <a:pt x="2176" y="1635"/>
                  </a:cubicBezTo>
                  <a:cubicBezTo>
                    <a:pt x="1497" y="2147"/>
                    <a:pt x="783" y="2659"/>
                    <a:pt x="128" y="3195"/>
                  </a:cubicBezTo>
                  <a:cubicBezTo>
                    <a:pt x="1" y="3302"/>
                    <a:pt x="123" y="3499"/>
                    <a:pt x="263" y="3499"/>
                  </a:cubicBezTo>
                  <a:cubicBezTo>
                    <a:pt x="294" y="3499"/>
                    <a:pt x="325" y="3490"/>
                    <a:pt x="354" y="3468"/>
                  </a:cubicBezTo>
                  <a:cubicBezTo>
                    <a:pt x="1152" y="2980"/>
                    <a:pt x="1926" y="2397"/>
                    <a:pt x="2700" y="1861"/>
                  </a:cubicBezTo>
                  <a:cubicBezTo>
                    <a:pt x="3390" y="1373"/>
                    <a:pt x="4188" y="944"/>
                    <a:pt x="4759" y="313"/>
                  </a:cubicBezTo>
                  <a:cubicBezTo>
                    <a:pt x="4882" y="170"/>
                    <a:pt x="4768" y="1"/>
                    <a:pt x="4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99" name="Google Shape;2399;p26"/>
            <p:cNvSpPr/>
            <p:nvPr/>
          </p:nvSpPr>
          <p:spPr>
            <a:xfrm flipH="1">
              <a:off x="9330676" y="741136"/>
              <a:ext cx="148512" cy="104477"/>
            </a:xfrm>
            <a:custGeom>
              <a:avLst/>
              <a:gdLst/>
              <a:ahLst/>
              <a:cxnLst/>
              <a:rect l="l" t="t" r="r" b="b"/>
              <a:pathLst>
                <a:path w="6128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901" y="1024"/>
                    <a:pt x="1913" y="1679"/>
                    <a:pt x="2878" y="2357"/>
                  </a:cubicBezTo>
                  <a:cubicBezTo>
                    <a:pt x="3830" y="3036"/>
                    <a:pt x="4771" y="3881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5" y="4311"/>
                    <a:pt x="6127" y="4104"/>
                    <a:pt x="6033" y="3989"/>
                  </a:cubicBezTo>
                  <a:cubicBezTo>
                    <a:pt x="5319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0" name="Google Shape;2400;p26"/>
            <p:cNvSpPr/>
            <p:nvPr/>
          </p:nvSpPr>
          <p:spPr>
            <a:xfrm flipH="1">
              <a:off x="9114040" y="571516"/>
              <a:ext cx="161987" cy="91584"/>
            </a:xfrm>
            <a:custGeom>
              <a:avLst/>
              <a:gdLst/>
              <a:ahLst/>
              <a:cxnLst/>
              <a:rect l="l" t="t" r="r" b="b"/>
              <a:pathLst>
                <a:path w="6684" h="3779" extrusionOk="0">
                  <a:moveTo>
                    <a:pt x="6425" y="1"/>
                  </a:moveTo>
                  <a:cubicBezTo>
                    <a:pt x="6410" y="1"/>
                    <a:pt x="6393" y="4"/>
                    <a:pt x="6377" y="10"/>
                  </a:cubicBezTo>
                  <a:cubicBezTo>
                    <a:pt x="5306" y="367"/>
                    <a:pt x="4306" y="1046"/>
                    <a:pt x="3317" y="1605"/>
                  </a:cubicBezTo>
                  <a:cubicBezTo>
                    <a:pt x="2246" y="2213"/>
                    <a:pt x="1174" y="2796"/>
                    <a:pt x="162" y="3498"/>
                  </a:cubicBezTo>
                  <a:cubicBezTo>
                    <a:pt x="0" y="3600"/>
                    <a:pt x="79" y="3778"/>
                    <a:pt x="224" y="3778"/>
                  </a:cubicBezTo>
                  <a:cubicBezTo>
                    <a:pt x="249" y="3778"/>
                    <a:pt x="277" y="3773"/>
                    <a:pt x="305" y="3760"/>
                  </a:cubicBezTo>
                  <a:cubicBezTo>
                    <a:pt x="1436" y="3272"/>
                    <a:pt x="2508" y="2665"/>
                    <a:pt x="3591" y="2082"/>
                  </a:cubicBezTo>
                  <a:cubicBezTo>
                    <a:pt x="4591" y="1546"/>
                    <a:pt x="5675" y="1058"/>
                    <a:pt x="6556" y="320"/>
                  </a:cubicBezTo>
                  <a:cubicBezTo>
                    <a:pt x="6684" y="213"/>
                    <a:pt x="6563" y="1"/>
                    <a:pt x="64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1" name="Google Shape;2401;p26"/>
            <p:cNvSpPr/>
            <p:nvPr/>
          </p:nvSpPr>
          <p:spPr>
            <a:xfrm flipH="1">
              <a:off x="8961214" y="709025"/>
              <a:ext cx="134213" cy="101739"/>
            </a:xfrm>
            <a:custGeom>
              <a:avLst/>
              <a:gdLst/>
              <a:ahLst/>
              <a:cxnLst/>
              <a:rect l="l" t="t" r="r" b="b"/>
              <a:pathLst>
                <a:path w="5538" h="4198" extrusionOk="0">
                  <a:moveTo>
                    <a:pt x="242" y="0"/>
                  </a:moveTo>
                  <a:cubicBezTo>
                    <a:pt x="107" y="0"/>
                    <a:pt x="0" y="181"/>
                    <a:pt x="128" y="289"/>
                  </a:cubicBezTo>
                  <a:cubicBezTo>
                    <a:pt x="902" y="1027"/>
                    <a:pt x="1759" y="1658"/>
                    <a:pt x="2604" y="2313"/>
                  </a:cubicBezTo>
                  <a:cubicBezTo>
                    <a:pt x="3426" y="2944"/>
                    <a:pt x="4259" y="3778"/>
                    <a:pt x="5212" y="4182"/>
                  </a:cubicBezTo>
                  <a:cubicBezTo>
                    <a:pt x="5238" y="4193"/>
                    <a:pt x="5265" y="4198"/>
                    <a:pt x="5290" y="4198"/>
                  </a:cubicBezTo>
                  <a:cubicBezTo>
                    <a:pt x="5433" y="4198"/>
                    <a:pt x="5538" y="4040"/>
                    <a:pt x="5426" y="3909"/>
                  </a:cubicBezTo>
                  <a:cubicBezTo>
                    <a:pt x="4807" y="3135"/>
                    <a:pt x="3854" y="2575"/>
                    <a:pt x="3069" y="1992"/>
                  </a:cubicBezTo>
                  <a:cubicBezTo>
                    <a:pt x="2176" y="1325"/>
                    <a:pt x="1283" y="622"/>
                    <a:pt x="330" y="27"/>
                  </a:cubicBezTo>
                  <a:cubicBezTo>
                    <a:pt x="301" y="8"/>
                    <a:pt x="271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2" name="Google Shape;2402;p26"/>
            <p:cNvSpPr/>
            <p:nvPr/>
          </p:nvSpPr>
          <p:spPr>
            <a:xfrm flipH="1">
              <a:off x="8797967" y="511267"/>
              <a:ext cx="118291" cy="84871"/>
            </a:xfrm>
            <a:custGeom>
              <a:avLst/>
              <a:gdLst/>
              <a:ahLst/>
              <a:cxnLst/>
              <a:rect l="l" t="t" r="r" b="b"/>
              <a:pathLst>
                <a:path w="4881" h="3502" extrusionOk="0">
                  <a:moveTo>
                    <a:pt x="4620" y="1"/>
                  </a:moveTo>
                  <a:cubicBezTo>
                    <a:pt x="4592" y="1"/>
                    <a:pt x="4563" y="7"/>
                    <a:pt x="4534" y="19"/>
                  </a:cubicBezTo>
                  <a:cubicBezTo>
                    <a:pt x="3689" y="389"/>
                    <a:pt x="2927" y="1091"/>
                    <a:pt x="2176" y="1639"/>
                  </a:cubicBezTo>
                  <a:cubicBezTo>
                    <a:pt x="1498" y="2139"/>
                    <a:pt x="783" y="2651"/>
                    <a:pt x="129" y="3187"/>
                  </a:cubicBezTo>
                  <a:cubicBezTo>
                    <a:pt x="0" y="3295"/>
                    <a:pt x="125" y="3502"/>
                    <a:pt x="267" y="3502"/>
                  </a:cubicBezTo>
                  <a:cubicBezTo>
                    <a:pt x="296" y="3502"/>
                    <a:pt x="326" y="3493"/>
                    <a:pt x="355" y="3472"/>
                  </a:cubicBezTo>
                  <a:cubicBezTo>
                    <a:pt x="1153" y="2972"/>
                    <a:pt x="1926" y="2401"/>
                    <a:pt x="2700" y="1865"/>
                  </a:cubicBezTo>
                  <a:cubicBezTo>
                    <a:pt x="3391" y="1365"/>
                    <a:pt x="4189" y="936"/>
                    <a:pt x="4760" y="317"/>
                  </a:cubicBezTo>
                  <a:cubicBezTo>
                    <a:pt x="4881" y="176"/>
                    <a:pt x="4772" y="1"/>
                    <a:pt x="4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3" name="Google Shape;2403;p26"/>
            <p:cNvSpPr/>
            <p:nvPr/>
          </p:nvSpPr>
          <p:spPr>
            <a:xfrm flipH="1">
              <a:off x="8655489" y="698144"/>
              <a:ext cx="148488" cy="104477"/>
            </a:xfrm>
            <a:custGeom>
              <a:avLst/>
              <a:gdLst/>
              <a:ahLst/>
              <a:cxnLst/>
              <a:rect l="l" t="t" r="r" b="b"/>
              <a:pathLst>
                <a:path w="6127" h="4311" extrusionOk="0">
                  <a:moveTo>
                    <a:pt x="145" y="0"/>
                  </a:moveTo>
                  <a:cubicBezTo>
                    <a:pt x="61" y="0"/>
                    <a:pt x="0" y="87"/>
                    <a:pt x="79" y="167"/>
                  </a:cubicBezTo>
                  <a:cubicBezTo>
                    <a:pt x="901" y="1024"/>
                    <a:pt x="1913" y="1679"/>
                    <a:pt x="2877" y="2369"/>
                  </a:cubicBezTo>
                  <a:cubicBezTo>
                    <a:pt x="3830" y="3036"/>
                    <a:pt x="4771" y="3881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5" y="4311"/>
                    <a:pt x="6127" y="4104"/>
                    <a:pt x="6033" y="3988"/>
                  </a:cubicBezTo>
                  <a:cubicBezTo>
                    <a:pt x="5318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0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4" name="Google Shape;2404;p26"/>
            <p:cNvSpPr/>
            <p:nvPr/>
          </p:nvSpPr>
          <p:spPr>
            <a:xfrm flipH="1">
              <a:off x="8438853" y="528547"/>
              <a:ext cx="162084" cy="91729"/>
            </a:xfrm>
            <a:custGeom>
              <a:avLst/>
              <a:gdLst/>
              <a:ahLst/>
              <a:cxnLst/>
              <a:rect l="l" t="t" r="r" b="b"/>
              <a:pathLst>
                <a:path w="6688" h="3785" extrusionOk="0">
                  <a:moveTo>
                    <a:pt x="6428" y="0"/>
                  </a:moveTo>
                  <a:cubicBezTo>
                    <a:pt x="6413" y="0"/>
                    <a:pt x="6397" y="3"/>
                    <a:pt x="6382" y="9"/>
                  </a:cubicBezTo>
                  <a:cubicBezTo>
                    <a:pt x="5310" y="378"/>
                    <a:pt x="4310" y="1045"/>
                    <a:pt x="3322" y="1604"/>
                  </a:cubicBezTo>
                  <a:cubicBezTo>
                    <a:pt x="2250" y="2212"/>
                    <a:pt x="1179" y="2795"/>
                    <a:pt x="167" y="3497"/>
                  </a:cubicBezTo>
                  <a:cubicBezTo>
                    <a:pt x="0" y="3591"/>
                    <a:pt x="97" y="3784"/>
                    <a:pt x="236" y="3784"/>
                  </a:cubicBezTo>
                  <a:cubicBezTo>
                    <a:pt x="256" y="3784"/>
                    <a:pt x="277" y="3780"/>
                    <a:pt x="298" y="3771"/>
                  </a:cubicBezTo>
                  <a:cubicBezTo>
                    <a:pt x="1441" y="3271"/>
                    <a:pt x="2512" y="2664"/>
                    <a:pt x="3596" y="2081"/>
                  </a:cubicBezTo>
                  <a:cubicBezTo>
                    <a:pt x="4596" y="1545"/>
                    <a:pt x="5679" y="1057"/>
                    <a:pt x="6549" y="330"/>
                  </a:cubicBezTo>
                  <a:cubicBezTo>
                    <a:pt x="6688" y="223"/>
                    <a:pt x="6567" y="0"/>
                    <a:pt x="64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5" name="Google Shape;2405;p26"/>
            <p:cNvSpPr/>
            <p:nvPr/>
          </p:nvSpPr>
          <p:spPr>
            <a:xfrm flipH="1">
              <a:off x="8286002" y="665911"/>
              <a:ext cx="134213" cy="101860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38" y="1"/>
                  </a:moveTo>
                  <a:cubicBezTo>
                    <a:pt x="105" y="1"/>
                    <a:pt x="1" y="189"/>
                    <a:pt x="127" y="306"/>
                  </a:cubicBezTo>
                  <a:cubicBezTo>
                    <a:pt x="901" y="1032"/>
                    <a:pt x="1759" y="1675"/>
                    <a:pt x="2604" y="2330"/>
                  </a:cubicBezTo>
                  <a:cubicBezTo>
                    <a:pt x="3425" y="2949"/>
                    <a:pt x="4259" y="3783"/>
                    <a:pt x="5211" y="4187"/>
                  </a:cubicBezTo>
                  <a:cubicBezTo>
                    <a:pt x="5238" y="4198"/>
                    <a:pt x="5264" y="4203"/>
                    <a:pt x="5289" y="4203"/>
                  </a:cubicBezTo>
                  <a:cubicBezTo>
                    <a:pt x="5433" y="4203"/>
                    <a:pt x="5537" y="4045"/>
                    <a:pt x="5426" y="3914"/>
                  </a:cubicBezTo>
                  <a:cubicBezTo>
                    <a:pt x="4807" y="3140"/>
                    <a:pt x="3854" y="2580"/>
                    <a:pt x="3068" y="1997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299" y="10"/>
                    <a:pt x="268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6" name="Google Shape;2406;p26"/>
            <p:cNvSpPr/>
            <p:nvPr/>
          </p:nvSpPr>
          <p:spPr>
            <a:xfrm flipH="1">
              <a:off x="8122707" y="468372"/>
              <a:ext cx="118582" cy="84774"/>
            </a:xfrm>
            <a:custGeom>
              <a:avLst/>
              <a:gdLst/>
              <a:ahLst/>
              <a:cxnLst/>
              <a:rect l="l" t="t" r="r" b="b"/>
              <a:pathLst>
                <a:path w="4893" h="3498" extrusionOk="0">
                  <a:moveTo>
                    <a:pt x="4623" y="1"/>
                  </a:moveTo>
                  <a:cubicBezTo>
                    <a:pt x="4597" y="1"/>
                    <a:pt x="4571" y="5"/>
                    <a:pt x="4544" y="15"/>
                  </a:cubicBezTo>
                  <a:cubicBezTo>
                    <a:pt x="3698" y="385"/>
                    <a:pt x="2936" y="1087"/>
                    <a:pt x="2186" y="1635"/>
                  </a:cubicBezTo>
                  <a:cubicBezTo>
                    <a:pt x="1507" y="2147"/>
                    <a:pt x="793" y="2647"/>
                    <a:pt x="138" y="3182"/>
                  </a:cubicBezTo>
                  <a:cubicBezTo>
                    <a:pt x="0" y="3291"/>
                    <a:pt x="123" y="3498"/>
                    <a:pt x="271" y="3498"/>
                  </a:cubicBezTo>
                  <a:cubicBezTo>
                    <a:pt x="302" y="3498"/>
                    <a:pt x="334" y="3489"/>
                    <a:pt x="364" y="3468"/>
                  </a:cubicBezTo>
                  <a:cubicBezTo>
                    <a:pt x="1162" y="2980"/>
                    <a:pt x="1936" y="2397"/>
                    <a:pt x="2710" y="1861"/>
                  </a:cubicBezTo>
                  <a:cubicBezTo>
                    <a:pt x="3401" y="1373"/>
                    <a:pt x="4198" y="932"/>
                    <a:pt x="4770" y="313"/>
                  </a:cubicBezTo>
                  <a:cubicBezTo>
                    <a:pt x="4892" y="170"/>
                    <a:pt x="4778" y="1"/>
                    <a:pt x="46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7" name="Google Shape;2407;p26"/>
            <p:cNvSpPr/>
            <p:nvPr/>
          </p:nvSpPr>
          <p:spPr>
            <a:xfrm flipH="1">
              <a:off x="7980860" y="655030"/>
              <a:ext cx="147688" cy="104695"/>
            </a:xfrm>
            <a:custGeom>
              <a:avLst/>
              <a:gdLst/>
              <a:ahLst/>
              <a:cxnLst/>
              <a:rect l="l" t="t" r="r" b="b"/>
              <a:pathLst>
                <a:path w="6094" h="4320" extrusionOk="0">
                  <a:moveTo>
                    <a:pt x="125" y="1"/>
                  </a:moveTo>
                  <a:cubicBezTo>
                    <a:pt x="52" y="1"/>
                    <a:pt x="0" y="94"/>
                    <a:pt x="58" y="172"/>
                  </a:cubicBezTo>
                  <a:cubicBezTo>
                    <a:pt x="880" y="1029"/>
                    <a:pt x="1892" y="1684"/>
                    <a:pt x="2856" y="2374"/>
                  </a:cubicBezTo>
                  <a:cubicBezTo>
                    <a:pt x="3809" y="3041"/>
                    <a:pt x="4749" y="3886"/>
                    <a:pt x="5833" y="4303"/>
                  </a:cubicBezTo>
                  <a:cubicBezTo>
                    <a:pt x="5858" y="4314"/>
                    <a:pt x="5881" y="4319"/>
                    <a:pt x="5903" y="4319"/>
                  </a:cubicBezTo>
                  <a:cubicBezTo>
                    <a:pt x="6042" y="4319"/>
                    <a:pt x="6094" y="4107"/>
                    <a:pt x="6011" y="3993"/>
                  </a:cubicBezTo>
                  <a:cubicBezTo>
                    <a:pt x="5297" y="3172"/>
                    <a:pt x="4225" y="2600"/>
                    <a:pt x="3332" y="1981"/>
                  </a:cubicBezTo>
                  <a:cubicBezTo>
                    <a:pt x="2320" y="1291"/>
                    <a:pt x="1320" y="517"/>
                    <a:pt x="177" y="17"/>
                  </a:cubicBezTo>
                  <a:cubicBezTo>
                    <a:pt x="160" y="6"/>
                    <a:pt x="142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8" name="Google Shape;2408;p26"/>
            <p:cNvSpPr/>
            <p:nvPr/>
          </p:nvSpPr>
          <p:spPr>
            <a:xfrm flipH="1">
              <a:off x="7763665" y="485821"/>
              <a:ext cx="162059" cy="91463"/>
            </a:xfrm>
            <a:custGeom>
              <a:avLst/>
              <a:gdLst/>
              <a:ahLst/>
              <a:cxnLst/>
              <a:rect l="l" t="t" r="r" b="b"/>
              <a:pathLst>
                <a:path w="6687" h="3774" extrusionOk="0">
                  <a:moveTo>
                    <a:pt x="6421" y="1"/>
                  </a:moveTo>
                  <a:cubicBezTo>
                    <a:pt x="6404" y="1"/>
                    <a:pt x="6387" y="4"/>
                    <a:pt x="6370" y="10"/>
                  </a:cubicBezTo>
                  <a:cubicBezTo>
                    <a:pt x="5310" y="367"/>
                    <a:pt x="4310" y="1034"/>
                    <a:pt x="3322" y="1593"/>
                  </a:cubicBezTo>
                  <a:cubicBezTo>
                    <a:pt x="2250" y="2212"/>
                    <a:pt x="1178" y="2784"/>
                    <a:pt x="166" y="3486"/>
                  </a:cubicBezTo>
                  <a:cubicBezTo>
                    <a:pt x="0" y="3580"/>
                    <a:pt x="88" y="3773"/>
                    <a:pt x="232" y="3773"/>
                  </a:cubicBezTo>
                  <a:cubicBezTo>
                    <a:pt x="253" y="3773"/>
                    <a:pt x="275" y="3769"/>
                    <a:pt x="297" y="3760"/>
                  </a:cubicBezTo>
                  <a:cubicBezTo>
                    <a:pt x="1440" y="3260"/>
                    <a:pt x="2500" y="2653"/>
                    <a:pt x="3595" y="2070"/>
                  </a:cubicBezTo>
                  <a:cubicBezTo>
                    <a:pt x="4584" y="1546"/>
                    <a:pt x="5679" y="1046"/>
                    <a:pt x="6548" y="319"/>
                  </a:cubicBezTo>
                  <a:cubicBezTo>
                    <a:pt x="6687" y="213"/>
                    <a:pt x="6567" y="1"/>
                    <a:pt x="64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9" name="Google Shape;2409;p26"/>
            <p:cNvSpPr/>
            <p:nvPr/>
          </p:nvSpPr>
          <p:spPr>
            <a:xfrm flipH="1">
              <a:off x="9441963" y="216788"/>
              <a:ext cx="118606" cy="84653"/>
            </a:xfrm>
            <a:custGeom>
              <a:avLst/>
              <a:gdLst/>
              <a:ahLst/>
              <a:cxnLst/>
              <a:rect l="l" t="t" r="r" b="b"/>
              <a:pathLst>
                <a:path w="4894" h="3493" extrusionOk="0">
                  <a:moveTo>
                    <a:pt x="4621" y="0"/>
                  </a:moveTo>
                  <a:cubicBezTo>
                    <a:pt x="4597" y="0"/>
                    <a:pt x="4571" y="4"/>
                    <a:pt x="4545" y="14"/>
                  </a:cubicBezTo>
                  <a:cubicBezTo>
                    <a:pt x="3688" y="395"/>
                    <a:pt x="2938" y="1086"/>
                    <a:pt x="2188" y="1645"/>
                  </a:cubicBezTo>
                  <a:cubicBezTo>
                    <a:pt x="1497" y="2145"/>
                    <a:pt x="795" y="2657"/>
                    <a:pt x="140" y="3193"/>
                  </a:cubicBezTo>
                  <a:cubicBezTo>
                    <a:pt x="0" y="3293"/>
                    <a:pt x="119" y="3492"/>
                    <a:pt x="266" y="3492"/>
                  </a:cubicBezTo>
                  <a:cubicBezTo>
                    <a:pt x="295" y="3492"/>
                    <a:pt x="325" y="3485"/>
                    <a:pt x="354" y="3467"/>
                  </a:cubicBezTo>
                  <a:cubicBezTo>
                    <a:pt x="1164" y="2979"/>
                    <a:pt x="1938" y="2407"/>
                    <a:pt x="2712" y="1860"/>
                  </a:cubicBezTo>
                  <a:cubicBezTo>
                    <a:pt x="3390" y="1372"/>
                    <a:pt x="4200" y="943"/>
                    <a:pt x="4759" y="312"/>
                  </a:cubicBezTo>
                  <a:cubicBezTo>
                    <a:pt x="4893" y="178"/>
                    <a:pt x="4778" y="0"/>
                    <a:pt x="4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10" name="Google Shape;2410;p26"/>
            <p:cNvSpPr/>
            <p:nvPr/>
          </p:nvSpPr>
          <p:spPr>
            <a:xfrm flipH="1">
              <a:off x="9300092" y="403519"/>
              <a:ext cx="148270" cy="104501"/>
            </a:xfrm>
            <a:custGeom>
              <a:avLst/>
              <a:gdLst/>
              <a:ahLst/>
              <a:cxnLst/>
              <a:rect l="l" t="t" r="r" b="b"/>
              <a:pathLst>
                <a:path w="6118" h="4312" extrusionOk="0">
                  <a:moveTo>
                    <a:pt x="136" y="1"/>
                  </a:moveTo>
                  <a:cubicBezTo>
                    <a:pt x="55" y="1"/>
                    <a:pt x="1" y="86"/>
                    <a:pt x="70" y="155"/>
                  </a:cubicBezTo>
                  <a:cubicBezTo>
                    <a:pt x="891" y="1025"/>
                    <a:pt x="1903" y="1679"/>
                    <a:pt x="2868" y="2358"/>
                  </a:cubicBezTo>
                  <a:cubicBezTo>
                    <a:pt x="3820" y="3037"/>
                    <a:pt x="4761" y="3882"/>
                    <a:pt x="5844" y="4299"/>
                  </a:cubicBezTo>
                  <a:cubicBezTo>
                    <a:pt x="5869" y="4307"/>
                    <a:pt x="5892" y="4311"/>
                    <a:pt x="5913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9" y="3168"/>
                    <a:pt x="4237" y="2584"/>
                    <a:pt x="3344" y="1977"/>
                  </a:cubicBezTo>
                  <a:cubicBezTo>
                    <a:pt x="2332" y="1275"/>
                    <a:pt x="1332" y="501"/>
                    <a:pt x="189" y="13"/>
                  </a:cubicBezTo>
                  <a:cubicBezTo>
                    <a:pt x="171" y="4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11" name="Google Shape;2411;p26"/>
            <p:cNvSpPr/>
            <p:nvPr/>
          </p:nvSpPr>
          <p:spPr>
            <a:xfrm flipH="1">
              <a:off x="9083431" y="233946"/>
              <a:ext cx="161963" cy="91560"/>
            </a:xfrm>
            <a:custGeom>
              <a:avLst/>
              <a:gdLst/>
              <a:ahLst/>
              <a:cxnLst/>
              <a:rect l="l" t="t" r="r" b="b"/>
              <a:pathLst>
                <a:path w="6683" h="3778" extrusionOk="0">
                  <a:moveTo>
                    <a:pt x="6422" y="0"/>
                  </a:moveTo>
                  <a:cubicBezTo>
                    <a:pt x="6406" y="0"/>
                    <a:pt x="6391" y="3"/>
                    <a:pt x="6375" y="9"/>
                  </a:cubicBezTo>
                  <a:cubicBezTo>
                    <a:pt x="5304" y="366"/>
                    <a:pt x="4304" y="1045"/>
                    <a:pt x="3327" y="1604"/>
                  </a:cubicBezTo>
                  <a:cubicBezTo>
                    <a:pt x="2256" y="2211"/>
                    <a:pt x="1184" y="2795"/>
                    <a:pt x="172" y="3497"/>
                  </a:cubicBezTo>
                  <a:cubicBezTo>
                    <a:pt x="0" y="3598"/>
                    <a:pt x="86" y="3777"/>
                    <a:pt x="226" y="3777"/>
                  </a:cubicBezTo>
                  <a:cubicBezTo>
                    <a:pt x="250" y="3777"/>
                    <a:pt x="276" y="3772"/>
                    <a:pt x="303" y="3759"/>
                  </a:cubicBezTo>
                  <a:cubicBezTo>
                    <a:pt x="1434" y="3271"/>
                    <a:pt x="2506" y="2664"/>
                    <a:pt x="3589" y="2080"/>
                  </a:cubicBezTo>
                  <a:cubicBezTo>
                    <a:pt x="4589" y="1545"/>
                    <a:pt x="5673" y="1056"/>
                    <a:pt x="6554" y="330"/>
                  </a:cubicBezTo>
                  <a:cubicBezTo>
                    <a:pt x="6683" y="223"/>
                    <a:pt x="6560" y="0"/>
                    <a:pt x="6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12" name="Google Shape;2412;p26"/>
            <p:cNvSpPr/>
            <p:nvPr/>
          </p:nvSpPr>
          <p:spPr>
            <a:xfrm flipH="1">
              <a:off x="8930605" y="371407"/>
              <a:ext cx="133777" cy="101739"/>
            </a:xfrm>
            <a:custGeom>
              <a:avLst/>
              <a:gdLst/>
              <a:ahLst/>
              <a:cxnLst/>
              <a:rect l="l" t="t" r="r" b="b"/>
              <a:pathLst>
                <a:path w="5520" h="4198" extrusionOk="0">
                  <a:moveTo>
                    <a:pt x="229" y="1"/>
                  </a:moveTo>
                  <a:cubicBezTo>
                    <a:pt x="103" y="1"/>
                    <a:pt x="1" y="182"/>
                    <a:pt x="109" y="290"/>
                  </a:cubicBezTo>
                  <a:cubicBezTo>
                    <a:pt x="883" y="1028"/>
                    <a:pt x="1740" y="1659"/>
                    <a:pt x="2597" y="2314"/>
                  </a:cubicBezTo>
                  <a:cubicBezTo>
                    <a:pt x="3407" y="2945"/>
                    <a:pt x="4240" y="3778"/>
                    <a:pt x="5193" y="4183"/>
                  </a:cubicBezTo>
                  <a:cubicBezTo>
                    <a:pt x="5218" y="4193"/>
                    <a:pt x="5244" y="4198"/>
                    <a:pt x="5268" y="4198"/>
                  </a:cubicBezTo>
                  <a:cubicBezTo>
                    <a:pt x="5413" y="4198"/>
                    <a:pt x="5519" y="4032"/>
                    <a:pt x="5407" y="3909"/>
                  </a:cubicBezTo>
                  <a:cubicBezTo>
                    <a:pt x="4800" y="3135"/>
                    <a:pt x="3847" y="2564"/>
                    <a:pt x="3050" y="1992"/>
                  </a:cubicBezTo>
                  <a:cubicBezTo>
                    <a:pt x="2157" y="1314"/>
                    <a:pt x="1264" y="623"/>
                    <a:pt x="311" y="28"/>
                  </a:cubicBezTo>
                  <a:cubicBezTo>
                    <a:pt x="284" y="9"/>
                    <a:pt x="256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13" name="Google Shape;2413;p26"/>
            <p:cNvSpPr/>
            <p:nvPr/>
          </p:nvSpPr>
          <p:spPr>
            <a:xfrm flipH="1">
              <a:off x="8767309" y="173504"/>
              <a:ext cx="118073" cy="84871"/>
            </a:xfrm>
            <a:custGeom>
              <a:avLst/>
              <a:gdLst/>
              <a:ahLst/>
              <a:cxnLst/>
              <a:rect l="l" t="t" r="r" b="b"/>
              <a:pathLst>
                <a:path w="4872" h="3502" extrusionOk="0">
                  <a:moveTo>
                    <a:pt x="4602" y="0"/>
                  </a:moveTo>
                  <a:cubicBezTo>
                    <a:pt x="4576" y="0"/>
                    <a:pt x="4550" y="5"/>
                    <a:pt x="4522" y="14"/>
                  </a:cubicBezTo>
                  <a:cubicBezTo>
                    <a:pt x="3677" y="395"/>
                    <a:pt x="2915" y="1086"/>
                    <a:pt x="2176" y="1645"/>
                  </a:cubicBezTo>
                  <a:cubicBezTo>
                    <a:pt x="1486" y="2145"/>
                    <a:pt x="771" y="2657"/>
                    <a:pt x="117" y="3193"/>
                  </a:cubicBezTo>
                  <a:cubicBezTo>
                    <a:pt x="0" y="3300"/>
                    <a:pt x="113" y="3502"/>
                    <a:pt x="249" y="3502"/>
                  </a:cubicBezTo>
                  <a:cubicBezTo>
                    <a:pt x="280" y="3502"/>
                    <a:pt x="312" y="3491"/>
                    <a:pt x="343" y="3467"/>
                  </a:cubicBezTo>
                  <a:cubicBezTo>
                    <a:pt x="1141" y="2979"/>
                    <a:pt x="1914" y="2396"/>
                    <a:pt x="2688" y="1872"/>
                  </a:cubicBezTo>
                  <a:cubicBezTo>
                    <a:pt x="3379" y="1372"/>
                    <a:pt x="4177" y="943"/>
                    <a:pt x="4748" y="312"/>
                  </a:cubicBezTo>
                  <a:cubicBezTo>
                    <a:pt x="4872" y="178"/>
                    <a:pt x="4764" y="0"/>
                    <a:pt x="46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14" name="Google Shape;2414;p26"/>
            <p:cNvSpPr/>
            <p:nvPr/>
          </p:nvSpPr>
          <p:spPr>
            <a:xfrm flipH="1">
              <a:off x="8624905" y="360526"/>
              <a:ext cx="148245" cy="104501"/>
            </a:xfrm>
            <a:custGeom>
              <a:avLst/>
              <a:gdLst/>
              <a:ahLst/>
              <a:cxnLst/>
              <a:rect l="l" t="t" r="r" b="b"/>
              <a:pathLst>
                <a:path w="6117" h="4312" extrusionOk="0">
                  <a:moveTo>
                    <a:pt x="140" y="1"/>
                  </a:moveTo>
                  <a:cubicBezTo>
                    <a:pt x="63" y="1"/>
                    <a:pt x="0" y="88"/>
                    <a:pt x="70" y="167"/>
                  </a:cubicBezTo>
                  <a:cubicBezTo>
                    <a:pt x="891" y="1025"/>
                    <a:pt x="1903" y="1679"/>
                    <a:pt x="2868" y="2370"/>
                  </a:cubicBezTo>
                  <a:cubicBezTo>
                    <a:pt x="3820" y="3037"/>
                    <a:pt x="4761" y="3882"/>
                    <a:pt x="5844" y="4299"/>
                  </a:cubicBezTo>
                  <a:cubicBezTo>
                    <a:pt x="5869" y="4307"/>
                    <a:pt x="5891" y="4311"/>
                    <a:pt x="5912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8" y="3168"/>
                    <a:pt x="4237" y="2584"/>
                    <a:pt x="3344" y="1977"/>
                  </a:cubicBezTo>
                  <a:cubicBezTo>
                    <a:pt x="2332" y="1275"/>
                    <a:pt x="1332" y="501"/>
                    <a:pt x="189" y="13"/>
                  </a:cubicBez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15" name="Google Shape;2415;p26"/>
            <p:cNvSpPr/>
            <p:nvPr/>
          </p:nvSpPr>
          <p:spPr>
            <a:xfrm flipH="1">
              <a:off x="8408244" y="191220"/>
              <a:ext cx="162059" cy="91463"/>
            </a:xfrm>
            <a:custGeom>
              <a:avLst/>
              <a:gdLst/>
              <a:ahLst/>
              <a:cxnLst/>
              <a:rect l="l" t="t" r="r" b="b"/>
              <a:pathLst>
                <a:path w="6687" h="3774" extrusionOk="0">
                  <a:moveTo>
                    <a:pt x="6428" y="1"/>
                  </a:moveTo>
                  <a:cubicBezTo>
                    <a:pt x="6412" y="1"/>
                    <a:pt x="6396" y="3"/>
                    <a:pt x="6380" y="10"/>
                  </a:cubicBezTo>
                  <a:cubicBezTo>
                    <a:pt x="5308" y="367"/>
                    <a:pt x="4308" y="1033"/>
                    <a:pt x="3332" y="1593"/>
                  </a:cubicBezTo>
                  <a:cubicBezTo>
                    <a:pt x="2260" y="2212"/>
                    <a:pt x="1189" y="2784"/>
                    <a:pt x="177" y="3486"/>
                  </a:cubicBezTo>
                  <a:cubicBezTo>
                    <a:pt x="0" y="3580"/>
                    <a:pt x="96" y="3773"/>
                    <a:pt x="242" y="3773"/>
                  </a:cubicBezTo>
                  <a:cubicBezTo>
                    <a:pt x="263" y="3773"/>
                    <a:pt x="285" y="3769"/>
                    <a:pt x="308" y="3760"/>
                  </a:cubicBezTo>
                  <a:cubicBezTo>
                    <a:pt x="1439" y="3260"/>
                    <a:pt x="2510" y="2653"/>
                    <a:pt x="3594" y="2069"/>
                  </a:cubicBezTo>
                  <a:cubicBezTo>
                    <a:pt x="4594" y="1534"/>
                    <a:pt x="5677" y="1045"/>
                    <a:pt x="6559" y="319"/>
                  </a:cubicBezTo>
                  <a:cubicBezTo>
                    <a:pt x="6687" y="212"/>
                    <a:pt x="6566" y="1"/>
                    <a:pt x="6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16" name="Google Shape;2416;p26"/>
            <p:cNvSpPr/>
            <p:nvPr/>
          </p:nvSpPr>
          <p:spPr>
            <a:xfrm flipH="1">
              <a:off x="8255418" y="328317"/>
              <a:ext cx="134213" cy="101860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43" y="1"/>
                  </a:moveTo>
                  <a:cubicBezTo>
                    <a:pt x="113" y="1"/>
                    <a:pt x="1" y="189"/>
                    <a:pt x="127" y="306"/>
                  </a:cubicBezTo>
                  <a:cubicBezTo>
                    <a:pt x="901" y="1032"/>
                    <a:pt x="1759" y="1675"/>
                    <a:pt x="2616" y="2330"/>
                  </a:cubicBezTo>
                  <a:cubicBezTo>
                    <a:pt x="3426" y="2949"/>
                    <a:pt x="4259" y="3782"/>
                    <a:pt x="5211" y="4187"/>
                  </a:cubicBezTo>
                  <a:cubicBezTo>
                    <a:pt x="5238" y="4198"/>
                    <a:pt x="5264" y="4203"/>
                    <a:pt x="5290" y="4203"/>
                  </a:cubicBezTo>
                  <a:cubicBezTo>
                    <a:pt x="5433" y="4203"/>
                    <a:pt x="5537" y="4045"/>
                    <a:pt x="5426" y="3913"/>
                  </a:cubicBezTo>
                  <a:cubicBezTo>
                    <a:pt x="4819" y="3139"/>
                    <a:pt x="3866" y="2580"/>
                    <a:pt x="3068" y="1996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302" y="10"/>
                    <a:pt x="272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17" name="Google Shape;2417;p26"/>
            <p:cNvSpPr/>
            <p:nvPr/>
          </p:nvSpPr>
          <p:spPr>
            <a:xfrm flipH="1">
              <a:off x="8092122" y="130778"/>
              <a:ext cx="118582" cy="84774"/>
            </a:xfrm>
            <a:custGeom>
              <a:avLst/>
              <a:gdLst/>
              <a:ahLst/>
              <a:cxnLst/>
              <a:rect l="l" t="t" r="r" b="b"/>
              <a:pathLst>
                <a:path w="4893" h="3498" extrusionOk="0">
                  <a:moveTo>
                    <a:pt x="4623" y="0"/>
                  </a:moveTo>
                  <a:cubicBezTo>
                    <a:pt x="4597" y="0"/>
                    <a:pt x="4571" y="5"/>
                    <a:pt x="4544" y="15"/>
                  </a:cubicBezTo>
                  <a:cubicBezTo>
                    <a:pt x="3698" y="384"/>
                    <a:pt x="2936" y="1087"/>
                    <a:pt x="2198" y="1634"/>
                  </a:cubicBezTo>
                  <a:cubicBezTo>
                    <a:pt x="1507" y="2146"/>
                    <a:pt x="793" y="2646"/>
                    <a:pt x="138" y="3182"/>
                  </a:cubicBezTo>
                  <a:cubicBezTo>
                    <a:pt x="0" y="3291"/>
                    <a:pt x="132" y="3497"/>
                    <a:pt x="276" y="3497"/>
                  </a:cubicBezTo>
                  <a:cubicBezTo>
                    <a:pt x="306" y="3497"/>
                    <a:pt x="336" y="3488"/>
                    <a:pt x="364" y="3468"/>
                  </a:cubicBezTo>
                  <a:cubicBezTo>
                    <a:pt x="1162" y="2980"/>
                    <a:pt x="1936" y="2396"/>
                    <a:pt x="2710" y="1861"/>
                  </a:cubicBezTo>
                  <a:cubicBezTo>
                    <a:pt x="3401" y="1372"/>
                    <a:pt x="4198" y="932"/>
                    <a:pt x="4770" y="313"/>
                  </a:cubicBezTo>
                  <a:cubicBezTo>
                    <a:pt x="4892" y="170"/>
                    <a:pt x="4778" y="0"/>
                    <a:pt x="46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18" name="Google Shape;2418;p26"/>
            <p:cNvSpPr/>
            <p:nvPr/>
          </p:nvSpPr>
          <p:spPr>
            <a:xfrm flipH="1">
              <a:off x="7949718" y="317436"/>
              <a:ext cx="148197" cy="104671"/>
            </a:xfrm>
            <a:custGeom>
              <a:avLst/>
              <a:gdLst/>
              <a:ahLst/>
              <a:cxnLst/>
              <a:rect l="l" t="t" r="r" b="b"/>
              <a:pathLst>
                <a:path w="6115" h="4319" extrusionOk="0">
                  <a:moveTo>
                    <a:pt x="130" y="1"/>
                  </a:moveTo>
                  <a:cubicBezTo>
                    <a:pt x="51" y="1"/>
                    <a:pt x="0" y="94"/>
                    <a:pt x="68" y="171"/>
                  </a:cubicBezTo>
                  <a:cubicBezTo>
                    <a:pt x="890" y="1029"/>
                    <a:pt x="1902" y="1683"/>
                    <a:pt x="2866" y="2374"/>
                  </a:cubicBezTo>
                  <a:cubicBezTo>
                    <a:pt x="3819" y="3041"/>
                    <a:pt x="4759" y="3886"/>
                    <a:pt x="5843" y="4303"/>
                  </a:cubicBezTo>
                  <a:cubicBezTo>
                    <a:pt x="5868" y="4314"/>
                    <a:pt x="5892" y="4319"/>
                    <a:pt x="5913" y="4319"/>
                  </a:cubicBezTo>
                  <a:cubicBezTo>
                    <a:pt x="6055" y="4319"/>
                    <a:pt x="6114" y="4107"/>
                    <a:pt x="6021" y="3993"/>
                  </a:cubicBezTo>
                  <a:cubicBezTo>
                    <a:pt x="5307" y="3172"/>
                    <a:pt x="4235" y="2600"/>
                    <a:pt x="3342" y="1981"/>
                  </a:cubicBezTo>
                  <a:cubicBezTo>
                    <a:pt x="2330" y="1290"/>
                    <a:pt x="1330" y="517"/>
                    <a:pt x="187" y="16"/>
                  </a:cubicBezTo>
                  <a:cubicBezTo>
                    <a:pt x="167" y="5"/>
                    <a:pt x="148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19" name="Google Shape;2419;p26"/>
            <p:cNvSpPr/>
            <p:nvPr/>
          </p:nvSpPr>
          <p:spPr>
            <a:xfrm flipH="1">
              <a:off x="9411403" y="-120636"/>
              <a:ext cx="118655" cy="84653"/>
            </a:xfrm>
            <a:custGeom>
              <a:avLst/>
              <a:gdLst/>
              <a:ahLst/>
              <a:cxnLst/>
              <a:rect l="l" t="t" r="r" b="b"/>
              <a:pathLst>
                <a:path w="4896" h="3493" extrusionOk="0">
                  <a:moveTo>
                    <a:pt x="4634" y="0"/>
                  </a:moveTo>
                  <a:cubicBezTo>
                    <a:pt x="4606" y="0"/>
                    <a:pt x="4577" y="6"/>
                    <a:pt x="4548" y="19"/>
                  </a:cubicBezTo>
                  <a:cubicBezTo>
                    <a:pt x="3703" y="388"/>
                    <a:pt x="2941" y="1090"/>
                    <a:pt x="2191" y="1638"/>
                  </a:cubicBezTo>
                  <a:cubicBezTo>
                    <a:pt x="1512" y="2138"/>
                    <a:pt x="798" y="2650"/>
                    <a:pt x="143" y="3186"/>
                  </a:cubicBezTo>
                  <a:cubicBezTo>
                    <a:pt x="1" y="3287"/>
                    <a:pt x="127" y="3492"/>
                    <a:pt x="284" y="3492"/>
                  </a:cubicBezTo>
                  <a:cubicBezTo>
                    <a:pt x="312" y="3492"/>
                    <a:pt x="341" y="3486"/>
                    <a:pt x="369" y="3472"/>
                  </a:cubicBezTo>
                  <a:cubicBezTo>
                    <a:pt x="1167" y="2972"/>
                    <a:pt x="1941" y="2400"/>
                    <a:pt x="2715" y="1852"/>
                  </a:cubicBezTo>
                  <a:cubicBezTo>
                    <a:pt x="3405" y="1364"/>
                    <a:pt x="4203" y="936"/>
                    <a:pt x="4774" y="316"/>
                  </a:cubicBezTo>
                  <a:cubicBezTo>
                    <a:pt x="4895" y="175"/>
                    <a:pt x="4786" y="0"/>
                    <a:pt x="4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20" name="Google Shape;2420;p26"/>
            <p:cNvSpPr/>
            <p:nvPr/>
          </p:nvSpPr>
          <p:spPr>
            <a:xfrm flipH="1">
              <a:off x="9269507" y="65925"/>
              <a:ext cx="148270" cy="104501"/>
            </a:xfrm>
            <a:custGeom>
              <a:avLst/>
              <a:gdLst/>
              <a:ahLst/>
              <a:cxnLst/>
              <a:rect l="l" t="t" r="r" b="b"/>
              <a:pathLst>
                <a:path w="6118" h="4312" extrusionOk="0">
                  <a:moveTo>
                    <a:pt x="147" y="1"/>
                  </a:moveTo>
                  <a:cubicBezTo>
                    <a:pt x="63" y="1"/>
                    <a:pt x="1" y="86"/>
                    <a:pt x="70" y="155"/>
                  </a:cubicBezTo>
                  <a:cubicBezTo>
                    <a:pt x="892" y="1024"/>
                    <a:pt x="1904" y="1679"/>
                    <a:pt x="2880" y="2358"/>
                  </a:cubicBezTo>
                  <a:cubicBezTo>
                    <a:pt x="3820" y="3036"/>
                    <a:pt x="4761" y="3882"/>
                    <a:pt x="5856" y="4298"/>
                  </a:cubicBezTo>
                  <a:cubicBezTo>
                    <a:pt x="5879" y="4307"/>
                    <a:pt x="5901" y="4311"/>
                    <a:pt x="5921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9" y="3167"/>
                    <a:pt x="4237" y="2584"/>
                    <a:pt x="3344" y="1977"/>
                  </a:cubicBezTo>
                  <a:cubicBezTo>
                    <a:pt x="2332" y="1274"/>
                    <a:pt x="1344" y="500"/>
                    <a:pt x="201" y="12"/>
                  </a:cubicBezTo>
                  <a:cubicBezTo>
                    <a:pt x="183" y="4"/>
                    <a:pt x="164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21" name="Google Shape;2421;p26"/>
            <p:cNvSpPr/>
            <p:nvPr/>
          </p:nvSpPr>
          <p:spPr>
            <a:xfrm flipH="1">
              <a:off x="9052580" y="-103671"/>
              <a:ext cx="161744" cy="91560"/>
            </a:xfrm>
            <a:custGeom>
              <a:avLst/>
              <a:gdLst/>
              <a:ahLst/>
              <a:cxnLst/>
              <a:rect l="l" t="t" r="r" b="b"/>
              <a:pathLst>
                <a:path w="6674" h="3778" extrusionOk="0">
                  <a:moveTo>
                    <a:pt x="6405" y="1"/>
                  </a:moveTo>
                  <a:cubicBezTo>
                    <a:pt x="6389" y="1"/>
                    <a:pt x="6372" y="3"/>
                    <a:pt x="6355" y="9"/>
                  </a:cubicBezTo>
                  <a:cubicBezTo>
                    <a:pt x="5284" y="367"/>
                    <a:pt x="4284" y="1045"/>
                    <a:pt x="3307" y="1605"/>
                  </a:cubicBezTo>
                  <a:cubicBezTo>
                    <a:pt x="2236" y="2212"/>
                    <a:pt x="1164" y="2795"/>
                    <a:pt x="152" y="3498"/>
                  </a:cubicBezTo>
                  <a:cubicBezTo>
                    <a:pt x="0" y="3599"/>
                    <a:pt x="72" y="3778"/>
                    <a:pt x="207" y="3778"/>
                  </a:cubicBezTo>
                  <a:cubicBezTo>
                    <a:pt x="231" y="3778"/>
                    <a:pt x="256" y="3772"/>
                    <a:pt x="283" y="3760"/>
                  </a:cubicBezTo>
                  <a:cubicBezTo>
                    <a:pt x="1414" y="3272"/>
                    <a:pt x="2486" y="2664"/>
                    <a:pt x="3569" y="2081"/>
                  </a:cubicBezTo>
                  <a:cubicBezTo>
                    <a:pt x="4569" y="1545"/>
                    <a:pt x="5653" y="1057"/>
                    <a:pt x="6534" y="331"/>
                  </a:cubicBezTo>
                  <a:cubicBezTo>
                    <a:pt x="6673" y="224"/>
                    <a:pt x="6552" y="1"/>
                    <a:pt x="6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22" name="Google Shape;2422;p26"/>
            <p:cNvSpPr/>
            <p:nvPr/>
          </p:nvSpPr>
          <p:spPr>
            <a:xfrm flipH="1">
              <a:off x="8900093" y="33814"/>
              <a:ext cx="133704" cy="101593"/>
            </a:xfrm>
            <a:custGeom>
              <a:avLst/>
              <a:gdLst/>
              <a:ahLst/>
              <a:cxnLst/>
              <a:rect l="l" t="t" r="r" b="b"/>
              <a:pathLst>
                <a:path w="5517" h="4192" extrusionOk="0">
                  <a:moveTo>
                    <a:pt x="236" y="1"/>
                  </a:moveTo>
                  <a:cubicBezTo>
                    <a:pt x="103" y="1"/>
                    <a:pt x="1" y="182"/>
                    <a:pt x="109" y="290"/>
                  </a:cubicBezTo>
                  <a:cubicBezTo>
                    <a:pt x="883" y="1028"/>
                    <a:pt x="1752" y="1659"/>
                    <a:pt x="2597" y="2314"/>
                  </a:cubicBezTo>
                  <a:cubicBezTo>
                    <a:pt x="3419" y="2945"/>
                    <a:pt x="4252" y="3778"/>
                    <a:pt x="5205" y="4171"/>
                  </a:cubicBezTo>
                  <a:cubicBezTo>
                    <a:pt x="5235" y="4185"/>
                    <a:pt x="5264" y="4191"/>
                    <a:pt x="5292" y="4191"/>
                  </a:cubicBezTo>
                  <a:cubicBezTo>
                    <a:pt x="5427" y="4191"/>
                    <a:pt x="5516" y="4038"/>
                    <a:pt x="5407" y="3909"/>
                  </a:cubicBezTo>
                  <a:cubicBezTo>
                    <a:pt x="4800" y="3135"/>
                    <a:pt x="3847" y="2576"/>
                    <a:pt x="3062" y="1992"/>
                  </a:cubicBezTo>
                  <a:cubicBezTo>
                    <a:pt x="2169" y="1313"/>
                    <a:pt x="1276" y="623"/>
                    <a:pt x="323" y="28"/>
                  </a:cubicBezTo>
                  <a:cubicBezTo>
                    <a:pt x="294" y="9"/>
                    <a:pt x="264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23" name="Google Shape;2423;p26"/>
            <p:cNvSpPr/>
            <p:nvPr/>
          </p:nvSpPr>
          <p:spPr>
            <a:xfrm flipH="1">
              <a:off x="8736143" y="-164113"/>
              <a:ext cx="118606" cy="85041"/>
            </a:xfrm>
            <a:custGeom>
              <a:avLst/>
              <a:gdLst/>
              <a:ahLst/>
              <a:cxnLst/>
              <a:rect l="l" t="t" r="r" b="b"/>
              <a:pathLst>
                <a:path w="4894" h="3509" extrusionOk="0">
                  <a:moveTo>
                    <a:pt x="4620" y="1"/>
                  </a:moveTo>
                  <a:cubicBezTo>
                    <a:pt x="4595" y="1"/>
                    <a:pt x="4570" y="5"/>
                    <a:pt x="4544" y="15"/>
                  </a:cubicBezTo>
                  <a:cubicBezTo>
                    <a:pt x="3698" y="396"/>
                    <a:pt x="2936" y="1098"/>
                    <a:pt x="2186" y="1646"/>
                  </a:cubicBezTo>
                  <a:cubicBezTo>
                    <a:pt x="1508" y="2146"/>
                    <a:pt x="793" y="2658"/>
                    <a:pt x="139" y="3194"/>
                  </a:cubicBezTo>
                  <a:cubicBezTo>
                    <a:pt x="0" y="3302"/>
                    <a:pt x="124" y="3509"/>
                    <a:pt x="265" y="3509"/>
                  </a:cubicBezTo>
                  <a:cubicBezTo>
                    <a:pt x="294" y="3509"/>
                    <a:pt x="324" y="3500"/>
                    <a:pt x="353" y="3480"/>
                  </a:cubicBezTo>
                  <a:cubicBezTo>
                    <a:pt x="1162" y="2980"/>
                    <a:pt x="1936" y="2408"/>
                    <a:pt x="2710" y="1872"/>
                  </a:cubicBezTo>
                  <a:cubicBezTo>
                    <a:pt x="3401" y="1372"/>
                    <a:pt x="4199" y="944"/>
                    <a:pt x="4770" y="313"/>
                  </a:cubicBezTo>
                  <a:cubicBezTo>
                    <a:pt x="4893" y="179"/>
                    <a:pt x="4777" y="1"/>
                    <a:pt x="4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24" name="Google Shape;2424;p26"/>
            <p:cNvSpPr/>
            <p:nvPr/>
          </p:nvSpPr>
          <p:spPr>
            <a:xfrm flipH="1">
              <a:off x="8594320" y="22932"/>
              <a:ext cx="148245" cy="104501"/>
            </a:xfrm>
            <a:custGeom>
              <a:avLst/>
              <a:gdLst/>
              <a:ahLst/>
              <a:cxnLst/>
              <a:rect l="l" t="t" r="r" b="b"/>
              <a:pathLst>
                <a:path w="6117" h="4312" extrusionOk="0">
                  <a:moveTo>
                    <a:pt x="140" y="1"/>
                  </a:moveTo>
                  <a:cubicBezTo>
                    <a:pt x="63" y="1"/>
                    <a:pt x="0" y="88"/>
                    <a:pt x="70" y="167"/>
                  </a:cubicBezTo>
                  <a:cubicBezTo>
                    <a:pt x="891" y="1024"/>
                    <a:pt x="1903" y="1679"/>
                    <a:pt x="2868" y="2370"/>
                  </a:cubicBezTo>
                  <a:cubicBezTo>
                    <a:pt x="3820" y="3036"/>
                    <a:pt x="4761" y="3882"/>
                    <a:pt x="5844" y="4298"/>
                  </a:cubicBezTo>
                  <a:cubicBezTo>
                    <a:pt x="5869" y="4307"/>
                    <a:pt x="5891" y="4311"/>
                    <a:pt x="5912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8" y="3167"/>
                    <a:pt x="4237" y="2584"/>
                    <a:pt x="3344" y="1977"/>
                  </a:cubicBezTo>
                  <a:cubicBezTo>
                    <a:pt x="2332" y="1274"/>
                    <a:pt x="1344" y="500"/>
                    <a:pt x="189" y="12"/>
                  </a:cubicBezTo>
                  <a:cubicBezTo>
                    <a:pt x="173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25" name="Google Shape;2425;p26"/>
            <p:cNvSpPr/>
            <p:nvPr/>
          </p:nvSpPr>
          <p:spPr>
            <a:xfrm flipH="1">
              <a:off x="8377635" y="-146664"/>
              <a:ext cx="161817" cy="91754"/>
            </a:xfrm>
            <a:custGeom>
              <a:avLst/>
              <a:gdLst/>
              <a:ahLst/>
              <a:cxnLst/>
              <a:rect l="l" t="t" r="r" b="b"/>
              <a:pathLst>
                <a:path w="6677" h="3786" extrusionOk="0">
                  <a:moveTo>
                    <a:pt x="6418" y="1"/>
                  </a:moveTo>
                  <a:cubicBezTo>
                    <a:pt x="6402" y="1"/>
                    <a:pt x="6386" y="3"/>
                    <a:pt x="6369" y="9"/>
                  </a:cubicBezTo>
                  <a:cubicBezTo>
                    <a:pt x="5297" y="367"/>
                    <a:pt x="4297" y="1045"/>
                    <a:pt x="3321" y="1605"/>
                  </a:cubicBezTo>
                  <a:cubicBezTo>
                    <a:pt x="2249" y="2212"/>
                    <a:pt x="1178" y="2795"/>
                    <a:pt x="166" y="3498"/>
                  </a:cubicBezTo>
                  <a:cubicBezTo>
                    <a:pt x="0" y="3601"/>
                    <a:pt x="86" y="3785"/>
                    <a:pt x="229" y="3785"/>
                  </a:cubicBezTo>
                  <a:cubicBezTo>
                    <a:pt x="250" y="3785"/>
                    <a:pt x="273" y="3781"/>
                    <a:pt x="297" y="3772"/>
                  </a:cubicBezTo>
                  <a:cubicBezTo>
                    <a:pt x="1428" y="3272"/>
                    <a:pt x="2499" y="2664"/>
                    <a:pt x="3583" y="2081"/>
                  </a:cubicBezTo>
                  <a:cubicBezTo>
                    <a:pt x="4583" y="1545"/>
                    <a:pt x="5667" y="1057"/>
                    <a:pt x="6548" y="331"/>
                  </a:cubicBezTo>
                  <a:cubicBezTo>
                    <a:pt x="6676" y="224"/>
                    <a:pt x="6564" y="1"/>
                    <a:pt x="6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26" name="Google Shape;2426;p26"/>
            <p:cNvSpPr/>
            <p:nvPr/>
          </p:nvSpPr>
          <p:spPr>
            <a:xfrm flipH="1">
              <a:off x="8224833" y="-9179"/>
              <a:ext cx="133753" cy="101763"/>
            </a:xfrm>
            <a:custGeom>
              <a:avLst/>
              <a:gdLst/>
              <a:ahLst/>
              <a:cxnLst/>
              <a:rect l="l" t="t" r="r" b="b"/>
              <a:pathLst>
                <a:path w="5519" h="4199" extrusionOk="0">
                  <a:moveTo>
                    <a:pt x="236" y="1"/>
                  </a:moveTo>
                  <a:cubicBezTo>
                    <a:pt x="103" y="1"/>
                    <a:pt x="0" y="183"/>
                    <a:pt x="109" y="301"/>
                  </a:cubicBezTo>
                  <a:cubicBezTo>
                    <a:pt x="882" y="1028"/>
                    <a:pt x="1752" y="1671"/>
                    <a:pt x="2597" y="2325"/>
                  </a:cubicBezTo>
                  <a:cubicBezTo>
                    <a:pt x="3418" y="2945"/>
                    <a:pt x="4252" y="3778"/>
                    <a:pt x="5204" y="4183"/>
                  </a:cubicBezTo>
                  <a:cubicBezTo>
                    <a:pt x="5231" y="4193"/>
                    <a:pt x="5257" y="4198"/>
                    <a:pt x="5282" y="4198"/>
                  </a:cubicBezTo>
                  <a:cubicBezTo>
                    <a:pt x="5423" y="4198"/>
                    <a:pt x="5518" y="4041"/>
                    <a:pt x="5407" y="3909"/>
                  </a:cubicBezTo>
                  <a:cubicBezTo>
                    <a:pt x="4800" y="3135"/>
                    <a:pt x="3847" y="2575"/>
                    <a:pt x="3061" y="1992"/>
                  </a:cubicBezTo>
                  <a:cubicBezTo>
                    <a:pt x="2168" y="1325"/>
                    <a:pt x="1275" y="623"/>
                    <a:pt x="323" y="28"/>
                  </a:cubicBezTo>
                  <a:cubicBezTo>
                    <a:pt x="294" y="9"/>
                    <a:pt x="264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27" name="Google Shape;2427;p26"/>
            <p:cNvSpPr/>
            <p:nvPr/>
          </p:nvSpPr>
          <p:spPr>
            <a:xfrm flipH="1">
              <a:off x="8061344" y="-206912"/>
              <a:ext cx="118315" cy="84847"/>
            </a:xfrm>
            <a:custGeom>
              <a:avLst/>
              <a:gdLst/>
              <a:ahLst/>
              <a:cxnLst/>
              <a:rect l="l" t="t" r="r" b="b"/>
              <a:pathLst>
                <a:path w="4882" h="3501" extrusionOk="0">
                  <a:moveTo>
                    <a:pt x="4615" y="0"/>
                  </a:moveTo>
                  <a:cubicBezTo>
                    <a:pt x="4586" y="0"/>
                    <a:pt x="4556" y="6"/>
                    <a:pt x="4525" y="19"/>
                  </a:cubicBezTo>
                  <a:cubicBezTo>
                    <a:pt x="3679" y="388"/>
                    <a:pt x="2917" y="1090"/>
                    <a:pt x="2179" y="1638"/>
                  </a:cubicBezTo>
                  <a:cubicBezTo>
                    <a:pt x="1489" y="2138"/>
                    <a:pt x="774" y="2650"/>
                    <a:pt x="119" y="3186"/>
                  </a:cubicBezTo>
                  <a:cubicBezTo>
                    <a:pt x="1" y="3294"/>
                    <a:pt x="120" y="3501"/>
                    <a:pt x="258" y="3501"/>
                  </a:cubicBezTo>
                  <a:cubicBezTo>
                    <a:pt x="287" y="3501"/>
                    <a:pt x="317" y="3492"/>
                    <a:pt x="346" y="3472"/>
                  </a:cubicBezTo>
                  <a:cubicBezTo>
                    <a:pt x="1155" y="2984"/>
                    <a:pt x="1929" y="2400"/>
                    <a:pt x="2703" y="1864"/>
                  </a:cubicBezTo>
                  <a:cubicBezTo>
                    <a:pt x="3382" y="1364"/>
                    <a:pt x="4191" y="936"/>
                    <a:pt x="4751" y="317"/>
                  </a:cubicBezTo>
                  <a:cubicBezTo>
                    <a:pt x="4882" y="175"/>
                    <a:pt x="4774" y="0"/>
                    <a:pt x="4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28" name="Google Shape;2428;p26"/>
            <p:cNvSpPr/>
            <p:nvPr/>
          </p:nvSpPr>
          <p:spPr>
            <a:xfrm flipH="1">
              <a:off x="7919133" y="-20158"/>
              <a:ext cx="148197" cy="104671"/>
            </a:xfrm>
            <a:custGeom>
              <a:avLst/>
              <a:gdLst/>
              <a:ahLst/>
              <a:cxnLst/>
              <a:rect l="l" t="t" r="r" b="b"/>
              <a:pathLst>
                <a:path w="6115" h="4319" extrusionOk="0">
                  <a:moveTo>
                    <a:pt x="134" y="0"/>
                  </a:moveTo>
                  <a:cubicBezTo>
                    <a:pt x="59" y="0"/>
                    <a:pt x="0" y="93"/>
                    <a:pt x="68" y="171"/>
                  </a:cubicBezTo>
                  <a:cubicBezTo>
                    <a:pt x="890" y="1028"/>
                    <a:pt x="1902" y="1683"/>
                    <a:pt x="2866" y="2374"/>
                  </a:cubicBezTo>
                  <a:cubicBezTo>
                    <a:pt x="3819" y="3040"/>
                    <a:pt x="4759" y="3886"/>
                    <a:pt x="5843" y="4302"/>
                  </a:cubicBezTo>
                  <a:cubicBezTo>
                    <a:pt x="5870" y="4314"/>
                    <a:pt x="5894" y="4318"/>
                    <a:pt x="5917" y="4318"/>
                  </a:cubicBezTo>
                  <a:cubicBezTo>
                    <a:pt x="6064" y="4318"/>
                    <a:pt x="6114" y="4106"/>
                    <a:pt x="6021" y="3993"/>
                  </a:cubicBezTo>
                  <a:cubicBezTo>
                    <a:pt x="5307" y="3171"/>
                    <a:pt x="4235" y="2588"/>
                    <a:pt x="3342" y="1981"/>
                  </a:cubicBezTo>
                  <a:cubicBezTo>
                    <a:pt x="2330" y="1290"/>
                    <a:pt x="1342" y="516"/>
                    <a:pt x="187" y="16"/>
                  </a:cubicBezTo>
                  <a:cubicBezTo>
                    <a:pt x="170" y="5"/>
                    <a:pt x="15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29" name="Google Shape;2429;p26"/>
            <p:cNvSpPr/>
            <p:nvPr/>
          </p:nvSpPr>
          <p:spPr>
            <a:xfrm flipH="1">
              <a:off x="9544114" y="-260957"/>
              <a:ext cx="134238" cy="101739"/>
            </a:xfrm>
            <a:custGeom>
              <a:avLst/>
              <a:gdLst/>
              <a:ahLst/>
              <a:cxnLst/>
              <a:rect l="l" t="t" r="r" b="b"/>
              <a:pathLst>
                <a:path w="5539" h="4198" extrusionOk="0">
                  <a:moveTo>
                    <a:pt x="252" y="0"/>
                  </a:moveTo>
                  <a:cubicBezTo>
                    <a:pt x="114" y="0"/>
                    <a:pt x="0" y="186"/>
                    <a:pt x="130" y="296"/>
                  </a:cubicBezTo>
                  <a:cubicBezTo>
                    <a:pt x="904" y="1023"/>
                    <a:pt x="1761" y="1665"/>
                    <a:pt x="2607" y="2320"/>
                  </a:cubicBezTo>
                  <a:cubicBezTo>
                    <a:pt x="3428" y="2939"/>
                    <a:pt x="4262" y="3785"/>
                    <a:pt x="5214" y="4178"/>
                  </a:cubicBezTo>
                  <a:cubicBezTo>
                    <a:pt x="5243" y="4191"/>
                    <a:pt x="5272" y="4197"/>
                    <a:pt x="5299" y="4197"/>
                  </a:cubicBezTo>
                  <a:cubicBezTo>
                    <a:pt x="5439" y="4197"/>
                    <a:pt x="5538" y="4036"/>
                    <a:pt x="5428" y="3916"/>
                  </a:cubicBezTo>
                  <a:cubicBezTo>
                    <a:pt x="4809" y="3142"/>
                    <a:pt x="3857" y="2570"/>
                    <a:pt x="3071" y="1987"/>
                  </a:cubicBezTo>
                  <a:cubicBezTo>
                    <a:pt x="2178" y="1320"/>
                    <a:pt x="1285" y="618"/>
                    <a:pt x="333" y="22"/>
                  </a:cubicBezTo>
                  <a:cubicBezTo>
                    <a:pt x="306" y="7"/>
                    <a:pt x="279" y="0"/>
                    <a:pt x="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30" name="Google Shape;2430;p26"/>
            <p:cNvSpPr/>
            <p:nvPr/>
          </p:nvSpPr>
          <p:spPr>
            <a:xfrm flipH="1">
              <a:off x="9380770" y="-458423"/>
              <a:ext cx="118630" cy="84653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22" y="0"/>
                  </a:moveTo>
                  <a:cubicBezTo>
                    <a:pt x="4597" y="0"/>
                    <a:pt x="4571" y="5"/>
                    <a:pt x="4545" y="15"/>
                  </a:cubicBezTo>
                  <a:cubicBezTo>
                    <a:pt x="3700" y="396"/>
                    <a:pt x="2938" y="1086"/>
                    <a:pt x="2200" y="1646"/>
                  </a:cubicBezTo>
                  <a:cubicBezTo>
                    <a:pt x="1509" y="2146"/>
                    <a:pt x="795" y="2658"/>
                    <a:pt x="140" y="3194"/>
                  </a:cubicBezTo>
                  <a:cubicBezTo>
                    <a:pt x="1" y="3293"/>
                    <a:pt x="128" y="3493"/>
                    <a:pt x="277" y="3493"/>
                  </a:cubicBezTo>
                  <a:cubicBezTo>
                    <a:pt x="307" y="3493"/>
                    <a:pt x="337" y="3485"/>
                    <a:pt x="366" y="3467"/>
                  </a:cubicBezTo>
                  <a:cubicBezTo>
                    <a:pt x="1164" y="2979"/>
                    <a:pt x="1938" y="2396"/>
                    <a:pt x="2712" y="1860"/>
                  </a:cubicBezTo>
                  <a:cubicBezTo>
                    <a:pt x="3402" y="1372"/>
                    <a:pt x="4200" y="943"/>
                    <a:pt x="4771" y="312"/>
                  </a:cubicBezTo>
                  <a:cubicBezTo>
                    <a:pt x="4895" y="179"/>
                    <a:pt x="4778" y="0"/>
                    <a:pt x="4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31" name="Google Shape;2431;p26"/>
            <p:cNvSpPr/>
            <p:nvPr/>
          </p:nvSpPr>
          <p:spPr>
            <a:xfrm flipH="1">
              <a:off x="9238898" y="-271668"/>
              <a:ext cx="148245" cy="104477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90" y="1024"/>
                    <a:pt x="1914" y="1679"/>
                    <a:pt x="2878" y="2358"/>
                  </a:cubicBezTo>
                  <a:cubicBezTo>
                    <a:pt x="3830" y="3036"/>
                    <a:pt x="4759" y="3881"/>
                    <a:pt x="5854" y="4298"/>
                  </a:cubicBezTo>
                  <a:cubicBezTo>
                    <a:pt x="5878" y="4307"/>
                    <a:pt x="5899" y="4311"/>
                    <a:pt x="5919" y="4311"/>
                  </a:cubicBezTo>
                  <a:cubicBezTo>
                    <a:pt x="6063" y="4311"/>
                    <a:pt x="6117" y="4104"/>
                    <a:pt x="6033" y="3989"/>
                  </a:cubicBezTo>
                  <a:cubicBezTo>
                    <a:pt x="5319" y="3167"/>
                    <a:pt x="4247" y="2584"/>
                    <a:pt x="3354" y="1977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32" name="Google Shape;2432;p26"/>
            <p:cNvSpPr/>
            <p:nvPr/>
          </p:nvSpPr>
          <p:spPr>
            <a:xfrm flipH="1">
              <a:off x="9021995" y="-441265"/>
              <a:ext cx="161744" cy="91560"/>
            </a:xfrm>
            <a:custGeom>
              <a:avLst/>
              <a:gdLst/>
              <a:ahLst/>
              <a:cxnLst/>
              <a:rect l="l" t="t" r="r" b="b"/>
              <a:pathLst>
                <a:path w="6674" h="3778" extrusionOk="0">
                  <a:moveTo>
                    <a:pt x="6405" y="0"/>
                  </a:moveTo>
                  <a:cubicBezTo>
                    <a:pt x="6389" y="0"/>
                    <a:pt x="6372" y="3"/>
                    <a:pt x="6355" y="9"/>
                  </a:cubicBezTo>
                  <a:cubicBezTo>
                    <a:pt x="5284" y="366"/>
                    <a:pt x="4296" y="1045"/>
                    <a:pt x="3307" y="1605"/>
                  </a:cubicBezTo>
                  <a:cubicBezTo>
                    <a:pt x="2236" y="2212"/>
                    <a:pt x="1164" y="2795"/>
                    <a:pt x="152" y="3498"/>
                  </a:cubicBezTo>
                  <a:cubicBezTo>
                    <a:pt x="0" y="3599"/>
                    <a:pt x="72" y="3778"/>
                    <a:pt x="207" y="3778"/>
                  </a:cubicBezTo>
                  <a:cubicBezTo>
                    <a:pt x="231" y="3778"/>
                    <a:pt x="257" y="3772"/>
                    <a:pt x="283" y="3760"/>
                  </a:cubicBezTo>
                  <a:cubicBezTo>
                    <a:pt x="1414" y="3271"/>
                    <a:pt x="2486" y="2664"/>
                    <a:pt x="3581" y="2081"/>
                  </a:cubicBezTo>
                  <a:cubicBezTo>
                    <a:pt x="4570" y="1545"/>
                    <a:pt x="5665" y="1057"/>
                    <a:pt x="6534" y="331"/>
                  </a:cubicBezTo>
                  <a:cubicBezTo>
                    <a:pt x="6673" y="223"/>
                    <a:pt x="6552" y="0"/>
                    <a:pt x="6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33" name="Google Shape;2433;p26"/>
            <p:cNvSpPr/>
            <p:nvPr/>
          </p:nvSpPr>
          <p:spPr>
            <a:xfrm flipH="1">
              <a:off x="8868951" y="-303780"/>
              <a:ext cx="134141" cy="101569"/>
            </a:xfrm>
            <a:custGeom>
              <a:avLst/>
              <a:gdLst/>
              <a:ahLst/>
              <a:cxnLst/>
              <a:rect l="l" t="t" r="r" b="b"/>
              <a:pathLst>
                <a:path w="5535" h="4191" extrusionOk="0">
                  <a:moveTo>
                    <a:pt x="242" y="0"/>
                  </a:moveTo>
                  <a:cubicBezTo>
                    <a:pt x="107" y="0"/>
                    <a:pt x="0" y="181"/>
                    <a:pt x="128" y="289"/>
                  </a:cubicBezTo>
                  <a:cubicBezTo>
                    <a:pt x="902" y="1016"/>
                    <a:pt x="1759" y="1658"/>
                    <a:pt x="2604" y="2313"/>
                  </a:cubicBezTo>
                  <a:cubicBezTo>
                    <a:pt x="3426" y="2944"/>
                    <a:pt x="4259" y="3778"/>
                    <a:pt x="5212" y="4171"/>
                  </a:cubicBezTo>
                  <a:cubicBezTo>
                    <a:pt x="5242" y="4185"/>
                    <a:pt x="5271" y="4191"/>
                    <a:pt x="5299" y="4191"/>
                  </a:cubicBezTo>
                  <a:cubicBezTo>
                    <a:pt x="5438" y="4191"/>
                    <a:pt x="5535" y="4037"/>
                    <a:pt x="5426" y="3909"/>
                  </a:cubicBezTo>
                  <a:cubicBezTo>
                    <a:pt x="4807" y="3135"/>
                    <a:pt x="3854" y="2563"/>
                    <a:pt x="3069" y="1992"/>
                  </a:cubicBezTo>
                  <a:cubicBezTo>
                    <a:pt x="2176" y="1313"/>
                    <a:pt x="1283" y="623"/>
                    <a:pt x="330" y="27"/>
                  </a:cubicBezTo>
                  <a:cubicBezTo>
                    <a:pt x="301" y="9"/>
                    <a:pt x="271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34" name="Google Shape;2434;p26"/>
            <p:cNvSpPr/>
            <p:nvPr/>
          </p:nvSpPr>
          <p:spPr>
            <a:xfrm flipH="1">
              <a:off x="8705631" y="-501247"/>
              <a:ext cx="118630" cy="84653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34" y="1"/>
                  </a:moveTo>
                  <a:cubicBezTo>
                    <a:pt x="4606" y="1"/>
                    <a:pt x="4577" y="7"/>
                    <a:pt x="4548" y="20"/>
                  </a:cubicBezTo>
                  <a:cubicBezTo>
                    <a:pt x="3703" y="389"/>
                    <a:pt x="2941" y="1091"/>
                    <a:pt x="2202" y="1639"/>
                  </a:cubicBezTo>
                  <a:cubicBezTo>
                    <a:pt x="1512" y="2139"/>
                    <a:pt x="797" y="2651"/>
                    <a:pt x="143" y="3187"/>
                  </a:cubicBezTo>
                  <a:cubicBezTo>
                    <a:pt x="1" y="3288"/>
                    <a:pt x="135" y="3493"/>
                    <a:pt x="288" y="3493"/>
                  </a:cubicBezTo>
                  <a:cubicBezTo>
                    <a:pt x="315" y="3493"/>
                    <a:pt x="342" y="3487"/>
                    <a:pt x="369" y="3472"/>
                  </a:cubicBezTo>
                  <a:cubicBezTo>
                    <a:pt x="1167" y="2972"/>
                    <a:pt x="1940" y="2401"/>
                    <a:pt x="2714" y="1865"/>
                  </a:cubicBezTo>
                  <a:cubicBezTo>
                    <a:pt x="3405" y="1365"/>
                    <a:pt x="4203" y="936"/>
                    <a:pt x="4774" y="317"/>
                  </a:cubicBezTo>
                  <a:cubicBezTo>
                    <a:pt x="4895" y="176"/>
                    <a:pt x="4786" y="1"/>
                    <a:pt x="4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35" name="Google Shape;2435;p26"/>
            <p:cNvSpPr/>
            <p:nvPr/>
          </p:nvSpPr>
          <p:spPr>
            <a:xfrm flipH="1">
              <a:off x="8563687" y="-314661"/>
              <a:ext cx="148245" cy="104477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89" y="1024"/>
                    <a:pt x="1901" y="1679"/>
                    <a:pt x="2878" y="2369"/>
                  </a:cubicBezTo>
                  <a:cubicBezTo>
                    <a:pt x="3830" y="3036"/>
                    <a:pt x="4759" y="3881"/>
                    <a:pt x="5854" y="4298"/>
                  </a:cubicBezTo>
                  <a:cubicBezTo>
                    <a:pt x="5877" y="4307"/>
                    <a:pt x="5899" y="4311"/>
                    <a:pt x="5918" y="4311"/>
                  </a:cubicBezTo>
                  <a:cubicBezTo>
                    <a:pt x="6062" y="4311"/>
                    <a:pt x="6116" y="4104"/>
                    <a:pt x="6033" y="3989"/>
                  </a:cubicBezTo>
                  <a:cubicBezTo>
                    <a:pt x="5318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0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36" name="Google Shape;2436;p26"/>
            <p:cNvSpPr/>
            <p:nvPr/>
          </p:nvSpPr>
          <p:spPr>
            <a:xfrm flipH="1">
              <a:off x="8346856" y="-484064"/>
              <a:ext cx="161938" cy="91366"/>
            </a:xfrm>
            <a:custGeom>
              <a:avLst/>
              <a:gdLst/>
              <a:ahLst/>
              <a:cxnLst/>
              <a:rect l="l" t="t" r="r" b="b"/>
              <a:pathLst>
                <a:path w="6682" h="3770" extrusionOk="0">
                  <a:moveTo>
                    <a:pt x="6424" y="1"/>
                  </a:moveTo>
                  <a:cubicBezTo>
                    <a:pt x="6405" y="1"/>
                    <a:pt x="6386" y="5"/>
                    <a:pt x="6366" y="13"/>
                  </a:cubicBezTo>
                  <a:cubicBezTo>
                    <a:pt x="5295" y="370"/>
                    <a:pt x="4306" y="1037"/>
                    <a:pt x="3318" y="1597"/>
                  </a:cubicBezTo>
                  <a:cubicBezTo>
                    <a:pt x="2247" y="2216"/>
                    <a:pt x="1175" y="2787"/>
                    <a:pt x="163" y="3490"/>
                  </a:cubicBezTo>
                  <a:cubicBezTo>
                    <a:pt x="1" y="3591"/>
                    <a:pt x="80" y="3770"/>
                    <a:pt x="217" y="3770"/>
                  </a:cubicBezTo>
                  <a:cubicBezTo>
                    <a:pt x="241" y="3770"/>
                    <a:pt x="267" y="3764"/>
                    <a:pt x="294" y="3752"/>
                  </a:cubicBezTo>
                  <a:cubicBezTo>
                    <a:pt x="1425" y="3263"/>
                    <a:pt x="2497" y="2656"/>
                    <a:pt x="3592" y="2073"/>
                  </a:cubicBezTo>
                  <a:cubicBezTo>
                    <a:pt x="4580" y="1537"/>
                    <a:pt x="5676" y="1049"/>
                    <a:pt x="6545" y="323"/>
                  </a:cubicBezTo>
                  <a:cubicBezTo>
                    <a:pt x="6681" y="217"/>
                    <a:pt x="6567" y="1"/>
                    <a:pt x="64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37" name="Google Shape;2437;p26"/>
            <p:cNvSpPr/>
            <p:nvPr/>
          </p:nvSpPr>
          <p:spPr>
            <a:xfrm flipH="1">
              <a:off x="8194006" y="-346773"/>
              <a:ext cx="133995" cy="101763"/>
            </a:xfrm>
            <a:custGeom>
              <a:avLst/>
              <a:gdLst/>
              <a:ahLst/>
              <a:cxnLst/>
              <a:rect l="l" t="t" r="r" b="b"/>
              <a:pathLst>
                <a:path w="5529" h="4199" extrusionOk="0">
                  <a:moveTo>
                    <a:pt x="236" y="0"/>
                  </a:moveTo>
                  <a:cubicBezTo>
                    <a:pt x="103" y="0"/>
                    <a:pt x="1" y="181"/>
                    <a:pt x="109" y="289"/>
                  </a:cubicBezTo>
                  <a:cubicBezTo>
                    <a:pt x="883" y="1027"/>
                    <a:pt x="1752" y="1658"/>
                    <a:pt x="2597" y="2325"/>
                  </a:cubicBezTo>
                  <a:cubicBezTo>
                    <a:pt x="3419" y="2944"/>
                    <a:pt x="4252" y="3778"/>
                    <a:pt x="5204" y="4183"/>
                  </a:cubicBezTo>
                  <a:cubicBezTo>
                    <a:pt x="5231" y="4193"/>
                    <a:pt x="5257" y="4198"/>
                    <a:pt x="5283" y="4198"/>
                  </a:cubicBezTo>
                  <a:cubicBezTo>
                    <a:pt x="5426" y="4198"/>
                    <a:pt x="5528" y="4040"/>
                    <a:pt x="5407" y="3909"/>
                  </a:cubicBezTo>
                  <a:cubicBezTo>
                    <a:pt x="4800" y="3135"/>
                    <a:pt x="3847" y="2575"/>
                    <a:pt x="3061" y="1992"/>
                  </a:cubicBezTo>
                  <a:cubicBezTo>
                    <a:pt x="2168" y="1325"/>
                    <a:pt x="1275" y="623"/>
                    <a:pt x="323" y="27"/>
                  </a:cubicBezTo>
                  <a:cubicBezTo>
                    <a:pt x="294" y="8"/>
                    <a:pt x="264" y="0"/>
                    <a:pt x="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38" name="Google Shape;2438;p26"/>
            <p:cNvSpPr/>
            <p:nvPr/>
          </p:nvSpPr>
          <p:spPr>
            <a:xfrm flipH="1">
              <a:off x="8030759" y="-544506"/>
              <a:ext cx="118243" cy="84847"/>
            </a:xfrm>
            <a:custGeom>
              <a:avLst/>
              <a:gdLst/>
              <a:ahLst/>
              <a:cxnLst/>
              <a:rect l="l" t="t" r="r" b="b"/>
              <a:pathLst>
                <a:path w="4879" h="3501" extrusionOk="0">
                  <a:moveTo>
                    <a:pt x="4619" y="0"/>
                  </a:moveTo>
                  <a:cubicBezTo>
                    <a:pt x="4592" y="0"/>
                    <a:pt x="4563" y="6"/>
                    <a:pt x="4534" y="19"/>
                  </a:cubicBezTo>
                  <a:cubicBezTo>
                    <a:pt x="3676" y="388"/>
                    <a:pt x="2926" y="1090"/>
                    <a:pt x="2176" y="1638"/>
                  </a:cubicBezTo>
                  <a:cubicBezTo>
                    <a:pt x="1498" y="2138"/>
                    <a:pt x="783" y="2650"/>
                    <a:pt x="128" y="3186"/>
                  </a:cubicBezTo>
                  <a:cubicBezTo>
                    <a:pt x="0" y="3294"/>
                    <a:pt x="125" y="3501"/>
                    <a:pt x="260" y="3501"/>
                  </a:cubicBezTo>
                  <a:cubicBezTo>
                    <a:pt x="288" y="3501"/>
                    <a:pt x="316" y="3492"/>
                    <a:pt x="343" y="3471"/>
                  </a:cubicBezTo>
                  <a:cubicBezTo>
                    <a:pt x="1152" y="2971"/>
                    <a:pt x="1926" y="2400"/>
                    <a:pt x="2700" y="1864"/>
                  </a:cubicBezTo>
                  <a:cubicBezTo>
                    <a:pt x="3379" y="1364"/>
                    <a:pt x="4188" y="935"/>
                    <a:pt x="4748" y="316"/>
                  </a:cubicBezTo>
                  <a:cubicBezTo>
                    <a:pt x="4879" y="175"/>
                    <a:pt x="4771" y="0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439" name="Google Shape;2439;p26"/>
          <p:cNvSpPr/>
          <p:nvPr/>
        </p:nvSpPr>
        <p:spPr>
          <a:xfrm rot="920968">
            <a:off x="-979954" y="5008221"/>
            <a:ext cx="1718579" cy="1883244"/>
          </a:xfrm>
          <a:custGeom>
            <a:avLst/>
            <a:gdLst/>
            <a:ahLst/>
            <a:cxnLst/>
            <a:rect l="l" t="t" r="r" b="b"/>
            <a:pathLst>
              <a:path w="53186" h="58282" extrusionOk="0">
                <a:moveTo>
                  <a:pt x="0" y="1"/>
                </a:moveTo>
                <a:cubicBezTo>
                  <a:pt x="4" y="1"/>
                  <a:pt x="8" y="2"/>
                  <a:pt x="12" y="2"/>
                </a:cubicBezTo>
                <a:lnTo>
                  <a:pt x="12" y="2"/>
                </a:lnTo>
                <a:lnTo>
                  <a:pt x="12" y="1"/>
                </a:lnTo>
                <a:close/>
                <a:moveTo>
                  <a:pt x="12" y="2"/>
                </a:moveTo>
                <a:lnTo>
                  <a:pt x="12" y="58282"/>
                </a:lnTo>
                <a:lnTo>
                  <a:pt x="49173" y="58282"/>
                </a:lnTo>
                <a:cubicBezTo>
                  <a:pt x="52066" y="51603"/>
                  <a:pt x="53185" y="44530"/>
                  <a:pt x="51792" y="37327"/>
                </a:cubicBezTo>
                <a:cubicBezTo>
                  <a:pt x="50697" y="31707"/>
                  <a:pt x="48494" y="26302"/>
                  <a:pt x="46339" y="21039"/>
                </a:cubicBezTo>
                <a:cubicBezTo>
                  <a:pt x="41755" y="9883"/>
                  <a:pt x="27623" y="6347"/>
                  <a:pt x="17240" y="3430"/>
                </a:cubicBezTo>
                <a:cubicBezTo>
                  <a:pt x="11517" y="1824"/>
                  <a:pt x="5925" y="467"/>
                  <a:pt x="12" y="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40" name="Google Shape;2440;p26"/>
          <p:cNvSpPr/>
          <p:nvPr/>
        </p:nvSpPr>
        <p:spPr>
          <a:xfrm rot="10440809">
            <a:off x="9966872" y="-1261342"/>
            <a:ext cx="5515697" cy="4676219"/>
          </a:xfrm>
          <a:custGeom>
            <a:avLst/>
            <a:gdLst/>
            <a:ahLst/>
            <a:cxnLst/>
            <a:rect l="l" t="t" r="r" b="b"/>
            <a:pathLst>
              <a:path w="165462" h="140279" extrusionOk="0">
                <a:moveTo>
                  <a:pt x="118729" y="1"/>
                </a:moveTo>
                <a:lnTo>
                  <a:pt x="118622" y="489"/>
                </a:lnTo>
                <a:cubicBezTo>
                  <a:pt x="119634" y="691"/>
                  <a:pt x="120694" y="870"/>
                  <a:pt x="121813" y="1048"/>
                </a:cubicBezTo>
                <a:cubicBezTo>
                  <a:pt x="124611" y="1513"/>
                  <a:pt x="127516" y="2001"/>
                  <a:pt x="129969" y="3001"/>
                </a:cubicBezTo>
                <a:cubicBezTo>
                  <a:pt x="135470" y="5251"/>
                  <a:pt x="141887" y="9799"/>
                  <a:pt x="146042" y="13312"/>
                </a:cubicBezTo>
                <a:cubicBezTo>
                  <a:pt x="153555" y="19658"/>
                  <a:pt x="159258" y="27087"/>
                  <a:pt x="163021" y="35374"/>
                </a:cubicBezTo>
                <a:cubicBezTo>
                  <a:pt x="165461" y="40791"/>
                  <a:pt x="165354" y="48638"/>
                  <a:pt x="162711" y="59377"/>
                </a:cubicBezTo>
                <a:cubicBezTo>
                  <a:pt x="161330" y="64973"/>
                  <a:pt x="159901" y="70759"/>
                  <a:pt x="156710" y="76355"/>
                </a:cubicBezTo>
                <a:cubicBezTo>
                  <a:pt x="150233" y="87726"/>
                  <a:pt x="140970" y="95381"/>
                  <a:pt x="128350" y="99727"/>
                </a:cubicBezTo>
                <a:cubicBezTo>
                  <a:pt x="125683" y="100632"/>
                  <a:pt x="122980" y="101525"/>
                  <a:pt x="120337" y="102382"/>
                </a:cubicBezTo>
                <a:cubicBezTo>
                  <a:pt x="113788" y="104502"/>
                  <a:pt x="107014" y="106704"/>
                  <a:pt x="100560" y="109621"/>
                </a:cubicBezTo>
                <a:cubicBezTo>
                  <a:pt x="94381" y="112419"/>
                  <a:pt x="89250" y="116944"/>
                  <a:pt x="84273" y="121337"/>
                </a:cubicBezTo>
                <a:cubicBezTo>
                  <a:pt x="81689" y="123635"/>
                  <a:pt x="78998" y="125992"/>
                  <a:pt x="76212" y="128076"/>
                </a:cubicBezTo>
                <a:cubicBezTo>
                  <a:pt x="68461" y="133862"/>
                  <a:pt x="58650" y="138030"/>
                  <a:pt x="50007" y="139220"/>
                </a:cubicBezTo>
                <a:cubicBezTo>
                  <a:pt x="47215" y="139604"/>
                  <a:pt x="44456" y="139774"/>
                  <a:pt x="41719" y="139774"/>
                </a:cubicBezTo>
                <a:cubicBezTo>
                  <a:pt x="32665" y="139774"/>
                  <a:pt x="23857" y="137915"/>
                  <a:pt x="14943" y="135803"/>
                </a:cubicBezTo>
                <a:cubicBezTo>
                  <a:pt x="9728" y="134565"/>
                  <a:pt x="4644" y="132719"/>
                  <a:pt x="215" y="130481"/>
                </a:cubicBezTo>
                <a:lnTo>
                  <a:pt x="0" y="130921"/>
                </a:lnTo>
                <a:cubicBezTo>
                  <a:pt x="4465" y="133196"/>
                  <a:pt x="9585" y="135065"/>
                  <a:pt x="14835" y="136291"/>
                </a:cubicBezTo>
                <a:cubicBezTo>
                  <a:pt x="23791" y="138411"/>
                  <a:pt x="32635" y="140279"/>
                  <a:pt x="41738" y="140279"/>
                </a:cubicBezTo>
                <a:cubicBezTo>
                  <a:pt x="44494" y="140279"/>
                  <a:pt x="47275" y="140108"/>
                  <a:pt x="50090" y="139720"/>
                </a:cubicBezTo>
                <a:cubicBezTo>
                  <a:pt x="58829" y="138518"/>
                  <a:pt x="68711" y="134315"/>
                  <a:pt x="76546" y="128481"/>
                </a:cubicBezTo>
                <a:cubicBezTo>
                  <a:pt x="79355" y="126397"/>
                  <a:pt x="82046" y="124016"/>
                  <a:pt x="84630" y="121742"/>
                </a:cubicBezTo>
                <a:cubicBezTo>
                  <a:pt x="89583" y="117384"/>
                  <a:pt x="94679" y="112872"/>
                  <a:pt x="100799" y="110097"/>
                </a:cubicBezTo>
                <a:cubicBezTo>
                  <a:pt x="107228" y="107180"/>
                  <a:pt x="114003" y="105002"/>
                  <a:pt x="120539" y="102870"/>
                </a:cubicBezTo>
                <a:cubicBezTo>
                  <a:pt x="123170" y="102001"/>
                  <a:pt x="125897" y="101132"/>
                  <a:pt x="128552" y="100203"/>
                </a:cubicBezTo>
                <a:cubicBezTo>
                  <a:pt x="141292" y="95810"/>
                  <a:pt x="150674" y="88095"/>
                  <a:pt x="157210" y="76605"/>
                </a:cubicBezTo>
                <a:cubicBezTo>
                  <a:pt x="160425" y="70950"/>
                  <a:pt x="161866" y="65128"/>
                  <a:pt x="163247" y="59496"/>
                </a:cubicBezTo>
                <a:cubicBezTo>
                  <a:pt x="164628" y="53888"/>
                  <a:pt x="165330" y="49030"/>
                  <a:pt x="165330" y="44911"/>
                </a:cubicBezTo>
                <a:cubicBezTo>
                  <a:pt x="165330" y="41053"/>
                  <a:pt x="164735" y="37827"/>
                  <a:pt x="163485" y="35160"/>
                </a:cubicBezTo>
                <a:cubicBezTo>
                  <a:pt x="159687" y="26802"/>
                  <a:pt x="153924" y="19313"/>
                  <a:pt x="146364" y="12931"/>
                </a:cubicBezTo>
                <a:cubicBezTo>
                  <a:pt x="142185" y="9383"/>
                  <a:pt x="135732" y="4799"/>
                  <a:pt x="130159" y="2537"/>
                </a:cubicBezTo>
                <a:cubicBezTo>
                  <a:pt x="127647" y="1513"/>
                  <a:pt x="124730" y="1036"/>
                  <a:pt x="121896" y="560"/>
                </a:cubicBezTo>
                <a:cubicBezTo>
                  <a:pt x="120789" y="370"/>
                  <a:pt x="119741" y="203"/>
                  <a:pt x="118729" y="1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41" name="Google Shape;2441;p26"/>
          <p:cNvSpPr/>
          <p:nvPr/>
        </p:nvSpPr>
        <p:spPr>
          <a:xfrm rot="5400000" flipH="1">
            <a:off x="10560684" y="1145608"/>
            <a:ext cx="998968" cy="1045385"/>
          </a:xfrm>
          <a:custGeom>
            <a:avLst/>
            <a:gdLst/>
            <a:ahLst/>
            <a:cxnLst/>
            <a:rect l="l" t="t" r="r" b="b"/>
            <a:pathLst>
              <a:path w="22956" h="22123" extrusionOk="0">
                <a:moveTo>
                  <a:pt x="11744" y="0"/>
                </a:moveTo>
                <a:cubicBezTo>
                  <a:pt x="11545" y="0"/>
                  <a:pt x="11346" y="7"/>
                  <a:pt x="11145" y="26"/>
                </a:cubicBezTo>
                <a:cubicBezTo>
                  <a:pt x="10502" y="86"/>
                  <a:pt x="9871" y="181"/>
                  <a:pt x="9240" y="300"/>
                </a:cubicBezTo>
                <a:cubicBezTo>
                  <a:pt x="8120" y="503"/>
                  <a:pt x="7061" y="800"/>
                  <a:pt x="6025" y="1300"/>
                </a:cubicBezTo>
                <a:cubicBezTo>
                  <a:pt x="5620" y="1491"/>
                  <a:pt x="5227" y="1693"/>
                  <a:pt x="4834" y="1907"/>
                </a:cubicBezTo>
                <a:cubicBezTo>
                  <a:pt x="4120" y="2288"/>
                  <a:pt x="3572" y="2765"/>
                  <a:pt x="3001" y="3336"/>
                </a:cubicBezTo>
                <a:cubicBezTo>
                  <a:pt x="2191" y="4158"/>
                  <a:pt x="1536" y="5086"/>
                  <a:pt x="1000" y="6122"/>
                </a:cubicBezTo>
                <a:cubicBezTo>
                  <a:pt x="774" y="6539"/>
                  <a:pt x="560" y="6956"/>
                  <a:pt x="465" y="7432"/>
                </a:cubicBezTo>
                <a:cubicBezTo>
                  <a:pt x="358" y="7908"/>
                  <a:pt x="310" y="8361"/>
                  <a:pt x="191" y="8825"/>
                </a:cubicBezTo>
                <a:cubicBezTo>
                  <a:pt x="0" y="9575"/>
                  <a:pt x="108" y="10385"/>
                  <a:pt x="108" y="11147"/>
                </a:cubicBezTo>
                <a:cubicBezTo>
                  <a:pt x="108" y="11992"/>
                  <a:pt x="203" y="12814"/>
                  <a:pt x="191" y="13659"/>
                </a:cubicBezTo>
                <a:cubicBezTo>
                  <a:pt x="179" y="14635"/>
                  <a:pt x="417" y="15445"/>
                  <a:pt x="786" y="16326"/>
                </a:cubicBezTo>
                <a:cubicBezTo>
                  <a:pt x="941" y="16683"/>
                  <a:pt x="1060" y="17052"/>
                  <a:pt x="1262" y="17386"/>
                </a:cubicBezTo>
                <a:cubicBezTo>
                  <a:pt x="1429" y="17647"/>
                  <a:pt x="1608" y="17909"/>
                  <a:pt x="1751" y="18183"/>
                </a:cubicBezTo>
                <a:cubicBezTo>
                  <a:pt x="1810" y="18326"/>
                  <a:pt x="1858" y="18445"/>
                  <a:pt x="1929" y="18540"/>
                </a:cubicBezTo>
                <a:cubicBezTo>
                  <a:pt x="2644" y="19564"/>
                  <a:pt x="3775" y="20445"/>
                  <a:pt x="4906" y="20969"/>
                </a:cubicBezTo>
                <a:cubicBezTo>
                  <a:pt x="5299" y="21148"/>
                  <a:pt x="5703" y="21267"/>
                  <a:pt x="6084" y="21446"/>
                </a:cubicBezTo>
                <a:cubicBezTo>
                  <a:pt x="6380" y="21613"/>
                  <a:pt x="6696" y="21706"/>
                  <a:pt x="6755" y="21706"/>
                </a:cubicBezTo>
                <a:cubicBezTo>
                  <a:pt x="6784" y="21706"/>
                  <a:pt x="6750" y="21683"/>
                  <a:pt x="6620" y="21636"/>
                </a:cubicBezTo>
                <a:lnTo>
                  <a:pt x="6620" y="21636"/>
                </a:lnTo>
                <a:cubicBezTo>
                  <a:pt x="7680" y="21958"/>
                  <a:pt x="8787" y="22088"/>
                  <a:pt x="9883" y="22100"/>
                </a:cubicBezTo>
                <a:cubicBezTo>
                  <a:pt x="10431" y="22111"/>
                  <a:pt x="10977" y="22122"/>
                  <a:pt x="11520" y="22122"/>
                </a:cubicBezTo>
                <a:cubicBezTo>
                  <a:pt x="13506" y="22122"/>
                  <a:pt x="15440" y="21963"/>
                  <a:pt x="17264" y="20981"/>
                </a:cubicBezTo>
                <a:cubicBezTo>
                  <a:pt x="17931" y="20624"/>
                  <a:pt x="18693" y="20207"/>
                  <a:pt x="19229" y="19648"/>
                </a:cubicBezTo>
                <a:cubicBezTo>
                  <a:pt x="19586" y="19291"/>
                  <a:pt x="19872" y="18767"/>
                  <a:pt x="20134" y="18350"/>
                </a:cubicBezTo>
                <a:cubicBezTo>
                  <a:pt x="20467" y="17850"/>
                  <a:pt x="20777" y="17338"/>
                  <a:pt x="21086" y="16814"/>
                </a:cubicBezTo>
                <a:cubicBezTo>
                  <a:pt x="21515" y="16123"/>
                  <a:pt x="21955" y="15433"/>
                  <a:pt x="22206" y="14647"/>
                </a:cubicBezTo>
                <a:cubicBezTo>
                  <a:pt x="22598" y="13445"/>
                  <a:pt x="22813" y="12266"/>
                  <a:pt x="22896" y="11016"/>
                </a:cubicBezTo>
                <a:cubicBezTo>
                  <a:pt x="22956" y="10111"/>
                  <a:pt x="22956" y="9230"/>
                  <a:pt x="22789" y="8337"/>
                </a:cubicBezTo>
                <a:cubicBezTo>
                  <a:pt x="22563" y="7087"/>
                  <a:pt x="22003" y="5979"/>
                  <a:pt x="21265" y="4944"/>
                </a:cubicBezTo>
                <a:cubicBezTo>
                  <a:pt x="20896" y="4420"/>
                  <a:pt x="20479" y="3931"/>
                  <a:pt x="20050" y="3467"/>
                </a:cubicBezTo>
                <a:cubicBezTo>
                  <a:pt x="19253" y="2622"/>
                  <a:pt x="18300" y="2026"/>
                  <a:pt x="17336" y="1419"/>
                </a:cubicBezTo>
                <a:cubicBezTo>
                  <a:pt x="16133" y="669"/>
                  <a:pt x="14836" y="145"/>
                  <a:pt x="13407" y="74"/>
                </a:cubicBezTo>
                <a:cubicBezTo>
                  <a:pt x="12846" y="56"/>
                  <a:pt x="12298" y="0"/>
                  <a:pt x="117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442" name="Google Shape;2442;p26"/>
          <p:cNvGrpSpPr/>
          <p:nvPr/>
        </p:nvGrpSpPr>
        <p:grpSpPr>
          <a:xfrm rot="4655174" flipH="1">
            <a:off x="9928601" y="1491186"/>
            <a:ext cx="4339912" cy="2345625"/>
            <a:chOff x="21000" y="426425"/>
            <a:chExt cx="4016725" cy="2170950"/>
          </a:xfrm>
        </p:grpSpPr>
        <p:sp>
          <p:nvSpPr>
            <p:cNvPr id="2443" name="Google Shape;2443;p26"/>
            <p:cNvSpPr/>
            <p:nvPr/>
          </p:nvSpPr>
          <p:spPr>
            <a:xfrm>
              <a:off x="160425" y="553475"/>
              <a:ext cx="3877300" cy="2043900"/>
            </a:xfrm>
            <a:custGeom>
              <a:avLst/>
              <a:gdLst/>
              <a:ahLst/>
              <a:cxnLst/>
              <a:rect l="l" t="t" r="r" b="b"/>
              <a:pathLst>
                <a:path w="155092" h="81756" extrusionOk="0">
                  <a:moveTo>
                    <a:pt x="0" y="0"/>
                  </a:moveTo>
                  <a:lnTo>
                    <a:pt x="0" y="73533"/>
                  </a:lnTo>
                  <a:cubicBezTo>
                    <a:pt x="10704" y="76486"/>
                    <a:pt x="21813" y="77665"/>
                    <a:pt x="32766" y="79629"/>
                  </a:cubicBezTo>
                  <a:cubicBezTo>
                    <a:pt x="40860" y="81079"/>
                    <a:pt x="48889" y="81755"/>
                    <a:pt x="56861" y="81755"/>
                  </a:cubicBezTo>
                  <a:cubicBezTo>
                    <a:pt x="75262" y="81755"/>
                    <a:pt x="93355" y="78154"/>
                    <a:pt x="111217" y="72164"/>
                  </a:cubicBezTo>
                  <a:cubicBezTo>
                    <a:pt x="116527" y="70402"/>
                    <a:pt x="122004" y="68402"/>
                    <a:pt x="127100" y="66032"/>
                  </a:cubicBezTo>
                  <a:cubicBezTo>
                    <a:pt x="131553" y="63973"/>
                    <a:pt x="135613" y="59924"/>
                    <a:pt x="138815" y="56353"/>
                  </a:cubicBezTo>
                  <a:cubicBezTo>
                    <a:pt x="145721" y="48625"/>
                    <a:pt x="150019" y="39005"/>
                    <a:pt x="152662" y="29063"/>
                  </a:cubicBezTo>
                  <a:cubicBezTo>
                    <a:pt x="155091" y="19943"/>
                    <a:pt x="154948" y="9085"/>
                    <a:pt x="152150" y="0"/>
                  </a:cubicBezTo>
                  <a:close/>
                </a:path>
              </a:pathLst>
            </a:custGeom>
            <a:solidFill>
              <a:srgbClr val="C732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44" name="Google Shape;2444;p26"/>
            <p:cNvSpPr/>
            <p:nvPr/>
          </p:nvSpPr>
          <p:spPr>
            <a:xfrm>
              <a:off x="456125" y="1860450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298" y="0"/>
                  </a:moveTo>
                  <a:cubicBezTo>
                    <a:pt x="5289" y="0"/>
                    <a:pt x="5279" y="1"/>
                    <a:pt x="5270" y="2"/>
                  </a:cubicBezTo>
                  <a:cubicBezTo>
                    <a:pt x="4389" y="121"/>
                    <a:pt x="3543" y="525"/>
                    <a:pt x="2710" y="811"/>
                  </a:cubicBezTo>
                  <a:cubicBezTo>
                    <a:pt x="1865" y="1109"/>
                    <a:pt x="1007" y="1383"/>
                    <a:pt x="186" y="1728"/>
                  </a:cubicBezTo>
                  <a:cubicBezTo>
                    <a:pt x="0" y="1815"/>
                    <a:pt x="35" y="2092"/>
                    <a:pt x="225" y="2092"/>
                  </a:cubicBezTo>
                  <a:cubicBezTo>
                    <a:pt x="243" y="2092"/>
                    <a:pt x="261" y="2090"/>
                    <a:pt x="281" y="2085"/>
                  </a:cubicBezTo>
                  <a:cubicBezTo>
                    <a:pt x="1210" y="1835"/>
                    <a:pt x="2115" y="1526"/>
                    <a:pt x="3020" y="1228"/>
                  </a:cubicBezTo>
                  <a:cubicBezTo>
                    <a:pt x="3829" y="954"/>
                    <a:pt x="4675" y="764"/>
                    <a:pt x="5425" y="347"/>
                  </a:cubicBezTo>
                  <a:cubicBezTo>
                    <a:pt x="5607" y="233"/>
                    <a:pt x="5495" y="0"/>
                    <a:pt x="529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45" name="Google Shape;2445;p26"/>
            <p:cNvSpPr/>
            <p:nvPr/>
          </p:nvSpPr>
          <p:spPr>
            <a:xfrm>
              <a:off x="374550" y="1645800"/>
              <a:ext cx="103675" cy="137850"/>
            </a:xfrm>
            <a:custGeom>
              <a:avLst/>
              <a:gdLst/>
              <a:ahLst/>
              <a:cxnLst/>
              <a:rect l="l" t="t" r="r" b="b"/>
              <a:pathLst>
                <a:path w="4147" h="5514" extrusionOk="0">
                  <a:moveTo>
                    <a:pt x="229" y="1"/>
                  </a:moveTo>
                  <a:cubicBezTo>
                    <a:pt x="109" y="1"/>
                    <a:pt x="0" y="145"/>
                    <a:pt x="79" y="277"/>
                  </a:cubicBezTo>
                  <a:cubicBezTo>
                    <a:pt x="651" y="1241"/>
                    <a:pt x="1318" y="2146"/>
                    <a:pt x="1961" y="3075"/>
                  </a:cubicBezTo>
                  <a:cubicBezTo>
                    <a:pt x="2520" y="3873"/>
                    <a:pt x="3044" y="4837"/>
                    <a:pt x="3806" y="5468"/>
                  </a:cubicBezTo>
                  <a:cubicBezTo>
                    <a:pt x="3841" y="5499"/>
                    <a:pt x="3885" y="5513"/>
                    <a:pt x="3929" y="5513"/>
                  </a:cubicBezTo>
                  <a:cubicBezTo>
                    <a:pt x="4038" y="5513"/>
                    <a:pt x="4146" y="5428"/>
                    <a:pt x="4104" y="5301"/>
                  </a:cubicBezTo>
                  <a:cubicBezTo>
                    <a:pt x="3723" y="4337"/>
                    <a:pt x="2937" y="3468"/>
                    <a:pt x="2318" y="2623"/>
                  </a:cubicBezTo>
                  <a:cubicBezTo>
                    <a:pt x="1675" y="1765"/>
                    <a:pt x="1068" y="872"/>
                    <a:pt x="353" y="63"/>
                  </a:cubicBezTo>
                  <a:cubicBezTo>
                    <a:pt x="316" y="19"/>
                    <a:pt x="272" y="1"/>
                    <a:pt x="2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46" name="Google Shape;2446;p26"/>
            <p:cNvSpPr/>
            <p:nvPr/>
          </p:nvSpPr>
          <p:spPr>
            <a:xfrm>
              <a:off x="587725" y="1536300"/>
              <a:ext cx="140150" cy="52675"/>
            </a:xfrm>
            <a:custGeom>
              <a:avLst/>
              <a:gdLst/>
              <a:ahLst/>
              <a:cxnLst/>
              <a:rect l="l" t="t" r="r" b="b"/>
              <a:pathLst>
                <a:path w="5606" h="2107" extrusionOk="0">
                  <a:moveTo>
                    <a:pt x="5307" y="0"/>
                  </a:moveTo>
                  <a:cubicBezTo>
                    <a:pt x="5298" y="0"/>
                    <a:pt x="5289" y="1"/>
                    <a:pt x="5280" y="2"/>
                  </a:cubicBezTo>
                  <a:cubicBezTo>
                    <a:pt x="4399" y="133"/>
                    <a:pt x="3554" y="526"/>
                    <a:pt x="2720" y="811"/>
                  </a:cubicBezTo>
                  <a:cubicBezTo>
                    <a:pt x="1863" y="1109"/>
                    <a:pt x="1018" y="1395"/>
                    <a:pt x="184" y="1728"/>
                  </a:cubicBezTo>
                  <a:cubicBezTo>
                    <a:pt x="1" y="1815"/>
                    <a:pt x="43" y="2107"/>
                    <a:pt x="230" y="2107"/>
                  </a:cubicBezTo>
                  <a:cubicBezTo>
                    <a:pt x="249" y="2107"/>
                    <a:pt x="270" y="2104"/>
                    <a:pt x="292" y="2097"/>
                  </a:cubicBezTo>
                  <a:cubicBezTo>
                    <a:pt x="1208" y="1835"/>
                    <a:pt x="2125" y="1526"/>
                    <a:pt x="3030" y="1228"/>
                  </a:cubicBezTo>
                  <a:cubicBezTo>
                    <a:pt x="3828" y="966"/>
                    <a:pt x="4685" y="764"/>
                    <a:pt x="5423" y="347"/>
                  </a:cubicBezTo>
                  <a:cubicBezTo>
                    <a:pt x="5605" y="233"/>
                    <a:pt x="5494" y="0"/>
                    <a:pt x="5307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47" name="Google Shape;2447;p26"/>
            <p:cNvSpPr/>
            <p:nvPr/>
          </p:nvSpPr>
          <p:spPr>
            <a:xfrm>
              <a:off x="665975" y="1721975"/>
              <a:ext cx="117175" cy="145050"/>
            </a:xfrm>
            <a:custGeom>
              <a:avLst/>
              <a:gdLst/>
              <a:ahLst/>
              <a:cxnLst/>
              <a:rect l="l" t="t" r="r" b="b"/>
              <a:pathLst>
                <a:path w="4687" h="5802" extrusionOk="0">
                  <a:moveTo>
                    <a:pt x="114" y="1"/>
                  </a:moveTo>
                  <a:cubicBezTo>
                    <a:pt x="49" y="1"/>
                    <a:pt x="1" y="71"/>
                    <a:pt x="43" y="147"/>
                  </a:cubicBezTo>
                  <a:cubicBezTo>
                    <a:pt x="543" y="1159"/>
                    <a:pt x="1269" y="2016"/>
                    <a:pt x="1948" y="2897"/>
                  </a:cubicBezTo>
                  <a:cubicBezTo>
                    <a:pt x="2686" y="3850"/>
                    <a:pt x="3389" y="5005"/>
                    <a:pt x="4329" y="5755"/>
                  </a:cubicBezTo>
                  <a:cubicBezTo>
                    <a:pt x="4371" y="5787"/>
                    <a:pt x="4415" y="5802"/>
                    <a:pt x="4457" y="5802"/>
                  </a:cubicBezTo>
                  <a:cubicBezTo>
                    <a:pt x="4583" y="5802"/>
                    <a:pt x="4686" y="5672"/>
                    <a:pt x="4615" y="5529"/>
                  </a:cubicBezTo>
                  <a:cubicBezTo>
                    <a:pt x="4174" y="4540"/>
                    <a:pt x="3305" y="3671"/>
                    <a:pt x="2638" y="2826"/>
                  </a:cubicBezTo>
                  <a:cubicBezTo>
                    <a:pt x="1865" y="1850"/>
                    <a:pt x="1150" y="826"/>
                    <a:pt x="198" y="40"/>
                  </a:cubicBezTo>
                  <a:cubicBezTo>
                    <a:pt x="170" y="12"/>
                    <a:pt x="141" y="1"/>
                    <a:pt x="11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48" name="Google Shape;2448;p26"/>
            <p:cNvSpPr/>
            <p:nvPr/>
          </p:nvSpPr>
          <p:spPr>
            <a:xfrm>
              <a:off x="891650" y="1661650"/>
              <a:ext cx="183500" cy="45600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25" y="0"/>
                  </a:moveTo>
                  <a:cubicBezTo>
                    <a:pt x="5994" y="24"/>
                    <a:pt x="4839" y="381"/>
                    <a:pt x="3744" y="631"/>
                  </a:cubicBezTo>
                  <a:cubicBezTo>
                    <a:pt x="2541" y="905"/>
                    <a:pt x="1339" y="1155"/>
                    <a:pt x="172" y="1524"/>
                  </a:cubicBezTo>
                  <a:cubicBezTo>
                    <a:pt x="1" y="1570"/>
                    <a:pt x="26" y="1823"/>
                    <a:pt x="186" y="1823"/>
                  </a:cubicBezTo>
                  <a:cubicBezTo>
                    <a:pt x="193" y="1823"/>
                    <a:pt x="200" y="1823"/>
                    <a:pt x="208" y="1822"/>
                  </a:cubicBezTo>
                  <a:cubicBezTo>
                    <a:pt x="1339" y="1691"/>
                    <a:pt x="2470" y="1453"/>
                    <a:pt x="3577" y="1227"/>
                  </a:cubicBezTo>
                  <a:cubicBezTo>
                    <a:pt x="4768" y="988"/>
                    <a:pt x="6054" y="846"/>
                    <a:pt x="7173" y="369"/>
                  </a:cubicBezTo>
                  <a:cubicBezTo>
                    <a:pt x="7339" y="298"/>
                    <a:pt x="7339" y="0"/>
                    <a:pt x="71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49" name="Google Shape;2449;p26"/>
            <p:cNvSpPr/>
            <p:nvPr/>
          </p:nvSpPr>
          <p:spPr>
            <a:xfrm>
              <a:off x="1053925" y="1806400"/>
              <a:ext cx="103250" cy="137550"/>
            </a:xfrm>
            <a:custGeom>
              <a:avLst/>
              <a:gdLst/>
              <a:ahLst/>
              <a:cxnLst/>
              <a:rect l="l" t="t" r="r" b="b"/>
              <a:pathLst>
                <a:path w="4130" h="5502" extrusionOk="0">
                  <a:moveTo>
                    <a:pt x="230" y="1"/>
                  </a:moveTo>
                  <a:cubicBezTo>
                    <a:pt x="117" y="1"/>
                    <a:pt x="0" y="143"/>
                    <a:pt x="63" y="259"/>
                  </a:cubicBezTo>
                  <a:cubicBezTo>
                    <a:pt x="634" y="1235"/>
                    <a:pt x="1301" y="2140"/>
                    <a:pt x="1944" y="3057"/>
                  </a:cubicBezTo>
                  <a:cubicBezTo>
                    <a:pt x="2503" y="3866"/>
                    <a:pt x="3027" y="4831"/>
                    <a:pt x="3789" y="5462"/>
                  </a:cubicBezTo>
                  <a:cubicBezTo>
                    <a:pt x="3823" y="5489"/>
                    <a:pt x="3867" y="5501"/>
                    <a:pt x="3911" y="5501"/>
                  </a:cubicBezTo>
                  <a:cubicBezTo>
                    <a:pt x="4020" y="5501"/>
                    <a:pt x="4129" y="5423"/>
                    <a:pt x="4087" y="5295"/>
                  </a:cubicBezTo>
                  <a:cubicBezTo>
                    <a:pt x="3718" y="4331"/>
                    <a:pt x="2920" y="3461"/>
                    <a:pt x="2301" y="2616"/>
                  </a:cubicBezTo>
                  <a:cubicBezTo>
                    <a:pt x="1658" y="1747"/>
                    <a:pt x="1051" y="854"/>
                    <a:pt x="336" y="56"/>
                  </a:cubicBezTo>
                  <a:cubicBezTo>
                    <a:pt x="306" y="17"/>
                    <a:pt x="269" y="1"/>
                    <a:pt x="23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0" name="Google Shape;2450;p26"/>
            <p:cNvSpPr/>
            <p:nvPr/>
          </p:nvSpPr>
          <p:spPr>
            <a:xfrm>
              <a:off x="1266950" y="1697025"/>
              <a:ext cx="140475" cy="52625"/>
            </a:xfrm>
            <a:custGeom>
              <a:avLst/>
              <a:gdLst/>
              <a:ahLst/>
              <a:cxnLst/>
              <a:rect l="l" t="t" r="r" b="b"/>
              <a:pathLst>
                <a:path w="5619" h="2105" extrusionOk="0">
                  <a:moveTo>
                    <a:pt x="5308" y="0"/>
                  </a:moveTo>
                  <a:cubicBezTo>
                    <a:pt x="5299" y="0"/>
                    <a:pt x="5290" y="1"/>
                    <a:pt x="5281" y="2"/>
                  </a:cubicBezTo>
                  <a:cubicBezTo>
                    <a:pt x="4400" y="121"/>
                    <a:pt x="3555" y="526"/>
                    <a:pt x="2722" y="812"/>
                  </a:cubicBezTo>
                  <a:cubicBezTo>
                    <a:pt x="1876" y="1109"/>
                    <a:pt x="1031" y="1395"/>
                    <a:pt x="197" y="1728"/>
                  </a:cubicBezTo>
                  <a:cubicBezTo>
                    <a:pt x="0" y="1816"/>
                    <a:pt x="45" y="2105"/>
                    <a:pt x="238" y="2105"/>
                  </a:cubicBezTo>
                  <a:cubicBezTo>
                    <a:pt x="255" y="2105"/>
                    <a:pt x="273" y="2102"/>
                    <a:pt x="293" y="2098"/>
                  </a:cubicBezTo>
                  <a:cubicBezTo>
                    <a:pt x="1221" y="1836"/>
                    <a:pt x="2126" y="1526"/>
                    <a:pt x="3031" y="1228"/>
                  </a:cubicBezTo>
                  <a:cubicBezTo>
                    <a:pt x="3841" y="955"/>
                    <a:pt x="4686" y="764"/>
                    <a:pt x="5436" y="347"/>
                  </a:cubicBezTo>
                  <a:cubicBezTo>
                    <a:pt x="5618" y="234"/>
                    <a:pt x="5496" y="0"/>
                    <a:pt x="530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1" name="Google Shape;2451;p26"/>
            <p:cNvSpPr/>
            <p:nvPr/>
          </p:nvSpPr>
          <p:spPr>
            <a:xfrm>
              <a:off x="1571100" y="18217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18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1" y="298"/>
                    <a:pt x="7331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2" name="Google Shape;2452;p26"/>
            <p:cNvSpPr/>
            <p:nvPr/>
          </p:nvSpPr>
          <p:spPr>
            <a:xfrm>
              <a:off x="118450" y="1237750"/>
              <a:ext cx="116975" cy="144875"/>
            </a:xfrm>
            <a:custGeom>
              <a:avLst/>
              <a:gdLst/>
              <a:ahLst/>
              <a:cxnLst/>
              <a:rect l="l" t="t" r="r" b="b"/>
              <a:pathLst>
                <a:path w="4679" h="5795" extrusionOk="0">
                  <a:moveTo>
                    <a:pt x="126" y="0"/>
                  </a:moveTo>
                  <a:cubicBezTo>
                    <a:pt x="59" y="0"/>
                    <a:pt x="1" y="70"/>
                    <a:pt x="36" y="133"/>
                  </a:cubicBezTo>
                  <a:cubicBezTo>
                    <a:pt x="525" y="1145"/>
                    <a:pt x="1263" y="2014"/>
                    <a:pt x="1941" y="2883"/>
                  </a:cubicBezTo>
                  <a:cubicBezTo>
                    <a:pt x="2680" y="3824"/>
                    <a:pt x="3394" y="5002"/>
                    <a:pt x="4323" y="5741"/>
                  </a:cubicBezTo>
                  <a:cubicBezTo>
                    <a:pt x="4366" y="5778"/>
                    <a:pt x="4413" y="5794"/>
                    <a:pt x="4456" y="5794"/>
                  </a:cubicBezTo>
                  <a:cubicBezTo>
                    <a:pt x="4580" y="5794"/>
                    <a:pt x="4679" y="5664"/>
                    <a:pt x="4608" y="5514"/>
                  </a:cubicBezTo>
                  <a:cubicBezTo>
                    <a:pt x="4168" y="4538"/>
                    <a:pt x="3299" y="3657"/>
                    <a:pt x="2632" y="2812"/>
                  </a:cubicBezTo>
                  <a:cubicBezTo>
                    <a:pt x="1858" y="1847"/>
                    <a:pt x="1144" y="811"/>
                    <a:pt x="191" y="26"/>
                  </a:cubicBezTo>
                  <a:cubicBezTo>
                    <a:pt x="171" y="8"/>
                    <a:pt x="148" y="0"/>
                    <a:pt x="12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3" name="Google Shape;2453;p26"/>
            <p:cNvSpPr/>
            <p:nvPr/>
          </p:nvSpPr>
          <p:spPr>
            <a:xfrm>
              <a:off x="506300" y="1321950"/>
              <a:ext cx="103475" cy="137550"/>
            </a:xfrm>
            <a:custGeom>
              <a:avLst/>
              <a:gdLst/>
              <a:ahLst/>
              <a:cxnLst/>
              <a:rect l="l" t="t" r="r" b="b"/>
              <a:pathLst>
                <a:path w="4139" h="5502" extrusionOk="0">
                  <a:moveTo>
                    <a:pt x="236" y="1"/>
                  </a:moveTo>
                  <a:cubicBezTo>
                    <a:pt x="118" y="1"/>
                    <a:pt x="0" y="140"/>
                    <a:pt x="72" y="265"/>
                  </a:cubicBezTo>
                  <a:cubicBezTo>
                    <a:pt x="643" y="1230"/>
                    <a:pt x="1310" y="2134"/>
                    <a:pt x="1953" y="3063"/>
                  </a:cubicBezTo>
                  <a:cubicBezTo>
                    <a:pt x="2513" y="3861"/>
                    <a:pt x="3037" y="4837"/>
                    <a:pt x="3799" y="5456"/>
                  </a:cubicBezTo>
                  <a:cubicBezTo>
                    <a:pt x="3833" y="5487"/>
                    <a:pt x="3877" y="5501"/>
                    <a:pt x="3922" y="5501"/>
                  </a:cubicBezTo>
                  <a:cubicBezTo>
                    <a:pt x="4031" y="5501"/>
                    <a:pt x="4139" y="5417"/>
                    <a:pt x="4096" y="5290"/>
                  </a:cubicBezTo>
                  <a:cubicBezTo>
                    <a:pt x="3727" y="4325"/>
                    <a:pt x="2941" y="3468"/>
                    <a:pt x="2310" y="2611"/>
                  </a:cubicBezTo>
                  <a:cubicBezTo>
                    <a:pt x="1667" y="1753"/>
                    <a:pt x="1060" y="860"/>
                    <a:pt x="346" y="51"/>
                  </a:cubicBezTo>
                  <a:cubicBezTo>
                    <a:pt x="313" y="16"/>
                    <a:pt x="275" y="1"/>
                    <a:pt x="23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4" name="Google Shape;2454;p26"/>
            <p:cNvSpPr/>
            <p:nvPr/>
          </p:nvSpPr>
          <p:spPr>
            <a:xfrm>
              <a:off x="719275" y="1212750"/>
              <a:ext cx="140450" cy="52325"/>
            </a:xfrm>
            <a:custGeom>
              <a:avLst/>
              <a:gdLst/>
              <a:ahLst/>
              <a:cxnLst/>
              <a:rect l="l" t="t" r="r" b="b"/>
              <a:pathLst>
                <a:path w="5618" h="2093" extrusionOk="0">
                  <a:moveTo>
                    <a:pt x="5309" y="0"/>
                  </a:moveTo>
                  <a:cubicBezTo>
                    <a:pt x="5300" y="0"/>
                    <a:pt x="5291" y="1"/>
                    <a:pt x="5281" y="2"/>
                  </a:cubicBezTo>
                  <a:cubicBezTo>
                    <a:pt x="4400" y="121"/>
                    <a:pt x="3554" y="526"/>
                    <a:pt x="2721" y="811"/>
                  </a:cubicBezTo>
                  <a:cubicBezTo>
                    <a:pt x="1876" y="1109"/>
                    <a:pt x="1030" y="1383"/>
                    <a:pt x="197" y="1728"/>
                  </a:cubicBezTo>
                  <a:cubicBezTo>
                    <a:pt x="1" y="1815"/>
                    <a:pt x="44" y="2093"/>
                    <a:pt x="236" y="2093"/>
                  </a:cubicBezTo>
                  <a:cubicBezTo>
                    <a:pt x="253" y="2093"/>
                    <a:pt x="272" y="2090"/>
                    <a:pt x="292" y="2085"/>
                  </a:cubicBezTo>
                  <a:cubicBezTo>
                    <a:pt x="1221" y="1835"/>
                    <a:pt x="2126" y="1526"/>
                    <a:pt x="3031" y="1228"/>
                  </a:cubicBezTo>
                  <a:cubicBezTo>
                    <a:pt x="3840" y="954"/>
                    <a:pt x="4686" y="764"/>
                    <a:pt x="5436" y="347"/>
                  </a:cubicBezTo>
                  <a:cubicBezTo>
                    <a:pt x="5618" y="233"/>
                    <a:pt x="5506" y="0"/>
                    <a:pt x="530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5" name="Google Shape;2455;p26"/>
            <p:cNvSpPr/>
            <p:nvPr/>
          </p:nvSpPr>
          <p:spPr>
            <a:xfrm>
              <a:off x="797825" y="1398275"/>
              <a:ext cx="116925" cy="145075"/>
            </a:xfrm>
            <a:custGeom>
              <a:avLst/>
              <a:gdLst/>
              <a:ahLst/>
              <a:cxnLst/>
              <a:rect l="l" t="t" r="r" b="b"/>
              <a:pathLst>
                <a:path w="4677" h="5803" extrusionOk="0">
                  <a:moveTo>
                    <a:pt x="111" y="0"/>
                  </a:moveTo>
                  <a:cubicBezTo>
                    <a:pt x="50" y="0"/>
                    <a:pt x="1" y="64"/>
                    <a:pt x="43" y="141"/>
                  </a:cubicBezTo>
                  <a:cubicBezTo>
                    <a:pt x="532" y="1153"/>
                    <a:pt x="1258" y="2010"/>
                    <a:pt x="1948" y="2891"/>
                  </a:cubicBezTo>
                  <a:cubicBezTo>
                    <a:pt x="2675" y="3844"/>
                    <a:pt x="3389" y="5011"/>
                    <a:pt x="4330" y="5749"/>
                  </a:cubicBezTo>
                  <a:cubicBezTo>
                    <a:pt x="4373" y="5786"/>
                    <a:pt x="4419" y="5802"/>
                    <a:pt x="4462" y="5802"/>
                  </a:cubicBezTo>
                  <a:cubicBezTo>
                    <a:pt x="4582" y="5802"/>
                    <a:pt x="4677" y="5672"/>
                    <a:pt x="4615" y="5523"/>
                  </a:cubicBezTo>
                  <a:cubicBezTo>
                    <a:pt x="4163" y="4546"/>
                    <a:pt x="3306" y="3665"/>
                    <a:pt x="2627" y="2820"/>
                  </a:cubicBezTo>
                  <a:cubicBezTo>
                    <a:pt x="1853" y="1856"/>
                    <a:pt x="1139" y="820"/>
                    <a:pt x="186" y="34"/>
                  </a:cubicBezTo>
                  <a:cubicBezTo>
                    <a:pt x="163" y="10"/>
                    <a:pt x="136" y="0"/>
                    <a:pt x="11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6" name="Google Shape;2456;p26"/>
            <p:cNvSpPr/>
            <p:nvPr/>
          </p:nvSpPr>
          <p:spPr>
            <a:xfrm>
              <a:off x="1023525" y="1337500"/>
              <a:ext cx="183475" cy="45600"/>
            </a:xfrm>
            <a:custGeom>
              <a:avLst/>
              <a:gdLst/>
              <a:ahLst/>
              <a:cxnLst/>
              <a:rect l="l" t="t" r="r" b="b"/>
              <a:pathLst>
                <a:path w="7339" h="1824" extrusionOk="0">
                  <a:moveTo>
                    <a:pt x="7113" y="0"/>
                  </a:moveTo>
                  <a:cubicBezTo>
                    <a:pt x="5982" y="24"/>
                    <a:pt x="4839" y="381"/>
                    <a:pt x="3743" y="631"/>
                  </a:cubicBezTo>
                  <a:cubicBezTo>
                    <a:pt x="2529" y="905"/>
                    <a:pt x="1326" y="1155"/>
                    <a:pt x="171" y="1524"/>
                  </a:cubicBezTo>
                  <a:cubicBezTo>
                    <a:pt x="0" y="1570"/>
                    <a:pt x="15" y="1823"/>
                    <a:pt x="174" y="1823"/>
                  </a:cubicBezTo>
                  <a:cubicBezTo>
                    <a:pt x="181" y="1823"/>
                    <a:pt x="188" y="1823"/>
                    <a:pt x="195" y="1822"/>
                  </a:cubicBezTo>
                  <a:cubicBezTo>
                    <a:pt x="1326" y="1691"/>
                    <a:pt x="2457" y="1453"/>
                    <a:pt x="3576" y="1227"/>
                  </a:cubicBezTo>
                  <a:cubicBezTo>
                    <a:pt x="4767" y="1000"/>
                    <a:pt x="6041" y="846"/>
                    <a:pt x="7160" y="369"/>
                  </a:cubicBezTo>
                  <a:cubicBezTo>
                    <a:pt x="7339" y="298"/>
                    <a:pt x="7339" y="0"/>
                    <a:pt x="7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7" name="Google Shape;2457;p26"/>
            <p:cNvSpPr/>
            <p:nvPr/>
          </p:nvSpPr>
          <p:spPr>
            <a:xfrm>
              <a:off x="1185550" y="1482400"/>
              <a:ext cx="103175" cy="137525"/>
            </a:xfrm>
            <a:custGeom>
              <a:avLst/>
              <a:gdLst/>
              <a:ahLst/>
              <a:cxnLst/>
              <a:rect l="l" t="t" r="r" b="b"/>
              <a:pathLst>
                <a:path w="4127" h="5501" extrusionOk="0">
                  <a:moveTo>
                    <a:pt x="231" y="0"/>
                  </a:moveTo>
                  <a:cubicBezTo>
                    <a:pt x="118" y="0"/>
                    <a:pt x="0" y="139"/>
                    <a:pt x="72" y="265"/>
                  </a:cubicBezTo>
                  <a:cubicBezTo>
                    <a:pt x="632" y="1229"/>
                    <a:pt x="1298" y="2134"/>
                    <a:pt x="1941" y="3063"/>
                  </a:cubicBezTo>
                  <a:cubicBezTo>
                    <a:pt x="2513" y="3860"/>
                    <a:pt x="3037" y="4825"/>
                    <a:pt x="3787" y="5456"/>
                  </a:cubicBezTo>
                  <a:cubicBezTo>
                    <a:pt x="3821" y="5487"/>
                    <a:pt x="3866" y="5501"/>
                    <a:pt x="3910" y="5501"/>
                  </a:cubicBezTo>
                  <a:cubicBezTo>
                    <a:pt x="4019" y="5501"/>
                    <a:pt x="4127" y="5416"/>
                    <a:pt x="4084" y="5289"/>
                  </a:cubicBezTo>
                  <a:cubicBezTo>
                    <a:pt x="3715" y="4325"/>
                    <a:pt x="2930" y="3456"/>
                    <a:pt x="2299" y="2610"/>
                  </a:cubicBezTo>
                  <a:cubicBezTo>
                    <a:pt x="1656" y="1753"/>
                    <a:pt x="1048" y="860"/>
                    <a:pt x="334" y="50"/>
                  </a:cubicBezTo>
                  <a:cubicBezTo>
                    <a:pt x="305" y="15"/>
                    <a:pt x="268" y="0"/>
                    <a:pt x="23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8" name="Google Shape;2458;p26"/>
            <p:cNvSpPr/>
            <p:nvPr/>
          </p:nvSpPr>
          <p:spPr>
            <a:xfrm>
              <a:off x="1398775" y="1373125"/>
              <a:ext cx="140100" cy="52375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22" y="1"/>
                  </a:moveTo>
                  <a:cubicBezTo>
                    <a:pt x="5309" y="1"/>
                    <a:pt x="5296" y="2"/>
                    <a:pt x="5283" y="4"/>
                  </a:cubicBezTo>
                  <a:cubicBezTo>
                    <a:pt x="4402" y="123"/>
                    <a:pt x="3545" y="516"/>
                    <a:pt x="2723" y="802"/>
                  </a:cubicBezTo>
                  <a:cubicBezTo>
                    <a:pt x="1866" y="1099"/>
                    <a:pt x="1020" y="1385"/>
                    <a:pt x="187" y="1731"/>
                  </a:cubicBezTo>
                  <a:cubicBezTo>
                    <a:pt x="1" y="1807"/>
                    <a:pt x="46" y="2095"/>
                    <a:pt x="240" y="2095"/>
                  </a:cubicBezTo>
                  <a:cubicBezTo>
                    <a:pt x="257" y="2095"/>
                    <a:pt x="275" y="2093"/>
                    <a:pt x="294" y="2088"/>
                  </a:cubicBezTo>
                  <a:cubicBezTo>
                    <a:pt x="1211" y="1838"/>
                    <a:pt x="2128" y="1516"/>
                    <a:pt x="3033" y="1219"/>
                  </a:cubicBezTo>
                  <a:cubicBezTo>
                    <a:pt x="3830" y="957"/>
                    <a:pt x="4688" y="766"/>
                    <a:pt x="5426" y="337"/>
                  </a:cubicBezTo>
                  <a:cubicBezTo>
                    <a:pt x="5604" y="226"/>
                    <a:pt x="5501" y="1"/>
                    <a:pt x="532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9" name="Google Shape;2459;p26"/>
            <p:cNvSpPr/>
            <p:nvPr/>
          </p:nvSpPr>
          <p:spPr>
            <a:xfrm>
              <a:off x="1477000" y="1558700"/>
              <a:ext cx="116725" cy="144950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4" y="0"/>
                  </a:moveTo>
                  <a:cubicBezTo>
                    <a:pt x="52" y="0"/>
                    <a:pt x="0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32"/>
                    <a:pt x="3380" y="5011"/>
                    <a:pt x="4321" y="5749"/>
                  </a:cubicBezTo>
                  <a:cubicBezTo>
                    <a:pt x="4364" y="5783"/>
                    <a:pt x="4409" y="5798"/>
                    <a:pt x="4451" y="5798"/>
                  </a:cubicBezTo>
                  <a:cubicBezTo>
                    <a:pt x="4573" y="5798"/>
                    <a:pt x="4668" y="5674"/>
                    <a:pt x="4607" y="5523"/>
                  </a:cubicBezTo>
                  <a:cubicBezTo>
                    <a:pt x="4154" y="4547"/>
                    <a:pt x="3297" y="3666"/>
                    <a:pt x="2630" y="2820"/>
                  </a:cubicBezTo>
                  <a:cubicBezTo>
                    <a:pt x="1856" y="1856"/>
                    <a:pt x="1142" y="820"/>
                    <a:pt x="189" y="34"/>
                  </a:cubicBezTo>
                  <a:cubicBezTo>
                    <a:pt x="166" y="11"/>
                    <a:pt x="139" y="0"/>
                    <a:pt x="11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60" name="Google Shape;2460;p26"/>
            <p:cNvSpPr/>
            <p:nvPr/>
          </p:nvSpPr>
          <p:spPr>
            <a:xfrm>
              <a:off x="1702825" y="1497925"/>
              <a:ext cx="183125" cy="45650"/>
            </a:xfrm>
            <a:custGeom>
              <a:avLst/>
              <a:gdLst/>
              <a:ahLst/>
              <a:cxnLst/>
              <a:rect l="l" t="t" r="r" b="b"/>
              <a:pathLst>
                <a:path w="7325" h="1826" extrusionOk="0">
                  <a:moveTo>
                    <a:pt x="7111" y="1"/>
                  </a:moveTo>
                  <a:cubicBezTo>
                    <a:pt x="5968" y="25"/>
                    <a:pt x="4825" y="382"/>
                    <a:pt x="3729" y="632"/>
                  </a:cubicBezTo>
                  <a:cubicBezTo>
                    <a:pt x="2527" y="906"/>
                    <a:pt x="1312" y="1156"/>
                    <a:pt x="157" y="1525"/>
                  </a:cubicBezTo>
                  <a:cubicBezTo>
                    <a:pt x="1" y="1570"/>
                    <a:pt x="2" y="1826"/>
                    <a:pt x="152" y="1826"/>
                  </a:cubicBezTo>
                  <a:cubicBezTo>
                    <a:pt x="161" y="1826"/>
                    <a:pt x="171" y="1825"/>
                    <a:pt x="181" y="1822"/>
                  </a:cubicBezTo>
                  <a:cubicBezTo>
                    <a:pt x="1312" y="1692"/>
                    <a:pt x="2443" y="1453"/>
                    <a:pt x="3563" y="1227"/>
                  </a:cubicBezTo>
                  <a:cubicBezTo>
                    <a:pt x="4753" y="989"/>
                    <a:pt x="6039" y="846"/>
                    <a:pt x="7146" y="370"/>
                  </a:cubicBezTo>
                  <a:cubicBezTo>
                    <a:pt x="7325" y="298"/>
                    <a:pt x="7325" y="1"/>
                    <a:pt x="711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61" name="Google Shape;2461;p26"/>
            <p:cNvSpPr/>
            <p:nvPr/>
          </p:nvSpPr>
          <p:spPr>
            <a:xfrm>
              <a:off x="1864825" y="1642825"/>
              <a:ext cx="103450" cy="137850"/>
            </a:xfrm>
            <a:custGeom>
              <a:avLst/>
              <a:gdLst/>
              <a:ahLst/>
              <a:cxnLst/>
              <a:rect l="l" t="t" r="r" b="b"/>
              <a:pathLst>
                <a:path w="4138" h="5514" extrusionOk="0">
                  <a:moveTo>
                    <a:pt x="228" y="1"/>
                  </a:moveTo>
                  <a:cubicBezTo>
                    <a:pt x="112" y="1"/>
                    <a:pt x="1" y="145"/>
                    <a:pt x="71" y="277"/>
                  </a:cubicBezTo>
                  <a:cubicBezTo>
                    <a:pt x="643" y="1241"/>
                    <a:pt x="1309" y="2146"/>
                    <a:pt x="1952" y="3075"/>
                  </a:cubicBezTo>
                  <a:cubicBezTo>
                    <a:pt x="2512" y="3873"/>
                    <a:pt x="3036" y="4837"/>
                    <a:pt x="3798" y="5468"/>
                  </a:cubicBezTo>
                  <a:cubicBezTo>
                    <a:pt x="3832" y="5499"/>
                    <a:pt x="3877" y="5513"/>
                    <a:pt x="3921" y="5513"/>
                  </a:cubicBezTo>
                  <a:cubicBezTo>
                    <a:pt x="4030" y="5513"/>
                    <a:pt x="4138" y="5428"/>
                    <a:pt x="4095" y="5301"/>
                  </a:cubicBezTo>
                  <a:cubicBezTo>
                    <a:pt x="3726" y="4337"/>
                    <a:pt x="2929" y="3468"/>
                    <a:pt x="2309" y="2623"/>
                  </a:cubicBezTo>
                  <a:cubicBezTo>
                    <a:pt x="1667" y="1765"/>
                    <a:pt x="1059" y="872"/>
                    <a:pt x="345" y="63"/>
                  </a:cubicBezTo>
                  <a:cubicBezTo>
                    <a:pt x="311" y="19"/>
                    <a:pt x="269" y="1"/>
                    <a:pt x="22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62" name="Google Shape;2462;p26"/>
            <p:cNvSpPr/>
            <p:nvPr/>
          </p:nvSpPr>
          <p:spPr>
            <a:xfrm>
              <a:off x="638000" y="998050"/>
              <a:ext cx="103650" cy="137775"/>
            </a:xfrm>
            <a:custGeom>
              <a:avLst/>
              <a:gdLst/>
              <a:ahLst/>
              <a:cxnLst/>
              <a:rect l="l" t="t" r="r" b="b"/>
              <a:pathLst>
                <a:path w="4146" h="5511" extrusionOk="0">
                  <a:moveTo>
                    <a:pt x="224" y="1"/>
                  </a:moveTo>
                  <a:cubicBezTo>
                    <a:pt x="106" y="1"/>
                    <a:pt x="0" y="137"/>
                    <a:pt x="78" y="267"/>
                  </a:cubicBezTo>
                  <a:cubicBezTo>
                    <a:pt x="650" y="1244"/>
                    <a:pt x="1317" y="2148"/>
                    <a:pt x="1960" y="3065"/>
                  </a:cubicBezTo>
                  <a:cubicBezTo>
                    <a:pt x="2519" y="3875"/>
                    <a:pt x="3043" y="4839"/>
                    <a:pt x="3805" y="5470"/>
                  </a:cubicBezTo>
                  <a:cubicBezTo>
                    <a:pt x="3839" y="5497"/>
                    <a:pt x="3883" y="5510"/>
                    <a:pt x="3927" y="5510"/>
                  </a:cubicBezTo>
                  <a:cubicBezTo>
                    <a:pt x="4036" y="5510"/>
                    <a:pt x="4145" y="5431"/>
                    <a:pt x="4103" y="5304"/>
                  </a:cubicBezTo>
                  <a:cubicBezTo>
                    <a:pt x="3722" y="4339"/>
                    <a:pt x="2936" y="3470"/>
                    <a:pt x="2317" y="2625"/>
                  </a:cubicBezTo>
                  <a:cubicBezTo>
                    <a:pt x="1674" y="1755"/>
                    <a:pt x="1067" y="863"/>
                    <a:pt x="352" y="65"/>
                  </a:cubicBezTo>
                  <a:cubicBezTo>
                    <a:pt x="314" y="20"/>
                    <a:pt x="268" y="1"/>
                    <a:pt x="22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63" name="Google Shape;2463;p26"/>
            <p:cNvSpPr/>
            <p:nvPr/>
          </p:nvSpPr>
          <p:spPr>
            <a:xfrm>
              <a:off x="851125" y="888600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308" y="0"/>
                  </a:moveTo>
                  <a:cubicBezTo>
                    <a:pt x="5299" y="0"/>
                    <a:pt x="5290" y="1"/>
                    <a:pt x="5281" y="2"/>
                  </a:cubicBezTo>
                  <a:cubicBezTo>
                    <a:pt x="4400" y="121"/>
                    <a:pt x="3555" y="526"/>
                    <a:pt x="2722" y="811"/>
                  </a:cubicBezTo>
                  <a:cubicBezTo>
                    <a:pt x="1864" y="1109"/>
                    <a:pt x="1019" y="1395"/>
                    <a:pt x="185" y="1728"/>
                  </a:cubicBezTo>
                  <a:cubicBezTo>
                    <a:pt x="0" y="1815"/>
                    <a:pt x="44" y="2093"/>
                    <a:pt x="236" y="2093"/>
                  </a:cubicBezTo>
                  <a:cubicBezTo>
                    <a:pt x="254" y="2093"/>
                    <a:pt x="273" y="2090"/>
                    <a:pt x="293" y="2085"/>
                  </a:cubicBezTo>
                  <a:cubicBezTo>
                    <a:pt x="1209" y="1835"/>
                    <a:pt x="2126" y="1526"/>
                    <a:pt x="3031" y="1228"/>
                  </a:cubicBezTo>
                  <a:cubicBezTo>
                    <a:pt x="3829" y="954"/>
                    <a:pt x="4686" y="764"/>
                    <a:pt x="5424" y="347"/>
                  </a:cubicBezTo>
                  <a:cubicBezTo>
                    <a:pt x="5606" y="233"/>
                    <a:pt x="5495" y="0"/>
                    <a:pt x="530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64" name="Google Shape;2464;p26"/>
            <p:cNvSpPr/>
            <p:nvPr/>
          </p:nvSpPr>
          <p:spPr>
            <a:xfrm>
              <a:off x="929300" y="1074175"/>
              <a:ext cx="116750" cy="145150"/>
            </a:xfrm>
            <a:custGeom>
              <a:avLst/>
              <a:gdLst/>
              <a:ahLst/>
              <a:cxnLst/>
              <a:rect l="l" t="t" r="r" b="b"/>
              <a:pathLst>
                <a:path w="4670" h="5806" extrusionOk="0">
                  <a:moveTo>
                    <a:pt x="119" y="0"/>
                  </a:moveTo>
                  <a:cubicBezTo>
                    <a:pt x="54" y="0"/>
                    <a:pt x="0" y="70"/>
                    <a:pt x="35" y="139"/>
                  </a:cubicBezTo>
                  <a:cubicBezTo>
                    <a:pt x="523" y="1151"/>
                    <a:pt x="1261" y="2020"/>
                    <a:pt x="1940" y="2890"/>
                  </a:cubicBezTo>
                  <a:cubicBezTo>
                    <a:pt x="2666" y="3854"/>
                    <a:pt x="3381" y="5009"/>
                    <a:pt x="4321" y="5759"/>
                  </a:cubicBezTo>
                  <a:cubicBezTo>
                    <a:pt x="4363" y="5791"/>
                    <a:pt x="4406" y="5806"/>
                    <a:pt x="4447" y="5806"/>
                  </a:cubicBezTo>
                  <a:cubicBezTo>
                    <a:pt x="4571" y="5806"/>
                    <a:pt x="4670" y="5676"/>
                    <a:pt x="4607" y="5533"/>
                  </a:cubicBezTo>
                  <a:cubicBezTo>
                    <a:pt x="4155" y="4545"/>
                    <a:pt x="3297" y="3675"/>
                    <a:pt x="2631" y="2818"/>
                  </a:cubicBezTo>
                  <a:cubicBezTo>
                    <a:pt x="1857" y="1854"/>
                    <a:pt x="1142" y="830"/>
                    <a:pt x="190" y="32"/>
                  </a:cubicBezTo>
                  <a:cubicBezTo>
                    <a:pt x="167" y="10"/>
                    <a:pt x="142" y="0"/>
                    <a:pt x="11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65" name="Google Shape;2465;p26"/>
            <p:cNvSpPr/>
            <p:nvPr/>
          </p:nvSpPr>
          <p:spPr>
            <a:xfrm>
              <a:off x="1155075" y="1013350"/>
              <a:ext cx="183800" cy="45900"/>
            </a:xfrm>
            <a:custGeom>
              <a:avLst/>
              <a:gdLst/>
              <a:ahLst/>
              <a:cxnLst/>
              <a:rect l="l" t="t" r="r" b="b"/>
              <a:pathLst>
                <a:path w="7352" h="1836" extrusionOk="0">
                  <a:moveTo>
                    <a:pt x="7125" y="0"/>
                  </a:moveTo>
                  <a:cubicBezTo>
                    <a:pt x="5994" y="36"/>
                    <a:pt x="4851" y="393"/>
                    <a:pt x="3744" y="643"/>
                  </a:cubicBezTo>
                  <a:cubicBezTo>
                    <a:pt x="2541" y="905"/>
                    <a:pt x="1339" y="1167"/>
                    <a:pt x="172" y="1536"/>
                  </a:cubicBezTo>
                  <a:cubicBezTo>
                    <a:pt x="1" y="1582"/>
                    <a:pt x="4" y="1836"/>
                    <a:pt x="183" y="1836"/>
                  </a:cubicBezTo>
                  <a:cubicBezTo>
                    <a:pt x="191" y="1836"/>
                    <a:pt x="199" y="1835"/>
                    <a:pt x="208" y="1834"/>
                  </a:cubicBezTo>
                  <a:cubicBezTo>
                    <a:pt x="1339" y="1703"/>
                    <a:pt x="2470" y="1465"/>
                    <a:pt x="3577" y="1239"/>
                  </a:cubicBezTo>
                  <a:cubicBezTo>
                    <a:pt x="4768" y="1001"/>
                    <a:pt x="6054" y="846"/>
                    <a:pt x="7173" y="370"/>
                  </a:cubicBezTo>
                  <a:cubicBezTo>
                    <a:pt x="7351" y="298"/>
                    <a:pt x="7351" y="0"/>
                    <a:pt x="71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66" name="Google Shape;2466;p26"/>
            <p:cNvSpPr/>
            <p:nvPr/>
          </p:nvSpPr>
          <p:spPr>
            <a:xfrm>
              <a:off x="1317375" y="1158500"/>
              <a:ext cx="103200" cy="137650"/>
            </a:xfrm>
            <a:custGeom>
              <a:avLst/>
              <a:gdLst/>
              <a:ahLst/>
              <a:cxnLst/>
              <a:rect l="l" t="t" r="r" b="b"/>
              <a:pathLst>
                <a:path w="4128" h="5506" extrusionOk="0">
                  <a:moveTo>
                    <a:pt x="221" y="0"/>
                  </a:moveTo>
                  <a:cubicBezTo>
                    <a:pt x="111" y="0"/>
                    <a:pt x="1" y="137"/>
                    <a:pt x="62" y="267"/>
                  </a:cubicBezTo>
                  <a:cubicBezTo>
                    <a:pt x="633" y="1231"/>
                    <a:pt x="1300" y="2136"/>
                    <a:pt x="1943" y="3065"/>
                  </a:cubicBezTo>
                  <a:cubicBezTo>
                    <a:pt x="2502" y="3874"/>
                    <a:pt x="3026" y="4839"/>
                    <a:pt x="3788" y="5458"/>
                  </a:cubicBezTo>
                  <a:cubicBezTo>
                    <a:pt x="3824" y="5490"/>
                    <a:pt x="3872" y="5505"/>
                    <a:pt x="3918" y="5505"/>
                  </a:cubicBezTo>
                  <a:cubicBezTo>
                    <a:pt x="4025" y="5505"/>
                    <a:pt x="4127" y="5427"/>
                    <a:pt x="4086" y="5303"/>
                  </a:cubicBezTo>
                  <a:cubicBezTo>
                    <a:pt x="3717" y="4327"/>
                    <a:pt x="2919" y="3469"/>
                    <a:pt x="2300" y="2624"/>
                  </a:cubicBezTo>
                  <a:cubicBezTo>
                    <a:pt x="1657" y="1755"/>
                    <a:pt x="1050" y="862"/>
                    <a:pt x="335" y="64"/>
                  </a:cubicBezTo>
                  <a:cubicBezTo>
                    <a:pt x="303" y="19"/>
                    <a:pt x="262" y="0"/>
                    <a:pt x="22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67" name="Google Shape;2467;p26"/>
            <p:cNvSpPr/>
            <p:nvPr/>
          </p:nvSpPr>
          <p:spPr>
            <a:xfrm>
              <a:off x="1530425" y="1049025"/>
              <a:ext cx="140425" cy="52400"/>
            </a:xfrm>
            <a:custGeom>
              <a:avLst/>
              <a:gdLst/>
              <a:ahLst/>
              <a:cxnLst/>
              <a:rect l="l" t="t" r="r" b="b"/>
              <a:pathLst>
                <a:path w="5617" h="2096" extrusionOk="0">
                  <a:moveTo>
                    <a:pt x="5308" y="1"/>
                  </a:moveTo>
                  <a:cubicBezTo>
                    <a:pt x="5299" y="1"/>
                    <a:pt x="5289" y="1"/>
                    <a:pt x="5279" y="2"/>
                  </a:cubicBezTo>
                  <a:cubicBezTo>
                    <a:pt x="4398" y="121"/>
                    <a:pt x="3553" y="526"/>
                    <a:pt x="2720" y="812"/>
                  </a:cubicBezTo>
                  <a:cubicBezTo>
                    <a:pt x="1874" y="1110"/>
                    <a:pt x="1029" y="1383"/>
                    <a:pt x="195" y="1729"/>
                  </a:cubicBezTo>
                  <a:cubicBezTo>
                    <a:pt x="1" y="1804"/>
                    <a:pt x="42" y="2095"/>
                    <a:pt x="229" y="2095"/>
                  </a:cubicBezTo>
                  <a:cubicBezTo>
                    <a:pt x="248" y="2095"/>
                    <a:pt x="269" y="2092"/>
                    <a:pt x="291" y="2086"/>
                  </a:cubicBezTo>
                  <a:cubicBezTo>
                    <a:pt x="1219" y="1836"/>
                    <a:pt x="2124" y="1526"/>
                    <a:pt x="3029" y="1229"/>
                  </a:cubicBezTo>
                  <a:cubicBezTo>
                    <a:pt x="3839" y="955"/>
                    <a:pt x="4684" y="764"/>
                    <a:pt x="5434" y="348"/>
                  </a:cubicBezTo>
                  <a:cubicBezTo>
                    <a:pt x="5616" y="234"/>
                    <a:pt x="5505" y="1"/>
                    <a:pt x="530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68" name="Google Shape;2468;p26"/>
            <p:cNvSpPr/>
            <p:nvPr/>
          </p:nvSpPr>
          <p:spPr>
            <a:xfrm>
              <a:off x="1608850" y="1234550"/>
              <a:ext cx="116650" cy="145100"/>
            </a:xfrm>
            <a:custGeom>
              <a:avLst/>
              <a:gdLst/>
              <a:ahLst/>
              <a:cxnLst/>
              <a:rect l="l" t="t" r="r" b="b"/>
              <a:pathLst>
                <a:path w="4666" h="5804" extrusionOk="0">
                  <a:moveTo>
                    <a:pt x="110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49" y="2023"/>
                    <a:pt x="1940" y="2892"/>
                  </a:cubicBezTo>
                  <a:cubicBezTo>
                    <a:pt x="2666" y="3833"/>
                    <a:pt x="3381" y="5011"/>
                    <a:pt x="4321" y="5750"/>
                  </a:cubicBezTo>
                  <a:cubicBezTo>
                    <a:pt x="4362" y="5787"/>
                    <a:pt x="4407" y="5803"/>
                    <a:pt x="4449" y="5803"/>
                  </a:cubicBezTo>
                  <a:cubicBezTo>
                    <a:pt x="4567" y="5803"/>
                    <a:pt x="4665" y="5676"/>
                    <a:pt x="4595" y="5535"/>
                  </a:cubicBezTo>
                  <a:cubicBezTo>
                    <a:pt x="4155" y="4547"/>
                    <a:pt x="3285" y="3666"/>
                    <a:pt x="2619" y="2821"/>
                  </a:cubicBezTo>
                  <a:cubicBezTo>
                    <a:pt x="1845" y="1856"/>
                    <a:pt x="1130" y="832"/>
                    <a:pt x="178" y="35"/>
                  </a:cubicBezTo>
                  <a:cubicBezTo>
                    <a:pt x="158" y="11"/>
                    <a:pt x="133" y="1"/>
                    <a:pt x="1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69" name="Google Shape;2469;p26"/>
            <p:cNvSpPr/>
            <p:nvPr/>
          </p:nvSpPr>
          <p:spPr>
            <a:xfrm>
              <a:off x="1834525" y="11740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06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4"/>
                  </a:cubicBezTo>
                  <a:cubicBezTo>
                    <a:pt x="1319" y="1703"/>
                    <a:pt x="2450" y="1465"/>
                    <a:pt x="3569" y="1239"/>
                  </a:cubicBezTo>
                  <a:cubicBezTo>
                    <a:pt x="4760" y="1001"/>
                    <a:pt x="6034" y="846"/>
                    <a:pt x="7153" y="370"/>
                  </a:cubicBezTo>
                  <a:cubicBezTo>
                    <a:pt x="7331" y="299"/>
                    <a:pt x="7331" y="1"/>
                    <a:pt x="71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70" name="Google Shape;2470;p26"/>
            <p:cNvSpPr/>
            <p:nvPr/>
          </p:nvSpPr>
          <p:spPr>
            <a:xfrm>
              <a:off x="1996425" y="1318975"/>
              <a:ext cx="103425" cy="137550"/>
            </a:xfrm>
            <a:custGeom>
              <a:avLst/>
              <a:gdLst/>
              <a:ahLst/>
              <a:cxnLst/>
              <a:rect l="l" t="t" r="r" b="b"/>
              <a:pathLst>
                <a:path w="4137" h="5502" extrusionOk="0">
                  <a:moveTo>
                    <a:pt x="234" y="1"/>
                  </a:moveTo>
                  <a:cubicBezTo>
                    <a:pt x="116" y="1"/>
                    <a:pt x="1" y="140"/>
                    <a:pt x="82" y="265"/>
                  </a:cubicBezTo>
                  <a:cubicBezTo>
                    <a:pt x="641" y="1230"/>
                    <a:pt x="1320" y="2134"/>
                    <a:pt x="1951" y="3063"/>
                  </a:cubicBezTo>
                  <a:cubicBezTo>
                    <a:pt x="2522" y="3861"/>
                    <a:pt x="3046" y="4837"/>
                    <a:pt x="3796" y="5456"/>
                  </a:cubicBezTo>
                  <a:cubicBezTo>
                    <a:pt x="3831" y="5487"/>
                    <a:pt x="3875" y="5501"/>
                    <a:pt x="3919" y="5501"/>
                  </a:cubicBezTo>
                  <a:cubicBezTo>
                    <a:pt x="4028" y="5501"/>
                    <a:pt x="4136" y="5416"/>
                    <a:pt x="4094" y="5290"/>
                  </a:cubicBezTo>
                  <a:cubicBezTo>
                    <a:pt x="3725" y="4325"/>
                    <a:pt x="2939" y="3456"/>
                    <a:pt x="2308" y="2611"/>
                  </a:cubicBezTo>
                  <a:cubicBezTo>
                    <a:pt x="1677" y="1753"/>
                    <a:pt x="1058" y="860"/>
                    <a:pt x="344" y="51"/>
                  </a:cubicBezTo>
                  <a:cubicBezTo>
                    <a:pt x="311" y="16"/>
                    <a:pt x="272" y="1"/>
                    <a:pt x="23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71" name="Google Shape;2471;p26"/>
            <p:cNvSpPr/>
            <p:nvPr/>
          </p:nvSpPr>
          <p:spPr>
            <a:xfrm>
              <a:off x="769800" y="674125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0" y="0"/>
                  </a:moveTo>
                  <a:cubicBezTo>
                    <a:pt x="114" y="0"/>
                    <a:pt x="1" y="143"/>
                    <a:pt x="81" y="258"/>
                  </a:cubicBezTo>
                  <a:cubicBezTo>
                    <a:pt x="641" y="1235"/>
                    <a:pt x="1307" y="2140"/>
                    <a:pt x="1950" y="3056"/>
                  </a:cubicBezTo>
                  <a:cubicBezTo>
                    <a:pt x="2522" y="3866"/>
                    <a:pt x="3034" y="4830"/>
                    <a:pt x="3796" y="5461"/>
                  </a:cubicBezTo>
                  <a:cubicBezTo>
                    <a:pt x="3830" y="5489"/>
                    <a:pt x="3873" y="5501"/>
                    <a:pt x="3917" y="5501"/>
                  </a:cubicBezTo>
                  <a:cubicBezTo>
                    <a:pt x="4026" y="5501"/>
                    <a:pt x="4136" y="5422"/>
                    <a:pt x="4093" y="5295"/>
                  </a:cubicBezTo>
                  <a:cubicBezTo>
                    <a:pt x="3724" y="4330"/>
                    <a:pt x="2938" y="3461"/>
                    <a:pt x="2307" y="2616"/>
                  </a:cubicBezTo>
                  <a:cubicBezTo>
                    <a:pt x="1664" y="1759"/>
                    <a:pt x="1057" y="866"/>
                    <a:pt x="343" y="56"/>
                  </a:cubicBezTo>
                  <a:cubicBezTo>
                    <a:pt x="310" y="17"/>
                    <a:pt x="270" y="0"/>
                    <a:pt x="23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72" name="Google Shape;2472;p26"/>
            <p:cNvSpPr/>
            <p:nvPr/>
          </p:nvSpPr>
          <p:spPr>
            <a:xfrm>
              <a:off x="982700" y="565000"/>
              <a:ext cx="140350" cy="52375"/>
            </a:xfrm>
            <a:custGeom>
              <a:avLst/>
              <a:gdLst/>
              <a:ahLst/>
              <a:cxnLst/>
              <a:rect l="l" t="t" r="r" b="b"/>
              <a:pathLst>
                <a:path w="5614" h="2095" extrusionOk="0">
                  <a:moveTo>
                    <a:pt x="5322" y="0"/>
                  </a:moveTo>
                  <a:cubicBezTo>
                    <a:pt x="5309" y="0"/>
                    <a:pt x="5295" y="1"/>
                    <a:pt x="5281" y="4"/>
                  </a:cubicBezTo>
                  <a:cubicBezTo>
                    <a:pt x="4400" y="123"/>
                    <a:pt x="3555" y="516"/>
                    <a:pt x="2721" y="801"/>
                  </a:cubicBezTo>
                  <a:cubicBezTo>
                    <a:pt x="1876" y="1099"/>
                    <a:pt x="1030" y="1385"/>
                    <a:pt x="197" y="1730"/>
                  </a:cubicBezTo>
                  <a:cubicBezTo>
                    <a:pt x="0" y="1807"/>
                    <a:pt x="44" y="2094"/>
                    <a:pt x="238" y="2094"/>
                  </a:cubicBezTo>
                  <a:cubicBezTo>
                    <a:pt x="255" y="2094"/>
                    <a:pt x="273" y="2092"/>
                    <a:pt x="292" y="2087"/>
                  </a:cubicBezTo>
                  <a:cubicBezTo>
                    <a:pt x="1221" y="1825"/>
                    <a:pt x="2126" y="1516"/>
                    <a:pt x="3031" y="1218"/>
                  </a:cubicBezTo>
                  <a:cubicBezTo>
                    <a:pt x="3840" y="956"/>
                    <a:pt x="4686" y="766"/>
                    <a:pt x="5436" y="337"/>
                  </a:cubicBezTo>
                  <a:cubicBezTo>
                    <a:pt x="5614" y="226"/>
                    <a:pt x="5511" y="0"/>
                    <a:pt x="532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73" name="Google Shape;2473;p26"/>
            <p:cNvSpPr/>
            <p:nvPr/>
          </p:nvSpPr>
          <p:spPr>
            <a:xfrm>
              <a:off x="1061150" y="750300"/>
              <a:ext cx="116700" cy="144875"/>
            </a:xfrm>
            <a:custGeom>
              <a:avLst/>
              <a:gdLst/>
              <a:ahLst/>
              <a:cxnLst/>
              <a:rect l="l" t="t" r="r" b="b"/>
              <a:pathLst>
                <a:path w="4668" h="5795" extrusionOk="0">
                  <a:moveTo>
                    <a:pt x="114" y="1"/>
                  </a:moveTo>
                  <a:cubicBezTo>
                    <a:pt x="54" y="1"/>
                    <a:pt x="1" y="68"/>
                    <a:pt x="36" y="128"/>
                  </a:cubicBezTo>
                  <a:cubicBezTo>
                    <a:pt x="524" y="1140"/>
                    <a:pt x="1250" y="2010"/>
                    <a:pt x="1941" y="2891"/>
                  </a:cubicBezTo>
                  <a:cubicBezTo>
                    <a:pt x="2667" y="3819"/>
                    <a:pt x="3381" y="4998"/>
                    <a:pt x="4322" y="5748"/>
                  </a:cubicBezTo>
                  <a:cubicBezTo>
                    <a:pt x="4360" y="5781"/>
                    <a:pt x="4402" y="5795"/>
                    <a:pt x="4442" y="5795"/>
                  </a:cubicBezTo>
                  <a:cubicBezTo>
                    <a:pt x="4564" y="5795"/>
                    <a:pt x="4667" y="5665"/>
                    <a:pt x="4596" y="5522"/>
                  </a:cubicBezTo>
                  <a:cubicBezTo>
                    <a:pt x="4155" y="4534"/>
                    <a:pt x="3286" y="3665"/>
                    <a:pt x="2619" y="2807"/>
                  </a:cubicBezTo>
                  <a:cubicBezTo>
                    <a:pt x="1845" y="1843"/>
                    <a:pt x="1131" y="819"/>
                    <a:pt x="178" y="33"/>
                  </a:cubicBezTo>
                  <a:cubicBezTo>
                    <a:pt x="159" y="10"/>
                    <a:pt x="136" y="1"/>
                    <a:pt x="11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74" name="Google Shape;2474;p26"/>
            <p:cNvSpPr/>
            <p:nvPr/>
          </p:nvSpPr>
          <p:spPr>
            <a:xfrm>
              <a:off x="1286850" y="689500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7" y="1"/>
                  </a:moveTo>
                  <a:cubicBezTo>
                    <a:pt x="5986" y="36"/>
                    <a:pt x="4843" y="393"/>
                    <a:pt x="3747" y="643"/>
                  </a:cubicBezTo>
                  <a:cubicBezTo>
                    <a:pt x="2533" y="917"/>
                    <a:pt x="1330" y="1167"/>
                    <a:pt x="175" y="1536"/>
                  </a:cubicBezTo>
                  <a:cubicBezTo>
                    <a:pt x="1" y="1583"/>
                    <a:pt x="8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703"/>
                    <a:pt x="2461" y="1465"/>
                    <a:pt x="3581" y="1239"/>
                  </a:cubicBezTo>
                  <a:cubicBezTo>
                    <a:pt x="4771" y="1001"/>
                    <a:pt x="6045" y="858"/>
                    <a:pt x="7164" y="382"/>
                  </a:cubicBezTo>
                  <a:cubicBezTo>
                    <a:pt x="7343" y="310"/>
                    <a:pt x="7343" y="1"/>
                    <a:pt x="711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75" name="Google Shape;2475;p26"/>
            <p:cNvSpPr/>
            <p:nvPr/>
          </p:nvSpPr>
          <p:spPr>
            <a:xfrm>
              <a:off x="1449000" y="834525"/>
              <a:ext cx="103150" cy="137575"/>
            </a:xfrm>
            <a:custGeom>
              <a:avLst/>
              <a:gdLst/>
              <a:ahLst/>
              <a:cxnLst/>
              <a:rect l="l" t="t" r="r" b="b"/>
              <a:pathLst>
                <a:path w="4126" h="5503" extrusionOk="0">
                  <a:moveTo>
                    <a:pt x="224" y="0"/>
                  </a:moveTo>
                  <a:cubicBezTo>
                    <a:pt x="113" y="0"/>
                    <a:pt x="1" y="136"/>
                    <a:pt x="71" y="260"/>
                  </a:cubicBezTo>
                  <a:cubicBezTo>
                    <a:pt x="631" y="1236"/>
                    <a:pt x="1309" y="2141"/>
                    <a:pt x="1940" y="3058"/>
                  </a:cubicBezTo>
                  <a:cubicBezTo>
                    <a:pt x="2512" y="3867"/>
                    <a:pt x="3036" y="4832"/>
                    <a:pt x="3786" y="5463"/>
                  </a:cubicBezTo>
                  <a:cubicBezTo>
                    <a:pt x="3820" y="5490"/>
                    <a:pt x="3864" y="5503"/>
                    <a:pt x="3907" y="5503"/>
                  </a:cubicBezTo>
                  <a:cubicBezTo>
                    <a:pt x="4017" y="5503"/>
                    <a:pt x="4126" y="5424"/>
                    <a:pt x="4083" y="5296"/>
                  </a:cubicBezTo>
                  <a:cubicBezTo>
                    <a:pt x="3714" y="4332"/>
                    <a:pt x="2929" y="3463"/>
                    <a:pt x="2298" y="2617"/>
                  </a:cubicBezTo>
                  <a:cubicBezTo>
                    <a:pt x="1667" y="1748"/>
                    <a:pt x="1047" y="855"/>
                    <a:pt x="333" y="57"/>
                  </a:cubicBezTo>
                  <a:cubicBezTo>
                    <a:pt x="302" y="17"/>
                    <a:pt x="263" y="0"/>
                    <a:pt x="22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76" name="Google Shape;2476;p26"/>
            <p:cNvSpPr/>
            <p:nvPr/>
          </p:nvSpPr>
          <p:spPr>
            <a:xfrm>
              <a:off x="1662225" y="725175"/>
              <a:ext cx="140175" cy="52350"/>
            </a:xfrm>
            <a:custGeom>
              <a:avLst/>
              <a:gdLst/>
              <a:ahLst/>
              <a:cxnLst/>
              <a:rect l="l" t="t" r="r" b="b"/>
              <a:pathLst>
                <a:path w="5607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5" y="526"/>
                    <a:pt x="2722" y="812"/>
                  </a:cubicBezTo>
                  <a:cubicBezTo>
                    <a:pt x="1865" y="1110"/>
                    <a:pt x="1019" y="1395"/>
                    <a:pt x="186" y="1729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4" y="2093"/>
                    <a:pt x="273" y="2091"/>
                    <a:pt x="293" y="2086"/>
                  </a:cubicBezTo>
                  <a:cubicBezTo>
                    <a:pt x="1210" y="1836"/>
                    <a:pt x="2127" y="1526"/>
                    <a:pt x="3032" y="1229"/>
                  </a:cubicBezTo>
                  <a:cubicBezTo>
                    <a:pt x="3829" y="955"/>
                    <a:pt x="4687" y="764"/>
                    <a:pt x="5425" y="348"/>
                  </a:cubicBezTo>
                  <a:cubicBezTo>
                    <a:pt x="5607" y="234"/>
                    <a:pt x="5495" y="1"/>
                    <a:pt x="530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77" name="Google Shape;2477;p26"/>
            <p:cNvSpPr/>
            <p:nvPr/>
          </p:nvSpPr>
          <p:spPr>
            <a:xfrm>
              <a:off x="1740425" y="910875"/>
              <a:ext cx="116750" cy="145050"/>
            </a:xfrm>
            <a:custGeom>
              <a:avLst/>
              <a:gdLst/>
              <a:ahLst/>
              <a:cxnLst/>
              <a:rect l="l" t="t" r="r" b="b"/>
              <a:pathLst>
                <a:path w="4670" h="5802" extrusionOk="0">
                  <a:moveTo>
                    <a:pt x="113" y="0"/>
                  </a:moveTo>
                  <a:cubicBezTo>
                    <a:pt x="51" y="0"/>
                    <a:pt x="1" y="70"/>
                    <a:pt x="35" y="147"/>
                  </a:cubicBezTo>
                  <a:cubicBezTo>
                    <a:pt x="523" y="1159"/>
                    <a:pt x="1261" y="2016"/>
                    <a:pt x="1940" y="2897"/>
                  </a:cubicBezTo>
                  <a:cubicBezTo>
                    <a:pt x="2666" y="3838"/>
                    <a:pt x="3380" y="5004"/>
                    <a:pt x="4321" y="5754"/>
                  </a:cubicBezTo>
                  <a:cubicBezTo>
                    <a:pt x="4362" y="5787"/>
                    <a:pt x="4406" y="5801"/>
                    <a:pt x="4447" y="5801"/>
                  </a:cubicBezTo>
                  <a:cubicBezTo>
                    <a:pt x="4570" y="5801"/>
                    <a:pt x="4669" y="5671"/>
                    <a:pt x="4607" y="5528"/>
                  </a:cubicBezTo>
                  <a:cubicBezTo>
                    <a:pt x="4154" y="4552"/>
                    <a:pt x="3297" y="3671"/>
                    <a:pt x="2630" y="2826"/>
                  </a:cubicBezTo>
                  <a:cubicBezTo>
                    <a:pt x="1856" y="1849"/>
                    <a:pt x="1142" y="825"/>
                    <a:pt x="189" y="39"/>
                  </a:cubicBezTo>
                  <a:cubicBezTo>
                    <a:pt x="165" y="12"/>
                    <a:pt x="138" y="0"/>
                    <a:pt x="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78" name="Google Shape;2478;p26"/>
            <p:cNvSpPr/>
            <p:nvPr/>
          </p:nvSpPr>
          <p:spPr>
            <a:xfrm>
              <a:off x="1966100" y="84992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17" y="1"/>
                  </a:moveTo>
                  <a:cubicBezTo>
                    <a:pt x="5986" y="37"/>
                    <a:pt x="4831" y="394"/>
                    <a:pt x="3735" y="644"/>
                  </a:cubicBezTo>
                  <a:cubicBezTo>
                    <a:pt x="2533" y="906"/>
                    <a:pt x="1318" y="1168"/>
                    <a:pt x="163" y="1537"/>
                  </a:cubicBezTo>
                  <a:cubicBezTo>
                    <a:pt x="0" y="1583"/>
                    <a:pt x="8" y="1835"/>
                    <a:pt x="176" y="1835"/>
                  </a:cubicBezTo>
                  <a:cubicBezTo>
                    <a:pt x="179" y="1835"/>
                    <a:pt x="183" y="1835"/>
                    <a:pt x="187" y="1835"/>
                  </a:cubicBezTo>
                  <a:cubicBezTo>
                    <a:pt x="1318" y="1704"/>
                    <a:pt x="2449" y="1465"/>
                    <a:pt x="3569" y="1239"/>
                  </a:cubicBezTo>
                  <a:cubicBezTo>
                    <a:pt x="4759" y="1001"/>
                    <a:pt x="6045" y="858"/>
                    <a:pt x="7152" y="370"/>
                  </a:cubicBezTo>
                  <a:cubicBezTo>
                    <a:pt x="7331" y="299"/>
                    <a:pt x="7331" y="1"/>
                    <a:pt x="711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79" name="Google Shape;2479;p26"/>
            <p:cNvSpPr/>
            <p:nvPr/>
          </p:nvSpPr>
          <p:spPr>
            <a:xfrm>
              <a:off x="2128250" y="994950"/>
              <a:ext cx="103450" cy="137425"/>
            </a:xfrm>
            <a:custGeom>
              <a:avLst/>
              <a:gdLst/>
              <a:ahLst/>
              <a:cxnLst/>
              <a:rect l="l" t="t" r="r" b="b"/>
              <a:pathLst>
                <a:path w="4138" h="5497" extrusionOk="0">
                  <a:moveTo>
                    <a:pt x="229" y="1"/>
                  </a:moveTo>
                  <a:cubicBezTo>
                    <a:pt x="113" y="1"/>
                    <a:pt x="1" y="137"/>
                    <a:pt x="71" y="260"/>
                  </a:cubicBezTo>
                  <a:cubicBezTo>
                    <a:pt x="643" y="1225"/>
                    <a:pt x="1309" y="2141"/>
                    <a:pt x="1952" y="3058"/>
                  </a:cubicBezTo>
                  <a:cubicBezTo>
                    <a:pt x="2512" y="3868"/>
                    <a:pt x="3036" y="4832"/>
                    <a:pt x="3798" y="5451"/>
                  </a:cubicBezTo>
                  <a:cubicBezTo>
                    <a:pt x="3833" y="5483"/>
                    <a:pt x="3878" y="5497"/>
                    <a:pt x="3922" y="5497"/>
                  </a:cubicBezTo>
                  <a:cubicBezTo>
                    <a:pt x="4031" y="5497"/>
                    <a:pt x="4138" y="5415"/>
                    <a:pt x="4095" y="5297"/>
                  </a:cubicBezTo>
                  <a:cubicBezTo>
                    <a:pt x="3726" y="4320"/>
                    <a:pt x="2929" y="3463"/>
                    <a:pt x="2310" y="2618"/>
                  </a:cubicBezTo>
                  <a:cubicBezTo>
                    <a:pt x="1667" y="1749"/>
                    <a:pt x="1059" y="856"/>
                    <a:pt x="345" y="58"/>
                  </a:cubicBezTo>
                  <a:cubicBezTo>
                    <a:pt x="311" y="18"/>
                    <a:pt x="270" y="1"/>
                    <a:pt x="2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80" name="Google Shape;2480;p26"/>
            <p:cNvSpPr/>
            <p:nvPr/>
          </p:nvSpPr>
          <p:spPr>
            <a:xfrm>
              <a:off x="1192750" y="426425"/>
              <a:ext cx="116700" cy="145075"/>
            </a:xfrm>
            <a:custGeom>
              <a:avLst/>
              <a:gdLst/>
              <a:ahLst/>
              <a:cxnLst/>
              <a:rect l="l" t="t" r="r" b="b"/>
              <a:pathLst>
                <a:path w="4668" h="5803" extrusionOk="0">
                  <a:moveTo>
                    <a:pt x="114" y="0"/>
                  </a:moveTo>
                  <a:cubicBezTo>
                    <a:pt x="51" y="0"/>
                    <a:pt x="0" y="65"/>
                    <a:pt x="34" y="141"/>
                  </a:cubicBezTo>
                  <a:cubicBezTo>
                    <a:pt x="522" y="1153"/>
                    <a:pt x="1260" y="2011"/>
                    <a:pt x="1939" y="2892"/>
                  </a:cubicBezTo>
                  <a:cubicBezTo>
                    <a:pt x="2665" y="3832"/>
                    <a:pt x="3380" y="5011"/>
                    <a:pt x="4320" y="5749"/>
                  </a:cubicBezTo>
                  <a:cubicBezTo>
                    <a:pt x="4364" y="5786"/>
                    <a:pt x="4410" y="5803"/>
                    <a:pt x="4452" y="5803"/>
                  </a:cubicBezTo>
                  <a:cubicBezTo>
                    <a:pt x="4573" y="5803"/>
                    <a:pt x="4668" y="5673"/>
                    <a:pt x="4606" y="5523"/>
                  </a:cubicBezTo>
                  <a:cubicBezTo>
                    <a:pt x="4154" y="4547"/>
                    <a:pt x="3296" y="3666"/>
                    <a:pt x="2630" y="2820"/>
                  </a:cubicBezTo>
                  <a:cubicBezTo>
                    <a:pt x="1856" y="1856"/>
                    <a:pt x="1141" y="820"/>
                    <a:pt x="189" y="34"/>
                  </a:cubicBezTo>
                  <a:cubicBezTo>
                    <a:pt x="165" y="10"/>
                    <a:pt x="138" y="0"/>
                    <a:pt x="11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81" name="Google Shape;2481;p26"/>
            <p:cNvSpPr/>
            <p:nvPr/>
          </p:nvSpPr>
          <p:spPr>
            <a:xfrm>
              <a:off x="1580800" y="510550"/>
              <a:ext cx="103225" cy="137825"/>
            </a:xfrm>
            <a:custGeom>
              <a:avLst/>
              <a:gdLst/>
              <a:ahLst/>
              <a:cxnLst/>
              <a:rect l="l" t="t" r="r" b="b"/>
              <a:pathLst>
                <a:path w="4129" h="5513" extrusionOk="0">
                  <a:moveTo>
                    <a:pt x="225" y="0"/>
                  </a:moveTo>
                  <a:cubicBezTo>
                    <a:pt x="114" y="0"/>
                    <a:pt x="0" y="145"/>
                    <a:pt x="62" y="277"/>
                  </a:cubicBezTo>
                  <a:cubicBezTo>
                    <a:pt x="633" y="1241"/>
                    <a:pt x="1300" y="2146"/>
                    <a:pt x="1943" y="3075"/>
                  </a:cubicBezTo>
                  <a:cubicBezTo>
                    <a:pt x="2502" y="3872"/>
                    <a:pt x="3026" y="4837"/>
                    <a:pt x="3788" y="5468"/>
                  </a:cubicBezTo>
                  <a:cubicBezTo>
                    <a:pt x="3823" y="5499"/>
                    <a:pt x="3867" y="5513"/>
                    <a:pt x="3911" y="5513"/>
                  </a:cubicBezTo>
                  <a:cubicBezTo>
                    <a:pt x="4020" y="5513"/>
                    <a:pt x="4128" y="5428"/>
                    <a:pt x="4086" y="5301"/>
                  </a:cubicBezTo>
                  <a:cubicBezTo>
                    <a:pt x="3717" y="4337"/>
                    <a:pt x="2919" y="3468"/>
                    <a:pt x="2300" y="2622"/>
                  </a:cubicBezTo>
                  <a:cubicBezTo>
                    <a:pt x="1657" y="1765"/>
                    <a:pt x="1050" y="872"/>
                    <a:pt x="335" y="62"/>
                  </a:cubicBezTo>
                  <a:cubicBezTo>
                    <a:pt x="304" y="19"/>
                    <a:pt x="265" y="0"/>
                    <a:pt x="2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82" name="Google Shape;2482;p26"/>
            <p:cNvSpPr/>
            <p:nvPr/>
          </p:nvSpPr>
          <p:spPr>
            <a:xfrm>
              <a:off x="1872075" y="586725"/>
              <a:ext cx="116875" cy="145050"/>
            </a:xfrm>
            <a:custGeom>
              <a:avLst/>
              <a:gdLst/>
              <a:ahLst/>
              <a:cxnLst/>
              <a:rect l="l" t="t" r="r" b="b"/>
              <a:pathLst>
                <a:path w="4675" h="5802" extrusionOk="0">
                  <a:moveTo>
                    <a:pt x="110" y="0"/>
                  </a:moveTo>
                  <a:cubicBezTo>
                    <a:pt x="49" y="0"/>
                    <a:pt x="1" y="71"/>
                    <a:pt x="43" y="147"/>
                  </a:cubicBezTo>
                  <a:cubicBezTo>
                    <a:pt x="531" y="1159"/>
                    <a:pt x="1257" y="2016"/>
                    <a:pt x="1948" y="2897"/>
                  </a:cubicBezTo>
                  <a:cubicBezTo>
                    <a:pt x="2674" y="3850"/>
                    <a:pt x="3389" y="5004"/>
                    <a:pt x="4329" y="5755"/>
                  </a:cubicBezTo>
                  <a:cubicBezTo>
                    <a:pt x="4368" y="5787"/>
                    <a:pt x="4410" y="5801"/>
                    <a:pt x="4450" y="5801"/>
                  </a:cubicBezTo>
                  <a:cubicBezTo>
                    <a:pt x="4571" y="5801"/>
                    <a:pt x="4675" y="5672"/>
                    <a:pt x="4603" y="5528"/>
                  </a:cubicBezTo>
                  <a:cubicBezTo>
                    <a:pt x="4163" y="4552"/>
                    <a:pt x="3293" y="3671"/>
                    <a:pt x="2627" y="2826"/>
                  </a:cubicBezTo>
                  <a:cubicBezTo>
                    <a:pt x="1853" y="1849"/>
                    <a:pt x="1138" y="825"/>
                    <a:pt x="186" y="40"/>
                  </a:cubicBezTo>
                  <a:cubicBezTo>
                    <a:pt x="162" y="12"/>
                    <a:pt x="135" y="0"/>
                    <a:pt x="11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83" name="Google Shape;2483;p26"/>
            <p:cNvSpPr/>
            <p:nvPr/>
          </p:nvSpPr>
          <p:spPr>
            <a:xfrm>
              <a:off x="132850" y="1555650"/>
              <a:ext cx="140475" cy="52625"/>
            </a:xfrm>
            <a:custGeom>
              <a:avLst/>
              <a:gdLst/>
              <a:ahLst/>
              <a:cxnLst/>
              <a:rect l="l" t="t" r="r" b="b"/>
              <a:pathLst>
                <a:path w="5619" h="2105" extrusionOk="0">
                  <a:moveTo>
                    <a:pt x="5311" y="0"/>
                  </a:moveTo>
                  <a:cubicBezTo>
                    <a:pt x="5302" y="0"/>
                    <a:pt x="5292" y="1"/>
                    <a:pt x="5283" y="2"/>
                  </a:cubicBezTo>
                  <a:cubicBezTo>
                    <a:pt x="4402" y="121"/>
                    <a:pt x="3556" y="526"/>
                    <a:pt x="2723" y="811"/>
                  </a:cubicBezTo>
                  <a:cubicBezTo>
                    <a:pt x="1877" y="1109"/>
                    <a:pt x="1020" y="1395"/>
                    <a:pt x="187" y="1728"/>
                  </a:cubicBezTo>
                  <a:cubicBezTo>
                    <a:pt x="1" y="1816"/>
                    <a:pt x="46" y="2104"/>
                    <a:pt x="239" y="2104"/>
                  </a:cubicBezTo>
                  <a:cubicBezTo>
                    <a:pt x="256" y="2104"/>
                    <a:pt x="275" y="2102"/>
                    <a:pt x="294" y="2097"/>
                  </a:cubicBezTo>
                  <a:cubicBezTo>
                    <a:pt x="1223" y="1835"/>
                    <a:pt x="2127" y="1526"/>
                    <a:pt x="3032" y="1228"/>
                  </a:cubicBezTo>
                  <a:cubicBezTo>
                    <a:pt x="3842" y="954"/>
                    <a:pt x="4687" y="764"/>
                    <a:pt x="5425" y="347"/>
                  </a:cubicBezTo>
                  <a:cubicBezTo>
                    <a:pt x="5619" y="233"/>
                    <a:pt x="5508" y="0"/>
                    <a:pt x="531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84" name="Google Shape;2484;p26"/>
            <p:cNvSpPr/>
            <p:nvPr/>
          </p:nvSpPr>
          <p:spPr>
            <a:xfrm>
              <a:off x="211275" y="1741200"/>
              <a:ext cx="116750" cy="144875"/>
            </a:xfrm>
            <a:custGeom>
              <a:avLst/>
              <a:gdLst/>
              <a:ahLst/>
              <a:cxnLst/>
              <a:rect l="l" t="t" r="r" b="b"/>
              <a:pathLst>
                <a:path w="4670" h="5795" extrusionOk="0">
                  <a:moveTo>
                    <a:pt x="116" y="1"/>
                  </a:moveTo>
                  <a:cubicBezTo>
                    <a:pt x="56" y="1"/>
                    <a:pt x="0" y="68"/>
                    <a:pt x="26" y="128"/>
                  </a:cubicBezTo>
                  <a:cubicBezTo>
                    <a:pt x="526" y="1140"/>
                    <a:pt x="1253" y="2009"/>
                    <a:pt x="1943" y="2890"/>
                  </a:cubicBezTo>
                  <a:cubicBezTo>
                    <a:pt x="2669" y="3819"/>
                    <a:pt x="3384" y="4998"/>
                    <a:pt x="4324" y="5748"/>
                  </a:cubicBezTo>
                  <a:cubicBezTo>
                    <a:pt x="4363" y="5780"/>
                    <a:pt x="4405" y="5795"/>
                    <a:pt x="4445" y="5795"/>
                  </a:cubicBezTo>
                  <a:cubicBezTo>
                    <a:pt x="4567" y="5795"/>
                    <a:pt x="4670" y="5665"/>
                    <a:pt x="4598" y="5522"/>
                  </a:cubicBezTo>
                  <a:cubicBezTo>
                    <a:pt x="4158" y="4533"/>
                    <a:pt x="3289" y="3664"/>
                    <a:pt x="2622" y="2807"/>
                  </a:cubicBezTo>
                  <a:cubicBezTo>
                    <a:pt x="1848" y="1843"/>
                    <a:pt x="1134" y="819"/>
                    <a:pt x="181" y="33"/>
                  </a:cubicBezTo>
                  <a:cubicBezTo>
                    <a:pt x="162" y="10"/>
                    <a:pt x="138" y="1"/>
                    <a:pt x="1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85" name="Google Shape;2485;p26"/>
            <p:cNvSpPr/>
            <p:nvPr/>
          </p:nvSpPr>
          <p:spPr>
            <a:xfrm>
              <a:off x="51475" y="1340875"/>
              <a:ext cx="103175" cy="137675"/>
            </a:xfrm>
            <a:custGeom>
              <a:avLst/>
              <a:gdLst/>
              <a:ahLst/>
              <a:cxnLst/>
              <a:rect l="l" t="t" r="r" b="b"/>
              <a:pathLst>
                <a:path w="4127" h="5507" extrusionOk="0">
                  <a:moveTo>
                    <a:pt x="229" y="1"/>
                  </a:moveTo>
                  <a:cubicBezTo>
                    <a:pt x="116" y="1"/>
                    <a:pt x="1" y="145"/>
                    <a:pt x="72" y="270"/>
                  </a:cubicBezTo>
                  <a:cubicBezTo>
                    <a:pt x="632" y="1235"/>
                    <a:pt x="1299" y="2139"/>
                    <a:pt x="1942" y="3068"/>
                  </a:cubicBezTo>
                  <a:cubicBezTo>
                    <a:pt x="2513" y="3866"/>
                    <a:pt x="3025" y="4830"/>
                    <a:pt x="3787" y="5461"/>
                  </a:cubicBezTo>
                  <a:cubicBezTo>
                    <a:pt x="3821" y="5492"/>
                    <a:pt x="3866" y="5506"/>
                    <a:pt x="3910" y="5506"/>
                  </a:cubicBezTo>
                  <a:cubicBezTo>
                    <a:pt x="4019" y="5506"/>
                    <a:pt x="4127" y="5422"/>
                    <a:pt x="4085" y="5295"/>
                  </a:cubicBezTo>
                  <a:cubicBezTo>
                    <a:pt x="3716" y="4330"/>
                    <a:pt x="2930" y="3461"/>
                    <a:pt x="2299" y="2616"/>
                  </a:cubicBezTo>
                  <a:cubicBezTo>
                    <a:pt x="1656" y="1758"/>
                    <a:pt x="1049" y="865"/>
                    <a:pt x="334" y="56"/>
                  </a:cubicBezTo>
                  <a:cubicBezTo>
                    <a:pt x="304" y="17"/>
                    <a:pt x="267" y="1"/>
                    <a:pt x="2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86" name="Google Shape;2486;p26"/>
            <p:cNvSpPr/>
            <p:nvPr/>
          </p:nvSpPr>
          <p:spPr>
            <a:xfrm>
              <a:off x="264725" y="1231750"/>
              <a:ext cx="140100" cy="52375"/>
            </a:xfrm>
            <a:custGeom>
              <a:avLst/>
              <a:gdLst/>
              <a:ahLst/>
              <a:cxnLst/>
              <a:rect l="l" t="t" r="r" b="b"/>
              <a:pathLst>
                <a:path w="5604" h="2095" extrusionOk="0">
                  <a:moveTo>
                    <a:pt x="5319" y="0"/>
                  </a:moveTo>
                  <a:cubicBezTo>
                    <a:pt x="5307" y="0"/>
                    <a:pt x="5295" y="1"/>
                    <a:pt x="5282" y="4"/>
                  </a:cubicBezTo>
                  <a:cubicBezTo>
                    <a:pt x="4401" y="123"/>
                    <a:pt x="3556" y="528"/>
                    <a:pt x="2722" y="801"/>
                  </a:cubicBezTo>
                  <a:cubicBezTo>
                    <a:pt x="1865" y="1099"/>
                    <a:pt x="1020" y="1385"/>
                    <a:pt x="186" y="1730"/>
                  </a:cubicBezTo>
                  <a:cubicBezTo>
                    <a:pt x="0" y="1807"/>
                    <a:pt x="45" y="2094"/>
                    <a:pt x="239" y="2094"/>
                  </a:cubicBezTo>
                  <a:cubicBezTo>
                    <a:pt x="256" y="2094"/>
                    <a:pt x="274" y="2092"/>
                    <a:pt x="293" y="2087"/>
                  </a:cubicBezTo>
                  <a:cubicBezTo>
                    <a:pt x="1210" y="1837"/>
                    <a:pt x="2127" y="1516"/>
                    <a:pt x="3032" y="1218"/>
                  </a:cubicBezTo>
                  <a:cubicBezTo>
                    <a:pt x="3829" y="956"/>
                    <a:pt x="4687" y="766"/>
                    <a:pt x="5425" y="349"/>
                  </a:cubicBezTo>
                  <a:cubicBezTo>
                    <a:pt x="5603" y="237"/>
                    <a:pt x="5500" y="0"/>
                    <a:pt x="531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87" name="Google Shape;2487;p26"/>
            <p:cNvSpPr/>
            <p:nvPr/>
          </p:nvSpPr>
          <p:spPr>
            <a:xfrm>
              <a:off x="342925" y="1417325"/>
              <a:ext cx="116725" cy="144950"/>
            </a:xfrm>
            <a:custGeom>
              <a:avLst/>
              <a:gdLst/>
              <a:ahLst/>
              <a:cxnLst/>
              <a:rect l="l" t="t" r="r" b="b"/>
              <a:pathLst>
                <a:path w="4669" h="5798" extrusionOk="0">
                  <a:moveTo>
                    <a:pt x="114" y="0"/>
                  </a:moveTo>
                  <a:cubicBezTo>
                    <a:pt x="52" y="0"/>
                    <a:pt x="1" y="64"/>
                    <a:pt x="35" y="141"/>
                  </a:cubicBezTo>
                  <a:cubicBezTo>
                    <a:pt x="523" y="1153"/>
                    <a:pt x="1249" y="2010"/>
                    <a:pt x="1940" y="2891"/>
                  </a:cubicBezTo>
                  <a:cubicBezTo>
                    <a:pt x="2666" y="3832"/>
                    <a:pt x="3380" y="5011"/>
                    <a:pt x="4321" y="5749"/>
                  </a:cubicBezTo>
                  <a:cubicBezTo>
                    <a:pt x="4364" y="5783"/>
                    <a:pt x="4409" y="5797"/>
                    <a:pt x="4451" y="5797"/>
                  </a:cubicBezTo>
                  <a:cubicBezTo>
                    <a:pt x="4573" y="5797"/>
                    <a:pt x="4669" y="5673"/>
                    <a:pt x="4607" y="5523"/>
                  </a:cubicBezTo>
                  <a:cubicBezTo>
                    <a:pt x="4154" y="4546"/>
                    <a:pt x="3297" y="3665"/>
                    <a:pt x="2630" y="2820"/>
                  </a:cubicBezTo>
                  <a:cubicBezTo>
                    <a:pt x="1844" y="1856"/>
                    <a:pt x="1130" y="820"/>
                    <a:pt x="190" y="34"/>
                  </a:cubicBezTo>
                  <a:cubicBezTo>
                    <a:pt x="166" y="10"/>
                    <a:pt x="139" y="0"/>
                    <a:pt x="11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88" name="Google Shape;2488;p26"/>
            <p:cNvSpPr/>
            <p:nvPr/>
          </p:nvSpPr>
          <p:spPr>
            <a:xfrm>
              <a:off x="21000" y="872250"/>
              <a:ext cx="183500" cy="45600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38" y="1"/>
                  </a:moveTo>
                  <a:cubicBezTo>
                    <a:pt x="7134" y="1"/>
                    <a:pt x="7129" y="1"/>
                    <a:pt x="7125" y="1"/>
                  </a:cubicBezTo>
                  <a:cubicBezTo>
                    <a:pt x="5994" y="37"/>
                    <a:pt x="4839" y="394"/>
                    <a:pt x="3744" y="644"/>
                  </a:cubicBezTo>
                  <a:cubicBezTo>
                    <a:pt x="2541" y="918"/>
                    <a:pt x="1327" y="1168"/>
                    <a:pt x="172" y="1537"/>
                  </a:cubicBezTo>
                  <a:cubicBezTo>
                    <a:pt x="1" y="1560"/>
                    <a:pt x="16" y="1824"/>
                    <a:pt x="175" y="1824"/>
                  </a:cubicBezTo>
                  <a:cubicBezTo>
                    <a:pt x="182" y="1824"/>
                    <a:pt x="189" y="1824"/>
                    <a:pt x="196" y="1823"/>
                  </a:cubicBezTo>
                  <a:cubicBezTo>
                    <a:pt x="1327" y="1692"/>
                    <a:pt x="2458" y="1453"/>
                    <a:pt x="3577" y="1227"/>
                  </a:cubicBezTo>
                  <a:cubicBezTo>
                    <a:pt x="4768" y="989"/>
                    <a:pt x="6054" y="834"/>
                    <a:pt x="7173" y="358"/>
                  </a:cubicBezTo>
                  <a:cubicBezTo>
                    <a:pt x="7336" y="288"/>
                    <a:pt x="7340" y="1"/>
                    <a:pt x="713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89" name="Google Shape;2489;p26"/>
            <p:cNvSpPr/>
            <p:nvPr/>
          </p:nvSpPr>
          <p:spPr>
            <a:xfrm>
              <a:off x="183300" y="1017150"/>
              <a:ext cx="103200" cy="137600"/>
            </a:xfrm>
            <a:custGeom>
              <a:avLst/>
              <a:gdLst/>
              <a:ahLst/>
              <a:cxnLst/>
              <a:rect l="l" t="t" r="r" b="b"/>
              <a:pathLst>
                <a:path w="4128" h="5504" extrusionOk="0">
                  <a:moveTo>
                    <a:pt x="225" y="1"/>
                  </a:moveTo>
                  <a:cubicBezTo>
                    <a:pt x="113" y="1"/>
                    <a:pt x="0" y="143"/>
                    <a:pt x="62" y="265"/>
                  </a:cubicBezTo>
                  <a:cubicBezTo>
                    <a:pt x="633" y="1230"/>
                    <a:pt x="1300" y="2146"/>
                    <a:pt x="1943" y="3063"/>
                  </a:cubicBezTo>
                  <a:cubicBezTo>
                    <a:pt x="2503" y="3873"/>
                    <a:pt x="3026" y="4837"/>
                    <a:pt x="3788" y="5456"/>
                  </a:cubicBezTo>
                  <a:cubicBezTo>
                    <a:pt x="3825" y="5489"/>
                    <a:pt x="3872" y="5504"/>
                    <a:pt x="3919" y="5504"/>
                  </a:cubicBezTo>
                  <a:cubicBezTo>
                    <a:pt x="4025" y="5504"/>
                    <a:pt x="4128" y="5426"/>
                    <a:pt x="4086" y="5302"/>
                  </a:cubicBezTo>
                  <a:cubicBezTo>
                    <a:pt x="3705" y="4325"/>
                    <a:pt x="2919" y="3468"/>
                    <a:pt x="2300" y="2623"/>
                  </a:cubicBezTo>
                  <a:cubicBezTo>
                    <a:pt x="1657" y="1753"/>
                    <a:pt x="1050" y="861"/>
                    <a:pt x="336" y="63"/>
                  </a:cubicBezTo>
                  <a:cubicBezTo>
                    <a:pt x="304" y="19"/>
                    <a:pt x="264" y="1"/>
                    <a:pt x="2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90" name="Google Shape;2490;p26"/>
            <p:cNvSpPr/>
            <p:nvPr/>
          </p:nvSpPr>
          <p:spPr>
            <a:xfrm>
              <a:off x="396375" y="907600"/>
              <a:ext cx="140300" cy="52450"/>
            </a:xfrm>
            <a:custGeom>
              <a:avLst/>
              <a:gdLst/>
              <a:ahLst/>
              <a:cxnLst/>
              <a:rect l="l" t="t" r="r" b="b"/>
              <a:pathLst>
                <a:path w="5612" h="2098" extrusionOk="0">
                  <a:moveTo>
                    <a:pt x="5318" y="0"/>
                  </a:moveTo>
                  <a:cubicBezTo>
                    <a:pt x="5305" y="0"/>
                    <a:pt x="5292" y="2"/>
                    <a:pt x="5279" y="4"/>
                  </a:cubicBezTo>
                  <a:cubicBezTo>
                    <a:pt x="4398" y="123"/>
                    <a:pt x="3552" y="528"/>
                    <a:pt x="2719" y="801"/>
                  </a:cubicBezTo>
                  <a:cubicBezTo>
                    <a:pt x="1873" y="1099"/>
                    <a:pt x="1028" y="1385"/>
                    <a:pt x="195" y="1730"/>
                  </a:cubicBezTo>
                  <a:cubicBezTo>
                    <a:pt x="1" y="1816"/>
                    <a:pt x="41" y="2097"/>
                    <a:pt x="226" y="2097"/>
                  </a:cubicBezTo>
                  <a:cubicBezTo>
                    <a:pt x="246" y="2097"/>
                    <a:pt x="267" y="2094"/>
                    <a:pt x="290" y="2087"/>
                  </a:cubicBezTo>
                  <a:cubicBezTo>
                    <a:pt x="1219" y="1837"/>
                    <a:pt x="2123" y="1528"/>
                    <a:pt x="3028" y="1230"/>
                  </a:cubicBezTo>
                  <a:cubicBezTo>
                    <a:pt x="3838" y="956"/>
                    <a:pt x="4683" y="766"/>
                    <a:pt x="5433" y="349"/>
                  </a:cubicBezTo>
                  <a:cubicBezTo>
                    <a:pt x="5612" y="237"/>
                    <a:pt x="5508" y="0"/>
                    <a:pt x="531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91" name="Google Shape;2491;p26"/>
            <p:cNvSpPr/>
            <p:nvPr/>
          </p:nvSpPr>
          <p:spPr>
            <a:xfrm>
              <a:off x="474775" y="1093300"/>
              <a:ext cx="116650" cy="144950"/>
            </a:xfrm>
            <a:custGeom>
              <a:avLst/>
              <a:gdLst/>
              <a:ahLst/>
              <a:cxnLst/>
              <a:rect l="l" t="t" r="r" b="b"/>
              <a:pathLst>
                <a:path w="4666" h="5798" extrusionOk="0">
                  <a:moveTo>
                    <a:pt x="112" y="0"/>
                  </a:moveTo>
                  <a:cubicBezTo>
                    <a:pt x="53" y="0"/>
                    <a:pt x="1" y="59"/>
                    <a:pt x="35" y="136"/>
                  </a:cubicBezTo>
                  <a:cubicBezTo>
                    <a:pt x="523" y="1148"/>
                    <a:pt x="1250" y="2017"/>
                    <a:pt x="1928" y="2887"/>
                  </a:cubicBezTo>
                  <a:cubicBezTo>
                    <a:pt x="2666" y="3827"/>
                    <a:pt x="3381" y="5006"/>
                    <a:pt x="4321" y="5744"/>
                  </a:cubicBezTo>
                  <a:cubicBezTo>
                    <a:pt x="4362" y="5782"/>
                    <a:pt x="4407" y="5798"/>
                    <a:pt x="4449" y="5798"/>
                  </a:cubicBezTo>
                  <a:cubicBezTo>
                    <a:pt x="4567" y="5798"/>
                    <a:pt x="4666" y="5670"/>
                    <a:pt x="4595" y="5530"/>
                  </a:cubicBezTo>
                  <a:cubicBezTo>
                    <a:pt x="4155" y="4542"/>
                    <a:pt x="3286" y="3660"/>
                    <a:pt x="2619" y="2815"/>
                  </a:cubicBezTo>
                  <a:cubicBezTo>
                    <a:pt x="1845" y="1851"/>
                    <a:pt x="1131" y="827"/>
                    <a:pt x="178" y="29"/>
                  </a:cubicBezTo>
                  <a:cubicBezTo>
                    <a:pt x="158" y="9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92" name="Google Shape;2492;p26"/>
            <p:cNvSpPr/>
            <p:nvPr/>
          </p:nvSpPr>
          <p:spPr>
            <a:xfrm>
              <a:off x="314925" y="693125"/>
              <a:ext cx="103175" cy="137600"/>
            </a:xfrm>
            <a:custGeom>
              <a:avLst/>
              <a:gdLst/>
              <a:ahLst/>
              <a:cxnLst/>
              <a:rect l="l" t="t" r="r" b="b"/>
              <a:pathLst>
                <a:path w="4127" h="5504" extrusionOk="0">
                  <a:moveTo>
                    <a:pt x="224" y="1"/>
                  </a:moveTo>
                  <a:cubicBezTo>
                    <a:pt x="113" y="1"/>
                    <a:pt x="1" y="137"/>
                    <a:pt x="71" y="260"/>
                  </a:cubicBezTo>
                  <a:cubicBezTo>
                    <a:pt x="631" y="1225"/>
                    <a:pt x="1310" y="2142"/>
                    <a:pt x="1941" y="3058"/>
                  </a:cubicBezTo>
                  <a:cubicBezTo>
                    <a:pt x="2512" y="3868"/>
                    <a:pt x="3036" y="4832"/>
                    <a:pt x="3786" y="5463"/>
                  </a:cubicBezTo>
                  <a:cubicBezTo>
                    <a:pt x="3820" y="5491"/>
                    <a:pt x="3864" y="5503"/>
                    <a:pt x="3907" y="5503"/>
                  </a:cubicBezTo>
                  <a:cubicBezTo>
                    <a:pt x="4017" y="5503"/>
                    <a:pt x="4126" y="5424"/>
                    <a:pt x="4084" y="5297"/>
                  </a:cubicBezTo>
                  <a:cubicBezTo>
                    <a:pt x="3715" y="4332"/>
                    <a:pt x="2929" y="3463"/>
                    <a:pt x="2298" y="2618"/>
                  </a:cubicBezTo>
                  <a:cubicBezTo>
                    <a:pt x="1667" y="1749"/>
                    <a:pt x="1048" y="856"/>
                    <a:pt x="333" y="58"/>
                  </a:cubicBezTo>
                  <a:cubicBezTo>
                    <a:pt x="302" y="18"/>
                    <a:pt x="263" y="1"/>
                    <a:pt x="22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93" name="Google Shape;2493;p26"/>
            <p:cNvSpPr/>
            <p:nvPr/>
          </p:nvSpPr>
          <p:spPr>
            <a:xfrm>
              <a:off x="528150" y="584050"/>
              <a:ext cx="140075" cy="52075"/>
            </a:xfrm>
            <a:custGeom>
              <a:avLst/>
              <a:gdLst/>
              <a:ahLst/>
              <a:cxnLst/>
              <a:rect l="l" t="t" r="r" b="b"/>
              <a:pathLst>
                <a:path w="5603" h="2083" extrusionOk="0">
                  <a:moveTo>
                    <a:pt x="5321" y="0"/>
                  </a:moveTo>
                  <a:cubicBezTo>
                    <a:pt x="5308" y="0"/>
                    <a:pt x="5295" y="1"/>
                    <a:pt x="5282" y="4"/>
                  </a:cubicBezTo>
                  <a:cubicBezTo>
                    <a:pt x="4401" y="111"/>
                    <a:pt x="3556" y="516"/>
                    <a:pt x="2722" y="801"/>
                  </a:cubicBezTo>
                  <a:cubicBezTo>
                    <a:pt x="1865" y="1099"/>
                    <a:pt x="1020" y="1385"/>
                    <a:pt x="186" y="1730"/>
                  </a:cubicBezTo>
                  <a:cubicBezTo>
                    <a:pt x="1" y="1806"/>
                    <a:pt x="45" y="2083"/>
                    <a:pt x="237" y="2083"/>
                  </a:cubicBezTo>
                  <a:cubicBezTo>
                    <a:pt x="255" y="2083"/>
                    <a:pt x="273" y="2080"/>
                    <a:pt x="293" y="2075"/>
                  </a:cubicBezTo>
                  <a:cubicBezTo>
                    <a:pt x="1210" y="1825"/>
                    <a:pt x="2127" y="1516"/>
                    <a:pt x="3032" y="1218"/>
                  </a:cubicBezTo>
                  <a:cubicBezTo>
                    <a:pt x="3830" y="944"/>
                    <a:pt x="4687" y="754"/>
                    <a:pt x="5425" y="337"/>
                  </a:cubicBezTo>
                  <a:cubicBezTo>
                    <a:pt x="5603" y="226"/>
                    <a:pt x="5500" y="0"/>
                    <a:pt x="532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94" name="Google Shape;2494;p26"/>
            <p:cNvSpPr/>
            <p:nvPr/>
          </p:nvSpPr>
          <p:spPr>
            <a:xfrm>
              <a:off x="606375" y="769475"/>
              <a:ext cx="116725" cy="145050"/>
            </a:xfrm>
            <a:custGeom>
              <a:avLst/>
              <a:gdLst/>
              <a:ahLst/>
              <a:cxnLst/>
              <a:rect l="l" t="t" r="r" b="b"/>
              <a:pathLst>
                <a:path w="4669" h="5802" extrusionOk="0">
                  <a:moveTo>
                    <a:pt x="111" y="1"/>
                  </a:moveTo>
                  <a:cubicBezTo>
                    <a:pt x="50" y="1"/>
                    <a:pt x="0" y="68"/>
                    <a:pt x="34" y="135"/>
                  </a:cubicBezTo>
                  <a:cubicBezTo>
                    <a:pt x="522" y="1147"/>
                    <a:pt x="1260" y="2016"/>
                    <a:pt x="1939" y="2898"/>
                  </a:cubicBezTo>
                  <a:cubicBezTo>
                    <a:pt x="2665" y="3826"/>
                    <a:pt x="3379" y="5005"/>
                    <a:pt x="4320" y="5755"/>
                  </a:cubicBezTo>
                  <a:cubicBezTo>
                    <a:pt x="4361" y="5788"/>
                    <a:pt x="4405" y="5802"/>
                    <a:pt x="4446" y="5802"/>
                  </a:cubicBezTo>
                  <a:cubicBezTo>
                    <a:pt x="4570" y="5802"/>
                    <a:pt x="4668" y="5672"/>
                    <a:pt x="4606" y="5529"/>
                  </a:cubicBezTo>
                  <a:cubicBezTo>
                    <a:pt x="4153" y="4541"/>
                    <a:pt x="3296" y="3671"/>
                    <a:pt x="2629" y="2814"/>
                  </a:cubicBezTo>
                  <a:cubicBezTo>
                    <a:pt x="1855" y="1850"/>
                    <a:pt x="1141" y="826"/>
                    <a:pt x="189" y="40"/>
                  </a:cubicBezTo>
                  <a:cubicBezTo>
                    <a:pt x="164" y="12"/>
                    <a:pt x="137" y="1"/>
                    <a:pt x="11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95" name="Google Shape;2495;p26"/>
            <p:cNvSpPr/>
            <p:nvPr/>
          </p:nvSpPr>
          <p:spPr>
            <a:xfrm>
              <a:off x="738225" y="445325"/>
              <a:ext cx="116650" cy="145050"/>
            </a:xfrm>
            <a:custGeom>
              <a:avLst/>
              <a:gdLst/>
              <a:ahLst/>
              <a:cxnLst/>
              <a:rect l="l" t="t" r="r" b="b"/>
              <a:pathLst>
                <a:path w="4666" h="5802" extrusionOk="0">
                  <a:moveTo>
                    <a:pt x="108" y="1"/>
                  </a:moveTo>
                  <a:cubicBezTo>
                    <a:pt x="51" y="1"/>
                    <a:pt x="0" y="71"/>
                    <a:pt x="34" y="147"/>
                  </a:cubicBezTo>
                  <a:cubicBezTo>
                    <a:pt x="522" y="1159"/>
                    <a:pt x="1249" y="2017"/>
                    <a:pt x="1939" y="2898"/>
                  </a:cubicBezTo>
                  <a:cubicBezTo>
                    <a:pt x="2666" y="3838"/>
                    <a:pt x="3380" y="5005"/>
                    <a:pt x="4320" y="5755"/>
                  </a:cubicBezTo>
                  <a:cubicBezTo>
                    <a:pt x="4359" y="5788"/>
                    <a:pt x="4401" y="5802"/>
                    <a:pt x="4441" y="5802"/>
                  </a:cubicBezTo>
                  <a:cubicBezTo>
                    <a:pt x="4563" y="5802"/>
                    <a:pt x="4666" y="5672"/>
                    <a:pt x="4594" y="5529"/>
                  </a:cubicBezTo>
                  <a:cubicBezTo>
                    <a:pt x="4154" y="4553"/>
                    <a:pt x="3285" y="3672"/>
                    <a:pt x="2618" y="2826"/>
                  </a:cubicBezTo>
                  <a:cubicBezTo>
                    <a:pt x="1844" y="1850"/>
                    <a:pt x="1130" y="826"/>
                    <a:pt x="177" y="40"/>
                  </a:cubicBezTo>
                  <a:cubicBezTo>
                    <a:pt x="156" y="13"/>
                    <a:pt x="132" y="1"/>
                    <a:pt x="10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496" name="Google Shape;2496;p26"/>
          <p:cNvGrpSpPr/>
          <p:nvPr/>
        </p:nvGrpSpPr>
        <p:grpSpPr>
          <a:xfrm rot="-1734425" flipH="1">
            <a:off x="8523281" y="5055267"/>
            <a:ext cx="5400985" cy="2933844"/>
            <a:chOff x="-201675" y="3925848"/>
            <a:chExt cx="3664775" cy="1990725"/>
          </a:xfrm>
        </p:grpSpPr>
        <p:sp>
          <p:nvSpPr>
            <p:cNvPr id="2497" name="Google Shape;2497;p26"/>
            <p:cNvSpPr/>
            <p:nvPr/>
          </p:nvSpPr>
          <p:spPr>
            <a:xfrm>
              <a:off x="2792475" y="5473125"/>
              <a:ext cx="183500" cy="45600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13" y="0"/>
                  </a:moveTo>
                  <a:cubicBezTo>
                    <a:pt x="5982" y="24"/>
                    <a:pt x="4839" y="381"/>
                    <a:pt x="3732" y="631"/>
                  </a:cubicBezTo>
                  <a:cubicBezTo>
                    <a:pt x="2530" y="905"/>
                    <a:pt x="1327" y="1155"/>
                    <a:pt x="160" y="1524"/>
                  </a:cubicBezTo>
                  <a:cubicBezTo>
                    <a:pt x="0" y="1570"/>
                    <a:pt x="16" y="1824"/>
                    <a:pt x="175" y="1824"/>
                  </a:cubicBezTo>
                  <a:cubicBezTo>
                    <a:pt x="181" y="1824"/>
                    <a:pt x="189" y="1823"/>
                    <a:pt x="196" y="1822"/>
                  </a:cubicBezTo>
                  <a:cubicBezTo>
                    <a:pt x="1327" y="1691"/>
                    <a:pt x="2458" y="1453"/>
                    <a:pt x="3565" y="1227"/>
                  </a:cubicBezTo>
                  <a:cubicBezTo>
                    <a:pt x="4756" y="989"/>
                    <a:pt x="6042" y="846"/>
                    <a:pt x="7161" y="370"/>
                  </a:cubicBezTo>
                  <a:cubicBezTo>
                    <a:pt x="7340" y="298"/>
                    <a:pt x="7340" y="0"/>
                    <a:pt x="711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98" name="Google Shape;2498;p26"/>
            <p:cNvSpPr/>
            <p:nvPr/>
          </p:nvSpPr>
          <p:spPr>
            <a:xfrm>
              <a:off x="2954600" y="5617875"/>
              <a:ext cx="103375" cy="137450"/>
            </a:xfrm>
            <a:custGeom>
              <a:avLst/>
              <a:gdLst/>
              <a:ahLst/>
              <a:cxnLst/>
              <a:rect l="l" t="t" r="r" b="b"/>
              <a:pathLst>
                <a:path w="4135" h="5498" extrusionOk="0">
                  <a:moveTo>
                    <a:pt x="230" y="1"/>
                  </a:moveTo>
                  <a:cubicBezTo>
                    <a:pt x="113" y="1"/>
                    <a:pt x="1" y="143"/>
                    <a:pt x="81" y="259"/>
                  </a:cubicBezTo>
                  <a:cubicBezTo>
                    <a:pt x="640" y="1223"/>
                    <a:pt x="1307" y="2140"/>
                    <a:pt x="1950" y="3057"/>
                  </a:cubicBezTo>
                  <a:cubicBezTo>
                    <a:pt x="2522" y="3866"/>
                    <a:pt x="3034" y="4831"/>
                    <a:pt x="3796" y="5450"/>
                  </a:cubicBezTo>
                  <a:cubicBezTo>
                    <a:pt x="3832" y="5483"/>
                    <a:pt x="3879" y="5498"/>
                    <a:pt x="3926" y="5498"/>
                  </a:cubicBezTo>
                  <a:cubicBezTo>
                    <a:pt x="4032" y="5498"/>
                    <a:pt x="4135" y="5419"/>
                    <a:pt x="4093" y="5295"/>
                  </a:cubicBezTo>
                  <a:cubicBezTo>
                    <a:pt x="3724" y="4331"/>
                    <a:pt x="2938" y="3462"/>
                    <a:pt x="2307" y="2616"/>
                  </a:cubicBezTo>
                  <a:cubicBezTo>
                    <a:pt x="1664" y="1747"/>
                    <a:pt x="1057" y="854"/>
                    <a:pt x="343" y="56"/>
                  </a:cubicBezTo>
                  <a:cubicBezTo>
                    <a:pt x="310" y="17"/>
                    <a:pt x="270" y="1"/>
                    <a:pt x="23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99" name="Google Shape;2499;p26"/>
            <p:cNvSpPr/>
            <p:nvPr/>
          </p:nvSpPr>
          <p:spPr>
            <a:xfrm>
              <a:off x="2924400" y="5148975"/>
              <a:ext cx="183150" cy="45650"/>
            </a:xfrm>
            <a:custGeom>
              <a:avLst/>
              <a:gdLst/>
              <a:ahLst/>
              <a:cxnLst/>
              <a:rect l="l" t="t" r="r" b="b"/>
              <a:pathLst>
                <a:path w="7326" h="1826" extrusionOk="0">
                  <a:moveTo>
                    <a:pt x="7099" y="1"/>
                  </a:moveTo>
                  <a:cubicBezTo>
                    <a:pt x="5968" y="24"/>
                    <a:pt x="4825" y="382"/>
                    <a:pt x="3730" y="632"/>
                  </a:cubicBezTo>
                  <a:cubicBezTo>
                    <a:pt x="2515" y="905"/>
                    <a:pt x="1313" y="1155"/>
                    <a:pt x="158" y="1525"/>
                  </a:cubicBezTo>
                  <a:cubicBezTo>
                    <a:pt x="1" y="1569"/>
                    <a:pt x="2" y="1825"/>
                    <a:pt x="152" y="1825"/>
                  </a:cubicBezTo>
                  <a:cubicBezTo>
                    <a:pt x="161" y="1825"/>
                    <a:pt x="171" y="1824"/>
                    <a:pt x="182" y="1822"/>
                  </a:cubicBezTo>
                  <a:cubicBezTo>
                    <a:pt x="1313" y="1691"/>
                    <a:pt x="2444" y="1453"/>
                    <a:pt x="3563" y="1227"/>
                  </a:cubicBezTo>
                  <a:cubicBezTo>
                    <a:pt x="4754" y="1001"/>
                    <a:pt x="6027" y="846"/>
                    <a:pt x="7147" y="370"/>
                  </a:cubicBezTo>
                  <a:cubicBezTo>
                    <a:pt x="7325" y="298"/>
                    <a:pt x="7325" y="1"/>
                    <a:pt x="709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00" name="Google Shape;2500;p26"/>
            <p:cNvSpPr/>
            <p:nvPr/>
          </p:nvSpPr>
          <p:spPr>
            <a:xfrm>
              <a:off x="3086200" y="5293875"/>
              <a:ext cx="103650" cy="137825"/>
            </a:xfrm>
            <a:custGeom>
              <a:avLst/>
              <a:gdLst/>
              <a:ahLst/>
              <a:cxnLst/>
              <a:rect l="l" t="t" r="r" b="b"/>
              <a:pathLst>
                <a:path w="4146" h="5513" extrusionOk="0">
                  <a:moveTo>
                    <a:pt x="229" y="0"/>
                  </a:moveTo>
                  <a:cubicBezTo>
                    <a:pt x="109" y="0"/>
                    <a:pt x="0" y="145"/>
                    <a:pt x="79" y="277"/>
                  </a:cubicBezTo>
                  <a:cubicBezTo>
                    <a:pt x="651" y="1241"/>
                    <a:pt x="1318" y="2146"/>
                    <a:pt x="1961" y="3075"/>
                  </a:cubicBezTo>
                  <a:cubicBezTo>
                    <a:pt x="2520" y="3872"/>
                    <a:pt x="3044" y="4849"/>
                    <a:pt x="3806" y="5468"/>
                  </a:cubicBezTo>
                  <a:cubicBezTo>
                    <a:pt x="3840" y="5499"/>
                    <a:pt x="3885" y="5513"/>
                    <a:pt x="3929" y="5513"/>
                  </a:cubicBezTo>
                  <a:cubicBezTo>
                    <a:pt x="4038" y="5513"/>
                    <a:pt x="4146" y="5428"/>
                    <a:pt x="4104" y="5301"/>
                  </a:cubicBezTo>
                  <a:cubicBezTo>
                    <a:pt x="3723" y="4337"/>
                    <a:pt x="2937" y="3468"/>
                    <a:pt x="2318" y="2622"/>
                  </a:cubicBezTo>
                  <a:cubicBezTo>
                    <a:pt x="1675" y="1765"/>
                    <a:pt x="1068" y="872"/>
                    <a:pt x="353" y="62"/>
                  </a:cubicBezTo>
                  <a:cubicBezTo>
                    <a:pt x="316" y="19"/>
                    <a:pt x="272" y="0"/>
                    <a:pt x="22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01" name="Google Shape;2501;p26"/>
            <p:cNvSpPr/>
            <p:nvPr/>
          </p:nvSpPr>
          <p:spPr>
            <a:xfrm>
              <a:off x="-201675" y="3925848"/>
              <a:ext cx="3664775" cy="1990725"/>
            </a:xfrm>
            <a:custGeom>
              <a:avLst/>
              <a:gdLst/>
              <a:ahLst/>
              <a:cxnLst/>
              <a:rect l="l" t="t" r="r" b="b"/>
              <a:pathLst>
                <a:path w="146591" h="79629" extrusionOk="0">
                  <a:moveTo>
                    <a:pt x="30967" y="1"/>
                  </a:moveTo>
                  <a:cubicBezTo>
                    <a:pt x="27395" y="1"/>
                    <a:pt x="23827" y="272"/>
                    <a:pt x="20610" y="595"/>
                  </a:cubicBezTo>
                  <a:cubicBezTo>
                    <a:pt x="13455" y="1310"/>
                    <a:pt x="6323" y="3929"/>
                    <a:pt x="0" y="7798"/>
                  </a:cubicBezTo>
                  <a:lnTo>
                    <a:pt x="0" y="79629"/>
                  </a:lnTo>
                  <a:lnTo>
                    <a:pt x="145471" y="79629"/>
                  </a:lnTo>
                  <a:cubicBezTo>
                    <a:pt x="146590" y="67937"/>
                    <a:pt x="145173" y="56114"/>
                    <a:pt x="141935" y="44601"/>
                  </a:cubicBezTo>
                  <a:cubicBezTo>
                    <a:pt x="139125" y="34611"/>
                    <a:pt x="133660" y="25610"/>
                    <a:pt x="123552" y="21753"/>
                  </a:cubicBezTo>
                  <a:cubicBezTo>
                    <a:pt x="119980" y="20383"/>
                    <a:pt x="116491" y="19740"/>
                    <a:pt x="112657" y="19645"/>
                  </a:cubicBezTo>
                  <a:cubicBezTo>
                    <a:pt x="106478" y="19467"/>
                    <a:pt x="100323" y="18812"/>
                    <a:pt x="94155" y="18633"/>
                  </a:cubicBezTo>
                  <a:cubicBezTo>
                    <a:pt x="88250" y="18455"/>
                    <a:pt x="82844" y="18121"/>
                    <a:pt x="77046" y="16669"/>
                  </a:cubicBezTo>
                  <a:cubicBezTo>
                    <a:pt x="72617" y="15549"/>
                    <a:pt x="68664" y="13478"/>
                    <a:pt x="64520" y="11525"/>
                  </a:cubicBezTo>
                  <a:cubicBezTo>
                    <a:pt x="57139" y="8072"/>
                    <a:pt x="50269" y="3465"/>
                    <a:pt x="42339" y="1286"/>
                  </a:cubicBezTo>
                  <a:cubicBezTo>
                    <a:pt x="38850" y="331"/>
                    <a:pt x="34905" y="1"/>
                    <a:pt x="30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02" name="Google Shape;2502;p26"/>
            <p:cNvSpPr/>
            <p:nvPr/>
          </p:nvSpPr>
          <p:spPr>
            <a:xfrm>
              <a:off x="33025" y="5642800"/>
              <a:ext cx="38725" cy="37300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44"/>
                    <a:pt x="388" y="1491"/>
                    <a:pt x="775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03" name="Google Shape;2503;p26"/>
            <p:cNvSpPr/>
            <p:nvPr/>
          </p:nvSpPr>
          <p:spPr>
            <a:xfrm>
              <a:off x="19325" y="5216100"/>
              <a:ext cx="32775" cy="3172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04" name="Google Shape;2504;p26"/>
            <p:cNvSpPr/>
            <p:nvPr/>
          </p:nvSpPr>
          <p:spPr>
            <a:xfrm>
              <a:off x="242275" y="507780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60" y="50"/>
                    <a:pt x="429" y="121"/>
                  </a:cubicBezTo>
                  <a:cubicBezTo>
                    <a:pt x="263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98" y="1621"/>
                    <a:pt x="1441" y="1478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05" name="Google Shape;2505;p26"/>
            <p:cNvSpPr/>
            <p:nvPr/>
          </p:nvSpPr>
          <p:spPr>
            <a:xfrm>
              <a:off x="507800" y="4844775"/>
              <a:ext cx="38700" cy="37525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06" name="Google Shape;2506;p26"/>
            <p:cNvSpPr/>
            <p:nvPr/>
          </p:nvSpPr>
          <p:spPr>
            <a:xfrm>
              <a:off x="717350" y="507780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60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43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6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07" name="Google Shape;2507;p26"/>
            <p:cNvSpPr/>
            <p:nvPr/>
          </p:nvSpPr>
          <p:spPr>
            <a:xfrm>
              <a:off x="983150" y="484477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08" name="Google Shape;2508;p26"/>
            <p:cNvSpPr/>
            <p:nvPr/>
          </p:nvSpPr>
          <p:spPr>
            <a:xfrm>
              <a:off x="1192100" y="507780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43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09" name="Google Shape;2509;p26"/>
            <p:cNvSpPr/>
            <p:nvPr/>
          </p:nvSpPr>
          <p:spPr>
            <a:xfrm>
              <a:off x="1457900" y="4844775"/>
              <a:ext cx="38725" cy="37525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0" name="Google Shape;2510;p26"/>
            <p:cNvSpPr/>
            <p:nvPr/>
          </p:nvSpPr>
          <p:spPr>
            <a:xfrm>
              <a:off x="778638" y="45583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76" y="1"/>
                  </a:moveTo>
                  <a:cubicBezTo>
                    <a:pt x="866" y="1"/>
                    <a:pt x="856" y="1"/>
                    <a:pt x="845" y="2"/>
                  </a:cubicBezTo>
                  <a:cubicBezTo>
                    <a:pt x="702" y="2"/>
                    <a:pt x="572" y="49"/>
                    <a:pt x="429" y="121"/>
                  </a:cubicBezTo>
                  <a:cubicBezTo>
                    <a:pt x="274" y="204"/>
                    <a:pt x="71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33"/>
                    <a:pt x="631" y="1716"/>
                    <a:pt x="845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71"/>
                    <a:pt x="1619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19" y="561"/>
                    <a:pt x="1595" y="478"/>
                    <a:pt x="1560" y="418"/>
                  </a:cubicBezTo>
                  <a:cubicBezTo>
                    <a:pt x="1500" y="335"/>
                    <a:pt x="1441" y="240"/>
                    <a:pt x="1357" y="180"/>
                  </a:cubicBezTo>
                  <a:cubicBezTo>
                    <a:pt x="1234" y="90"/>
                    <a:pt x="1047" y="1"/>
                    <a:pt x="87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1" name="Google Shape;2511;p26"/>
            <p:cNvSpPr/>
            <p:nvPr/>
          </p:nvSpPr>
          <p:spPr>
            <a:xfrm>
              <a:off x="1658825" y="544097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1" y="334"/>
                    <a:pt x="1" y="751"/>
                  </a:cubicBezTo>
                  <a:cubicBezTo>
                    <a:pt x="1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4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2" name="Google Shape;2512;p26"/>
            <p:cNvSpPr/>
            <p:nvPr/>
          </p:nvSpPr>
          <p:spPr>
            <a:xfrm>
              <a:off x="1932675" y="5642800"/>
              <a:ext cx="38725" cy="37300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3" name="Google Shape;2513;p26"/>
            <p:cNvSpPr/>
            <p:nvPr/>
          </p:nvSpPr>
          <p:spPr>
            <a:xfrm>
              <a:off x="1918675" y="5216100"/>
              <a:ext cx="32775" cy="3172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3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4" name="Google Shape;2514;p26"/>
            <p:cNvSpPr/>
            <p:nvPr/>
          </p:nvSpPr>
          <p:spPr>
            <a:xfrm>
              <a:off x="1666875" y="507780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2" y="2"/>
                    <a:pt x="572" y="50"/>
                    <a:pt x="429" y="121"/>
                  </a:cubicBezTo>
                  <a:cubicBezTo>
                    <a:pt x="274" y="204"/>
                    <a:pt x="71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5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5" name="Google Shape;2515;p26"/>
            <p:cNvSpPr/>
            <p:nvPr/>
          </p:nvSpPr>
          <p:spPr>
            <a:xfrm>
              <a:off x="2133600" y="544097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0"/>
                  </a:moveTo>
                  <a:cubicBezTo>
                    <a:pt x="751" y="0"/>
                    <a:pt x="745" y="0"/>
                    <a:pt x="738" y="1"/>
                  </a:cubicBezTo>
                  <a:cubicBezTo>
                    <a:pt x="333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19" y="1489"/>
                  </a:cubicBezTo>
                  <a:cubicBezTo>
                    <a:pt x="725" y="1489"/>
                    <a:pt x="732" y="1489"/>
                    <a:pt x="738" y="1489"/>
                  </a:cubicBezTo>
                  <a:cubicBezTo>
                    <a:pt x="1143" y="1453"/>
                    <a:pt x="1488" y="1155"/>
                    <a:pt x="1488" y="751"/>
                  </a:cubicBezTo>
                  <a:cubicBezTo>
                    <a:pt x="1488" y="364"/>
                    <a:pt x="1154" y="0"/>
                    <a:pt x="757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6" name="Google Shape;2516;p26"/>
            <p:cNvSpPr/>
            <p:nvPr/>
          </p:nvSpPr>
          <p:spPr>
            <a:xfrm>
              <a:off x="2407425" y="5642800"/>
              <a:ext cx="38725" cy="37300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7" y="1244"/>
                    <a:pt x="394" y="1491"/>
                    <a:pt x="779" y="1491"/>
                  </a:cubicBezTo>
                  <a:cubicBezTo>
                    <a:pt x="1165" y="1491"/>
                    <a:pt x="1549" y="1244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7" name="Google Shape;2517;p26"/>
            <p:cNvSpPr/>
            <p:nvPr/>
          </p:nvSpPr>
          <p:spPr>
            <a:xfrm>
              <a:off x="2393450" y="5216100"/>
              <a:ext cx="32750" cy="31725"/>
            </a:xfrm>
            <a:custGeom>
              <a:avLst/>
              <a:gdLst/>
              <a:ahLst/>
              <a:cxnLst/>
              <a:rect l="l" t="t" r="r" b="b"/>
              <a:pathLst>
                <a:path w="1310" h="1269" extrusionOk="0">
                  <a:moveTo>
                    <a:pt x="648" y="0"/>
                  </a:moveTo>
                  <a:cubicBezTo>
                    <a:pt x="323" y="0"/>
                    <a:pt x="0" y="206"/>
                    <a:pt x="0" y="626"/>
                  </a:cubicBezTo>
                  <a:cubicBezTo>
                    <a:pt x="12" y="1054"/>
                    <a:pt x="339" y="1268"/>
                    <a:pt x="664" y="1268"/>
                  </a:cubicBezTo>
                  <a:cubicBezTo>
                    <a:pt x="988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8" name="Google Shape;2518;p26"/>
            <p:cNvSpPr/>
            <p:nvPr/>
          </p:nvSpPr>
          <p:spPr>
            <a:xfrm>
              <a:off x="2141625" y="5077800"/>
              <a:ext cx="42300" cy="42925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84" y="1252"/>
                    <a:pt x="155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691" y="954"/>
                    <a:pt x="1691" y="800"/>
                    <a:pt x="1655" y="657"/>
                  </a:cubicBezTo>
                  <a:lnTo>
                    <a:pt x="1655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19" name="Google Shape;2519;p26"/>
            <p:cNvSpPr/>
            <p:nvPr/>
          </p:nvSpPr>
          <p:spPr>
            <a:xfrm>
              <a:off x="2245325" y="5375850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7" y="1"/>
                  </a:moveTo>
                  <a:cubicBezTo>
                    <a:pt x="877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204"/>
                    <a:pt x="72" y="418"/>
                    <a:pt x="48" y="621"/>
                  </a:cubicBezTo>
                  <a:lnTo>
                    <a:pt x="48" y="656"/>
                  </a:lnTo>
                  <a:cubicBezTo>
                    <a:pt x="1" y="811"/>
                    <a:pt x="1" y="954"/>
                    <a:pt x="48" y="1109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33"/>
                    <a:pt x="632" y="1716"/>
                    <a:pt x="858" y="1716"/>
                  </a:cubicBezTo>
                  <a:cubicBezTo>
                    <a:pt x="1061" y="1716"/>
                    <a:pt x="1299" y="1633"/>
                    <a:pt x="1453" y="1478"/>
                  </a:cubicBezTo>
                  <a:cubicBezTo>
                    <a:pt x="1549" y="1371"/>
                    <a:pt x="1632" y="1252"/>
                    <a:pt x="1656" y="1109"/>
                  </a:cubicBezTo>
                  <a:cubicBezTo>
                    <a:pt x="1703" y="954"/>
                    <a:pt x="1703" y="811"/>
                    <a:pt x="1656" y="656"/>
                  </a:cubicBezTo>
                  <a:lnTo>
                    <a:pt x="1656" y="621"/>
                  </a:lnTo>
                  <a:cubicBezTo>
                    <a:pt x="1620" y="561"/>
                    <a:pt x="1596" y="478"/>
                    <a:pt x="1561" y="418"/>
                  </a:cubicBezTo>
                  <a:cubicBezTo>
                    <a:pt x="1513" y="335"/>
                    <a:pt x="1453" y="240"/>
                    <a:pt x="1358" y="180"/>
                  </a:cubicBezTo>
                  <a:cubicBezTo>
                    <a:pt x="1235" y="90"/>
                    <a:pt x="1048" y="1"/>
                    <a:pt x="88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20" name="Google Shape;2520;p26"/>
            <p:cNvSpPr/>
            <p:nvPr/>
          </p:nvSpPr>
          <p:spPr>
            <a:xfrm>
              <a:off x="2608350" y="5440975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55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21" name="Google Shape;2521;p26"/>
            <p:cNvSpPr/>
            <p:nvPr/>
          </p:nvSpPr>
          <p:spPr>
            <a:xfrm>
              <a:off x="2882500" y="5642800"/>
              <a:ext cx="38700" cy="37300"/>
            </a:xfrm>
            <a:custGeom>
              <a:avLst/>
              <a:gdLst/>
              <a:ahLst/>
              <a:cxnLst/>
              <a:rect l="l" t="t" r="r" b="b"/>
              <a:pathLst>
                <a:path w="1548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22" name="Google Shape;2522;p26"/>
            <p:cNvSpPr/>
            <p:nvPr/>
          </p:nvSpPr>
          <p:spPr>
            <a:xfrm>
              <a:off x="1184663" y="4659550"/>
              <a:ext cx="42575" cy="4292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8" y="1"/>
                  </a:moveTo>
                  <a:cubicBezTo>
                    <a:pt x="878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204"/>
                    <a:pt x="84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33"/>
                    <a:pt x="631" y="1716"/>
                    <a:pt x="858" y="1716"/>
                  </a:cubicBezTo>
                  <a:cubicBezTo>
                    <a:pt x="1060" y="1716"/>
                    <a:pt x="1298" y="1633"/>
                    <a:pt x="1453" y="1478"/>
                  </a:cubicBezTo>
                  <a:cubicBezTo>
                    <a:pt x="1548" y="1371"/>
                    <a:pt x="1631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31" y="561"/>
                    <a:pt x="1596" y="478"/>
                    <a:pt x="1572" y="418"/>
                  </a:cubicBezTo>
                  <a:cubicBezTo>
                    <a:pt x="1512" y="335"/>
                    <a:pt x="1453" y="240"/>
                    <a:pt x="1358" y="180"/>
                  </a:cubicBezTo>
                  <a:cubicBezTo>
                    <a:pt x="1234" y="90"/>
                    <a:pt x="1058" y="1"/>
                    <a:pt x="88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23" name="Google Shape;2523;p26"/>
            <p:cNvSpPr/>
            <p:nvPr/>
          </p:nvSpPr>
          <p:spPr>
            <a:xfrm>
              <a:off x="189025" y="4705400"/>
              <a:ext cx="32775" cy="31725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24" name="Google Shape;2524;p26"/>
            <p:cNvSpPr/>
            <p:nvPr/>
          </p:nvSpPr>
          <p:spPr>
            <a:xfrm>
              <a:off x="1880200" y="4891425"/>
              <a:ext cx="42600" cy="4292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0" y="1"/>
                  </a:moveTo>
                  <a:cubicBezTo>
                    <a:pt x="880" y="1"/>
                    <a:pt x="869" y="1"/>
                    <a:pt x="858" y="2"/>
                  </a:cubicBezTo>
                  <a:cubicBezTo>
                    <a:pt x="703" y="2"/>
                    <a:pt x="572" y="50"/>
                    <a:pt x="441" y="121"/>
                  </a:cubicBezTo>
                  <a:cubicBezTo>
                    <a:pt x="275" y="204"/>
                    <a:pt x="84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0" y="1716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1" y="419"/>
                  </a:cubicBezTo>
                  <a:cubicBezTo>
                    <a:pt x="1501" y="335"/>
                    <a:pt x="1453" y="240"/>
                    <a:pt x="1358" y="181"/>
                  </a:cubicBezTo>
                  <a:cubicBezTo>
                    <a:pt x="1236" y="80"/>
                    <a:pt x="1050" y="1"/>
                    <a:pt x="89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25" name="Google Shape;2525;p26"/>
            <p:cNvSpPr/>
            <p:nvPr/>
          </p:nvSpPr>
          <p:spPr>
            <a:xfrm>
              <a:off x="155085" y="4810408"/>
              <a:ext cx="2240475" cy="802500"/>
            </a:xfrm>
            <a:custGeom>
              <a:avLst/>
              <a:gdLst/>
              <a:ahLst/>
              <a:cxnLst/>
              <a:rect l="l" t="t" r="r" b="b"/>
              <a:pathLst>
                <a:path w="89619" h="32100" extrusionOk="0">
                  <a:moveTo>
                    <a:pt x="0" y="1"/>
                  </a:moveTo>
                  <a:lnTo>
                    <a:pt x="0" y="32100"/>
                  </a:lnTo>
                  <a:lnTo>
                    <a:pt x="89619" y="32100"/>
                  </a:lnTo>
                  <a:cubicBezTo>
                    <a:pt x="86857" y="27849"/>
                    <a:pt x="83725" y="23753"/>
                    <a:pt x="79891" y="20479"/>
                  </a:cubicBezTo>
                  <a:cubicBezTo>
                    <a:pt x="76379" y="17491"/>
                    <a:pt x="72462" y="15038"/>
                    <a:pt x="68426" y="12859"/>
                  </a:cubicBezTo>
                  <a:cubicBezTo>
                    <a:pt x="60413" y="8525"/>
                    <a:pt x="51686" y="6228"/>
                    <a:pt x="42815" y="4299"/>
                  </a:cubicBezTo>
                  <a:cubicBezTo>
                    <a:pt x="31862" y="1917"/>
                    <a:pt x="20944" y="536"/>
                    <a:pt x="9704" y="132"/>
                  </a:cubicBezTo>
                  <a:cubicBezTo>
                    <a:pt x="6477" y="60"/>
                    <a:pt x="3227" y="1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526" name="Google Shape;2526;p26"/>
          <p:cNvSpPr txBox="1">
            <a:spLocks noGrp="1"/>
          </p:cNvSpPr>
          <p:nvPr>
            <p:ph type="title"/>
          </p:nvPr>
        </p:nvSpPr>
        <p:spPr>
          <a:xfrm>
            <a:off x="3109400" y="694967"/>
            <a:ext cx="5973200" cy="15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27" name="Google Shape;2527;p26"/>
          <p:cNvSpPr txBox="1">
            <a:spLocks noGrp="1"/>
          </p:cNvSpPr>
          <p:nvPr>
            <p:ph type="subTitle" idx="1"/>
          </p:nvPr>
        </p:nvSpPr>
        <p:spPr>
          <a:xfrm>
            <a:off x="3653000" y="3245033"/>
            <a:ext cx="4886000" cy="29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3114000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 3">
  <p:cSld name="Title and list 3">
    <p:spTree>
      <p:nvGrpSpPr>
        <p:cNvPr id="1" name="Shape 2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9" name="Google Shape;2529;p27"/>
          <p:cNvGrpSpPr/>
          <p:nvPr/>
        </p:nvGrpSpPr>
        <p:grpSpPr>
          <a:xfrm>
            <a:off x="3492819" y="5114422"/>
            <a:ext cx="5442965" cy="3945919"/>
            <a:chOff x="2619614" y="4064416"/>
            <a:chExt cx="4082224" cy="2959439"/>
          </a:xfrm>
        </p:grpSpPr>
        <p:sp>
          <p:nvSpPr>
            <p:cNvPr id="2530" name="Google Shape;2530;p27"/>
            <p:cNvSpPr/>
            <p:nvPr/>
          </p:nvSpPr>
          <p:spPr>
            <a:xfrm rot="-1001395">
              <a:off x="6133490" y="5092970"/>
              <a:ext cx="183505" cy="45601"/>
            </a:xfrm>
            <a:custGeom>
              <a:avLst/>
              <a:gdLst/>
              <a:ahLst/>
              <a:cxnLst/>
              <a:rect l="l" t="t" r="r" b="b"/>
              <a:pathLst>
                <a:path w="7340" h="1824" extrusionOk="0">
                  <a:moveTo>
                    <a:pt x="7113" y="0"/>
                  </a:moveTo>
                  <a:cubicBezTo>
                    <a:pt x="5982" y="24"/>
                    <a:pt x="4839" y="381"/>
                    <a:pt x="3732" y="631"/>
                  </a:cubicBezTo>
                  <a:cubicBezTo>
                    <a:pt x="2530" y="905"/>
                    <a:pt x="1327" y="1155"/>
                    <a:pt x="160" y="1524"/>
                  </a:cubicBezTo>
                  <a:cubicBezTo>
                    <a:pt x="0" y="1570"/>
                    <a:pt x="16" y="1824"/>
                    <a:pt x="175" y="1824"/>
                  </a:cubicBezTo>
                  <a:cubicBezTo>
                    <a:pt x="181" y="1824"/>
                    <a:pt x="189" y="1823"/>
                    <a:pt x="196" y="1822"/>
                  </a:cubicBezTo>
                  <a:cubicBezTo>
                    <a:pt x="1327" y="1691"/>
                    <a:pt x="2458" y="1453"/>
                    <a:pt x="3565" y="1227"/>
                  </a:cubicBezTo>
                  <a:cubicBezTo>
                    <a:pt x="4756" y="989"/>
                    <a:pt x="6042" y="846"/>
                    <a:pt x="7161" y="370"/>
                  </a:cubicBezTo>
                  <a:cubicBezTo>
                    <a:pt x="7340" y="298"/>
                    <a:pt x="7340" y="0"/>
                    <a:pt x="7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1" name="Google Shape;2531;p27"/>
            <p:cNvSpPr/>
            <p:nvPr/>
          </p:nvSpPr>
          <p:spPr>
            <a:xfrm rot="-1001395">
              <a:off x="6345240" y="5194635"/>
              <a:ext cx="103378" cy="137454"/>
            </a:xfrm>
            <a:custGeom>
              <a:avLst/>
              <a:gdLst/>
              <a:ahLst/>
              <a:cxnLst/>
              <a:rect l="l" t="t" r="r" b="b"/>
              <a:pathLst>
                <a:path w="4135" h="5498" extrusionOk="0">
                  <a:moveTo>
                    <a:pt x="230" y="1"/>
                  </a:moveTo>
                  <a:cubicBezTo>
                    <a:pt x="113" y="1"/>
                    <a:pt x="1" y="143"/>
                    <a:pt x="81" y="259"/>
                  </a:cubicBezTo>
                  <a:cubicBezTo>
                    <a:pt x="640" y="1223"/>
                    <a:pt x="1307" y="2140"/>
                    <a:pt x="1950" y="3057"/>
                  </a:cubicBezTo>
                  <a:cubicBezTo>
                    <a:pt x="2522" y="3866"/>
                    <a:pt x="3034" y="4831"/>
                    <a:pt x="3796" y="5450"/>
                  </a:cubicBezTo>
                  <a:cubicBezTo>
                    <a:pt x="3832" y="5483"/>
                    <a:pt x="3879" y="5498"/>
                    <a:pt x="3926" y="5498"/>
                  </a:cubicBezTo>
                  <a:cubicBezTo>
                    <a:pt x="4032" y="5498"/>
                    <a:pt x="4135" y="5419"/>
                    <a:pt x="4093" y="5295"/>
                  </a:cubicBezTo>
                  <a:cubicBezTo>
                    <a:pt x="3724" y="4331"/>
                    <a:pt x="2938" y="3462"/>
                    <a:pt x="2307" y="2616"/>
                  </a:cubicBezTo>
                  <a:cubicBezTo>
                    <a:pt x="1664" y="1747"/>
                    <a:pt x="1057" y="854"/>
                    <a:pt x="343" y="56"/>
                  </a:cubicBezTo>
                  <a:cubicBezTo>
                    <a:pt x="310" y="17"/>
                    <a:pt x="270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2" name="Google Shape;2532;p27"/>
            <p:cNvSpPr/>
            <p:nvPr/>
          </p:nvSpPr>
          <p:spPr>
            <a:xfrm rot="-1001395">
              <a:off x="2828287" y="4548745"/>
              <a:ext cx="3664878" cy="1990781"/>
            </a:xfrm>
            <a:custGeom>
              <a:avLst/>
              <a:gdLst/>
              <a:ahLst/>
              <a:cxnLst/>
              <a:rect l="l" t="t" r="r" b="b"/>
              <a:pathLst>
                <a:path w="146591" h="79629" extrusionOk="0">
                  <a:moveTo>
                    <a:pt x="30967" y="1"/>
                  </a:moveTo>
                  <a:cubicBezTo>
                    <a:pt x="27395" y="1"/>
                    <a:pt x="23827" y="272"/>
                    <a:pt x="20610" y="595"/>
                  </a:cubicBezTo>
                  <a:cubicBezTo>
                    <a:pt x="13455" y="1310"/>
                    <a:pt x="6323" y="3929"/>
                    <a:pt x="0" y="7798"/>
                  </a:cubicBezTo>
                  <a:lnTo>
                    <a:pt x="0" y="79629"/>
                  </a:lnTo>
                  <a:lnTo>
                    <a:pt x="145471" y="79629"/>
                  </a:lnTo>
                  <a:cubicBezTo>
                    <a:pt x="146590" y="67937"/>
                    <a:pt x="145173" y="56114"/>
                    <a:pt x="141935" y="44601"/>
                  </a:cubicBezTo>
                  <a:cubicBezTo>
                    <a:pt x="139125" y="34611"/>
                    <a:pt x="133660" y="25610"/>
                    <a:pt x="123552" y="21753"/>
                  </a:cubicBezTo>
                  <a:cubicBezTo>
                    <a:pt x="119980" y="20383"/>
                    <a:pt x="116491" y="19740"/>
                    <a:pt x="112657" y="19645"/>
                  </a:cubicBezTo>
                  <a:cubicBezTo>
                    <a:pt x="106478" y="19467"/>
                    <a:pt x="100323" y="18812"/>
                    <a:pt x="94155" y="18633"/>
                  </a:cubicBezTo>
                  <a:cubicBezTo>
                    <a:pt x="88250" y="18455"/>
                    <a:pt x="82844" y="18121"/>
                    <a:pt x="77046" y="16669"/>
                  </a:cubicBezTo>
                  <a:cubicBezTo>
                    <a:pt x="72617" y="15549"/>
                    <a:pt x="68664" y="13478"/>
                    <a:pt x="64520" y="11525"/>
                  </a:cubicBezTo>
                  <a:cubicBezTo>
                    <a:pt x="57139" y="8072"/>
                    <a:pt x="50269" y="3465"/>
                    <a:pt x="42339" y="1286"/>
                  </a:cubicBezTo>
                  <a:cubicBezTo>
                    <a:pt x="38850" y="331"/>
                    <a:pt x="34905" y="1"/>
                    <a:pt x="309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3" name="Google Shape;2533;p27"/>
            <p:cNvSpPr/>
            <p:nvPr/>
          </p:nvSpPr>
          <p:spPr>
            <a:xfrm rot="-1001395">
              <a:off x="3540802" y="6068980"/>
              <a:ext cx="38726" cy="37301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1" y="1244"/>
                    <a:pt x="388" y="1491"/>
                    <a:pt x="775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4" name="Google Shape;2534;p27"/>
            <p:cNvSpPr/>
            <p:nvPr/>
          </p:nvSpPr>
          <p:spPr>
            <a:xfrm rot="-1001395">
              <a:off x="3404455" y="5665151"/>
              <a:ext cx="32776" cy="31726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5" name="Google Shape;2535;p27"/>
            <p:cNvSpPr/>
            <p:nvPr/>
          </p:nvSpPr>
          <p:spPr>
            <a:xfrm rot="-1001395">
              <a:off x="3579707" y="5467038"/>
              <a:ext cx="42301" cy="42926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60" y="50"/>
                    <a:pt x="429" y="121"/>
                  </a:cubicBezTo>
                  <a:cubicBezTo>
                    <a:pt x="263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48" y="1716"/>
                    <a:pt x="1298" y="1621"/>
                    <a:pt x="1441" y="1478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6" name="Google Shape;2536;p27"/>
            <p:cNvSpPr/>
            <p:nvPr/>
          </p:nvSpPr>
          <p:spPr>
            <a:xfrm rot="-1001395">
              <a:off x="3766429" y="5168196"/>
              <a:ext cx="38701" cy="37526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7" name="Google Shape;2537;p27"/>
            <p:cNvSpPr/>
            <p:nvPr/>
          </p:nvSpPr>
          <p:spPr>
            <a:xfrm rot="-1001395">
              <a:off x="4034775" y="5330557"/>
              <a:ext cx="42576" cy="42926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60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43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6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8" name="Google Shape;2538;p27"/>
            <p:cNvSpPr/>
            <p:nvPr/>
          </p:nvSpPr>
          <p:spPr>
            <a:xfrm rot="-1001395">
              <a:off x="4221766" y="5031672"/>
              <a:ext cx="38726" cy="37526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0"/>
                  </a:moveTo>
                  <a:cubicBezTo>
                    <a:pt x="387" y="0"/>
                    <a:pt x="0" y="250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39" name="Google Shape;2539;p27"/>
            <p:cNvSpPr/>
            <p:nvPr/>
          </p:nvSpPr>
          <p:spPr>
            <a:xfrm rot="-1001395">
              <a:off x="4489544" y="5194249"/>
              <a:ext cx="42301" cy="42926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43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6" y="1097"/>
                  </a:cubicBezTo>
                  <a:cubicBezTo>
                    <a:pt x="1691" y="954"/>
                    <a:pt x="1691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0" name="Google Shape;2540;p27"/>
            <p:cNvSpPr/>
            <p:nvPr/>
          </p:nvSpPr>
          <p:spPr>
            <a:xfrm rot="-1001395">
              <a:off x="4676529" y="4895323"/>
              <a:ext cx="38726" cy="37526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0"/>
                  </a:moveTo>
                  <a:cubicBezTo>
                    <a:pt x="388" y="0"/>
                    <a:pt x="1" y="250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1" name="Google Shape;2541;p27"/>
            <p:cNvSpPr/>
            <p:nvPr/>
          </p:nvSpPr>
          <p:spPr>
            <a:xfrm rot="-1001395">
              <a:off x="3944296" y="4815374"/>
              <a:ext cx="42576" cy="42926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76" y="1"/>
                  </a:moveTo>
                  <a:cubicBezTo>
                    <a:pt x="866" y="1"/>
                    <a:pt x="856" y="1"/>
                    <a:pt x="845" y="2"/>
                  </a:cubicBezTo>
                  <a:cubicBezTo>
                    <a:pt x="702" y="2"/>
                    <a:pt x="572" y="49"/>
                    <a:pt x="429" y="121"/>
                  </a:cubicBezTo>
                  <a:cubicBezTo>
                    <a:pt x="274" y="204"/>
                    <a:pt x="71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33"/>
                    <a:pt x="631" y="1716"/>
                    <a:pt x="845" y="1716"/>
                  </a:cubicBezTo>
                  <a:cubicBezTo>
                    <a:pt x="1060" y="1716"/>
                    <a:pt x="1298" y="1633"/>
                    <a:pt x="1441" y="1478"/>
                  </a:cubicBezTo>
                  <a:cubicBezTo>
                    <a:pt x="1548" y="1371"/>
                    <a:pt x="1619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19" y="561"/>
                    <a:pt x="1595" y="478"/>
                    <a:pt x="1560" y="418"/>
                  </a:cubicBezTo>
                  <a:cubicBezTo>
                    <a:pt x="1500" y="335"/>
                    <a:pt x="1441" y="240"/>
                    <a:pt x="1357" y="180"/>
                  </a:cubicBezTo>
                  <a:cubicBezTo>
                    <a:pt x="1234" y="90"/>
                    <a:pt x="1047" y="1"/>
                    <a:pt x="8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2" name="Google Shape;2542;p27"/>
            <p:cNvSpPr/>
            <p:nvPr/>
          </p:nvSpPr>
          <p:spPr>
            <a:xfrm rot="-1001395">
              <a:off x="5040216" y="5408939"/>
              <a:ext cx="37226" cy="37251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1" y="334"/>
                    <a:pt x="1" y="751"/>
                  </a:cubicBezTo>
                  <a:cubicBezTo>
                    <a:pt x="1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4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3" name="Google Shape;2543;p27"/>
            <p:cNvSpPr/>
            <p:nvPr/>
          </p:nvSpPr>
          <p:spPr>
            <a:xfrm rot="-1001395">
              <a:off x="5360476" y="5523401"/>
              <a:ext cx="38726" cy="37301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4" name="Google Shape;2544;p27"/>
            <p:cNvSpPr/>
            <p:nvPr/>
          </p:nvSpPr>
          <p:spPr>
            <a:xfrm rot="-1001395">
              <a:off x="5223842" y="5119658"/>
              <a:ext cx="32776" cy="31726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3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5" name="Google Shape;2545;p27"/>
            <p:cNvSpPr/>
            <p:nvPr/>
          </p:nvSpPr>
          <p:spPr>
            <a:xfrm rot="-1001395">
              <a:off x="4944325" y="5057854"/>
              <a:ext cx="42576" cy="42926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8" y="1"/>
                    <a:pt x="857" y="1"/>
                    <a:pt x="845" y="2"/>
                  </a:cubicBezTo>
                  <a:cubicBezTo>
                    <a:pt x="702" y="2"/>
                    <a:pt x="572" y="50"/>
                    <a:pt x="429" y="121"/>
                  </a:cubicBezTo>
                  <a:cubicBezTo>
                    <a:pt x="274" y="204"/>
                    <a:pt x="71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19" y="550"/>
                    <a:pt x="1595" y="478"/>
                    <a:pt x="1560" y="419"/>
                  </a:cubicBezTo>
                  <a:cubicBezTo>
                    <a:pt x="1500" y="335"/>
                    <a:pt x="1441" y="240"/>
                    <a:pt x="1357" y="181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6" name="Google Shape;2546;p27"/>
            <p:cNvSpPr/>
            <p:nvPr/>
          </p:nvSpPr>
          <p:spPr>
            <a:xfrm rot="-1001395">
              <a:off x="5495003" y="5272584"/>
              <a:ext cx="37226" cy="37251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0"/>
                  </a:moveTo>
                  <a:cubicBezTo>
                    <a:pt x="751" y="0"/>
                    <a:pt x="745" y="0"/>
                    <a:pt x="738" y="1"/>
                  </a:cubicBezTo>
                  <a:cubicBezTo>
                    <a:pt x="333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19" y="1489"/>
                  </a:cubicBezTo>
                  <a:cubicBezTo>
                    <a:pt x="725" y="1489"/>
                    <a:pt x="732" y="1489"/>
                    <a:pt x="738" y="1489"/>
                  </a:cubicBezTo>
                  <a:cubicBezTo>
                    <a:pt x="1143" y="1453"/>
                    <a:pt x="1488" y="1155"/>
                    <a:pt x="1488" y="751"/>
                  </a:cubicBezTo>
                  <a:cubicBezTo>
                    <a:pt x="1488" y="364"/>
                    <a:pt x="1154" y="0"/>
                    <a:pt x="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7" name="Google Shape;2547;p27"/>
            <p:cNvSpPr/>
            <p:nvPr/>
          </p:nvSpPr>
          <p:spPr>
            <a:xfrm rot="-1001395">
              <a:off x="5815239" y="5387053"/>
              <a:ext cx="38726" cy="37301"/>
            </a:xfrm>
            <a:custGeom>
              <a:avLst/>
              <a:gdLst/>
              <a:ahLst/>
              <a:cxnLst/>
              <a:rect l="l" t="t" r="r" b="b"/>
              <a:pathLst>
                <a:path w="1549" h="1492" extrusionOk="0">
                  <a:moveTo>
                    <a:pt x="775" y="0"/>
                  </a:moveTo>
                  <a:cubicBezTo>
                    <a:pt x="388" y="0"/>
                    <a:pt x="1" y="250"/>
                    <a:pt x="1" y="750"/>
                  </a:cubicBezTo>
                  <a:cubicBezTo>
                    <a:pt x="7" y="1244"/>
                    <a:pt x="394" y="1491"/>
                    <a:pt x="779" y="1491"/>
                  </a:cubicBezTo>
                  <a:cubicBezTo>
                    <a:pt x="1165" y="1491"/>
                    <a:pt x="1549" y="1244"/>
                    <a:pt x="1549" y="750"/>
                  </a:cubicBezTo>
                  <a:cubicBezTo>
                    <a:pt x="1549" y="250"/>
                    <a:pt x="1162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8" name="Google Shape;2548;p27"/>
            <p:cNvSpPr/>
            <p:nvPr/>
          </p:nvSpPr>
          <p:spPr>
            <a:xfrm rot="-1001395">
              <a:off x="5678630" y="4983306"/>
              <a:ext cx="32751" cy="31726"/>
            </a:xfrm>
            <a:custGeom>
              <a:avLst/>
              <a:gdLst/>
              <a:ahLst/>
              <a:cxnLst/>
              <a:rect l="l" t="t" r="r" b="b"/>
              <a:pathLst>
                <a:path w="1310" h="1269" extrusionOk="0">
                  <a:moveTo>
                    <a:pt x="648" y="0"/>
                  </a:moveTo>
                  <a:cubicBezTo>
                    <a:pt x="323" y="0"/>
                    <a:pt x="0" y="206"/>
                    <a:pt x="0" y="626"/>
                  </a:cubicBezTo>
                  <a:cubicBezTo>
                    <a:pt x="12" y="1054"/>
                    <a:pt x="339" y="1268"/>
                    <a:pt x="664" y="1268"/>
                  </a:cubicBezTo>
                  <a:cubicBezTo>
                    <a:pt x="988" y="1268"/>
                    <a:pt x="1310" y="1054"/>
                    <a:pt x="1310" y="626"/>
                  </a:cubicBezTo>
                  <a:cubicBezTo>
                    <a:pt x="1310" y="212"/>
                    <a:pt x="978" y="0"/>
                    <a:pt x="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49" name="Google Shape;2549;p27"/>
            <p:cNvSpPr/>
            <p:nvPr/>
          </p:nvSpPr>
          <p:spPr>
            <a:xfrm rot="-1001395">
              <a:off x="5399094" y="4921545"/>
              <a:ext cx="42301" cy="42926"/>
            </a:xfrm>
            <a:custGeom>
              <a:avLst/>
              <a:gdLst/>
              <a:ahLst/>
              <a:cxnLst/>
              <a:rect l="l" t="t" r="r" b="b"/>
              <a:pathLst>
                <a:path w="1692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50"/>
                    <a:pt x="429" y="121"/>
                  </a:cubicBezTo>
                  <a:cubicBezTo>
                    <a:pt x="274" y="204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84" y="1252"/>
                    <a:pt x="155" y="1371"/>
                    <a:pt x="251" y="1478"/>
                  </a:cubicBezTo>
                  <a:cubicBezTo>
                    <a:pt x="417" y="1621"/>
                    <a:pt x="620" y="1716"/>
                    <a:pt x="846" y="1716"/>
                  </a:cubicBezTo>
                  <a:cubicBezTo>
                    <a:pt x="1060" y="1716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691" y="954"/>
                    <a:pt x="1691" y="800"/>
                    <a:pt x="1655" y="657"/>
                  </a:cubicBezTo>
                  <a:lnTo>
                    <a:pt x="1655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35"/>
                    <a:pt x="1441" y="240"/>
                    <a:pt x="1358" y="181"/>
                  </a:cubicBezTo>
                  <a:cubicBezTo>
                    <a:pt x="1224" y="80"/>
                    <a:pt x="1049" y="1"/>
                    <a:pt x="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50" name="Google Shape;2550;p27"/>
            <p:cNvSpPr/>
            <p:nvPr/>
          </p:nvSpPr>
          <p:spPr>
            <a:xfrm rot="-1001395">
              <a:off x="5584022" y="5177221"/>
              <a:ext cx="42601" cy="42926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7" y="1"/>
                  </a:moveTo>
                  <a:cubicBezTo>
                    <a:pt x="877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204"/>
                    <a:pt x="72" y="418"/>
                    <a:pt x="48" y="621"/>
                  </a:cubicBezTo>
                  <a:lnTo>
                    <a:pt x="48" y="656"/>
                  </a:lnTo>
                  <a:cubicBezTo>
                    <a:pt x="1" y="811"/>
                    <a:pt x="1" y="954"/>
                    <a:pt x="48" y="1109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33"/>
                    <a:pt x="632" y="1716"/>
                    <a:pt x="858" y="1716"/>
                  </a:cubicBezTo>
                  <a:cubicBezTo>
                    <a:pt x="1061" y="1716"/>
                    <a:pt x="1299" y="1633"/>
                    <a:pt x="1453" y="1478"/>
                  </a:cubicBezTo>
                  <a:cubicBezTo>
                    <a:pt x="1549" y="1371"/>
                    <a:pt x="1632" y="1252"/>
                    <a:pt x="1656" y="1109"/>
                  </a:cubicBezTo>
                  <a:cubicBezTo>
                    <a:pt x="1703" y="954"/>
                    <a:pt x="1703" y="811"/>
                    <a:pt x="1656" y="656"/>
                  </a:cubicBezTo>
                  <a:lnTo>
                    <a:pt x="1656" y="621"/>
                  </a:lnTo>
                  <a:cubicBezTo>
                    <a:pt x="1620" y="561"/>
                    <a:pt x="1596" y="478"/>
                    <a:pt x="1561" y="418"/>
                  </a:cubicBezTo>
                  <a:cubicBezTo>
                    <a:pt x="1513" y="335"/>
                    <a:pt x="1453" y="240"/>
                    <a:pt x="1358" y="180"/>
                  </a:cubicBezTo>
                  <a:cubicBezTo>
                    <a:pt x="1235" y="90"/>
                    <a:pt x="1048" y="1"/>
                    <a:pt x="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51" name="Google Shape;2551;p27"/>
            <p:cNvSpPr/>
            <p:nvPr/>
          </p:nvSpPr>
          <p:spPr>
            <a:xfrm rot="-1001395">
              <a:off x="5949766" y="5136235"/>
              <a:ext cx="37226" cy="37251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1"/>
                  </a:cubicBezTo>
                  <a:cubicBezTo>
                    <a:pt x="334" y="12"/>
                    <a:pt x="0" y="334"/>
                    <a:pt x="0" y="751"/>
                  </a:cubicBezTo>
                  <a:cubicBezTo>
                    <a:pt x="0" y="1126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55" y="1453"/>
                    <a:pt x="1489" y="1155"/>
                    <a:pt x="1489" y="751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52" name="Google Shape;2552;p27"/>
            <p:cNvSpPr/>
            <p:nvPr/>
          </p:nvSpPr>
          <p:spPr>
            <a:xfrm rot="-1001395">
              <a:off x="6270314" y="5250615"/>
              <a:ext cx="38701" cy="37301"/>
            </a:xfrm>
            <a:custGeom>
              <a:avLst/>
              <a:gdLst/>
              <a:ahLst/>
              <a:cxnLst/>
              <a:rect l="l" t="t" r="r" b="b"/>
              <a:pathLst>
                <a:path w="1548" h="1492" extrusionOk="0">
                  <a:moveTo>
                    <a:pt x="774" y="0"/>
                  </a:moveTo>
                  <a:cubicBezTo>
                    <a:pt x="387" y="0"/>
                    <a:pt x="0" y="250"/>
                    <a:pt x="0" y="750"/>
                  </a:cubicBezTo>
                  <a:cubicBezTo>
                    <a:pt x="0" y="1244"/>
                    <a:pt x="387" y="1491"/>
                    <a:pt x="774" y="1491"/>
                  </a:cubicBezTo>
                  <a:cubicBezTo>
                    <a:pt x="1161" y="1491"/>
                    <a:pt x="1548" y="1244"/>
                    <a:pt x="1548" y="750"/>
                  </a:cubicBezTo>
                  <a:cubicBezTo>
                    <a:pt x="1548" y="250"/>
                    <a:pt x="1161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53" name="Google Shape;2553;p27"/>
            <p:cNvSpPr/>
            <p:nvPr/>
          </p:nvSpPr>
          <p:spPr>
            <a:xfrm rot="-1001395">
              <a:off x="4362292" y="4795704"/>
              <a:ext cx="42576" cy="42926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8" y="1"/>
                  </a:moveTo>
                  <a:cubicBezTo>
                    <a:pt x="878" y="1"/>
                    <a:pt x="868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204"/>
                    <a:pt x="84" y="418"/>
                    <a:pt x="48" y="621"/>
                  </a:cubicBezTo>
                  <a:lnTo>
                    <a:pt x="48" y="656"/>
                  </a:lnTo>
                  <a:cubicBezTo>
                    <a:pt x="0" y="811"/>
                    <a:pt x="0" y="954"/>
                    <a:pt x="48" y="1109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33"/>
                    <a:pt x="631" y="1716"/>
                    <a:pt x="858" y="1716"/>
                  </a:cubicBezTo>
                  <a:cubicBezTo>
                    <a:pt x="1060" y="1716"/>
                    <a:pt x="1298" y="1633"/>
                    <a:pt x="1453" y="1478"/>
                  </a:cubicBezTo>
                  <a:cubicBezTo>
                    <a:pt x="1548" y="1371"/>
                    <a:pt x="1631" y="1252"/>
                    <a:pt x="1655" y="1109"/>
                  </a:cubicBezTo>
                  <a:cubicBezTo>
                    <a:pt x="1703" y="954"/>
                    <a:pt x="1703" y="811"/>
                    <a:pt x="1655" y="656"/>
                  </a:cubicBezTo>
                  <a:lnTo>
                    <a:pt x="1655" y="621"/>
                  </a:lnTo>
                  <a:cubicBezTo>
                    <a:pt x="1631" y="561"/>
                    <a:pt x="1596" y="478"/>
                    <a:pt x="1572" y="418"/>
                  </a:cubicBezTo>
                  <a:cubicBezTo>
                    <a:pt x="1512" y="335"/>
                    <a:pt x="1453" y="240"/>
                    <a:pt x="1358" y="180"/>
                  </a:cubicBezTo>
                  <a:cubicBezTo>
                    <a:pt x="1234" y="90"/>
                    <a:pt x="1058" y="1"/>
                    <a:pt x="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54" name="Google Shape;2554;p27"/>
            <p:cNvSpPr/>
            <p:nvPr/>
          </p:nvSpPr>
          <p:spPr>
            <a:xfrm rot="-1001395">
              <a:off x="3420338" y="5127214"/>
              <a:ext cx="32776" cy="31726"/>
            </a:xfrm>
            <a:custGeom>
              <a:avLst/>
              <a:gdLst/>
              <a:ahLst/>
              <a:cxnLst/>
              <a:rect l="l" t="t" r="r" b="b"/>
              <a:pathLst>
                <a:path w="1311" h="1269" extrusionOk="0">
                  <a:moveTo>
                    <a:pt x="649" y="0"/>
                  </a:moveTo>
                  <a:cubicBezTo>
                    <a:pt x="324" y="0"/>
                    <a:pt x="1" y="206"/>
                    <a:pt x="1" y="626"/>
                  </a:cubicBezTo>
                  <a:cubicBezTo>
                    <a:pt x="1" y="1054"/>
                    <a:pt x="328" y="1268"/>
                    <a:pt x="656" y="1268"/>
                  </a:cubicBezTo>
                  <a:cubicBezTo>
                    <a:pt x="983" y="1268"/>
                    <a:pt x="1311" y="1054"/>
                    <a:pt x="1311" y="626"/>
                  </a:cubicBezTo>
                  <a:cubicBezTo>
                    <a:pt x="1311" y="212"/>
                    <a:pt x="978" y="0"/>
                    <a:pt x="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55" name="Google Shape;2555;p27"/>
            <p:cNvSpPr/>
            <p:nvPr/>
          </p:nvSpPr>
          <p:spPr>
            <a:xfrm rot="-1001395">
              <a:off x="5095142" y="4818055"/>
              <a:ext cx="42601" cy="42926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90" y="1"/>
                  </a:moveTo>
                  <a:cubicBezTo>
                    <a:pt x="880" y="1"/>
                    <a:pt x="869" y="1"/>
                    <a:pt x="858" y="2"/>
                  </a:cubicBezTo>
                  <a:cubicBezTo>
                    <a:pt x="703" y="2"/>
                    <a:pt x="572" y="50"/>
                    <a:pt x="441" y="121"/>
                  </a:cubicBezTo>
                  <a:cubicBezTo>
                    <a:pt x="275" y="204"/>
                    <a:pt x="84" y="431"/>
                    <a:pt x="48" y="609"/>
                  </a:cubicBezTo>
                  <a:lnTo>
                    <a:pt x="48" y="657"/>
                  </a:lnTo>
                  <a:cubicBezTo>
                    <a:pt x="1" y="800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16"/>
                    <a:pt x="858" y="1716"/>
                  </a:cubicBezTo>
                  <a:cubicBezTo>
                    <a:pt x="1060" y="1716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800"/>
                    <a:pt x="1656" y="657"/>
                  </a:cubicBezTo>
                  <a:lnTo>
                    <a:pt x="1656" y="609"/>
                  </a:lnTo>
                  <a:cubicBezTo>
                    <a:pt x="1620" y="550"/>
                    <a:pt x="1596" y="478"/>
                    <a:pt x="1561" y="419"/>
                  </a:cubicBezTo>
                  <a:cubicBezTo>
                    <a:pt x="1501" y="335"/>
                    <a:pt x="1453" y="240"/>
                    <a:pt x="1358" y="181"/>
                  </a:cubicBezTo>
                  <a:cubicBezTo>
                    <a:pt x="1236" y="80"/>
                    <a:pt x="1050" y="1"/>
                    <a:pt x="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556" name="Google Shape;2556;p27"/>
          <p:cNvSpPr/>
          <p:nvPr/>
        </p:nvSpPr>
        <p:spPr>
          <a:xfrm rot="10800000" flipH="1">
            <a:off x="10973811" y="584216"/>
            <a:ext cx="1827596" cy="5350016"/>
          </a:xfrm>
          <a:custGeom>
            <a:avLst/>
            <a:gdLst/>
            <a:ahLst/>
            <a:cxnLst/>
            <a:rect l="l" t="t" r="r" b="b"/>
            <a:pathLst>
              <a:path w="44805" h="131160" extrusionOk="0">
                <a:moveTo>
                  <a:pt x="24040" y="0"/>
                </a:moveTo>
                <a:cubicBezTo>
                  <a:pt x="21837" y="2417"/>
                  <a:pt x="19682" y="4858"/>
                  <a:pt x="17670" y="7442"/>
                </a:cubicBezTo>
                <a:cubicBezTo>
                  <a:pt x="17217" y="8025"/>
                  <a:pt x="16777" y="8608"/>
                  <a:pt x="16348" y="9204"/>
                </a:cubicBezTo>
                <a:cubicBezTo>
                  <a:pt x="11526" y="15812"/>
                  <a:pt x="8252" y="22551"/>
                  <a:pt x="4918" y="30004"/>
                </a:cubicBezTo>
                <a:cubicBezTo>
                  <a:pt x="2751" y="34874"/>
                  <a:pt x="1370" y="39410"/>
                  <a:pt x="668" y="44160"/>
                </a:cubicBezTo>
                <a:cubicBezTo>
                  <a:pt x="168" y="47554"/>
                  <a:pt x="1" y="51042"/>
                  <a:pt x="156" y="54805"/>
                </a:cubicBezTo>
                <a:cubicBezTo>
                  <a:pt x="322" y="59317"/>
                  <a:pt x="1203" y="63687"/>
                  <a:pt x="1561" y="68187"/>
                </a:cubicBezTo>
                <a:cubicBezTo>
                  <a:pt x="1799" y="71199"/>
                  <a:pt x="1953" y="74105"/>
                  <a:pt x="2561" y="77081"/>
                </a:cubicBezTo>
                <a:cubicBezTo>
                  <a:pt x="4513" y="86606"/>
                  <a:pt x="7680" y="97250"/>
                  <a:pt x="13634" y="105180"/>
                </a:cubicBezTo>
                <a:cubicBezTo>
                  <a:pt x="21456" y="115633"/>
                  <a:pt x="33065" y="123373"/>
                  <a:pt x="43804" y="130504"/>
                </a:cubicBezTo>
                <a:cubicBezTo>
                  <a:pt x="44125" y="130719"/>
                  <a:pt x="44471" y="130945"/>
                  <a:pt x="44792" y="131159"/>
                </a:cubicBezTo>
                <a:lnTo>
                  <a:pt x="44804" y="131159"/>
                </a:lnTo>
                <a:lnTo>
                  <a:pt x="448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57" name="Google Shape;2557;p27"/>
          <p:cNvSpPr/>
          <p:nvPr/>
        </p:nvSpPr>
        <p:spPr>
          <a:xfrm rot="10800000">
            <a:off x="-457205" y="736643"/>
            <a:ext cx="3038033" cy="6532379"/>
          </a:xfrm>
          <a:custGeom>
            <a:avLst/>
            <a:gdLst/>
            <a:ahLst/>
            <a:cxnLst/>
            <a:rect l="l" t="t" r="r" b="b"/>
            <a:pathLst>
              <a:path w="98096" h="210926" extrusionOk="0">
                <a:moveTo>
                  <a:pt x="35350" y="0"/>
                </a:moveTo>
                <a:cubicBezTo>
                  <a:pt x="28182" y="4989"/>
                  <a:pt x="22443" y="10085"/>
                  <a:pt x="17717" y="18764"/>
                </a:cubicBezTo>
                <a:cubicBezTo>
                  <a:pt x="11406" y="30373"/>
                  <a:pt x="8061" y="42672"/>
                  <a:pt x="5834" y="52078"/>
                </a:cubicBezTo>
                <a:cubicBezTo>
                  <a:pt x="2965" y="64294"/>
                  <a:pt x="0" y="76938"/>
                  <a:pt x="4524" y="89321"/>
                </a:cubicBezTo>
                <a:cubicBezTo>
                  <a:pt x="5286" y="91392"/>
                  <a:pt x="5953" y="93571"/>
                  <a:pt x="6608" y="95655"/>
                </a:cubicBezTo>
                <a:cubicBezTo>
                  <a:pt x="7608" y="98822"/>
                  <a:pt x="8632" y="102108"/>
                  <a:pt x="9977" y="105180"/>
                </a:cubicBezTo>
                <a:cubicBezTo>
                  <a:pt x="12168" y="110204"/>
                  <a:pt x="15823" y="113990"/>
                  <a:pt x="19348" y="117646"/>
                </a:cubicBezTo>
                <a:lnTo>
                  <a:pt x="20562" y="118896"/>
                </a:lnTo>
                <a:cubicBezTo>
                  <a:pt x="22479" y="120908"/>
                  <a:pt x="24372" y="123039"/>
                  <a:pt x="26218" y="125075"/>
                </a:cubicBezTo>
                <a:cubicBezTo>
                  <a:pt x="27944" y="126992"/>
                  <a:pt x="29742" y="128992"/>
                  <a:pt x="31540" y="130897"/>
                </a:cubicBezTo>
                <a:cubicBezTo>
                  <a:pt x="31885" y="131254"/>
                  <a:pt x="32230" y="131624"/>
                  <a:pt x="32564" y="131981"/>
                </a:cubicBezTo>
                <a:cubicBezTo>
                  <a:pt x="35659" y="135231"/>
                  <a:pt x="38862" y="138589"/>
                  <a:pt x="41243" y="142422"/>
                </a:cubicBezTo>
                <a:cubicBezTo>
                  <a:pt x="43196" y="145578"/>
                  <a:pt x="44946" y="149114"/>
                  <a:pt x="46649" y="152531"/>
                </a:cubicBezTo>
                <a:cubicBezTo>
                  <a:pt x="47268" y="153793"/>
                  <a:pt x="47923" y="155103"/>
                  <a:pt x="48566" y="156353"/>
                </a:cubicBezTo>
                <a:cubicBezTo>
                  <a:pt x="51280" y="161639"/>
                  <a:pt x="53519" y="166854"/>
                  <a:pt x="55400" y="172248"/>
                </a:cubicBezTo>
                <a:cubicBezTo>
                  <a:pt x="57710" y="178879"/>
                  <a:pt x="61734" y="188416"/>
                  <a:pt x="67830" y="196203"/>
                </a:cubicBezTo>
                <a:cubicBezTo>
                  <a:pt x="70687" y="199846"/>
                  <a:pt x="74795" y="203537"/>
                  <a:pt x="77688" y="205764"/>
                </a:cubicBezTo>
                <a:cubicBezTo>
                  <a:pt x="81129" y="208419"/>
                  <a:pt x="84808" y="209204"/>
                  <a:pt x="88690" y="210038"/>
                </a:cubicBezTo>
                <a:lnTo>
                  <a:pt x="89356" y="210193"/>
                </a:lnTo>
                <a:cubicBezTo>
                  <a:pt x="91144" y="210576"/>
                  <a:pt x="93083" y="210926"/>
                  <a:pt x="94868" y="210926"/>
                </a:cubicBezTo>
                <a:cubicBezTo>
                  <a:pt x="95914" y="210926"/>
                  <a:pt x="96907" y="210806"/>
                  <a:pt x="97786" y="210502"/>
                </a:cubicBezTo>
                <a:lnTo>
                  <a:pt x="97929" y="210455"/>
                </a:lnTo>
                <a:lnTo>
                  <a:pt x="98096" y="209585"/>
                </a:lnTo>
                <a:lnTo>
                  <a:pt x="97619" y="209478"/>
                </a:lnTo>
                <a:lnTo>
                  <a:pt x="97512" y="210014"/>
                </a:lnTo>
                <a:cubicBezTo>
                  <a:pt x="96730" y="210264"/>
                  <a:pt x="95847" y="210364"/>
                  <a:pt x="94912" y="210364"/>
                </a:cubicBezTo>
                <a:cubicBezTo>
                  <a:pt x="93170" y="210364"/>
                  <a:pt x="91250" y="210017"/>
                  <a:pt x="89476" y="209645"/>
                </a:cubicBezTo>
                <a:lnTo>
                  <a:pt x="88809" y="209490"/>
                </a:lnTo>
                <a:cubicBezTo>
                  <a:pt x="84975" y="208669"/>
                  <a:pt x="81355" y="207883"/>
                  <a:pt x="78010" y="205311"/>
                </a:cubicBezTo>
                <a:cubicBezTo>
                  <a:pt x="75128" y="203085"/>
                  <a:pt x="71057" y="199441"/>
                  <a:pt x="68223" y="195822"/>
                </a:cubicBezTo>
                <a:cubicBezTo>
                  <a:pt x="62186" y="188107"/>
                  <a:pt x="58186" y="178641"/>
                  <a:pt x="55888" y="172045"/>
                </a:cubicBezTo>
                <a:cubicBezTo>
                  <a:pt x="53995" y="166616"/>
                  <a:pt x="51757" y="161377"/>
                  <a:pt x="49030" y="156055"/>
                </a:cubicBezTo>
                <a:cubicBezTo>
                  <a:pt x="48387" y="154805"/>
                  <a:pt x="47732" y="153495"/>
                  <a:pt x="47113" y="152233"/>
                </a:cubicBezTo>
                <a:cubicBezTo>
                  <a:pt x="45410" y="148816"/>
                  <a:pt x="43636" y="145268"/>
                  <a:pt x="41672" y="142089"/>
                </a:cubicBezTo>
                <a:cubicBezTo>
                  <a:pt x="39267" y="138196"/>
                  <a:pt x="36040" y="134826"/>
                  <a:pt x="32921" y="131552"/>
                </a:cubicBezTo>
                <a:cubicBezTo>
                  <a:pt x="32587" y="131171"/>
                  <a:pt x="32242" y="130814"/>
                  <a:pt x="31897" y="130457"/>
                </a:cubicBezTo>
                <a:cubicBezTo>
                  <a:pt x="30099" y="128576"/>
                  <a:pt x="28313" y="126575"/>
                  <a:pt x="26587" y="124658"/>
                </a:cubicBezTo>
                <a:cubicBezTo>
                  <a:pt x="24753" y="122599"/>
                  <a:pt x="22848" y="120491"/>
                  <a:pt x="20919" y="118467"/>
                </a:cubicBezTo>
                <a:cubicBezTo>
                  <a:pt x="20515" y="118038"/>
                  <a:pt x="20110" y="117622"/>
                  <a:pt x="19705" y="117205"/>
                </a:cubicBezTo>
                <a:cubicBezTo>
                  <a:pt x="16216" y="113586"/>
                  <a:pt x="12597" y="109835"/>
                  <a:pt x="10442" y="104906"/>
                </a:cubicBezTo>
                <a:cubicBezTo>
                  <a:pt x="9108" y="101870"/>
                  <a:pt x="8084" y="98596"/>
                  <a:pt x="7108" y="95440"/>
                </a:cubicBezTo>
                <a:cubicBezTo>
                  <a:pt x="6453" y="93345"/>
                  <a:pt x="5763" y="91166"/>
                  <a:pt x="5001" y="89083"/>
                </a:cubicBezTo>
                <a:cubicBezTo>
                  <a:pt x="536" y="76902"/>
                  <a:pt x="3489" y="64353"/>
                  <a:pt x="6346" y="52209"/>
                </a:cubicBezTo>
                <a:cubicBezTo>
                  <a:pt x="8549" y="42827"/>
                  <a:pt x="11882" y="30599"/>
                  <a:pt x="18157" y="19062"/>
                </a:cubicBezTo>
                <a:cubicBezTo>
                  <a:pt x="22836" y="10490"/>
                  <a:pt x="28516" y="5429"/>
                  <a:pt x="35624" y="488"/>
                </a:cubicBezTo>
                <a:lnTo>
                  <a:pt x="353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58" name="Google Shape;2558;p27"/>
          <p:cNvSpPr/>
          <p:nvPr/>
        </p:nvSpPr>
        <p:spPr>
          <a:xfrm flipH="1">
            <a:off x="11155325" y="5350033"/>
            <a:ext cx="2365359" cy="2591995"/>
          </a:xfrm>
          <a:custGeom>
            <a:avLst/>
            <a:gdLst/>
            <a:ahLst/>
            <a:cxnLst/>
            <a:rect l="l" t="t" r="r" b="b"/>
            <a:pathLst>
              <a:path w="53186" h="58282" extrusionOk="0">
                <a:moveTo>
                  <a:pt x="0" y="1"/>
                </a:moveTo>
                <a:cubicBezTo>
                  <a:pt x="4" y="1"/>
                  <a:pt x="8" y="2"/>
                  <a:pt x="12" y="2"/>
                </a:cubicBezTo>
                <a:lnTo>
                  <a:pt x="12" y="2"/>
                </a:lnTo>
                <a:lnTo>
                  <a:pt x="12" y="1"/>
                </a:lnTo>
                <a:close/>
                <a:moveTo>
                  <a:pt x="12" y="2"/>
                </a:moveTo>
                <a:lnTo>
                  <a:pt x="12" y="58282"/>
                </a:lnTo>
                <a:lnTo>
                  <a:pt x="49173" y="58282"/>
                </a:lnTo>
                <a:cubicBezTo>
                  <a:pt x="52066" y="51603"/>
                  <a:pt x="53185" y="44530"/>
                  <a:pt x="51792" y="37327"/>
                </a:cubicBezTo>
                <a:cubicBezTo>
                  <a:pt x="50697" y="31707"/>
                  <a:pt x="48494" y="26302"/>
                  <a:pt x="46339" y="21039"/>
                </a:cubicBezTo>
                <a:cubicBezTo>
                  <a:pt x="41755" y="9883"/>
                  <a:pt x="27623" y="6347"/>
                  <a:pt x="17240" y="3430"/>
                </a:cubicBezTo>
                <a:cubicBezTo>
                  <a:pt x="11517" y="1824"/>
                  <a:pt x="5925" y="467"/>
                  <a:pt x="12" y="2"/>
                </a:cubicBezTo>
                <a:close/>
              </a:path>
            </a:pathLst>
          </a:custGeom>
          <a:solidFill>
            <a:srgbClr val="CD5F4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59" name="Google Shape;2559;p27"/>
          <p:cNvSpPr/>
          <p:nvPr/>
        </p:nvSpPr>
        <p:spPr>
          <a:xfrm rot="-5400000" flipH="1">
            <a:off x="-1630207" y="3627543"/>
            <a:ext cx="4749067" cy="1852800"/>
          </a:xfrm>
          <a:custGeom>
            <a:avLst/>
            <a:gdLst/>
            <a:ahLst/>
            <a:cxnLst/>
            <a:rect l="l" t="t" r="r" b="b"/>
            <a:pathLst>
              <a:path w="142472" h="55584" extrusionOk="0">
                <a:moveTo>
                  <a:pt x="1" y="1"/>
                </a:moveTo>
                <a:cubicBezTo>
                  <a:pt x="1108" y="1692"/>
                  <a:pt x="2180" y="3406"/>
                  <a:pt x="3490" y="5061"/>
                </a:cubicBezTo>
                <a:cubicBezTo>
                  <a:pt x="8526" y="11467"/>
                  <a:pt x="14443" y="17193"/>
                  <a:pt x="19718" y="23409"/>
                </a:cubicBezTo>
                <a:cubicBezTo>
                  <a:pt x="20480" y="24325"/>
                  <a:pt x="21266" y="25194"/>
                  <a:pt x="22087" y="26064"/>
                </a:cubicBezTo>
                <a:cubicBezTo>
                  <a:pt x="27885" y="32183"/>
                  <a:pt x="35017" y="37363"/>
                  <a:pt x="42268" y="41470"/>
                </a:cubicBezTo>
                <a:cubicBezTo>
                  <a:pt x="51341" y="46614"/>
                  <a:pt x="60818" y="50352"/>
                  <a:pt x="70819" y="53269"/>
                </a:cubicBezTo>
                <a:cubicBezTo>
                  <a:pt x="75487" y="54627"/>
                  <a:pt x="79201" y="54305"/>
                  <a:pt x="84011" y="54698"/>
                </a:cubicBezTo>
                <a:cubicBezTo>
                  <a:pt x="90191" y="55198"/>
                  <a:pt x="96263" y="55520"/>
                  <a:pt x="102466" y="55579"/>
                </a:cubicBezTo>
                <a:cubicBezTo>
                  <a:pt x="102750" y="55582"/>
                  <a:pt x="103034" y="55583"/>
                  <a:pt x="103317" y="55583"/>
                </a:cubicBezTo>
                <a:cubicBezTo>
                  <a:pt x="117096" y="55583"/>
                  <a:pt x="130058" y="52193"/>
                  <a:pt x="142471" y="46745"/>
                </a:cubicBezTo>
                <a:lnTo>
                  <a:pt x="14247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560" name="Google Shape;2560;p27"/>
          <p:cNvGrpSpPr/>
          <p:nvPr/>
        </p:nvGrpSpPr>
        <p:grpSpPr>
          <a:xfrm rot="-8299216">
            <a:off x="8893931" y="968893"/>
            <a:ext cx="6150835" cy="2367535"/>
            <a:chOff x="6481845" y="4781903"/>
            <a:chExt cx="6307985" cy="2428023"/>
          </a:xfrm>
        </p:grpSpPr>
        <p:sp>
          <p:nvSpPr>
            <p:cNvPr id="2561" name="Google Shape;2561;p27"/>
            <p:cNvSpPr/>
            <p:nvPr/>
          </p:nvSpPr>
          <p:spPr>
            <a:xfrm>
              <a:off x="6839629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1" y="1058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62" name="Google Shape;2562;p27"/>
            <p:cNvSpPr/>
            <p:nvPr/>
          </p:nvSpPr>
          <p:spPr>
            <a:xfrm>
              <a:off x="6493329" y="697612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0" y="0"/>
                  </a:moveTo>
                  <a:cubicBezTo>
                    <a:pt x="868" y="0"/>
                    <a:pt x="857" y="0"/>
                    <a:pt x="846" y="1"/>
                  </a:cubicBezTo>
                  <a:cubicBezTo>
                    <a:pt x="703" y="1"/>
                    <a:pt x="560" y="49"/>
                    <a:pt x="429" y="120"/>
                  </a:cubicBezTo>
                  <a:cubicBezTo>
                    <a:pt x="262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84" y="1251"/>
                    <a:pt x="143" y="1370"/>
                    <a:pt x="250" y="1478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19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19" y="549"/>
                    <a:pt x="1596" y="478"/>
                    <a:pt x="1560" y="418"/>
                  </a:cubicBezTo>
                  <a:cubicBezTo>
                    <a:pt x="1500" y="323"/>
                    <a:pt x="1441" y="239"/>
                    <a:pt x="1358" y="180"/>
                  </a:cubicBezTo>
                  <a:cubicBezTo>
                    <a:pt x="1224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63" name="Google Shape;2563;p27"/>
            <p:cNvSpPr/>
            <p:nvPr/>
          </p:nvSpPr>
          <p:spPr>
            <a:xfrm>
              <a:off x="6481845" y="637845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70" y="1"/>
                  </a:moveTo>
                  <a:cubicBezTo>
                    <a:pt x="764" y="1"/>
                    <a:pt x="757" y="1"/>
                    <a:pt x="751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89"/>
                  </a:cubicBezTo>
                  <a:cubicBezTo>
                    <a:pt x="1156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64" name="Google Shape;2564;p27"/>
            <p:cNvSpPr/>
            <p:nvPr/>
          </p:nvSpPr>
          <p:spPr>
            <a:xfrm>
              <a:off x="6858471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65" name="Google Shape;2565;p27"/>
            <p:cNvSpPr/>
            <p:nvPr/>
          </p:nvSpPr>
          <p:spPr>
            <a:xfrm>
              <a:off x="6839629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1" y="1059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66" name="Google Shape;2566;p27"/>
            <p:cNvSpPr/>
            <p:nvPr/>
          </p:nvSpPr>
          <p:spPr>
            <a:xfrm>
              <a:off x="6493329" y="587901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0" y="0"/>
                  </a:moveTo>
                  <a:cubicBezTo>
                    <a:pt x="868" y="0"/>
                    <a:pt x="857" y="1"/>
                    <a:pt x="846" y="2"/>
                  </a:cubicBezTo>
                  <a:cubicBezTo>
                    <a:pt x="703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19" y="549"/>
                    <a:pt x="1596" y="478"/>
                    <a:pt x="1560" y="418"/>
                  </a:cubicBezTo>
                  <a:cubicBezTo>
                    <a:pt x="1500" y="323"/>
                    <a:pt x="1441" y="240"/>
                    <a:pt x="1358" y="180"/>
                  </a:cubicBezTo>
                  <a:cubicBezTo>
                    <a:pt x="1224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67" name="Google Shape;2567;p27"/>
            <p:cNvSpPr/>
            <p:nvPr/>
          </p:nvSpPr>
          <p:spPr>
            <a:xfrm>
              <a:off x="6858471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68" name="Google Shape;2568;p27"/>
            <p:cNvSpPr/>
            <p:nvPr/>
          </p:nvSpPr>
          <p:spPr>
            <a:xfrm>
              <a:off x="7492587" y="716615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6" y="1058"/>
                    <a:pt x="334" y="1273"/>
                    <a:pt x="660" y="1273"/>
                  </a:cubicBezTo>
                  <a:cubicBezTo>
                    <a:pt x="986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69" name="Google Shape;2569;p27"/>
            <p:cNvSpPr/>
            <p:nvPr/>
          </p:nvSpPr>
          <p:spPr>
            <a:xfrm>
              <a:off x="7146253" y="6976126"/>
              <a:ext cx="58175" cy="58588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0"/>
                    <a:pt x="846" y="1"/>
                  </a:cubicBezTo>
                  <a:cubicBezTo>
                    <a:pt x="703" y="1"/>
                    <a:pt x="560" y="49"/>
                    <a:pt x="429" y="120"/>
                  </a:cubicBezTo>
                  <a:cubicBezTo>
                    <a:pt x="263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84" y="1251"/>
                    <a:pt x="144" y="1370"/>
                    <a:pt x="251" y="1478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6" y="1097"/>
                  </a:cubicBezTo>
                  <a:cubicBezTo>
                    <a:pt x="1691" y="954"/>
                    <a:pt x="1691" y="799"/>
                    <a:pt x="1656" y="656"/>
                  </a:cubicBezTo>
                  <a:lnTo>
                    <a:pt x="1656" y="608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24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70" name="Google Shape;2570;p27"/>
            <p:cNvSpPr/>
            <p:nvPr/>
          </p:nvSpPr>
          <p:spPr>
            <a:xfrm>
              <a:off x="7134803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3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89"/>
                  </a:cubicBezTo>
                  <a:cubicBezTo>
                    <a:pt x="1155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71" name="Google Shape;2571;p27"/>
            <p:cNvSpPr/>
            <p:nvPr/>
          </p:nvSpPr>
          <p:spPr>
            <a:xfrm>
              <a:off x="7511429" y="665561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12" y="1251"/>
                    <a:pt x="399" y="1501"/>
                    <a:pt x="783" y="1501"/>
                  </a:cubicBezTo>
                  <a:cubicBezTo>
                    <a:pt x="1167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72" name="Google Shape;2572;p27"/>
            <p:cNvSpPr/>
            <p:nvPr/>
          </p:nvSpPr>
          <p:spPr>
            <a:xfrm>
              <a:off x="7492587" y="606904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59"/>
                    <a:pt x="334" y="1273"/>
                    <a:pt x="660" y="1273"/>
                  </a:cubicBezTo>
                  <a:cubicBezTo>
                    <a:pt x="986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73" name="Google Shape;2573;p27"/>
            <p:cNvSpPr/>
            <p:nvPr/>
          </p:nvSpPr>
          <p:spPr>
            <a:xfrm>
              <a:off x="7146253" y="5879014"/>
              <a:ext cx="58175" cy="58622"/>
            </a:xfrm>
            <a:custGeom>
              <a:avLst/>
              <a:gdLst/>
              <a:ahLst/>
              <a:cxnLst/>
              <a:rect l="l" t="t" r="r" b="b"/>
              <a:pathLst>
                <a:path w="1692" h="1705" extrusionOk="0">
                  <a:moveTo>
                    <a:pt x="880" y="0"/>
                  </a:moveTo>
                  <a:cubicBezTo>
                    <a:pt x="869" y="0"/>
                    <a:pt x="857" y="1"/>
                    <a:pt x="846" y="2"/>
                  </a:cubicBezTo>
                  <a:cubicBezTo>
                    <a:pt x="703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6" y="1097"/>
                  </a:cubicBezTo>
                  <a:cubicBezTo>
                    <a:pt x="1691" y="954"/>
                    <a:pt x="1691" y="799"/>
                    <a:pt x="1656" y="656"/>
                  </a:cubicBezTo>
                  <a:lnTo>
                    <a:pt x="1656" y="609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24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74" name="Google Shape;2574;p27"/>
            <p:cNvSpPr/>
            <p:nvPr/>
          </p:nvSpPr>
          <p:spPr>
            <a:xfrm>
              <a:off x="7134803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9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55" y="1453"/>
                    <a:pt x="1489" y="1143"/>
                    <a:pt x="1489" y="739"/>
                  </a:cubicBezTo>
                  <a:cubicBezTo>
                    <a:pt x="1489" y="364"/>
                    <a:pt x="1166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75" name="Google Shape;2575;p27"/>
            <p:cNvSpPr/>
            <p:nvPr/>
          </p:nvSpPr>
          <p:spPr>
            <a:xfrm>
              <a:off x="7511429" y="555850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12" y="1251"/>
                    <a:pt x="399" y="1501"/>
                    <a:pt x="783" y="1501"/>
                  </a:cubicBezTo>
                  <a:cubicBezTo>
                    <a:pt x="1167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76" name="Google Shape;2576;p27"/>
            <p:cNvSpPr/>
            <p:nvPr/>
          </p:nvSpPr>
          <p:spPr>
            <a:xfrm>
              <a:off x="7492587" y="497193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47"/>
                    <a:pt x="334" y="1255"/>
                    <a:pt x="660" y="1255"/>
                  </a:cubicBezTo>
                  <a:cubicBezTo>
                    <a:pt x="986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77" name="Google Shape;2577;p27"/>
            <p:cNvSpPr/>
            <p:nvPr/>
          </p:nvSpPr>
          <p:spPr>
            <a:xfrm>
              <a:off x="8145924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78" name="Google Shape;2578;p27"/>
            <p:cNvSpPr/>
            <p:nvPr/>
          </p:nvSpPr>
          <p:spPr>
            <a:xfrm>
              <a:off x="7799623" y="697612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2" y="0"/>
                  </a:moveTo>
                  <a:cubicBezTo>
                    <a:pt x="870" y="0"/>
                    <a:pt x="858" y="0"/>
                    <a:pt x="845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60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5" y="1251"/>
                    <a:pt x="155" y="1370"/>
                    <a:pt x="250" y="1478"/>
                  </a:cubicBezTo>
                  <a:cubicBezTo>
                    <a:pt x="417" y="1621"/>
                    <a:pt x="631" y="1704"/>
                    <a:pt x="845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19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1" y="549"/>
                    <a:pt x="1595" y="478"/>
                    <a:pt x="1572" y="418"/>
                  </a:cubicBezTo>
                  <a:cubicBezTo>
                    <a:pt x="1512" y="323"/>
                    <a:pt x="1441" y="239"/>
                    <a:pt x="1357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79" name="Google Shape;2579;p27"/>
            <p:cNvSpPr/>
            <p:nvPr/>
          </p:nvSpPr>
          <p:spPr>
            <a:xfrm>
              <a:off x="7787727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70" y="1"/>
                  </a:moveTo>
                  <a:cubicBezTo>
                    <a:pt x="764" y="1"/>
                    <a:pt x="757" y="1"/>
                    <a:pt x="751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4" y="1490"/>
                    <a:pt x="751" y="1489"/>
                  </a:cubicBezTo>
                  <a:cubicBezTo>
                    <a:pt x="1168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80" name="Google Shape;2580;p27"/>
            <p:cNvSpPr/>
            <p:nvPr/>
          </p:nvSpPr>
          <p:spPr>
            <a:xfrm>
              <a:off x="8165178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81" name="Google Shape;2581;p27"/>
            <p:cNvSpPr/>
            <p:nvPr/>
          </p:nvSpPr>
          <p:spPr>
            <a:xfrm>
              <a:off x="8145924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82" name="Google Shape;2582;p27"/>
            <p:cNvSpPr/>
            <p:nvPr/>
          </p:nvSpPr>
          <p:spPr>
            <a:xfrm>
              <a:off x="7799623" y="587901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2" y="0"/>
                  </a:moveTo>
                  <a:cubicBezTo>
                    <a:pt x="870" y="0"/>
                    <a:pt x="858" y="1"/>
                    <a:pt x="845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60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21"/>
                    <a:pt x="631" y="1704"/>
                    <a:pt x="845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1" y="549"/>
                    <a:pt x="1595" y="478"/>
                    <a:pt x="1572" y="418"/>
                  </a:cubicBezTo>
                  <a:cubicBezTo>
                    <a:pt x="1512" y="323"/>
                    <a:pt x="1441" y="240"/>
                    <a:pt x="1357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83" name="Google Shape;2583;p27"/>
            <p:cNvSpPr/>
            <p:nvPr/>
          </p:nvSpPr>
          <p:spPr>
            <a:xfrm>
              <a:off x="7787727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70" y="0"/>
                  </a:moveTo>
                  <a:cubicBezTo>
                    <a:pt x="764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9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4" y="1489"/>
                    <a:pt x="751" y="1489"/>
                  </a:cubicBezTo>
                  <a:cubicBezTo>
                    <a:pt x="1168" y="1453"/>
                    <a:pt x="1489" y="1143"/>
                    <a:pt x="1489" y="739"/>
                  </a:cubicBezTo>
                  <a:cubicBezTo>
                    <a:pt x="1489" y="364"/>
                    <a:pt x="1166" y="0"/>
                    <a:pt x="7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84" name="Google Shape;2584;p27"/>
            <p:cNvSpPr/>
            <p:nvPr/>
          </p:nvSpPr>
          <p:spPr>
            <a:xfrm>
              <a:off x="8165178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85" name="Google Shape;2585;p27"/>
            <p:cNvSpPr/>
            <p:nvPr/>
          </p:nvSpPr>
          <p:spPr>
            <a:xfrm>
              <a:off x="8145924" y="497193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86" name="Google Shape;2586;p27"/>
            <p:cNvSpPr/>
            <p:nvPr/>
          </p:nvSpPr>
          <p:spPr>
            <a:xfrm>
              <a:off x="7799623" y="4781903"/>
              <a:ext cx="58553" cy="5903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2" y="1"/>
                  </a:moveTo>
                  <a:cubicBezTo>
                    <a:pt x="870" y="1"/>
                    <a:pt x="858" y="1"/>
                    <a:pt x="845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60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66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1" y="550"/>
                    <a:pt x="1595" y="478"/>
                    <a:pt x="1572" y="419"/>
                  </a:cubicBezTo>
                  <a:cubicBezTo>
                    <a:pt x="1512" y="323"/>
                    <a:pt x="1441" y="240"/>
                    <a:pt x="1357" y="180"/>
                  </a:cubicBezTo>
                  <a:cubicBezTo>
                    <a:pt x="1235" y="80"/>
                    <a:pt x="1060" y="1"/>
                    <a:pt x="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87" name="Google Shape;2587;p27"/>
            <p:cNvSpPr/>
            <p:nvPr/>
          </p:nvSpPr>
          <p:spPr>
            <a:xfrm>
              <a:off x="8798882" y="716615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8"/>
                    <a:pt x="328" y="1273"/>
                    <a:pt x="655" y="1273"/>
                  </a:cubicBezTo>
                  <a:cubicBezTo>
                    <a:pt x="982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88" name="Google Shape;2588;p27"/>
            <p:cNvSpPr/>
            <p:nvPr/>
          </p:nvSpPr>
          <p:spPr>
            <a:xfrm>
              <a:off x="8452547" y="697612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82" y="0"/>
                  </a:moveTo>
                  <a:cubicBezTo>
                    <a:pt x="870" y="0"/>
                    <a:pt x="858" y="0"/>
                    <a:pt x="846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51" y="1478"/>
                  </a:cubicBezTo>
                  <a:cubicBezTo>
                    <a:pt x="417" y="1621"/>
                    <a:pt x="632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89" name="Google Shape;2589;p27"/>
            <p:cNvSpPr/>
            <p:nvPr/>
          </p:nvSpPr>
          <p:spPr>
            <a:xfrm>
              <a:off x="8441510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1"/>
                  </a:moveTo>
                  <a:cubicBezTo>
                    <a:pt x="751" y="1"/>
                    <a:pt x="745" y="1"/>
                    <a:pt x="738" y="1"/>
                  </a:cubicBezTo>
                  <a:cubicBezTo>
                    <a:pt x="333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19" y="1490"/>
                  </a:cubicBezTo>
                  <a:cubicBezTo>
                    <a:pt x="725" y="1490"/>
                    <a:pt x="732" y="1490"/>
                    <a:pt x="738" y="1489"/>
                  </a:cubicBezTo>
                  <a:cubicBezTo>
                    <a:pt x="1143" y="1454"/>
                    <a:pt x="1488" y="1156"/>
                    <a:pt x="1488" y="739"/>
                  </a:cubicBezTo>
                  <a:cubicBezTo>
                    <a:pt x="1488" y="364"/>
                    <a:pt x="1154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90" name="Google Shape;2590;p27"/>
            <p:cNvSpPr/>
            <p:nvPr/>
          </p:nvSpPr>
          <p:spPr>
            <a:xfrm>
              <a:off x="8818102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91" name="Google Shape;2591;p27"/>
            <p:cNvSpPr/>
            <p:nvPr/>
          </p:nvSpPr>
          <p:spPr>
            <a:xfrm>
              <a:off x="8798882" y="606904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59"/>
                    <a:pt x="328" y="1273"/>
                    <a:pt x="655" y="1273"/>
                  </a:cubicBezTo>
                  <a:cubicBezTo>
                    <a:pt x="982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92" name="Google Shape;2592;p27"/>
            <p:cNvSpPr/>
            <p:nvPr/>
          </p:nvSpPr>
          <p:spPr>
            <a:xfrm>
              <a:off x="8452547" y="587901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82" y="0"/>
                  </a:moveTo>
                  <a:cubicBezTo>
                    <a:pt x="870" y="0"/>
                    <a:pt x="858" y="1"/>
                    <a:pt x="846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51" y="1478"/>
                  </a:cubicBezTo>
                  <a:cubicBezTo>
                    <a:pt x="417" y="1621"/>
                    <a:pt x="632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93" name="Google Shape;2593;p27"/>
            <p:cNvSpPr/>
            <p:nvPr/>
          </p:nvSpPr>
          <p:spPr>
            <a:xfrm>
              <a:off x="8441510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0"/>
                  </a:moveTo>
                  <a:cubicBezTo>
                    <a:pt x="751" y="0"/>
                    <a:pt x="745" y="0"/>
                    <a:pt x="738" y="0"/>
                  </a:cubicBezTo>
                  <a:cubicBezTo>
                    <a:pt x="333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19" y="1489"/>
                  </a:cubicBezTo>
                  <a:cubicBezTo>
                    <a:pt x="725" y="1489"/>
                    <a:pt x="732" y="1489"/>
                    <a:pt x="738" y="1489"/>
                  </a:cubicBezTo>
                  <a:cubicBezTo>
                    <a:pt x="1143" y="1453"/>
                    <a:pt x="1488" y="1143"/>
                    <a:pt x="1488" y="739"/>
                  </a:cubicBezTo>
                  <a:cubicBezTo>
                    <a:pt x="1488" y="364"/>
                    <a:pt x="1154" y="0"/>
                    <a:pt x="7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94" name="Google Shape;2594;p27"/>
            <p:cNvSpPr/>
            <p:nvPr/>
          </p:nvSpPr>
          <p:spPr>
            <a:xfrm>
              <a:off x="8818102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95" name="Google Shape;2595;p27"/>
            <p:cNvSpPr/>
            <p:nvPr/>
          </p:nvSpPr>
          <p:spPr>
            <a:xfrm>
              <a:off x="8798882" y="497193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96" name="Google Shape;2596;p27"/>
            <p:cNvSpPr/>
            <p:nvPr/>
          </p:nvSpPr>
          <p:spPr>
            <a:xfrm>
              <a:off x="8452547" y="4781903"/>
              <a:ext cx="58588" cy="5903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2" y="1"/>
                  </a:moveTo>
                  <a:cubicBezTo>
                    <a:pt x="870" y="1"/>
                    <a:pt x="858" y="1"/>
                    <a:pt x="846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6" y="1252"/>
                    <a:pt x="155" y="1371"/>
                    <a:pt x="251" y="1466"/>
                  </a:cubicBezTo>
                  <a:cubicBezTo>
                    <a:pt x="417" y="1621"/>
                    <a:pt x="632" y="1716"/>
                    <a:pt x="846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60" y="1"/>
                    <a:pt x="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97" name="Google Shape;2597;p27"/>
            <p:cNvSpPr/>
            <p:nvPr/>
          </p:nvSpPr>
          <p:spPr>
            <a:xfrm>
              <a:off x="9451805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5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98" name="Google Shape;2598;p27"/>
            <p:cNvSpPr/>
            <p:nvPr/>
          </p:nvSpPr>
          <p:spPr>
            <a:xfrm>
              <a:off x="9105471" y="697612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83" y="0"/>
                  </a:moveTo>
                  <a:cubicBezTo>
                    <a:pt x="871" y="0"/>
                    <a:pt x="858" y="0"/>
                    <a:pt x="846" y="1"/>
                  </a:cubicBezTo>
                  <a:cubicBezTo>
                    <a:pt x="703" y="1"/>
                    <a:pt x="572" y="49"/>
                    <a:pt x="430" y="120"/>
                  </a:cubicBezTo>
                  <a:cubicBezTo>
                    <a:pt x="275" y="204"/>
                    <a:pt x="72" y="430"/>
                    <a:pt x="49" y="608"/>
                  </a:cubicBezTo>
                  <a:lnTo>
                    <a:pt x="49" y="656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1"/>
                    <a:pt x="156" y="1370"/>
                    <a:pt x="251" y="1478"/>
                  </a:cubicBezTo>
                  <a:cubicBezTo>
                    <a:pt x="418" y="1621"/>
                    <a:pt x="632" y="1704"/>
                    <a:pt x="846" y="1704"/>
                  </a:cubicBezTo>
                  <a:cubicBezTo>
                    <a:pt x="1061" y="1704"/>
                    <a:pt x="1299" y="1621"/>
                    <a:pt x="1442" y="1478"/>
                  </a:cubicBezTo>
                  <a:cubicBezTo>
                    <a:pt x="1549" y="1370"/>
                    <a:pt x="1620" y="1251"/>
                    <a:pt x="1656" y="1097"/>
                  </a:cubicBezTo>
                  <a:cubicBezTo>
                    <a:pt x="1704" y="954"/>
                    <a:pt x="1704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61" y="418"/>
                  </a:cubicBezTo>
                  <a:cubicBezTo>
                    <a:pt x="1501" y="323"/>
                    <a:pt x="1442" y="239"/>
                    <a:pt x="1358" y="180"/>
                  </a:cubicBezTo>
                  <a:cubicBezTo>
                    <a:pt x="1236" y="80"/>
                    <a:pt x="1061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99" name="Google Shape;2599;p27"/>
            <p:cNvSpPr/>
            <p:nvPr/>
          </p:nvSpPr>
          <p:spPr>
            <a:xfrm>
              <a:off x="9094434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34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20" y="1490"/>
                  </a:cubicBezTo>
                  <a:cubicBezTo>
                    <a:pt x="726" y="1490"/>
                    <a:pt x="732" y="1490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00" name="Google Shape;2600;p27"/>
            <p:cNvSpPr/>
            <p:nvPr/>
          </p:nvSpPr>
          <p:spPr>
            <a:xfrm>
              <a:off x="9471060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01" name="Google Shape;2601;p27"/>
            <p:cNvSpPr/>
            <p:nvPr/>
          </p:nvSpPr>
          <p:spPr>
            <a:xfrm>
              <a:off x="9451805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5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02" name="Google Shape;2602;p27"/>
            <p:cNvSpPr/>
            <p:nvPr/>
          </p:nvSpPr>
          <p:spPr>
            <a:xfrm>
              <a:off x="9105471" y="587901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83" y="0"/>
                  </a:moveTo>
                  <a:cubicBezTo>
                    <a:pt x="871" y="0"/>
                    <a:pt x="858" y="1"/>
                    <a:pt x="846" y="2"/>
                  </a:cubicBezTo>
                  <a:cubicBezTo>
                    <a:pt x="703" y="2"/>
                    <a:pt x="572" y="49"/>
                    <a:pt x="430" y="121"/>
                  </a:cubicBezTo>
                  <a:cubicBezTo>
                    <a:pt x="275" y="192"/>
                    <a:pt x="72" y="430"/>
                    <a:pt x="49" y="609"/>
                  </a:cubicBezTo>
                  <a:lnTo>
                    <a:pt x="49" y="656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51" y="1478"/>
                  </a:cubicBezTo>
                  <a:cubicBezTo>
                    <a:pt x="418" y="1621"/>
                    <a:pt x="632" y="1704"/>
                    <a:pt x="846" y="1704"/>
                  </a:cubicBezTo>
                  <a:cubicBezTo>
                    <a:pt x="1061" y="1704"/>
                    <a:pt x="1299" y="1621"/>
                    <a:pt x="1442" y="1478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704" y="954"/>
                    <a:pt x="1704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61" y="418"/>
                  </a:cubicBezTo>
                  <a:cubicBezTo>
                    <a:pt x="1501" y="323"/>
                    <a:pt x="1442" y="240"/>
                    <a:pt x="1358" y="180"/>
                  </a:cubicBezTo>
                  <a:cubicBezTo>
                    <a:pt x="1236" y="80"/>
                    <a:pt x="1061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03" name="Google Shape;2603;p27"/>
            <p:cNvSpPr/>
            <p:nvPr/>
          </p:nvSpPr>
          <p:spPr>
            <a:xfrm>
              <a:off x="9094434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34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04" name="Google Shape;2604;p27"/>
            <p:cNvSpPr/>
            <p:nvPr/>
          </p:nvSpPr>
          <p:spPr>
            <a:xfrm>
              <a:off x="9471060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05" name="Google Shape;2605;p27"/>
            <p:cNvSpPr/>
            <p:nvPr/>
          </p:nvSpPr>
          <p:spPr>
            <a:xfrm>
              <a:off x="9451805" y="497193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06" name="Google Shape;2606;p27"/>
            <p:cNvSpPr/>
            <p:nvPr/>
          </p:nvSpPr>
          <p:spPr>
            <a:xfrm>
              <a:off x="9105471" y="4781903"/>
              <a:ext cx="58588" cy="5903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3" y="1"/>
                  </a:moveTo>
                  <a:cubicBezTo>
                    <a:pt x="871" y="1"/>
                    <a:pt x="858" y="1"/>
                    <a:pt x="846" y="2"/>
                  </a:cubicBezTo>
                  <a:cubicBezTo>
                    <a:pt x="703" y="2"/>
                    <a:pt x="572" y="38"/>
                    <a:pt x="430" y="121"/>
                  </a:cubicBezTo>
                  <a:cubicBezTo>
                    <a:pt x="275" y="192"/>
                    <a:pt x="72" y="431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4"/>
                    <a:pt x="49" y="1097"/>
                  </a:cubicBezTo>
                  <a:cubicBezTo>
                    <a:pt x="96" y="1252"/>
                    <a:pt x="156" y="1371"/>
                    <a:pt x="251" y="1466"/>
                  </a:cubicBezTo>
                  <a:cubicBezTo>
                    <a:pt x="418" y="1621"/>
                    <a:pt x="632" y="1716"/>
                    <a:pt x="846" y="1716"/>
                  </a:cubicBezTo>
                  <a:cubicBezTo>
                    <a:pt x="1061" y="1716"/>
                    <a:pt x="1299" y="1621"/>
                    <a:pt x="1442" y="1466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704" y="954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61" y="419"/>
                  </a:cubicBezTo>
                  <a:cubicBezTo>
                    <a:pt x="1501" y="323"/>
                    <a:pt x="1442" y="240"/>
                    <a:pt x="1358" y="180"/>
                  </a:cubicBezTo>
                  <a:cubicBezTo>
                    <a:pt x="1236" y="80"/>
                    <a:pt x="1061" y="1"/>
                    <a:pt x="8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07" name="Google Shape;2607;p27"/>
            <p:cNvSpPr/>
            <p:nvPr/>
          </p:nvSpPr>
          <p:spPr>
            <a:xfrm>
              <a:off x="10104764" y="716615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12" y="1058"/>
                    <a:pt x="339" y="1273"/>
                    <a:pt x="664" y="1273"/>
                  </a:cubicBezTo>
                  <a:cubicBezTo>
                    <a:pt x="988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08" name="Google Shape;2608;p27"/>
            <p:cNvSpPr/>
            <p:nvPr/>
          </p:nvSpPr>
          <p:spPr>
            <a:xfrm>
              <a:off x="9758429" y="697612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0" y="0"/>
                  </a:moveTo>
                  <a:cubicBezTo>
                    <a:pt x="869" y="0"/>
                    <a:pt x="857" y="0"/>
                    <a:pt x="846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50" y="1478"/>
                  </a:cubicBezTo>
                  <a:cubicBezTo>
                    <a:pt x="417" y="1621"/>
                    <a:pt x="631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35" y="80"/>
                    <a:pt x="1050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09" name="Google Shape;2609;p27"/>
            <p:cNvSpPr/>
            <p:nvPr/>
          </p:nvSpPr>
          <p:spPr>
            <a:xfrm>
              <a:off x="9747357" y="637845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1"/>
                  </a:moveTo>
                  <a:cubicBezTo>
                    <a:pt x="752" y="1"/>
                    <a:pt x="746" y="1"/>
                    <a:pt x="739" y="1"/>
                  </a:cubicBezTo>
                  <a:cubicBezTo>
                    <a:pt x="334" y="13"/>
                    <a:pt x="1" y="323"/>
                    <a:pt x="1" y="739"/>
                  </a:cubicBezTo>
                  <a:cubicBezTo>
                    <a:pt x="1" y="1126"/>
                    <a:pt x="324" y="1490"/>
                    <a:pt x="720" y="1490"/>
                  </a:cubicBezTo>
                  <a:cubicBezTo>
                    <a:pt x="726" y="1490"/>
                    <a:pt x="733" y="1490"/>
                    <a:pt x="739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10" name="Google Shape;2610;p27"/>
            <p:cNvSpPr/>
            <p:nvPr/>
          </p:nvSpPr>
          <p:spPr>
            <a:xfrm>
              <a:off x="10123983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7" y="1251"/>
                    <a:pt x="394" y="1501"/>
                    <a:pt x="779" y="1501"/>
                  </a:cubicBezTo>
                  <a:cubicBezTo>
                    <a:pt x="1165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11" name="Google Shape;2611;p27"/>
            <p:cNvSpPr/>
            <p:nvPr/>
          </p:nvSpPr>
          <p:spPr>
            <a:xfrm>
              <a:off x="10104764" y="606904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12" y="1059"/>
                    <a:pt x="339" y="1273"/>
                    <a:pt x="664" y="1273"/>
                  </a:cubicBezTo>
                  <a:cubicBezTo>
                    <a:pt x="988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12" name="Google Shape;2612;p27"/>
            <p:cNvSpPr/>
            <p:nvPr/>
          </p:nvSpPr>
          <p:spPr>
            <a:xfrm>
              <a:off x="9758429" y="587901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0" y="0"/>
                  </a:moveTo>
                  <a:cubicBezTo>
                    <a:pt x="869" y="0"/>
                    <a:pt x="857" y="1"/>
                    <a:pt x="846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50" y="1478"/>
                  </a:cubicBezTo>
                  <a:cubicBezTo>
                    <a:pt x="417" y="1621"/>
                    <a:pt x="631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50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13" name="Google Shape;2613;p27"/>
            <p:cNvSpPr/>
            <p:nvPr/>
          </p:nvSpPr>
          <p:spPr>
            <a:xfrm>
              <a:off x="9747357" y="5281378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34" y="12"/>
                    <a:pt x="1" y="322"/>
                    <a:pt x="1" y="739"/>
                  </a:cubicBezTo>
                  <a:cubicBezTo>
                    <a:pt x="1" y="1125"/>
                    <a:pt x="324" y="1489"/>
                    <a:pt x="720" y="1489"/>
                  </a:cubicBezTo>
                  <a:cubicBezTo>
                    <a:pt x="726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9"/>
                  </a:cubicBezTo>
                  <a:cubicBezTo>
                    <a:pt x="1489" y="364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14" name="Google Shape;2614;p27"/>
            <p:cNvSpPr/>
            <p:nvPr/>
          </p:nvSpPr>
          <p:spPr>
            <a:xfrm>
              <a:off x="10123983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7" y="1251"/>
                    <a:pt x="394" y="1501"/>
                    <a:pt x="779" y="1501"/>
                  </a:cubicBezTo>
                  <a:cubicBezTo>
                    <a:pt x="1165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15" name="Google Shape;2615;p27"/>
            <p:cNvSpPr/>
            <p:nvPr/>
          </p:nvSpPr>
          <p:spPr>
            <a:xfrm>
              <a:off x="10104764" y="497193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12" y="1047"/>
                    <a:pt x="339" y="1255"/>
                    <a:pt x="664" y="1255"/>
                  </a:cubicBezTo>
                  <a:cubicBezTo>
                    <a:pt x="988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16" name="Google Shape;2616;p27"/>
            <p:cNvSpPr/>
            <p:nvPr/>
          </p:nvSpPr>
          <p:spPr>
            <a:xfrm>
              <a:off x="9758429" y="4781903"/>
              <a:ext cx="58553" cy="5903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6" y="1252"/>
                    <a:pt x="155" y="1371"/>
                    <a:pt x="250" y="1466"/>
                  </a:cubicBezTo>
                  <a:cubicBezTo>
                    <a:pt x="417" y="1621"/>
                    <a:pt x="631" y="1716"/>
                    <a:pt x="846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17" name="Google Shape;2617;p27"/>
            <p:cNvSpPr/>
            <p:nvPr/>
          </p:nvSpPr>
          <p:spPr>
            <a:xfrm>
              <a:off x="10758512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8"/>
                    <a:pt x="328" y="1273"/>
                    <a:pt x="655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18" name="Google Shape;2618;p27"/>
            <p:cNvSpPr/>
            <p:nvPr/>
          </p:nvSpPr>
          <p:spPr>
            <a:xfrm>
              <a:off x="10411765" y="697612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92" y="0"/>
                  </a:moveTo>
                  <a:cubicBezTo>
                    <a:pt x="881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5" y="204"/>
                    <a:pt x="60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1"/>
                    <a:pt x="156" y="1370"/>
                    <a:pt x="263" y="1478"/>
                  </a:cubicBezTo>
                  <a:cubicBezTo>
                    <a:pt x="418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0"/>
                    <a:pt x="1632" y="1251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39"/>
                    <a:pt x="1358" y="180"/>
                  </a:cubicBezTo>
                  <a:cubicBezTo>
                    <a:pt x="1236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19" name="Google Shape;2619;p27"/>
            <p:cNvSpPr/>
            <p:nvPr/>
          </p:nvSpPr>
          <p:spPr>
            <a:xfrm>
              <a:off x="10400315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34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20" y="1490"/>
                  </a:cubicBezTo>
                  <a:cubicBezTo>
                    <a:pt x="726" y="1490"/>
                    <a:pt x="732" y="1490"/>
                    <a:pt x="739" y="1489"/>
                  </a:cubicBezTo>
                  <a:cubicBezTo>
                    <a:pt x="1155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20" name="Google Shape;2620;p27"/>
            <p:cNvSpPr/>
            <p:nvPr/>
          </p:nvSpPr>
          <p:spPr>
            <a:xfrm>
              <a:off x="10777354" y="665561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21" name="Google Shape;2621;p27"/>
            <p:cNvSpPr/>
            <p:nvPr/>
          </p:nvSpPr>
          <p:spPr>
            <a:xfrm>
              <a:off x="10758512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59"/>
                    <a:pt x="328" y="1273"/>
                    <a:pt x="655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22" name="Google Shape;2622;p27"/>
            <p:cNvSpPr/>
            <p:nvPr/>
          </p:nvSpPr>
          <p:spPr>
            <a:xfrm>
              <a:off x="10411765" y="587901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92" y="0"/>
                  </a:moveTo>
                  <a:cubicBezTo>
                    <a:pt x="881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60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6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23" name="Google Shape;2623;p27"/>
            <p:cNvSpPr/>
            <p:nvPr/>
          </p:nvSpPr>
          <p:spPr>
            <a:xfrm>
              <a:off x="10400315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34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55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24" name="Google Shape;2624;p27"/>
            <p:cNvSpPr/>
            <p:nvPr/>
          </p:nvSpPr>
          <p:spPr>
            <a:xfrm>
              <a:off x="10777354" y="555850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25" name="Google Shape;2625;p27"/>
            <p:cNvSpPr/>
            <p:nvPr/>
          </p:nvSpPr>
          <p:spPr>
            <a:xfrm>
              <a:off x="10758512" y="497193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26" name="Google Shape;2626;p27"/>
            <p:cNvSpPr/>
            <p:nvPr/>
          </p:nvSpPr>
          <p:spPr>
            <a:xfrm>
              <a:off x="11411436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1" y="1058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27" name="Google Shape;2627;p27"/>
            <p:cNvSpPr/>
            <p:nvPr/>
          </p:nvSpPr>
          <p:spPr>
            <a:xfrm>
              <a:off x="11064723" y="697612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0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204"/>
                    <a:pt x="84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62" y="1478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78"/>
                  </a:cubicBezTo>
                  <a:cubicBezTo>
                    <a:pt x="1548" y="1370"/>
                    <a:pt x="1631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1" y="549"/>
                    <a:pt x="1596" y="478"/>
                    <a:pt x="1572" y="418"/>
                  </a:cubicBezTo>
                  <a:cubicBezTo>
                    <a:pt x="1512" y="323"/>
                    <a:pt x="1453" y="239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28" name="Google Shape;2628;p27"/>
            <p:cNvSpPr/>
            <p:nvPr/>
          </p:nvSpPr>
          <p:spPr>
            <a:xfrm>
              <a:off x="11053652" y="637845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1"/>
                  </a:moveTo>
                  <a:cubicBezTo>
                    <a:pt x="752" y="1"/>
                    <a:pt x="745" y="1"/>
                    <a:pt x="739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20" y="1490"/>
                  </a:cubicBezTo>
                  <a:cubicBezTo>
                    <a:pt x="727" y="1490"/>
                    <a:pt x="733" y="1490"/>
                    <a:pt x="739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29" name="Google Shape;2629;p27"/>
            <p:cNvSpPr/>
            <p:nvPr/>
          </p:nvSpPr>
          <p:spPr>
            <a:xfrm>
              <a:off x="11430278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30" name="Google Shape;2630;p27"/>
            <p:cNvSpPr/>
            <p:nvPr/>
          </p:nvSpPr>
          <p:spPr>
            <a:xfrm>
              <a:off x="11411436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1" y="1059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31" name="Google Shape;2631;p27"/>
            <p:cNvSpPr/>
            <p:nvPr/>
          </p:nvSpPr>
          <p:spPr>
            <a:xfrm>
              <a:off x="11064723" y="587901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92" y="0"/>
                  </a:moveTo>
                  <a:cubicBezTo>
                    <a:pt x="880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78"/>
                  </a:cubicBezTo>
                  <a:cubicBezTo>
                    <a:pt x="1548" y="1371"/>
                    <a:pt x="1631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1" y="549"/>
                    <a:pt x="1596" y="478"/>
                    <a:pt x="1572" y="418"/>
                  </a:cubicBezTo>
                  <a:cubicBezTo>
                    <a:pt x="1512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32" name="Google Shape;2632;p27"/>
            <p:cNvSpPr/>
            <p:nvPr/>
          </p:nvSpPr>
          <p:spPr>
            <a:xfrm>
              <a:off x="11053652" y="5281378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0"/>
                  </a:moveTo>
                  <a:cubicBezTo>
                    <a:pt x="752" y="0"/>
                    <a:pt x="745" y="0"/>
                    <a:pt x="739" y="0"/>
                  </a:cubicBezTo>
                  <a:cubicBezTo>
                    <a:pt x="346" y="12"/>
                    <a:pt x="1" y="322"/>
                    <a:pt x="1" y="739"/>
                  </a:cubicBezTo>
                  <a:cubicBezTo>
                    <a:pt x="1" y="1125"/>
                    <a:pt x="335" y="1489"/>
                    <a:pt x="720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9"/>
                  </a:cubicBezTo>
                  <a:cubicBezTo>
                    <a:pt x="1489" y="364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33" name="Google Shape;2633;p27"/>
            <p:cNvSpPr/>
            <p:nvPr/>
          </p:nvSpPr>
          <p:spPr>
            <a:xfrm>
              <a:off x="11430278" y="555850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34" name="Google Shape;2634;p27"/>
            <p:cNvSpPr/>
            <p:nvPr/>
          </p:nvSpPr>
          <p:spPr>
            <a:xfrm>
              <a:off x="12064394" y="716615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6" y="1058"/>
                    <a:pt x="334" y="1273"/>
                    <a:pt x="660" y="1273"/>
                  </a:cubicBezTo>
                  <a:cubicBezTo>
                    <a:pt x="986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35" name="Google Shape;2635;p27"/>
            <p:cNvSpPr/>
            <p:nvPr/>
          </p:nvSpPr>
          <p:spPr>
            <a:xfrm>
              <a:off x="11717647" y="697612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92" y="0"/>
                  </a:moveTo>
                  <a:cubicBezTo>
                    <a:pt x="881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5" y="204"/>
                    <a:pt x="84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1"/>
                    <a:pt x="156" y="1370"/>
                    <a:pt x="263" y="1478"/>
                  </a:cubicBezTo>
                  <a:cubicBezTo>
                    <a:pt x="417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0"/>
                    <a:pt x="1632" y="1251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39"/>
                    <a:pt x="1358" y="180"/>
                  </a:cubicBezTo>
                  <a:cubicBezTo>
                    <a:pt x="1235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36" name="Google Shape;2636;p27"/>
            <p:cNvSpPr/>
            <p:nvPr/>
          </p:nvSpPr>
          <p:spPr>
            <a:xfrm>
              <a:off x="11706610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8" y="1"/>
                  </a:cubicBezTo>
                  <a:cubicBezTo>
                    <a:pt x="346" y="13"/>
                    <a:pt x="0" y="323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8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37" name="Google Shape;2637;p27"/>
            <p:cNvSpPr/>
            <p:nvPr/>
          </p:nvSpPr>
          <p:spPr>
            <a:xfrm>
              <a:off x="12083236" y="665561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38" name="Google Shape;2638;p27"/>
            <p:cNvSpPr/>
            <p:nvPr/>
          </p:nvSpPr>
          <p:spPr>
            <a:xfrm>
              <a:off x="12064394" y="606904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59"/>
                    <a:pt x="334" y="1273"/>
                    <a:pt x="660" y="1273"/>
                  </a:cubicBezTo>
                  <a:cubicBezTo>
                    <a:pt x="986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39" name="Google Shape;2639;p27"/>
            <p:cNvSpPr/>
            <p:nvPr/>
          </p:nvSpPr>
          <p:spPr>
            <a:xfrm>
              <a:off x="11717647" y="587901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92" y="0"/>
                  </a:moveTo>
                  <a:cubicBezTo>
                    <a:pt x="881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7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40" name="Google Shape;2640;p27"/>
            <p:cNvSpPr/>
            <p:nvPr/>
          </p:nvSpPr>
          <p:spPr>
            <a:xfrm>
              <a:off x="11706610" y="528137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8" y="0"/>
                  </a:cubicBezTo>
                  <a:cubicBezTo>
                    <a:pt x="346" y="12"/>
                    <a:pt x="0" y="322"/>
                    <a:pt x="0" y="739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8" y="1489"/>
                  </a:cubicBezTo>
                  <a:cubicBezTo>
                    <a:pt x="1143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41" name="Google Shape;2641;p27"/>
            <p:cNvSpPr/>
            <p:nvPr/>
          </p:nvSpPr>
          <p:spPr>
            <a:xfrm>
              <a:off x="12083236" y="555850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42" name="Google Shape;2642;p27"/>
            <p:cNvSpPr/>
            <p:nvPr/>
          </p:nvSpPr>
          <p:spPr>
            <a:xfrm>
              <a:off x="12717730" y="716615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43" name="Google Shape;2643;p27"/>
            <p:cNvSpPr/>
            <p:nvPr/>
          </p:nvSpPr>
          <p:spPr>
            <a:xfrm>
              <a:off x="12371430" y="6976126"/>
              <a:ext cx="58141" cy="58588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0"/>
                    <a:pt x="845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204"/>
                    <a:pt x="60" y="430"/>
                    <a:pt x="36" y="608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3" y="1251"/>
                    <a:pt x="143" y="1370"/>
                    <a:pt x="250" y="1478"/>
                  </a:cubicBezTo>
                  <a:cubicBezTo>
                    <a:pt x="417" y="1621"/>
                    <a:pt x="619" y="1704"/>
                    <a:pt x="845" y="1704"/>
                  </a:cubicBezTo>
                  <a:cubicBezTo>
                    <a:pt x="1048" y="1704"/>
                    <a:pt x="1286" y="1621"/>
                    <a:pt x="1441" y="1478"/>
                  </a:cubicBezTo>
                  <a:cubicBezTo>
                    <a:pt x="1548" y="1370"/>
                    <a:pt x="1619" y="1251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8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39"/>
                    <a:pt x="1345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44" name="Google Shape;2644;p27"/>
            <p:cNvSpPr/>
            <p:nvPr/>
          </p:nvSpPr>
          <p:spPr>
            <a:xfrm>
              <a:off x="12359533" y="637845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2" y="1"/>
                    <a:pt x="745" y="1"/>
                    <a:pt x="739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20" y="1490"/>
                  </a:cubicBezTo>
                  <a:cubicBezTo>
                    <a:pt x="727" y="1490"/>
                    <a:pt x="733" y="1490"/>
                    <a:pt x="739" y="1489"/>
                  </a:cubicBezTo>
                  <a:cubicBezTo>
                    <a:pt x="1156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45" name="Google Shape;2645;p27"/>
            <p:cNvSpPr/>
            <p:nvPr/>
          </p:nvSpPr>
          <p:spPr>
            <a:xfrm>
              <a:off x="12736572" y="665561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46" name="Google Shape;2646;p27"/>
            <p:cNvSpPr/>
            <p:nvPr/>
          </p:nvSpPr>
          <p:spPr>
            <a:xfrm>
              <a:off x="12717730" y="606904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47" name="Google Shape;2647;p27"/>
            <p:cNvSpPr/>
            <p:nvPr/>
          </p:nvSpPr>
          <p:spPr>
            <a:xfrm>
              <a:off x="12371430" y="5879014"/>
              <a:ext cx="58141" cy="58622"/>
            </a:xfrm>
            <a:custGeom>
              <a:avLst/>
              <a:gdLst/>
              <a:ahLst/>
              <a:cxnLst/>
              <a:rect l="l" t="t" r="r" b="b"/>
              <a:pathLst>
                <a:path w="1691" h="1705" extrusionOk="0">
                  <a:moveTo>
                    <a:pt x="880" y="0"/>
                  </a:moveTo>
                  <a:cubicBezTo>
                    <a:pt x="868" y="0"/>
                    <a:pt x="857" y="1"/>
                    <a:pt x="845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60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3" y="1252"/>
                    <a:pt x="143" y="1371"/>
                    <a:pt x="250" y="1478"/>
                  </a:cubicBezTo>
                  <a:cubicBezTo>
                    <a:pt x="417" y="1621"/>
                    <a:pt x="619" y="1704"/>
                    <a:pt x="845" y="1704"/>
                  </a:cubicBezTo>
                  <a:cubicBezTo>
                    <a:pt x="1048" y="1704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5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648" name="Google Shape;2648;p27"/>
          <p:cNvSpPr txBox="1">
            <a:spLocks noGrp="1"/>
          </p:cNvSpPr>
          <p:nvPr>
            <p:ph type="title"/>
          </p:nvPr>
        </p:nvSpPr>
        <p:spPr>
          <a:xfrm>
            <a:off x="3109400" y="694967"/>
            <a:ext cx="5973200" cy="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49" name="Google Shape;2649;p27"/>
          <p:cNvSpPr txBox="1">
            <a:spLocks noGrp="1"/>
          </p:cNvSpPr>
          <p:nvPr>
            <p:ph type="subTitle" idx="1"/>
          </p:nvPr>
        </p:nvSpPr>
        <p:spPr>
          <a:xfrm>
            <a:off x="3188600" y="2341067"/>
            <a:ext cx="5814800" cy="27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175860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accent1"/>
        </a:solidFill>
        <a:effectLst/>
      </p:bgPr>
    </p:bg>
    <p:spTree>
      <p:nvGrpSpPr>
        <p:cNvPr id="1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9881886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solidFill>
          <a:schemeClr val="accent2"/>
        </a:solidFill>
        <a:effectLst/>
      </p:bgPr>
    </p:bg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028038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3" name="Google Shape;2653;p30"/>
          <p:cNvSpPr/>
          <p:nvPr/>
        </p:nvSpPr>
        <p:spPr>
          <a:xfrm rot="10800000" flipH="1">
            <a:off x="7800290" y="6091829"/>
            <a:ext cx="5977879" cy="2208228"/>
          </a:xfrm>
          <a:custGeom>
            <a:avLst/>
            <a:gdLst/>
            <a:ahLst/>
            <a:cxnLst/>
            <a:rect l="l" t="t" r="r" b="b"/>
            <a:pathLst>
              <a:path w="130398" h="48169" extrusionOk="0">
                <a:moveTo>
                  <a:pt x="0" y="0"/>
                </a:moveTo>
                <a:cubicBezTo>
                  <a:pt x="5156" y="6513"/>
                  <a:pt x="13645" y="12109"/>
                  <a:pt x="20122" y="17109"/>
                </a:cubicBezTo>
                <a:cubicBezTo>
                  <a:pt x="24789" y="20729"/>
                  <a:pt x="29349" y="24539"/>
                  <a:pt x="34123" y="27992"/>
                </a:cubicBezTo>
                <a:cubicBezTo>
                  <a:pt x="43887" y="35028"/>
                  <a:pt x="54614" y="42553"/>
                  <a:pt x="66223" y="46208"/>
                </a:cubicBezTo>
                <a:cubicBezTo>
                  <a:pt x="70410" y="47536"/>
                  <a:pt x="74387" y="48168"/>
                  <a:pt x="78358" y="48168"/>
                </a:cubicBezTo>
                <a:cubicBezTo>
                  <a:pt x="82009" y="48168"/>
                  <a:pt x="85654" y="47634"/>
                  <a:pt x="89452" y="46613"/>
                </a:cubicBezTo>
                <a:cubicBezTo>
                  <a:pt x="91904" y="45958"/>
                  <a:pt x="94262" y="45125"/>
                  <a:pt x="96572" y="44136"/>
                </a:cubicBezTo>
                <a:cubicBezTo>
                  <a:pt x="101870" y="41874"/>
                  <a:pt x="106799" y="38838"/>
                  <a:pt x="111431" y="35362"/>
                </a:cubicBezTo>
                <a:cubicBezTo>
                  <a:pt x="112633" y="34433"/>
                  <a:pt x="113824" y="33504"/>
                  <a:pt x="115003" y="32528"/>
                </a:cubicBezTo>
                <a:cubicBezTo>
                  <a:pt x="120968" y="27599"/>
                  <a:pt x="125909" y="21276"/>
                  <a:pt x="128576" y="13907"/>
                </a:cubicBezTo>
                <a:cubicBezTo>
                  <a:pt x="130159" y="9525"/>
                  <a:pt x="130397" y="4763"/>
                  <a:pt x="13036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654" name="Google Shape;2654;p30"/>
          <p:cNvGrpSpPr/>
          <p:nvPr/>
        </p:nvGrpSpPr>
        <p:grpSpPr>
          <a:xfrm rot="10800000" flipH="1">
            <a:off x="11283269" y="1504358"/>
            <a:ext cx="2155232" cy="6149929"/>
            <a:chOff x="8462452" y="-582016"/>
            <a:chExt cx="1616424" cy="4612447"/>
          </a:xfrm>
        </p:grpSpPr>
        <p:sp>
          <p:nvSpPr>
            <p:cNvPr id="2655" name="Google Shape;2655;p30"/>
            <p:cNvSpPr/>
            <p:nvPr/>
          </p:nvSpPr>
          <p:spPr>
            <a:xfrm>
              <a:off x="8462452" y="-479178"/>
              <a:ext cx="1540508" cy="4509609"/>
            </a:xfrm>
            <a:custGeom>
              <a:avLst/>
              <a:gdLst/>
              <a:ahLst/>
              <a:cxnLst/>
              <a:rect l="l" t="t" r="r" b="b"/>
              <a:pathLst>
                <a:path w="44805" h="131160" extrusionOk="0">
                  <a:moveTo>
                    <a:pt x="24040" y="0"/>
                  </a:moveTo>
                  <a:cubicBezTo>
                    <a:pt x="21837" y="2417"/>
                    <a:pt x="19682" y="4858"/>
                    <a:pt x="17670" y="7442"/>
                  </a:cubicBezTo>
                  <a:cubicBezTo>
                    <a:pt x="17217" y="8025"/>
                    <a:pt x="16777" y="8608"/>
                    <a:pt x="16348" y="9204"/>
                  </a:cubicBezTo>
                  <a:cubicBezTo>
                    <a:pt x="11526" y="15812"/>
                    <a:pt x="8252" y="22551"/>
                    <a:pt x="4918" y="30004"/>
                  </a:cubicBezTo>
                  <a:cubicBezTo>
                    <a:pt x="2751" y="34874"/>
                    <a:pt x="1370" y="39410"/>
                    <a:pt x="668" y="44160"/>
                  </a:cubicBezTo>
                  <a:cubicBezTo>
                    <a:pt x="168" y="47554"/>
                    <a:pt x="1" y="51042"/>
                    <a:pt x="156" y="54805"/>
                  </a:cubicBezTo>
                  <a:cubicBezTo>
                    <a:pt x="322" y="59317"/>
                    <a:pt x="1203" y="63687"/>
                    <a:pt x="1561" y="68187"/>
                  </a:cubicBezTo>
                  <a:cubicBezTo>
                    <a:pt x="1799" y="71199"/>
                    <a:pt x="1953" y="74105"/>
                    <a:pt x="2561" y="77081"/>
                  </a:cubicBezTo>
                  <a:cubicBezTo>
                    <a:pt x="4513" y="86606"/>
                    <a:pt x="7680" y="97250"/>
                    <a:pt x="13634" y="105180"/>
                  </a:cubicBezTo>
                  <a:cubicBezTo>
                    <a:pt x="21456" y="115633"/>
                    <a:pt x="33065" y="123373"/>
                    <a:pt x="43804" y="130504"/>
                  </a:cubicBezTo>
                  <a:cubicBezTo>
                    <a:pt x="44125" y="130719"/>
                    <a:pt x="44471" y="130945"/>
                    <a:pt x="44792" y="131159"/>
                  </a:cubicBezTo>
                  <a:lnTo>
                    <a:pt x="44804" y="131159"/>
                  </a:lnTo>
                  <a:lnTo>
                    <a:pt x="448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56" name="Google Shape;2656;p30"/>
            <p:cNvSpPr/>
            <p:nvPr/>
          </p:nvSpPr>
          <p:spPr>
            <a:xfrm>
              <a:off x="9705242" y="2048176"/>
              <a:ext cx="242637" cy="141828"/>
            </a:xfrm>
            <a:custGeom>
              <a:avLst/>
              <a:gdLst/>
              <a:ahLst/>
              <a:cxnLst/>
              <a:rect l="l" t="t" r="r" b="b"/>
              <a:pathLst>
                <a:path w="7057" h="4125" extrusionOk="0">
                  <a:moveTo>
                    <a:pt x="6648" y="0"/>
                  </a:moveTo>
                  <a:cubicBezTo>
                    <a:pt x="6635" y="0"/>
                    <a:pt x="6623" y="1"/>
                    <a:pt x="6610" y="2"/>
                  </a:cubicBezTo>
                  <a:cubicBezTo>
                    <a:pt x="5431" y="157"/>
                    <a:pt x="4384" y="979"/>
                    <a:pt x="3372" y="1550"/>
                  </a:cubicBezTo>
                  <a:cubicBezTo>
                    <a:pt x="2276" y="2181"/>
                    <a:pt x="1169" y="2788"/>
                    <a:pt x="193" y="3598"/>
                  </a:cubicBezTo>
                  <a:cubicBezTo>
                    <a:pt x="0" y="3780"/>
                    <a:pt x="182" y="4124"/>
                    <a:pt x="428" y="4124"/>
                  </a:cubicBezTo>
                  <a:cubicBezTo>
                    <a:pt x="456" y="4124"/>
                    <a:pt x="485" y="4120"/>
                    <a:pt x="514" y="4110"/>
                  </a:cubicBezTo>
                  <a:cubicBezTo>
                    <a:pt x="1657" y="3741"/>
                    <a:pt x="2729" y="3134"/>
                    <a:pt x="3800" y="2562"/>
                  </a:cubicBezTo>
                  <a:cubicBezTo>
                    <a:pt x="4812" y="2026"/>
                    <a:pt x="6146" y="1538"/>
                    <a:pt x="6884" y="645"/>
                  </a:cubicBezTo>
                  <a:cubicBezTo>
                    <a:pt x="7056" y="450"/>
                    <a:pt x="697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57" name="Google Shape;2657;p30"/>
            <p:cNvSpPr/>
            <p:nvPr/>
          </p:nvSpPr>
          <p:spPr>
            <a:xfrm>
              <a:off x="9299666" y="1544472"/>
              <a:ext cx="184153" cy="133473"/>
            </a:xfrm>
            <a:custGeom>
              <a:avLst/>
              <a:gdLst/>
              <a:ahLst/>
              <a:cxnLst/>
              <a:rect l="l" t="t" r="r" b="b"/>
              <a:pathLst>
                <a:path w="5356" h="3882" extrusionOk="0">
                  <a:moveTo>
                    <a:pt x="4863" y="0"/>
                  </a:moveTo>
                  <a:cubicBezTo>
                    <a:pt x="4838" y="0"/>
                    <a:pt x="4812" y="3"/>
                    <a:pt x="4785" y="8"/>
                  </a:cubicBezTo>
                  <a:cubicBezTo>
                    <a:pt x="3928" y="174"/>
                    <a:pt x="3154" y="996"/>
                    <a:pt x="2452" y="1520"/>
                  </a:cubicBezTo>
                  <a:cubicBezTo>
                    <a:pt x="1714" y="2067"/>
                    <a:pt x="940" y="2603"/>
                    <a:pt x="273" y="3258"/>
                  </a:cubicBezTo>
                  <a:cubicBezTo>
                    <a:pt x="1" y="3510"/>
                    <a:pt x="249" y="3881"/>
                    <a:pt x="548" y="3881"/>
                  </a:cubicBezTo>
                  <a:cubicBezTo>
                    <a:pt x="603" y="3881"/>
                    <a:pt x="659" y="3869"/>
                    <a:pt x="714" y="3841"/>
                  </a:cubicBezTo>
                  <a:cubicBezTo>
                    <a:pt x="1606" y="3377"/>
                    <a:pt x="2404" y="2746"/>
                    <a:pt x="3226" y="2186"/>
                  </a:cubicBezTo>
                  <a:cubicBezTo>
                    <a:pt x="3892" y="1722"/>
                    <a:pt x="4809" y="1293"/>
                    <a:pt x="5202" y="567"/>
                  </a:cubicBezTo>
                  <a:cubicBezTo>
                    <a:pt x="5355" y="294"/>
                    <a:pt x="5147" y="0"/>
                    <a:pt x="48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58" name="Google Shape;2658;p30"/>
            <p:cNvSpPr/>
            <p:nvPr/>
          </p:nvSpPr>
          <p:spPr>
            <a:xfrm>
              <a:off x="9463980" y="1812759"/>
              <a:ext cx="221492" cy="157403"/>
            </a:xfrm>
            <a:custGeom>
              <a:avLst/>
              <a:gdLst/>
              <a:ahLst/>
              <a:cxnLst/>
              <a:rect l="l" t="t" r="r" b="b"/>
              <a:pathLst>
                <a:path w="6442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5"/>
                    <a:pt x="4817" y="4456"/>
                    <a:pt x="6007" y="4575"/>
                  </a:cubicBezTo>
                  <a:cubicBezTo>
                    <a:pt x="6021" y="4577"/>
                    <a:pt x="6035" y="4578"/>
                    <a:pt x="6048" y="4578"/>
                  </a:cubicBezTo>
                  <a:cubicBezTo>
                    <a:pt x="6318" y="4578"/>
                    <a:pt x="6442" y="4243"/>
                    <a:pt x="6317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54" y="229"/>
                    <a:pt x="316" y="3"/>
                  </a:cubicBezTo>
                  <a:cubicBezTo>
                    <a:pt x="305" y="2"/>
                    <a:pt x="294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59" name="Google Shape;2659;p30"/>
            <p:cNvSpPr/>
            <p:nvPr/>
          </p:nvSpPr>
          <p:spPr>
            <a:xfrm>
              <a:off x="9748770" y="1569228"/>
              <a:ext cx="242912" cy="141897"/>
            </a:xfrm>
            <a:custGeom>
              <a:avLst/>
              <a:gdLst/>
              <a:ahLst/>
              <a:cxnLst/>
              <a:rect l="l" t="t" r="r" b="b"/>
              <a:pathLst>
                <a:path w="7065" h="4127" extrusionOk="0">
                  <a:moveTo>
                    <a:pt x="6667" y="0"/>
                  </a:moveTo>
                  <a:cubicBezTo>
                    <a:pt x="6655" y="0"/>
                    <a:pt x="6643" y="1"/>
                    <a:pt x="6630" y="2"/>
                  </a:cubicBezTo>
                  <a:cubicBezTo>
                    <a:pt x="5451" y="157"/>
                    <a:pt x="4392" y="978"/>
                    <a:pt x="3380" y="1550"/>
                  </a:cubicBezTo>
                  <a:cubicBezTo>
                    <a:pt x="2296" y="2181"/>
                    <a:pt x="1177" y="2788"/>
                    <a:pt x="213" y="3598"/>
                  </a:cubicBezTo>
                  <a:cubicBezTo>
                    <a:pt x="1" y="3778"/>
                    <a:pt x="175" y="4127"/>
                    <a:pt x="425" y="4127"/>
                  </a:cubicBezTo>
                  <a:cubicBezTo>
                    <a:pt x="457" y="4127"/>
                    <a:pt x="489" y="4122"/>
                    <a:pt x="522" y="4110"/>
                  </a:cubicBezTo>
                  <a:cubicBezTo>
                    <a:pt x="1665" y="3741"/>
                    <a:pt x="2737" y="3133"/>
                    <a:pt x="3808" y="2562"/>
                  </a:cubicBezTo>
                  <a:cubicBezTo>
                    <a:pt x="4820" y="2026"/>
                    <a:pt x="6166" y="1538"/>
                    <a:pt x="6892" y="645"/>
                  </a:cubicBezTo>
                  <a:cubicBezTo>
                    <a:pt x="7064" y="450"/>
                    <a:pt x="6993" y="0"/>
                    <a:pt x="6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60" name="Google Shape;2660;p30"/>
            <p:cNvSpPr/>
            <p:nvPr/>
          </p:nvSpPr>
          <p:spPr>
            <a:xfrm>
              <a:off x="9090792" y="1347220"/>
              <a:ext cx="204404" cy="156337"/>
            </a:xfrm>
            <a:custGeom>
              <a:avLst/>
              <a:gdLst/>
              <a:ahLst/>
              <a:cxnLst/>
              <a:rect l="l" t="t" r="r" b="b"/>
              <a:pathLst>
                <a:path w="5945" h="4547" extrusionOk="0">
                  <a:moveTo>
                    <a:pt x="454" y="0"/>
                  </a:moveTo>
                  <a:cubicBezTo>
                    <a:pt x="185" y="0"/>
                    <a:pt x="0" y="324"/>
                    <a:pt x="204" y="577"/>
                  </a:cubicBezTo>
                  <a:cubicBezTo>
                    <a:pt x="978" y="1458"/>
                    <a:pt x="1978" y="2173"/>
                    <a:pt x="2907" y="2911"/>
                  </a:cubicBezTo>
                  <a:cubicBezTo>
                    <a:pt x="3633" y="3471"/>
                    <a:pt x="4467" y="4411"/>
                    <a:pt x="5407" y="4542"/>
                  </a:cubicBezTo>
                  <a:cubicBezTo>
                    <a:pt x="5426" y="4545"/>
                    <a:pt x="5445" y="4547"/>
                    <a:pt x="5464" y="4547"/>
                  </a:cubicBezTo>
                  <a:cubicBezTo>
                    <a:pt x="5675" y="4547"/>
                    <a:pt x="5945" y="4375"/>
                    <a:pt x="5836" y="4113"/>
                  </a:cubicBezTo>
                  <a:cubicBezTo>
                    <a:pt x="5467" y="3220"/>
                    <a:pt x="4479" y="2732"/>
                    <a:pt x="3741" y="2161"/>
                  </a:cubicBezTo>
                  <a:cubicBezTo>
                    <a:pt x="2752" y="1423"/>
                    <a:pt x="1752" y="601"/>
                    <a:pt x="645" y="53"/>
                  </a:cubicBezTo>
                  <a:cubicBezTo>
                    <a:pt x="579" y="16"/>
                    <a:pt x="5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61" name="Google Shape;2661;p30"/>
            <p:cNvSpPr/>
            <p:nvPr/>
          </p:nvSpPr>
          <p:spPr>
            <a:xfrm>
              <a:off x="9343022" y="1065524"/>
              <a:ext cx="184221" cy="133301"/>
            </a:xfrm>
            <a:custGeom>
              <a:avLst/>
              <a:gdLst/>
              <a:ahLst/>
              <a:cxnLst/>
              <a:rect l="l" t="t" r="r" b="b"/>
              <a:pathLst>
                <a:path w="5358" h="3877" extrusionOk="0">
                  <a:moveTo>
                    <a:pt x="4873" y="0"/>
                  </a:moveTo>
                  <a:cubicBezTo>
                    <a:pt x="4849" y="0"/>
                    <a:pt x="4824" y="2"/>
                    <a:pt x="4798" y="7"/>
                  </a:cubicBezTo>
                  <a:cubicBezTo>
                    <a:pt x="3929" y="174"/>
                    <a:pt x="3155" y="996"/>
                    <a:pt x="2453" y="1519"/>
                  </a:cubicBezTo>
                  <a:cubicBezTo>
                    <a:pt x="1715" y="2067"/>
                    <a:pt x="941" y="2603"/>
                    <a:pt x="274" y="3258"/>
                  </a:cubicBezTo>
                  <a:cubicBezTo>
                    <a:pt x="0" y="3511"/>
                    <a:pt x="253" y="3877"/>
                    <a:pt x="555" y="3877"/>
                  </a:cubicBezTo>
                  <a:cubicBezTo>
                    <a:pt x="608" y="3877"/>
                    <a:pt x="662" y="3866"/>
                    <a:pt x="715" y="3841"/>
                  </a:cubicBezTo>
                  <a:cubicBezTo>
                    <a:pt x="1608" y="3377"/>
                    <a:pt x="2417" y="2746"/>
                    <a:pt x="3227" y="2186"/>
                  </a:cubicBezTo>
                  <a:cubicBezTo>
                    <a:pt x="3905" y="1722"/>
                    <a:pt x="4810" y="1293"/>
                    <a:pt x="5215" y="567"/>
                  </a:cubicBezTo>
                  <a:cubicBezTo>
                    <a:pt x="5357" y="294"/>
                    <a:pt x="5148" y="0"/>
                    <a:pt x="48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62" name="Google Shape;2662;p30"/>
            <p:cNvSpPr/>
            <p:nvPr/>
          </p:nvSpPr>
          <p:spPr>
            <a:xfrm>
              <a:off x="9507370" y="1333811"/>
              <a:ext cx="221526" cy="157403"/>
            </a:xfrm>
            <a:custGeom>
              <a:avLst/>
              <a:gdLst/>
              <a:ahLst/>
              <a:cxnLst/>
              <a:rect l="l" t="t" r="r" b="b"/>
              <a:pathLst>
                <a:path w="6443" h="4578" extrusionOk="0">
                  <a:moveTo>
                    <a:pt x="284" y="1"/>
                  </a:moveTo>
                  <a:cubicBezTo>
                    <a:pt x="130" y="1"/>
                    <a:pt x="1" y="155"/>
                    <a:pt x="90" y="289"/>
                  </a:cubicBezTo>
                  <a:cubicBezTo>
                    <a:pt x="709" y="1360"/>
                    <a:pt x="1840" y="2015"/>
                    <a:pt x="2828" y="2718"/>
                  </a:cubicBezTo>
                  <a:cubicBezTo>
                    <a:pt x="3781" y="3384"/>
                    <a:pt x="4817" y="4456"/>
                    <a:pt x="6007" y="4575"/>
                  </a:cubicBezTo>
                  <a:cubicBezTo>
                    <a:pt x="6021" y="4577"/>
                    <a:pt x="6035" y="4577"/>
                    <a:pt x="6048" y="4577"/>
                  </a:cubicBezTo>
                  <a:cubicBezTo>
                    <a:pt x="6318" y="4577"/>
                    <a:pt x="6442" y="4243"/>
                    <a:pt x="6329" y="4027"/>
                  </a:cubicBezTo>
                  <a:cubicBezTo>
                    <a:pt x="5829" y="3015"/>
                    <a:pt x="4507" y="2420"/>
                    <a:pt x="3614" y="1813"/>
                  </a:cubicBezTo>
                  <a:cubicBezTo>
                    <a:pt x="2590" y="1110"/>
                    <a:pt x="1566" y="229"/>
                    <a:pt x="316" y="3"/>
                  </a:cubicBezTo>
                  <a:cubicBezTo>
                    <a:pt x="305" y="1"/>
                    <a:pt x="295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63" name="Google Shape;2663;p30"/>
            <p:cNvSpPr/>
            <p:nvPr/>
          </p:nvSpPr>
          <p:spPr>
            <a:xfrm>
              <a:off x="9792539" y="1090245"/>
              <a:ext cx="242534" cy="141931"/>
            </a:xfrm>
            <a:custGeom>
              <a:avLst/>
              <a:gdLst/>
              <a:ahLst/>
              <a:cxnLst/>
              <a:rect l="l" t="t" r="r" b="b"/>
              <a:pathLst>
                <a:path w="7054" h="4128" extrusionOk="0">
                  <a:moveTo>
                    <a:pt x="6657" y="1"/>
                  </a:moveTo>
                  <a:cubicBezTo>
                    <a:pt x="6644" y="1"/>
                    <a:pt x="6632" y="1"/>
                    <a:pt x="6619" y="3"/>
                  </a:cubicBezTo>
                  <a:cubicBezTo>
                    <a:pt x="5440" y="157"/>
                    <a:pt x="4381" y="979"/>
                    <a:pt x="3369" y="1551"/>
                  </a:cubicBezTo>
                  <a:cubicBezTo>
                    <a:pt x="2285" y="2182"/>
                    <a:pt x="1166" y="2789"/>
                    <a:pt x="202" y="3586"/>
                  </a:cubicBezTo>
                  <a:cubicBezTo>
                    <a:pt x="1" y="3777"/>
                    <a:pt x="185" y="4128"/>
                    <a:pt x="421" y="4128"/>
                  </a:cubicBezTo>
                  <a:cubicBezTo>
                    <a:pt x="451" y="4128"/>
                    <a:pt x="481" y="4122"/>
                    <a:pt x="511" y="4110"/>
                  </a:cubicBezTo>
                  <a:cubicBezTo>
                    <a:pt x="1666" y="3741"/>
                    <a:pt x="2738" y="3134"/>
                    <a:pt x="3809" y="2563"/>
                  </a:cubicBezTo>
                  <a:cubicBezTo>
                    <a:pt x="4821" y="2027"/>
                    <a:pt x="6155" y="1539"/>
                    <a:pt x="6881" y="646"/>
                  </a:cubicBezTo>
                  <a:cubicBezTo>
                    <a:pt x="7053" y="450"/>
                    <a:pt x="6982" y="1"/>
                    <a:pt x="6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64" name="Google Shape;2664;p30"/>
            <p:cNvSpPr/>
            <p:nvPr/>
          </p:nvSpPr>
          <p:spPr>
            <a:xfrm>
              <a:off x="8878377" y="672257"/>
              <a:ext cx="242500" cy="141965"/>
            </a:xfrm>
            <a:custGeom>
              <a:avLst/>
              <a:gdLst/>
              <a:ahLst/>
              <a:cxnLst/>
              <a:rect l="l" t="t" r="r" b="b"/>
              <a:pathLst>
                <a:path w="7053" h="4129" extrusionOk="0">
                  <a:moveTo>
                    <a:pt x="6657" y="0"/>
                  </a:moveTo>
                  <a:cubicBezTo>
                    <a:pt x="6642" y="0"/>
                    <a:pt x="6625" y="1"/>
                    <a:pt x="6609" y="3"/>
                  </a:cubicBezTo>
                  <a:cubicBezTo>
                    <a:pt x="5430" y="146"/>
                    <a:pt x="4382" y="968"/>
                    <a:pt x="3370" y="1551"/>
                  </a:cubicBezTo>
                  <a:cubicBezTo>
                    <a:pt x="2275" y="2170"/>
                    <a:pt x="1167" y="2789"/>
                    <a:pt x="191" y="3587"/>
                  </a:cubicBezTo>
                  <a:cubicBezTo>
                    <a:pt x="1" y="3778"/>
                    <a:pt x="177" y="4128"/>
                    <a:pt x="420" y="4128"/>
                  </a:cubicBezTo>
                  <a:cubicBezTo>
                    <a:pt x="450" y="4128"/>
                    <a:pt x="481" y="4123"/>
                    <a:pt x="513" y="4111"/>
                  </a:cubicBezTo>
                  <a:cubicBezTo>
                    <a:pt x="1656" y="3742"/>
                    <a:pt x="2727" y="3135"/>
                    <a:pt x="3799" y="2563"/>
                  </a:cubicBezTo>
                  <a:cubicBezTo>
                    <a:pt x="4811" y="2028"/>
                    <a:pt x="6144" y="1539"/>
                    <a:pt x="6882" y="646"/>
                  </a:cubicBezTo>
                  <a:cubicBezTo>
                    <a:pt x="7053" y="442"/>
                    <a:pt x="6974" y="0"/>
                    <a:pt x="6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65" name="Google Shape;2665;p30"/>
            <p:cNvSpPr/>
            <p:nvPr/>
          </p:nvSpPr>
          <p:spPr>
            <a:xfrm>
              <a:off x="9134320" y="868237"/>
              <a:ext cx="204679" cy="156372"/>
            </a:xfrm>
            <a:custGeom>
              <a:avLst/>
              <a:gdLst/>
              <a:ahLst/>
              <a:cxnLst/>
              <a:rect l="l" t="t" r="r" b="b"/>
              <a:pathLst>
                <a:path w="5953" h="4548" extrusionOk="0">
                  <a:moveTo>
                    <a:pt x="458" y="1"/>
                  </a:moveTo>
                  <a:cubicBezTo>
                    <a:pt x="182" y="1"/>
                    <a:pt x="0" y="327"/>
                    <a:pt x="224" y="590"/>
                  </a:cubicBezTo>
                  <a:cubicBezTo>
                    <a:pt x="998" y="1459"/>
                    <a:pt x="1998" y="2173"/>
                    <a:pt x="2915" y="2912"/>
                  </a:cubicBezTo>
                  <a:cubicBezTo>
                    <a:pt x="3641" y="3471"/>
                    <a:pt x="4475" y="4412"/>
                    <a:pt x="5415" y="4543"/>
                  </a:cubicBezTo>
                  <a:cubicBezTo>
                    <a:pt x="5435" y="4546"/>
                    <a:pt x="5455" y="4547"/>
                    <a:pt x="5475" y="4547"/>
                  </a:cubicBezTo>
                  <a:cubicBezTo>
                    <a:pt x="5693" y="4547"/>
                    <a:pt x="5953" y="4376"/>
                    <a:pt x="5844" y="4114"/>
                  </a:cubicBezTo>
                  <a:cubicBezTo>
                    <a:pt x="5475" y="3221"/>
                    <a:pt x="4499" y="2733"/>
                    <a:pt x="3748" y="2162"/>
                  </a:cubicBezTo>
                  <a:cubicBezTo>
                    <a:pt x="2772" y="1423"/>
                    <a:pt x="1772" y="602"/>
                    <a:pt x="653" y="54"/>
                  </a:cubicBezTo>
                  <a:cubicBezTo>
                    <a:pt x="585" y="17"/>
                    <a:pt x="519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66" name="Google Shape;2666;p30"/>
            <p:cNvSpPr/>
            <p:nvPr/>
          </p:nvSpPr>
          <p:spPr>
            <a:xfrm>
              <a:off x="9386825" y="586542"/>
              <a:ext cx="184187" cy="133473"/>
            </a:xfrm>
            <a:custGeom>
              <a:avLst/>
              <a:gdLst/>
              <a:ahLst/>
              <a:cxnLst/>
              <a:rect l="l" t="t" r="r" b="b"/>
              <a:pathLst>
                <a:path w="5357" h="3882" extrusionOk="0">
                  <a:moveTo>
                    <a:pt x="4861" y="1"/>
                  </a:moveTo>
                  <a:cubicBezTo>
                    <a:pt x="4837" y="1"/>
                    <a:pt x="4812" y="3"/>
                    <a:pt x="4786" y="8"/>
                  </a:cubicBezTo>
                  <a:cubicBezTo>
                    <a:pt x="3917" y="175"/>
                    <a:pt x="3143" y="996"/>
                    <a:pt x="2453" y="1520"/>
                  </a:cubicBezTo>
                  <a:cubicBezTo>
                    <a:pt x="1703" y="2068"/>
                    <a:pt x="929" y="2604"/>
                    <a:pt x="262" y="3258"/>
                  </a:cubicBezTo>
                  <a:cubicBezTo>
                    <a:pt x="0" y="3510"/>
                    <a:pt x="241" y="3882"/>
                    <a:pt x="538" y="3882"/>
                  </a:cubicBezTo>
                  <a:cubicBezTo>
                    <a:pt x="592" y="3882"/>
                    <a:pt x="648" y="3869"/>
                    <a:pt x="703" y="3842"/>
                  </a:cubicBezTo>
                  <a:cubicBezTo>
                    <a:pt x="1596" y="3378"/>
                    <a:pt x="2405" y="2746"/>
                    <a:pt x="3227" y="2187"/>
                  </a:cubicBezTo>
                  <a:cubicBezTo>
                    <a:pt x="3894" y="1723"/>
                    <a:pt x="4798" y="1294"/>
                    <a:pt x="5203" y="568"/>
                  </a:cubicBezTo>
                  <a:cubicBezTo>
                    <a:pt x="5356" y="294"/>
                    <a:pt x="5138" y="1"/>
                    <a:pt x="48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67" name="Google Shape;2667;p30"/>
            <p:cNvSpPr/>
            <p:nvPr/>
          </p:nvSpPr>
          <p:spPr>
            <a:xfrm>
              <a:off x="9551139" y="854863"/>
              <a:ext cx="221148" cy="157403"/>
            </a:xfrm>
            <a:custGeom>
              <a:avLst/>
              <a:gdLst/>
              <a:ahLst/>
              <a:cxnLst/>
              <a:rect l="l" t="t" r="r" b="b"/>
              <a:pathLst>
                <a:path w="6432" h="4578" extrusionOk="0">
                  <a:moveTo>
                    <a:pt x="273" y="0"/>
                  </a:moveTo>
                  <a:cubicBezTo>
                    <a:pt x="121" y="0"/>
                    <a:pt x="1" y="155"/>
                    <a:pt x="79" y="288"/>
                  </a:cubicBezTo>
                  <a:cubicBezTo>
                    <a:pt x="710" y="1360"/>
                    <a:pt x="1841" y="2015"/>
                    <a:pt x="2817" y="2717"/>
                  </a:cubicBezTo>
                  <a:cubicBezTo>
                    <a:pt x="3770" y="3384"/>
                    <a:pt x="4818" y="4456"/>
                    <a:pt x="6008" y="4575"/>
                  </a:cubicBezTo>
                  <a:cubicBezTo>
                    <a:pt x="6022" y="4576"/>
                    <a:pt x="6036" y="4577"/>
                    <a:pt x="6049" y="4577"/>
                  </a:cubicBezTo>
                  <a:cubicBezTo>
                    <a:pt x="6318" y="4577"/>
                    <a:pt x="6431" y="4243"/>
                    <a:pt x="6318" y="4027"/>
                  </a:cubicBezTo>
                  <a:cubicBezTo>
                    <a:pt x="5830" y="3015"/>
                    <a:pt x="4508" y="2420"/>
                    <a:pt x="3615" y="1812"/>
                  </a:cubicBezTo>
                  <a:cubicBezTo>
                    <a:pt x="2579" y="1110"/>
                    <a:pt x="1555" y="229"/>
                    <a:pt x="305" y="3"/>
                  </a:cubicBezTo>
                  <a:cubicBezTo>
                    <a:pt x="294" y="1"/>
                    <a:pt x="284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68" name="Google Shape;2668;p30"/>
            <p:cNvSpPr/>
            <p:nvPr/>
          </p:nvSpPr>
          <p:spPr>
            <a:xfrm>
              <a:off x="9836308" y="611297"/>
              <a:ext cx="242569" cy="141931"/>
            </a:xfrm>
            <a:custGeom>
              <a:avLst/>
              <a:gdLst/>
              <a:ahLst/>
              <a:cxnLst/>
              <a:rect l="l" t="t" r="r" b="b"/>
              <a:pathLst>
                <a:path w="7055" h="4128" extrusionOk="0">
                  <a:moveTo>
                    <a:pt x="6646" y="1"/>
                  </a:moveTo>
                  <a:cubicBezTo>
                    <a:pt x="6633" y="1"/>
                    <a:pt x="6621" y="1"/>
                    <a:pt x="6608" y="2"/>
                  </a:cubicBezTo>
                  <a:cubicBezTo>
                    <a:pt x="5429" y="157"/>
                    <a:pt x="4382" y="979"/>
                    <a:pt x="3370" y="1550"/>
                  </a:cubicBezTo>
                  <a:cubicBezTo>
                    <a:pt x="2274" y="2181"/>
                    <a:pt x="1167" y="2788"/>
                    <a:pt x="191" y="3598"/>
                  </a:cubicBezTo>
                  <a:cubicBezTo>
                    <a:pt x="0" y="3778"/>
                    <a:pt x="177" y="4127"/>
                    <a:pt x="419" y="4127"/>
                  </a:cubicBezTo>
                  <a:cubicBezTo>
                    <a:pt x="449" y="4127"/>
                    <a:pt x="481" y="4122"/>
                    <a:pt x="512" y="4110"/>
                  </a:cubicBezTo>
                  <a:cubicBezTo>
                    <a:pt x="1655" y="3741"/>
                    <a:pt x="2727" y="3134"/>
                    <a:pt x="3798" y="2562"/>
                  </a:cubicBezTo>
                  <a:cubicBezTo>
                    <a:pt x="4810" y="2026"/>
                    <a:pt x="6144" y="1538"/>
                    <a:pt x="6882" y="645"/>
                  </a:cubicBezTo>
                  <a:cubicBezTo>
                    <a:pt x="7054" y="450"/>
                    <a:pt x="6972" y="1"/>
                    <a:pt x="6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69" name="Google Shape;2669;p30"/>
            <p:cNvSpPr/>
            <p:nvPr/>
          </p:nvSpPr>
          <p:spPr>
            <a:xfrm>
              <a:off x="8921733" y="193756"/>
              <a:ext cx="242603" cy="141793"/>
            </a:xfrm>
            <a:custGeom>
              <a:avLst/>
              <a:gdLst/>
              <a:ahLst/>
              <a:cxnLst/>
              <a:rect l="l" t="t" r="r" b="b"/>
              <a:pathLst>
                <a:path w="7056" h="4124" extrusionOk="0">
                  <a:moveTo>
                    <a:pt x="6648" y="0"/>
                  </a:moveTo>
                  <a:cubicBezTo>
                    <a:pt x="6636" y="0"/>
                    <a:pt x="6623" y="1"/>
                    <a:pt x="6610" y="2"/>
                  </a:cubicBezTo>
                  <a:cubicBezTo>
                    <a:pt x="5443" y="157"/>
                    <a:pt x="4383" y="978"/>
                    <a:pt x="3371" y="1550"/>
                  </a:cubicBezTo>
                  <a:cubicBezTo>
                    <a:pt x="2288" y="2181"/>
                    <a:pt x="1168" y="2788"/>
                    <a:pt x="204" y="3598"/>
                  </a:cubicBezTo>
                  <a:cubicBezTo>
                    <a:pt x="1" y="3769"/>
                    <a:pt x="183" y="4124"/>
                    <a:pt x="429" y="4124"/>
                  </a:cubicBezTo>
                  <a:cubicBezTo>
                    <a:pt x="457" y="4124"/>
                    <a:pt x="485" y="4119"/>
                    <a:pt x="514" y="4110"/>
                  </a:cubicBezTo>
                  <a:cubicBezTo>
                    <a:pt x="1657" y="3741"/>
                    <a:pt x="2728" y="3133"/>
                    <a:pt x="3800" y="2562"/>
                  </a:cubicBezTo>
                  <a:cubicBezTo>
                    <a:pt x="4812" y="2026"/>
                    <a:pt x="6157" y="1538"/>
                    <a:pt x="6883" y="645"/>
                  </a:cubicBezTo>
                  <a:cubicBezTo>
                    <a:pt x="7056" y="439"/>
                    <a:pt x="6973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70" name="Google Shape;2670;p30"/>
            <p:cNvSpPr/>
            <p:nvPr/>
          </p:nvSpPr>
          <p:spPr>
            <a:xfrm>
              <a:off x="9178020" y="389324"/>
              <a:ext cx="204885" cy="156234"/>
            </a:xfrm>
            <a:custGeom>
              <a:avLst/>
              <a:gdLst/>
              <a:ahLst/>
              <a:cxnLst/>
              <a:rect l="l" t="t" r="r" b="b"/>
              <a:pathLst>
                <a:path w="5959" h="4544" extrusionOk="0">
                  <a:moveTo>
                    <a:pt x="452" y="0"/>
                  </a:moveTo>
                  <a:cubicBezTo>
                    <a:pt x="178" y="0"/>
                    <a:pt x="0" y="333"/>
                    <a:pt x="215" y="577"/>
                  </a:cubicBezTo>
                  <a:cubicBezTo>
                    <a:pt x="989" y="1458"/>
                    <a:pt x="1989" y="2172"/>
                    <a:pt x="2906" y="2898"/>
                  </a:cubicBezTo>
                  <a:cubicBezTo>
                    <a:pt x="3644" y="3470"/>
                    <a:pt x="4478" y="4411"/>
                    <a:pt x="5406" y="4542"/>
                  </a:cubicBezTo>
                  <a:cubicBezTo>
                    <a:pt x="5420" y="4543"/>
                    <a:pt x="5434" y="4544"/>
                    <a:pt x="5448" y="4544"/>
                  </a:cubicBezTo>
                  <a:cubicBezTo>
                    <a:pt x="5671" y="4544"/>
                    <a:pt x="5959" y="4370"/>
                    <a:pt x="5847" y="4113"/>
                  </a:cubicBezTo>
                  <a:cubicBezTo>
                    <a:pt x="5466" y="3220"/>
                    <a:pt x="4490" y="2720"/>
                    <a:pt x="3751" y="2160"/>
                  </a:cubicBezTo>
                  <a:cubicBezTo>
                    <a:pt x="2763" y="1410"/>
                    <a:pt x="1763" y="601"/>
                    <a:pt x="644" y="53"/>
                  </a:cubicBezTo>
                  <a:cubicBezTo>
                    <a:pt x="578" y="16"/>
                    <a:pt x="513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71" name="Google Shape;2671;p30"/>
            <p:cNvSpPr/>
            <p:nvPr/>
          </p:nvSpPr>
          <p:spPr>
            <a:xfrm>
              <a:off x="9430560" y="107593"/>
              <a:ext cx="183843" cy="133473"/>
            </a:xfrm>
            <a:custGeom>
              <a:avLst/>
              <a:gdLst/>
              <a:ahLst/>
              <a:cxnLst/>
              <a:rect l="l" t="t" r="r" b="b"/>
              <a:pathLst>
                <a:path w="5347" h="3882" extrusionOk="0">
                  <a:moveTo>
                    <a:pt x="4854" y="1"/>
                  </a:moveTo>
                  <a:cubicBezTo>
                    <a:pt x="4829" y="1"/>
                    <a:pt x="4803" y="3"/>
                    <a:pt x="4777" y="8"/>
                  </a:cubicBezTo>
                  <a:cubicBezTo>
                    <a:pt x="3919" y="174"/>
                    <a:pt x="3145" y="996"/>
                    <a:pt x="2443" y="1520"/>
                  </a:cubicBezTo>
                  <a:cubicBezTo>
                    <a:pt x="1693" y="2068"/>
                    <a:pt x="931" y="2603"/>
                    <a:pt x="252" y="3258"/>
                  </a:cubicBezTo>
                  <a:cubicBezTo>
                    <a:pt x="0" y="3510"/>
                    <a:pt x="243" y="3881"/>
                    <a:pt x="540" y="3881"/>
                  </a:cubicBezTo>
                  <a:cubicBezTo>
                    <a:pt x="594" y="3881"/>
                    <a:pt x="650" y="3869"/>
                    <a:pt x="705" y="3842"/>
                  </a:cubicBezTo>
                  <a:cubicBezTo>
                    <a:pt x="1598" y="3377"/>
                    <a:pt x="2395" y="2746"/>
                    <a:pt x="3217" y="2187"/>
                  </a:cubicBezTo>
                  <a:cubicBezTo>
                    <a:pt x="3884" y="1722"/>
                    <a:pt x="4788" y="1294"/>
                    <a:pt x="5193" y="567"/>
                  </a:cubicBezTo>
                  <a:cubicBezTo>
                    <a:pt x="5346" y="294"/>
                    <a:pt x="5138" y="1"/>
                    <a:pt x="4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72" name="Google Shape;2672;p30"/>
            <p:cNvSpPr/>
            <p:nvPr/>
          </p:nvSpPr>
          <p:spPr>
            <a:xfrm>
              <a:off x="9594599" y="375914"/>
              <a:ext cx="221492" cy="157369"/>
            </a:xfrm>
            <a:custGeom>
              <a:avLst/>
              <a:gdLst/>
              <a:ahLst/>
              <a:cxnLst/>
              <a:rect l="l" t="t" r="r" b="b"/>
              <a:pathLst>
                <a:path w="6442" h="4577" extrusionOk="0">
                  <a:moveTo>
                    <a:pt x="295" y="0"/>
                  </a:moveTo>
                  <a:cubicBezTo>
                    <a:pt x="140" y="0"/>
                    <a:pt x="1" y="154"/>
                    <a:pt x="101" y="288"/>
                  </a:cubicBezTo>
                  <a:cubicBezTo>
                    <a:pt x="720" y="1360"/>
                    <a:pt x="1851" y="2014"/>
                    <a:pt x="2839" y="2717"/>
                  </a:cubicBezTo>
                  <a:cubicBezTo>
                    <a:pt x="3792" y="3384"/>
                    <a:pt x="4828" y="4455"/>
                    <a:pt x="6018" y="4574"/>
                  </a:cubicBezTo>
                  <a:cubicBezTo>
                    <a:pt x="6032" y="4576"/>
                    <a:pt x="6046" y="4577"/>
                    <a:pt x="6059" y="4577"/>
                  </a:cubicBezTo>
                  <a:cubicBezTo>
                    <a:pt x="6328" y="4577"/>
                    <a:pt x="6441" y="4242"/>
                    <a:pt x="6328" y="4027"/>
                  </a:cubicBezTo>
                  <a:cubicBezTo>
                    <a:pt x="5840" y="3015"/>
                    <a:pt x="4518" y="2419"/>
                    <a:pt x="3625" y="1812"/>
                  </a:cubicBezTo>
                  <a:cubicBezTo>
                    <a:pt x="2601" y="1110"/>
                    <a:pt x="1565" y="229"/>
                    <a:pt x="327" y="2"/>
                  </a:cubicBezTo>
                  <a:cubicBezTo>
                    <a:pt x="316" y="1"/>
                    <a:pt x="305" y="0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73" name="Google Shape;2673;p30"/>
            <p:cNvSpPr/>
            <p:nvPr/>
          </p:nvSpPr>
          <p:spPr>
            <a:xfrm>
              <a:off x="9221377" y="-89590"/>
              <a:ext cx="204817" cy="156268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4" y="0"/>
                  </a:moveTo>
                  <a:cubicBezTo>
                    <a:pt x="181" y="0"/>
                    <a:pt x="1" y="342"/>
                    <a:pt x="216" y="587"/>
                  </a:cubicBezTo>
                  <a:cubicBezTo>
                    <a:pt x="990" y="1457"/>
                    <a:pt x="1990" y="2171"/>
                    <a:pt x="2919" y="2909"/>
                  </a:cubicBezTo>
                  <a:cubicBezTo>
                    <a:pt x="3645" y="3469"/>
                    <a:pt x="4479" y="4409"/>
                    <a:pt x="5419" y="4540"/>
                  </a:cubicBezTo>
                  <a:cubicBezTo>
                    <a:pt x="5438" y="4543"/>
                    <a:pt x="5457" y="4545"/>
                    <a:pt x="5476" y="4545"/>
                  </a:cubicBezTo>
                  <a:cubicBezTo>
                    <a:pt x="5687" y="4545"/>
                    <a:pt x="5957" y="4373"/>
                    <a:pt x="5848" y="4112"/>
                  </a:cubicBezTo>
                  <a:cubicBezTo>
                    <a:pt x="5479" y="3219"/>
                    <a:pt x="4491" y="2730"/>
                    <a:pt x="3753" y="2159"/>
                  </a:cubicBezTo>
                  <a:cubicBezTo>
                    <a:pt x="2764" y="1421"/>
                    <a:pt x="1764" y="599"/>
                    <a:pt x="657" y="52"/>
                  </a:cubicBezTo>
                  <a:cubicBezTo>
                    <a:pt x="590" y="16"/>
                    <a:pt x="524" y="0"/>
                    <a:pt x="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74" name="Google Shape;2674;p30"/>
            <p:cNvSpPr/>
            <p:nvPr/>
          </p:nvSpPr>
          <p:spPr>
            <a:xfrm>
              <a:off x="9474054" y="-371355"/>
              <a:ext cx="183706" cy="133576"/>
            </a:xfrm>
            <a:custGeom>
              <a:avLst/>
              <a:gdLst/>
              <a:ahLst/>
              <a:cxnLst/>
              <a:rect l="l" t="t" r="r" b="b"/>
              <a:pathLst>
                <a:path w="5343" h="3885" extrusionOk="0">
                  <a:moveTo>
                    <a:pt x="4853" y="0"/>
                  </a:moveTo>
                  <a:cubicBezTo>
                    <a:pt x="4827" y="0"/>
                    <a:pt x="4801" y="2"/>
                    <a:pt x="4774" y="7"/>
                  </a:cubicBezTo>
                  <a:cubicBezTo>
                    <a:pt x="3916" y="174"/>
                    <a:pt x="3142" y="996"/>
                    <a:pt x="2440" y="1508"/>
                  </a:cubicBezTo>
                  <a:cubicBezTo>
                    <a:pt x="1702" y="2067"/>
                    <a:pt x="928" y="2603"/>
                    <a:pt x="261" y="3258"/>
                  </a:cubicBezTo>
                  <a:cubicBezTo>
                    <a:pt x="1" y="3508"/>
                    <a:pt x="237" y="3885"/>
                    <a:pt x="532" y="3885"/>
                  </a:cubicBezTo>
                  <a:cubicBezTo>
                    <a:pt x="587" y="3885"/>
                    <a:pt x="645" y="3872"/>
                    <a:pt x="702" y="3841"/>
                  </a:cubicBezTo>
                  <a:cubicBezTo>
                    <a:pt x="1595" y="3377"/>
                    <a:pt x="2392" y="2746"/>
                    <a:pt x="3214" y="2186"/>
                  </a:cubicBezTo>
                  <a:cubicBezTo>
                    <a:pt x="3881" y="1722"/>
                    <a:pt x="4797" y="1293"/>
                    <a:pt x="5190" y="555"/>
                  </a:cubicBezTo>
                  <a:cubicBezTo>
                    <a:pt x="5343" y="283"/>
                    <a:pt x="5136" y="0"/>
                    <a:pt x="4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75" name="Google Shape;2675;p30"/>
            <p:cNvSpPr/>
            <p:nvPr/>
          </p:nvSpPr>
          <p:spPr>
            <a:xfrm>
              <a:off x="9637989" y="-103068"/>
              <a:ext cx="221905" cy="157403"/>
            </a:xfrm>
            <a:custGeom>
              <a:avLst/>
              <a:gdLst/>
              <a:ahLst/>
              <a:cxnLst/>
              <a:rect l="l" t="t" r="r" b="b"/>
              <a:pathLst>
                <a:path w="6454" h="4578" extrusionOk="0">
                  <a:moveTo>
                    <a:pt x="295" y="1"/>
                  </a:moveTo>
                  <a:cubicBezTo>
                    <a:pt x="140" y="1"/>
                    <a:pt x="1" y="155"/>
                    <a:pt x="101" y="289"/>
                  </a:cubicBezTo>
                  <a:cubicBezTo>
                    <a:pt x="720" y="1360"/>
                    <a:pt x="1851" y="2015"/>
                    <a:pt x="2839" y="2718"/>
                  </a:cubicBezTo>
                  <a:cubicBezTo>
                    <a:pt x="3792" y="3384"/>
                    <a:pt x="4828" y="4456"/>
                    <a:pt x="6018" y="4575"/>
                  </a:cubicBezTo>
                  <a:cubicBezTo>
                    <a:pt x="6032" y="4577"/>
                    <a:pt x="6045" y="4577"/>
                    <a:pt x="6058" y="4577"/>
                  </a:cubicBezTo>
                  <a:cubicBezTo>
                    <a:pt x="6328" y="4577"/>
                    <a:pt x="6453" y="4232"/>
                    <a:pt x="6340" y="4027"/>
                  </a:cubicBezTo>
                  <a:cubicBezTo>
                    <a:pt x="5840" y="3015"/>
                    <a:pt x="4518" y="2420"/>
                    <a:pt x="3625" y="1813"/>
                  </a:cubicBezTo>
                  <a:cubicBezTo>
                    <a:pt x="2601" y="1110"/>
                    <a:pt x="1577" y="229"/>
                    <a:pt x="327" y="3"/>
                  </a:cubicBezTo>
                  <a:cubicBezTo>
                    <a:pt x="316" y="2"/>
                    <a:pt x="305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76" name="Google Shape;2676;p30"/>
            <p:cNvSpPr/>
            <p:nvPr/>
          </p:nvSpPr>
          <p:spPr>
            <a:xfrm>
              <a:off x="9264871" y="-568607"/>
              <a:ext cx="204817" cy="156268"/>
            </a:xfrm>
            <a:custGeom>
              <a:avLst/>
              <a:gdLst/>
              <a:ahLst/>
              <a:cxnLst/>
              <a:rect l="l" t="t" r="r" b="b"/>
              <a:pathLst>
                <a:path w="5957" h="4545" extrusionOk="0">
                  <a:moveTo>
                    <a:pt x="462" y="1"/>
                  </a:moveTo>
                  <a:cubicBezTo>
                    <a:pt x="185" y="1"/>
                    <a:pt x="1" y="333"/>
                    <a:pt x="225" y="577"/>
                  </a:cubicBezTo>
                  <a:cubicBezTo>
                    <a:pt x="999" y="1458"/>
                    <a:pt x="1987" y="2173"/>
                    <a:pt x="2916" y="2899"/>
                  </a:cubicBezTo>
                  <a:cubicBezTo>
                    <a:pt x="3642" y="3470"/>
                    <a:pt x="4476" y="4411"/>
                    <a:pt x="5416" y="4542"/>
                  </a:cubicBezTo>
                  <a:cubicBezTo>
                    <a:pt x="5430" y="4543"/>
                    <a:pt x="5444" y="4544"/>
                    <a:pt x="5458" y="4544"/>
                  </a:cubicBezTo>
                  <a:cubicBezTo>
                    <a:pt x="5680" y="4544"/>
                    <a:pt x="5957" y="4371"/>
                    <a:pt x="5845" y="4113"/>
                  </a:cubicBezTo>
                  <a:cubicBezTo>
                    <a:pt x="5476" y="3220"/>
                    <a:pt x="4500" y="2732"/>
                    <a:pt x="3750" y="2161"/>
                  </a:cubicBezTo>
                  <a:cubicBezTo>
                    <a:pt x="2773" y="1411"/>
                    <a:pt x="1773" y="601"/>
                    <a:pt x="654" y="53"/>
                  </a:cubicBezTo>
                  <a:cubicBezTo>
                    <a:pt x="588" y="17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77" name="Google Shape;2677;p30"/>
            <p:cNvSpPr/>
            <p:nvPr/>
          </p:nvSpPr>
          <p:spPr>
            <a:xfrm>
              <a:off x="9682171" y="-582016"/>
              <a:ext cx="221148" cy="157334"/>
            </a:xfrm>
            <a:custGeom>
              <a:avLst/>
              <a:gdLst/>
              <a:ahLst/>
              <a:cxnLst/>
              <a:rect l="l" t="t" r="r" b="b"/>
              <a:pathLst>
                <a:path w="6432" h="4576" extrusionOk="0">
                  <a:moveTo>
                    <a:pt x="270" y="0"/>
                  </a:moveTo>
                  <a:cubicBezTo>
                    <a:pt x="119" y="0"/>
                    <a:pt x="0" y="144"/>
                    <a:pt x="78" y="289"/>
                  </a:cubicBezTo>
                  <a:cubicBezTo>
                    <a:pt x="709" y="1360"/>
                    <a:pt x="1840" y="2015"/>
                    <a:pt x="2816" y="2717"/>
                  </a:cubicBezTo>
                  <a:cubicBezTo>
                    <a:pt x="3769" y="3384"/>
                    <a:pt x="4817" y="4456"/>
                    <a:pt x="6007" y="4575"/>
                  </a:cubicBezTo>
                  <a:cubicBezTo>
                    <a:pt x="6017" y="4576"/>
                    <a:pt x="6027" y="4576"/>
                    <a:pt x="6036" y="4576"/>
                  </a:cubicBezTo>
                  <a:cubicBezTo>
                    <a:pt x="6313" y="4576"/>
                    <a:pt x="6432" y="4246"/>
                    <a:pt x="6317" y="4027"/>
                  </a:cubicBezTo>
                  <a:cubicBezTo>
                    <a:pt x="5829" y="3015"/>
                    <a:pt x="4495" y="2420"/>
                    <a:pt x="3602" y="1801"/>
                  </a:cubicBezTo>
                  <a:cubicBezTo>
                    <a:pt x="2578" y="1110"/>
                    <a:pt x="1554" y="229"/>
                    <a:pt x="304" y="3"/>
                  </a:cubicBezTo>
                  <a:cubicBezTo>
                    <a:pt x="293" y="1"/>
                    <a:pt x="281" y="0"/>
                    <a:pt x="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678" name="Google Shape;2678;p30"/>
          <p:cNvSpPr/>
          <p:nvPr/>
        </p:nvSpPr>
        <p:spPr>
          <a:xfrm rot="10800000" flipH="1">
            <a:off x="2075753" y="-806752"/>
            <a:ext cx="77521" cy="78163"/>
          </a:xfrm>
          <a:custGeom>
            <a:avLst/>
            <a:gdLst/>
            <a:ahLst/>
            <a:cxnLst/>
            <a:rect l="l" t="t" r="r" b="b"/>
            <a:pathLst>
              <a:path w="1691" h="1705" extrusionOk="0">
                <a:moveTo>
                  <a:pt x="880" y="0"/>
                </a:moveTo>
                <a:cubicBezTo>
                  <a:pt x="869" y="0"/>
                  <a:pt x="857" y="1"/>
                  <a:pt x="846" y="2"/>
                </a:cubicBezTo>
                <a:cubicBezTo>
                  <a:pt x="691" y="2"/>
                  <a:pt x="560" y="49"/>
                  <a:pt x="429" y="121"/>
                </a:cubicBezTo>
                <a:cubicBezTo>
                  <a:pt x="262" y="192"/>
                  <a:pt x="72" y="430"/>
                  <a:pt x="36" y="609"/>
                </a:cubicBezTo>
                <a:lnTo>
                  <a:pt x="36" y="656"/>
                </a:lnTo>
                <a:cubicBezTo>
                  <a:pt x="0" y="799"/>
                  <a:pt x="0" y="954"/>
                  <a:pt x="36" y="1097"/>
                </a:cubicBezTo>
                <a:cubicBezTo>
                  <a:pt x="84" y="1252"/>
                  <a:pt x="143" y="1371"/>
                  <a:pt x="250" y="1478"/>
                </a:cubicBezTo>
                <a:cubicBezTo>
                  <a:pt x="417" y="1621"/>
                  <a:pt x="619" y="1704"/>
                  <a:pt x="846" y="1704"/>
                </a:cubicBezTo>
                <a:cubicBezTo>
                  <a:pt x="1048" y="1704"/>
                  <a:pt x="1286" y="1621"/>
                  <a:pt x="1441" y="1478"/>
                </a:cubicBezTo>
                <a:cubicBezTo>
                  <a:pt x="1548" y="1371"/>
                  <a:pt x="1620" y="1252"/>
                  <a:pt x="1643" y="1097"/>
                </a:cubicBezTo>
                <a:cubicBezTo>
                  <a:pt x="1691" y="954"/>
                  <a:pt x="1691" y="799"/>
                  <a:pt x="1643" y="656"/>
                </a:cubicBezTo>
                <a:lnTo>
                  <a:pt x="1643" y="609"/>
                </a:lnTo>
                <a:cubicBezTo>
                  <a:pt x="1620" y="549"/>
                  <a:pt x="1584" y="478"/>
                  <a:pt x="1560" y="418"/>
                </a:cubicBezTo>
                <a:cubicBezTo>
                  <a:pt x="1501" y="323"/>
                  <a:pt x="1441" y="240"/>
                  <a:pt x="1346" y="180"/>
                </a:cubicBezTo>
                <a:cubicBezTo>
                  <a:pt x="1223" y="80"/>
                  <a:pt x="1048" y="0"/>
                  <a:pt x="880" y="0"/>
                </a:cubicBezTo>
                <a:close/>
              </a:path>
            </a:pathLst>
          </a:custGeom>
          <a:solidFill>
            <a:srgbClr val="C732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679" name="Google Shape;2679;p30"/>
          <p:cNvGrpSpPr/>
          <p:nvPr/>
        </p:nvGrpSpPr>
        <p:grpSpPr>
          <a:xfrm rot="10800000" flipH="1">
            <a:off x="8371701" y="-2961046"/>
            <a:ext cx="8595056" cy="3688124"/>
            <a:chOff x="6400688" y="4686653"/>
            <a:chExt cx="6446292" cy="2766093"/>
          </a:xfrm>
        </p:grpSpPr>
        <p:sp>
          <p:nvSpPr>
            <p:cNvPr id="2680" name="Google Shape;2680;p30"/>
            <p:cNvSpPr/>
            <p:nvPr/>
          </p:nvSpPr>
          <p:spPr>
            <a:xfrm>
              <a:off x="6400688" y="4698686"/>
              <a:ext cx="5270280" cy="2754060"/>
            </a:xfrm>
            <a:custGeom>
              <a:avLst/>
              <a:gdLst/>
              <a:ahLst/>
              <a:cxnLst/>
              <a:rect l="l" t="t" r="r" b="b"/>
              <a:pathLst>
                <a:path w="206455" h="107886" extrusionOk="0">
                  <a:moveTo>
                    <a:pt x="88781" y="1"/>
                  </a:moveTo>
                  <a:cubicBezTo>
                    <a:pt x="88572" y="1"/>
                    <a:pt x="88364" y="1"/>
                    <a:pt x="88154" y="3"/>
                  </a:cubicBezTo>
                  <a:cubicBezTo>
                    <a:pt x="79677" y="75"/>
                    <a:pt x="71605" y="122"/>
                    <a:pt x="63187" y="1575"/>
                  </a:cubicBezTo>
                  <a:cubicBezTo>
                    <a:pt x="62961" y="1611"/>
                    <a:pt x="62747" y="1634"/>
                    <a:pt x="62532" y="1682"/>
                  </a:cubicBezTo>
                  <a:cubicBezTo>
                    <a:pt x="55984" y="2813"/>
                    <a:pt x="49221" y="4182"/>
                    <a:pt x="42958" y="6397"/>
                  </a:cubicBezTo>
                  <a:cubicBezTo>
                    <a:pt x="39767" y="7528"/>
                    <a:pt x="36779" y="9004"/>
                    <a:pt x="33755" y="10505"/>
                  </a:cubicBezTo>
                  <a:cubicBezTo>
                    <a:pt x="30814" y="11981"/>
                    <a:pt x="27552" y="13314"/>
                    <a:pt x="24623" y="14886"/>
                  </a:cubicBezTo>
                  <a:cubicBezTo>
                    <a:pt x="19801" y="17458"/>
                    <a:pt x="15086" y="21923"/>
                    <a:pt x="11216" y="25745"/>
                  </a:cubicBezTo>
                  <a:cubicBezTo>
                    <a:pt x="7228" y="29674"/>
                    <a:pt x="4311" y="34960"/>
                    <a:pt x="2703" y="40270"/>
                  </a:cubicBezTo>
                  <a:cubicBezTo>
                    <a:pt x="1156" y="45366"/>
                    <a:pt x="334" y="50724"/>
                    <a:pt x="346" y="56022"/>
                  </a:cubicBezTo>
                  <a:cubicBezTo>
                    <a:pt x="358" y="61904"/>
                    <a:pt x="1" y="68024"/>
                    <a:pt x="894" y="73893"/>
                  </a:cubicBezTo>
                  <a:cubicBezTo>
                    <a:pt x="905" y="74072"/>
                    <a:pt x="941" y="74227"/>
                    <a:pt x="977" y="74417"/>
                  </a:cubicBezTo>
                  <a:cubicBezTo>
                    <a:pt x="2930" y="86240"/>
                    <a:pt x="9502" y="97539"/>
                    <a:pt x="16181" y="107219"/>
                  </a:cubicBezTo>
                  <a:cubicBezTo>
                    <a:pt x="16324" y="107433"/>
                    <a:pt x="16491" y="107659"/>
                    <a:pt x="16646" y="107886"/>
                  </a:cubicBezTo>
                  <a:lnTo>
                    <a:pt x="206455" y="107886"/>
                  </a:lnTo>
                  <a:lnTo>
                    <a:pt x="206455" y="49783"/>
                  </a:lnTo>
                  <a:cubicBezTo>
                    <a:pt x="205491" y="49259"/>
                    <a:pt x="204526" y="48712"/>
                    <a:pt x="203562" y="48128"/>
                  </a:cubicBezTo>
                  <a:cubicBezTo>
                    <a:pt x="195656" y="43413"/>
                    <a:pt x="187917" y="38425"/>
                    <a:pt x="180297" y="33257"/>
                  </a:cubicBezTo>
                  <a:cubicBezTo>
                    <a:pt x="171593" y="27364"/>
                    <a:pt x="162747" y="20803"/>
                    <a:pt x="153234" y="16220"/>
                  </a:cubicBezTo>
                  <a:cubicBezTo>
                    <a:pt x="150353" y="14838"/>
                    <a:pt x="147567" y="13255"/>
                    <a:pt x="144685" y="11909"/>
                  </a:cubicBezTo>
                  <a:cubicBezTo>
                    <a:pt x="139947" y="9683"/>
                    <a:pt x="134934" y="8159"/>
                    <a:pt x="129898" y="6790"/>
                  </a:cubicBezTo>
                  <a:cubicBezTo>
                    <a:pt x="125231" y="5504"/>
                    <a:pt x="120706" y="4528"/>
                    <a:pt x="115932" y="3587"/>
                  </a:cubicBezTo>
                  <a:cubicBezTo>
                    <a:pt x="106826" y="1794"/>
                    <a:pt x="98061" y="1"/>
                    <a:pt x="887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81" name="Google Shape;2681;p30"/>
            <p:cNvSpPr/>
            <p:nvPr/>
          </p:nvSpPr>
          <p:spPr>
            <a:xfrm>
              <a:off x="6896779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1" y="1058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82" name="Google Shape;2682;p30"/>
            <p:cNvSpPr/>
            <p:nvPr/>
          </p:nvSpPr>
          <p:spPr>
            <a:xfrm>
              <a:off x="6550479" y="688087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0" y="0"/>
                  </a:moveTo>
                  <a:cubicBezTo>
                    <a:pt x="868" y="0"/>
                    <a:pt x="857" y="0"/>
                    <a:pt x="846" y="1"/>
                  </a:cubicBezTo>
                  <a:cubicBezTo>
                    <a:pt x="703" y="1"/>
                    <a:pt x="560" y="49"/>
                    <a:pt x="429" y="120"/>
                  </a:cubicBezTo>
                  <a:cubicBezTo>
                    <a:pt x="262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84" y="1251"/>
                    <a:pt x="143" y="1370"/>
                    <a:pt x="250" y="1478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19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19" y="549"/>
                    <a:pt x="1596" y="478"/>
                    <a:pt x="1560" y="418"/>
                  </a:cubicBezTo>
                  <a:cubicBezTo>
                    <a:pt x="1500" y="323"/>
                    <a:pt x="1441" y="239"/>
                    <a:pt x="1358" y="180"/>
                  </a:cubicBezTo>
                  <a:cubicBezTo>
                    <a:pt x="1224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83" name="Google Shape;2683;p30"/>
            <p:cNvSpPr/>
            <p:nvPr/>
          </p:nvSpPr>
          <p:spPr>
            <a:xfrm>
              <a:off x="6538995" y="628320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70" y="1"/>
                  </a:moveTo>
                  <a:cubicBezTo>
                    <a:pt x="764" y="1"/>
                    <a:pt x="757" y="1"/>
                    <a:pt x="751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89"/>
                  </a:cubicBezTo>
                  <a:cubicBezTo>
                    <a:pt x="1156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84" name="Google Shape;2684;p30"/>
            <p:cNvSpPr/>
            <p:nvPr/>
          </p:nvSpPr>
          <p:spPr>
            <a:xfrm>
              <a:off x="6915621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85" name="Google Shape;2685;p30"/>
            <p:cNvSpPr/>
            <p:nvPr/>
          </p:nvSpPr>
          <p:spPr>
            <a:xfrm>
              <a:off x="6896779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1" y="1059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86" name="Google Shape;2686;p30"/>
            <p:cNvSpPr/>
            <p:nvPr/>
          </p:nvSpPr>
          <p:spPr>
            <a:xfrm>
              <a:off x="6550479" y="578376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0" y="0"/>
                  </a:moveTo>
                  <a:cubicBezTo>
                    <a:pt x="868" y="0"/>
                    <a:pt x="857" y="1"/>
                    <a:pt x="846" y="2"/>
                  </a:cubicBezTo>
                  <a:cubicBezTo>
                    <a:pt x="703" y="2"/>
                    <a:pt x="560" y="49"/>
                    <a:pt x="429" y="121"/>
                  </a:cubicBezTo>
                  <a:cubicBezTo>
                    <a:pt x="262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84" y="1252"/>
                    <a:pt x="143" y="1371"/>
                    <a:pt x="250" y="1478"/>
                  </a:cubicBezTo>
                  <a:cubicBezTo>
                    <a:pt x="417" y="1621"/>
                    <a:pt x="619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19" y="549"/>
                    <a:pt x="1596" y="478"/>
                    <a:pt x="1560" y="418"/>
                  </a:cubicBezTo>
                  <a:cubicBezTo>
                    <a:pt x="1500" y="323"/>
                    <a:pt x="1441" y="240"/>
                    <a:pt x="1358" y="180"/>
                  </a:cubicBezTo>
                  <a:cubicBezTo>
                    <a:pt x="1224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87" name="Google Shape;2687;p30"/>
            <p:cNvSpPr/>
            <p:nvPr/>
          </p:nvSpPr>
          <p:spPr>
            <a:xfrm>
              <a:off x="6915621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88" name="Google Shape;2688;p30"/>
            <p:cNvSpPr/>
            <p:nvPr/>
          </p:nvSpPr>
          <p:spPr>
            <a:xfrm>
              <a:off x="7549737" y="707090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6" y="1058"/>
                    <a:pt x="334" y="1273"/>
                    <a:pt x="660" y="1273"/>
                  </a:cubicBezTo>
                  <a:cubicBezTo>
                    <a:pt x="986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89" name="Google Shape;2689;p30"/>
            <p:cNvSpPr/>
            <p:nvPr/>
          </p:nvSpPr>
          <p:spPr>
            <a:xfrm>
              <a:off x="7203403" y="6880876"/>
              <a:ext cx="58175" cy="58588"/>
            </a:xfrm>
            <a:custGeom>
              <a:avLst/>
              <a:gdLst/>
              <a:ahLst/>
              <a:cxnLst/>
              <a:rect l="l" t="t" r="r" b="b"/>
              <a:pathLst>
                <a:path w="1692" h="1704" extrusionOk="0">
                  <a:moveTo>
                    <a:pt x="880" y="0"/>
                  </a:moveTo>
                  <a:cubicBezTo>
                    <a:pt x="869" y="0"/>
                    <a:pt x="857" y="0"/>
                    <a:pt x="846" y="1"/>
                  </a:cubicBezTo>
                  <a:cubicBezTo>
                    <a:pt x="703" y="1"/>
                    <a:pt x="560" y="49"/>
                    <a:pt x="429" y="120"/>
                  </a:cubicBezTo>
                  <a:cubicBezTo>
                    <a:pt x="263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84" y="1251"/>
                    <a:pt x="144" y="1370"/>
                    <a:pt x="251" y="1478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6" y="1097"/>
                  </a:cubicBezTo>
                  <a:cubicBezTo>
                    <a:pt x="1691" y="954"/>
                    <a:pt x="1691" y="799"/>
                    <a:pt x="1656" y="656"/>
                  </a:cubicBezTo>
                  <a:lnTo>
                    <a:pt x="1656" y="608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24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90" name="Google Shape;2690;p30"/>
            <p:cNvSpPr/>
            <p:nvPr/>
          </p:nvSpPr>
          <p:spPr>
            <a:xfrm>
              <a:off x="7191953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1"/>
                  </a:moveTo>
                  <a:cubicBezTo>
                    <a:pt x="763" y="1"/>
                    <a:pt x="757" y="1"/>
                    <a:pt x="750" y="1"/>
                  </a:cubicBezTo>
                  <a:cubicBezTo>
                    <a:pt x="346" y="13"/>
                    <a:pt x="0" y="323"/>
                    <a:pt x="0" y="739"/>
                  </a:cubicBezTo>
                  <a:cubicBezTo>
                    <a:pt x="0" y="1126"/>
                    <a:pt x="335" y="1490"/>
                    <a:pt x="731" y="1490"/>
                  </a:cubicBezTo>
                  <a:cubicBezTo>
                    <a:pt x="738" y="1490"/>
                    <a:pt x="744" y="1490"/>
                    <a:pt x="750" y="1489"/>
                  </a:cubicBezTo>
                  <a:cubicBezTo>
                    <a:pt x="1155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91" name="Google Shape;2691;p30"/>
            <p:cNvSpPr/>
            <p:nvPr/>
          </p:nvSpPr>
          <p:spPr>
            <a:xfrm>
              <a:off x="7568579" y="656036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12" y="1251"/>
                    <a:pt x="399" y="1501"/>
                    <a:pt x="783" y="1501"/>
                  </a:cubicBezTo>
                  <a:cubicBezTo>
                    <a:pt x="1167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92" name="Google Shape;2692;p30"/>
            <p:cNvSpPr/>
            <p:nvPr/>
          </p:nvSpPr>
          <p:spPr>
            <a:xfrm>
              <a:off x="7549737" y="597379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59"/>
                    <a:pt x="334" y="1273"/>
                    <a:pt x="660" y="1273"/>
                  </a:cubicBezTo>
                  <a:cubicBezTo>
                    <a:pt x="986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93" name="Google Shape;2693;p30"/>
            <p:cNvSpPr/>
            <p:nvPr/>
          </p:nvSpPr>
          <p:spPr>
            <a:xfrm>
              <a:off x="7203403" y="5783764"/>
              <a:ext cx="58175" cy="58622"/>
            </a:xfrm>
            <a:custGeom>
              <a:avLst/>
              <a:gdLst/>
              <a:ahLst/>
              <a:cxnLst/>
              <a:rect l="l" t="t" r="r" b="b"/>
              <a:pathLst>
                <a:path w="1692" h="1705" extrusionOk="0">
                  <a:moveTo>
                    <a:pt x="880" y="0"/>
                  </a:moveTo>
                  <a:cubicBezTo>
                    <a:pt x="869" y="0"/>
                    <a:pt x="857" y="1"/>
                    <a:pt x="846" y="2"/>
                  </a:cubicBezTo>
                  <a:cubicBezTo>
                    <a:pt x="703" y="2"/>
                    <a:pt x="560" y="49"/>
                    <a:pt x="429" y="121"/>
                  </a:cubicBezTo>
                  <a:cubicBezTo>
                    <a:pt x="263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84" y="1252"/>
                    <a:pt x="144" y="1371"/>
                    <a:pt x="251" y="1478"/>
                  </a:cubicBezTo>
                  <a:cubicBezTo>
                    <a:pt x="417" y="1621"/>
                    <a:pt x="620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6" y="1097"/>
                  </a:cubicBezTo>
                  <a:cubicBezTo>
                    <a:pt x="1691" y="954"/>
                    <a:pt x="1691" y="799"/>
                    <a:pt x="1656" y="656"/>
                  </a:cubicBezTo>
                  <a:lnTo>
                    <a:pt x="1656" y="609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24" y="80"/>
                    <a:pt x="1049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94" name="Google Shape;2694;p30"/>
            <p:cNvSpPr/>
            <p:nvPr/>
          </p:nvSpPr>
          <p:spPr>
            <a:xfrm>
              <a:off x="7191953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9" y="0"/>
                  </a:moveTo>
                  <a:cubicBezTo>
                    <a:pt x="763" y="0"/>
                    <a:pt x="757" y="0"/>
                    <a:pt x="750" y="0"/>
                  </a:cubicBezTo>
                  <a:cubicBezTo>
                    <a:pt x="346" y="12"/>
                    <a:pt x="0" y="322"/>
                    <a:pt x="0" y="739"/>
                  </a:cubicBezTo>
                  <a:cubicBezTo>
                    <a:pt x="0" y="1125"/>
                    <a:pt x="335" y="1489"/>
                    <a:pt x="731" y="1489"/>
                  </a:cubicBezTo>
                  <a:cubicBezTo>
                    <a:pt x="738" y="1489"/>
                    <a:pt x="744" y="1489"/>
                    <a:pt x="750" y="1489"/>
                  </a:cubicBezTo>
                  <a:cubicBezTo>
                    <a:pt x="1155" y="1453"/>
                    <a:pt x="1489" y="1143"/>
                    <a:pt x="1489" y="739"/>
                  </a:cubicBezTo>
                  <a:cubicBezTo>
                    <a:pt x="1489" y="364"/>
                    <a:pt x="1166" y="0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95" name="Google Shape;2695;p30"/>
            <p:cNvSpPr/>
            <p:nvPr/>
          </p:nvSpPr>
          <p:spPr>
            <a:xfrm>
              <a:off x="7568579" y="546325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12" y="1251"/>
                    <a:pt x="399" y="1501"/>
                    <a:pt x="783" y="1501"/>
                  </a:cubicBezTo>
                  <a:cubicBezTo>
                    <a:pt x="1167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96" name="Google Shape;2696;p30"/>
            <p:cNvSpPr/>
            <p:nvPr/>
          </p:nvSpPr>
          <p:spPr>
            <a:xfrm>
              <a:off x="7549737" y="487668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47"/>
                    <a:pt x="334" y="1255"/>
                    <a:pt x="660" y="1255"/>
                  </a:cubicBezTo>
                  <a:cubicBezTo>
                    <a:pt x="986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97" name="Google Shape;2697;p30"/>
            <p:cNvSpPr/>
            <p:nvPr/>
          </p:nvSpPr>
          <p:spPr>
            <a:xfrm>
              <a:off x="8203074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98" name="Google Shape;2698;p30"/>
            <p:cNvSpPr/>
            <p:nvPr/>
          </p:nvSpPr>
          <p:spPr>
            <a:xfrm>
              <a:off x="7856773" y="688087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2" y="0"/>
                  </a:moveTo>
                  <a:cubicBezTo>
                    <a:pt x="870" y="0"/>
                    <a:pt x="858" y="0"/>
                    <a:pt x="845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60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5" y="1251"/>
                    <a:pt x="155" y="1370"/>
                    <a:pt x="250" y="1478"/>
                  </a:cubicBezTo>
                  <a:cubicBezTo>
                    <a:pt x="417" y="1621"/>
                    <a:pt x="631" y="1704"/>
                    <a:pt x="845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19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1" y="549"/>
                    <a:pt x="1595" y="478"/>
                    <a:pt x="1572" y="418"/>
                  </a:cubicBezTo>
                  <a:cubicBezTo>
                    <a:pt x="1512" y="323"/>
                    <a:pt x="1441" y="239"/>
                    <a:pt x="1357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99" name="Google Shape;2699;p30"/>
            <p:cNvSpPr/>
            <p:nvPr/>
          </p:nvSpPr>
          <p:spPr>
            <a:xfrm>
              <a:off x="7844877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70" y="1"/>
                  </a:moveTo>
                  <a:cubicBezTo>
                    <a:pt x="764" y="1"/>
                    <a:pt x="757" y="1"/>
                    <a:pt x="751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4" y="1490"/>
                    <a:pt x="751" y="1489"/>
                  </a:cubicBezTo>
                  <a:cubicBezTo>
                    <a:pt x="1168" y="1454"/>
                    <a:pt x="1489" y="1156"/>
                    <a:pt x="1489" y="739"/>
                  </a:cubicBezTo>
                  <a:cubicBezTo>
                    <a:pt x="1489" y="364"/>
                    <a:pt x="1166" y="1"/>
                    <a:pt x="7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0" name="Google Shape;2700;p30"/>
            <p:cNvSpPr/>
            <p:nvPr/>
          </p:nvSpPr>
          <p:spPr>
            <a:xfrm>
              <a:off x="8222328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1" name="Google Shape;2701;p30"/>
            <p:cNvSpPr/>
            <p:nvPr/>
          </p:nvSpPr>
          <p:spPr>
            <a:xfrm>
              <a:off x="8203074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2" name="Google Shape;2702;p30"/>
            <p:cNvSpPr/>
            <p:nvPr/>
          </p:nvSpPr>
          <p:spPr>
            <a:xfrm>
              <a:off x="7856773" y="578376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2" y="0"/>
                  </a:moveTo>
                  <a:cubicBezTo>
                    <a:pt x="870" y="0"/>
                    <a:pt x="858" y="1"/>
                    <a:pt x="845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60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78"/>
                  </a:cubicBezTo>
                  <a:cubicBezTo>
                    <a:pt x="417" y="1621"/>
                    <a:pt x="631" y="1704"/>
                    <a:pt x="845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1" y="549"/>
                    <a:pt x="1595" y="478"/>
                    <a:pt x="1572" y="418"/>
                  </a:cubicBezTo>
                  <a:cubicBezTo>
                    <a:pt x="1512" y="323"/>
                    <a:pt x="1441" y="240"/>
                    <a:pt x="1357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3" name="Google Shape;2703;p30"/>
            <p:cNvSpPr/>
            <p:nvPr/>
          </p:nvSpPr>
          <p:spPr>
            <a:xfrm>
              <a:off x="7844877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70" y="0"/>
                  </a:moveTo>
                  <a:cubicBezTo>
                    <a:pt x="764" y="0"/>
                    <a:pt x="757" y="0"/>
                    <a:pt x="751" y="0"/>
                  </a:cubicBezTo>
                  <a:cubicBezTo>
                    <a:pt x="346" y="12"/>
                    <a:pt x="1" y="322"/>
                    <a:pt x="1" y="739"/>
                  </a:cubicBezTo>
                  <a:cubicBezTo>
                    <a:pt x="1" y="1125"/>
                    <a:pt x="335" y="1489"/>
                    <a:pt x="732" y="1489"/>
                  </a:cubicBezTo>
                  <a:cubicBezTo>
                    <a:pt x="738" y="1489"/>
                    <a:pt x="744" y="1489"/>
                    <a:pt x="751" y="1489"/>
                  </a:cubicBezTo>
                  <a:cubicBezTo>
                    <a:pt x="1168" y="1453"/>
                    <a:pt x="1489" y="1143"/>
                    <a:pt x="1489" y="739"/>
                  </a:cubicBezTo>
                  <a:cubicBezTo>
                    <a:pt x="1489" y="364"/>
                    <a:pt x="1166" y="0"/>
                    <a:pt x="7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4" name="Google Shape;2704;p30"/>
            <p:cNvSpPr/>
            <p:nvPr/>
          </p:nvSpPr>
          <p:spPr>
            <a:xfrm>
              <a:off x="8222328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5" name="Google Shape;2705;p30"/>
            <p:cNvSpPr/>
            <p:nvPr/>
          </p:nvSpPr>
          <p:spPr>
            <a:xfrm>
              <a:off x="8203074" y="487668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6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6" name="Google Shape;2706;p30"/>
            <p:cNvSpPr/>
            <p:nvPr/>
          </p:nvSpPr>
          <p:spPr>
            <a:xfrm>
              <a:off x="7856773" y="4686653"/>
              <a:ext cx="58553" cy="5903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2" y="1"/>
                  </a:moveTo>
                  <a:cubicBezTo>
                    <a:pt x="870" y="1"/>
                    <a:pt x="858" y="1"/>
                    <a:pt x="845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60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5" y="1252"/>
                    <a:pt x="155" y="1371"/>
                    <a:pt x="250" y="1466"/>
                  </a:cubicBezTo>
                  <a:cubicBezTo>
                    <a:pt x="417" y="1621"/>
                    <a:pt x="631" y="1716"/>
                    <a:pt x="845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19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1" y="550"/>
                    <a:pt x="1595" y="478"/>
                    <a:pt x="1572" y="419"/>
                  </a:cubicBezTo>
                  <a:cubicBezTo>
                    <a:pt x="1512" y="323"/>
                    <a:pt x="1441" y="240"/>
                    <a:pt x="1357" y="180"/>
                  </a:cubicBezTo>
                  <a:cubicBezTo>
                    <a:pt x="1235" y="80"/>
                    <a:pt x="1060" y="1"/>
                    <a:pt x="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7" name="Google Shape;2707;p30"/>
            <p:cNvSpPr/>
            <p:nvPr/>
          </p:nvSpPr>
          <p:spPr>
            <a:xfrm>
              <a:off x="8856032" y="707090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8"/>
                    <a:pt x="328" y="1273"/>
                    <a:pt x="655" y="1273"/>
                  </a:cubicBezTo>
                  <a:cubicBezTo>
                    <a:pt x="982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8" name="Google Shape;2708;p30"/>
            <p:cNvSpPr/>
            <p:nvPr/>
          </p:nvSpPr>
          <p:spPr>
            <a:xfrm>
              <a:off x="8509697" y="688087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82" y="0"/>
                  </a:moveTo>
                  <a:cubicBezTo>
                    <a:pt x="870" y="0"/>
                    <a:pt x="858" y="0"/>
                    <a:pt x="846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51" y="1478"/>
                  </a:cubicBezTo>
                  <a:cubicBezTo>
                    <a:pt x="417" y="1621"/>
                    <a:pt x="632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09" name="Google Shape;2709;p30"/>
            <p:cNvSpPr/>
            <p:nvPr/>
          </p:nvSpPr>
          <p:spPr>
            <a:xfrm>
              <a:off x="8498660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1"/>
                  </a:moveTo>
                  <a:cubicBezTo>
                    <a:pt x="751" y="1"/>
                    <a:pt x="745" y="1"/>
                    <a:pt x="738" y="1"/>
                  </a:cubicBezTo>
                  <a:cubicBezTo>
                    <a:pt x="333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19" y="1490"/>
                  </a:cubicBezTo>
                  <a:cubicBezTo>
                    <a:pt x="725" y="1490"/>
                    <a:pt x="732" y="1490"/>
                    <a:pt x="738" y="1489"/>
                  </a:cubicBezTo>
                  <a:cubicBezTo>
                    <a:pt x="1143" y="1454"/>
                    <a:pt x="1488" y="1156"/>
                    <a:pt x="1488" y="739"/>
                  </a:cubicBezTo>
                  <a:cubicBezTo>
                    <a:pt x="1488" y="364"/>
                    <a:pt x="1154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0" name="Google Shape;2710;p30"/>
            <p:cNvSpPr/>
            <p:nvPr/>
          </p:nvSpPr>
          <p:spPr>
            <a:xfrm>
              <a:off x="8875252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1" name="Google Shape;2711;p30"/>
            <p:cNvSpPr/>
            <p:nvPr/>
          </p:nvSpPr>
          <p:spPr>
            <a:xfrm>
              <a:off x="8856032" y="597379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59"/>
                    <a:pt x="328" y="1273"/>
                    <a:pt x="655" y="1273"/>
                  </a:cubicBezTo>
                  <a:cubicBezTo>
                    <a:pt x="982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2" name="Google Shape;2712;p30"/>
            <p:cNvSpPr/>
            <p:nvPr/>
          </p:nvSpPr>
          <p:spPr>
            <a:xfrm>
              <a:off x="8509697" y="578376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82" y="0"/>
                  </a:moveTo>
                  <a:cubicBezTo>
                    <a:pt x="870" y="0"/>
                    <a:pt x="858" y="1"/>
                    <a:pt x="846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51" y="1478"/>
                  </a:cubicBezTo>
                  <a:cubicBezTo>
                    <a:pt x="417" y="1621"/>
                    <a:pt x="632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60" y="0"/>
                    <a:pt x="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3" name="Google Shape;2713;p30"/>
            <p:cNvSpPr/>
            <p:nvPr/>
          </p:nvSpPr>
          <p:spPr>
            <a:xfrm>
              <a:off x="8498660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7" y="0"/>
                  </a:moveTo>
                  <a:cubicBezTo>
                    <a:pt x="751" y="0"/>
                    <a:pt x="745" y="0"/>
                    <a:pt x="738" y="0"/>
                  </a:cubicBezTo>
                  <a:cubicBezTo>
                    <a:pt x="333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19" y="1489"/>
                  </a:cubicBezTo>
                  <a:cubicBezTo>
                    <a:pt x="725" y="1489"/>
                    <a:pt x="732" y="1489"/>
                    <a:pt x="738" y="1489"/>
                  </a:cubicBezTo>
                  <a:cubicBezTo>
                    <a:pt x="1143" y="1453"/>
                    <a:pt x="1488" y="1143"/>
                    <a:pt x="1488" y="739"/>
                  </a:cubicBezTo>
                  <a:cubicBezTo>
                    <a:pt x="1488" y="364"/>
                    <a:pt x="1154" y="0"/>
                    <a:pt x="7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4" name="Google Shape;2714;p30"/>
            <p:cNvSpPr/>
            <p:nvPr/>
          </p:nvSpPr>
          <p:spPr>
            <a:xfrm>
              <a:off x="8875252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5" y="1501"/>
                  </a:cubicBezTo>
                  <a:cubicBezTo>
                    <a:pt x="1162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5" name="Google Shape;2715;p30"/>
            <p:cNvSpPr/>
            <p:nvPr/>
          </p:nvSpPr>
          <p:spPr>
            <a:xfrm>
              <a:off x="8856032" y="487668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2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6" name="Google Shape;2716;p30"/>
            <p:cNvSpPr/>
            <p:nvPr/>
          </p:nvSpPr>
          <p:spPr>
            <a:xfrm>
              <a:off x="8509697" y="4686653"/>
              <a:ext cx="58588" cy="5903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2" y="1"/>
                  </a:moveTo>
                  <a:cubicBezTo>
                    <a:pt x="870" y="1"/>
                    <a:pt x="858" y="1"/>
                    <a:pt x="846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6" y="1252"/>
                    <a:pt x="155" y="1371"/>
                    <a:pt x="251" y="1466"/>
                  </a:cubicBezTo>
                  <a:cubicBezTo>
                    <a:pt x="417" y="1621"/>
                    <a:pt x="632" y="1716"/>
                    <a:pt x="846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32" y="550"/>
                    <a:pt x="1596" y="478"/>
                    <a:pt x="1572" y="419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60" y="1"/>
                    <a:pt x="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7" name="Google Shape;2717;p30"/>
            <p:cNvSpPr/>
            <p:nvPr/>
          </p:nvSpPr>
          <p:spPr>
            <a:xfrm>
              <a:off x="9508955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5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8" name="Google Shape;2718;p30"/>
            <p:cNvSpPr/>
            <p:nvPr/>
          </p:nvSpPr>
          <p:spPr>
            <a:xfrm>
              <a:off x="9162621" y="688087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83" y="0"/>
                  </a:moveTo>
                  <a:cubicBezTo>
                    <a:pt x="871" y="0"/>
                    <a:pt x="858" y="0"/>
                    <a:pt x="846" y="1"/>
                  </a:cubicBezTo>
                  <a:cubicBezTo>
                    <a:pt x="703" y="1"/>
                    <a:pt x="572" y="49"/>
                    <a:pt x="430" y="120"/>
                  </a:cubicBezTo>
                  <a:cubicBezTo>
                    <a:pt x="275" y="204"/>
                    <a:pt x="72" y="430"/>
                    <a:pt x="49" y="608"/>
                  </a:cubicBezTo>
                  <a:lnTo>
                    <a:pt x="49" y="656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1"/>
                    <a:pt x="156" y="1370"/>
                    <a:pt x="251" y="1478"/>
                  </a:cubicBezTo>
                  <a:cubicBezTo>
                    <a:pt x="418" y="1621"/>
                    <a:pt x="632" y="1704"/>
                    <a:pt x="846" y="1704"/>
                  </a:cubicBezTo>
                  <a:cubicBezTo>
                    <a:pt x="1061" y="1704"/>
                    <a:pt x="1299" y="1621"/>
                    <a:pt x="1442" y="1478"/>
                  </a:cubicBezTo>
                  <a:cubicBezTo>
                    <a:pt x="1549" y="1370"/>
                    <a:pt x="1620" y="1251"/>
                    <a:pt x="1656" y="1097"/>
                  </a:cubicBezTo>
                  <a:cubicBezTo>
                    <a:pt x="1704" y="954"/>
                    <a:pt x="1704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61" y="418"/>
                  </a:cubicBezTo>
                  <a:cubicBezTo>
                    <a:pt x="1501" y="323"/>
                    <a:pt x="1442" y="239"/>
                    <a:pt x="1358" y="180"/>
                  </a:cubicBezTo>
                  <a:cubicBezTo>
                    <a:pt x="1236" y="80"/>
                    <a:pt x="1061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19" name="Google Shape;2719;p30"/>
            <p:cNvSpPr/>
            <p:nvPr/>
          </p:nvSpPr>
          <p:spPr>
            <a:xfrm>
              <a:off x="9151584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34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20" y="1490"/>
                  </a:cubicBezTo>
                  <a:cubicBezTo>
                    <a:pt x="726" y="1490"/>
                    <a:pt x="732" y="1490"/>
                    <a:pt x="739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0" name="Google Shape;2720;p30"/>
            <p:cNvSpPr/>
            <p:nvPr/>
          </p:nvSpPr>
          <p:spPr>
            <a:xfrm>
              <a:off x="9528210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1" name="Google Shape;2721;p30"/>
            <p:cNvSpPr/>
            <p:nvPr/>
          </p:nvSpPr>
          <p:spPr>
            <a:xfrm>
              <a:off x="9508955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5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2" name="Google Shape;2722;p30"/>
            <p:cNvSpPr/>
            <p:nvPr/>
          </p:nvSpPr>
          <p:spPr>
            <a:xfrm>
              <a:off x="9162621" y="578376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83" y="0"/>
                  </a:moveTo>
                  <a:cubicBezTo>
                    <a:pt x="871" y="0"/>
                    <a:pt x="858" y="1"/>
                    <a:pt x="846" y="2"/>
                  </a:cubicBezTo>
                  <a:cubicBezTo>
                    <a:pt x="703" y="2"/>
                    <a:pt x="572" y="49"/>
                    <a:pt x="430" y="121"/>
                  </a:cubicBezTo>
                  <a:cubicBezTo>
                    <a:pt x="275" y="192"/>
                    <a:pt x="72" y="430"/>
                    <a:pt x="49" y="609"/>
                  </a:cubicBezTo>
                  <a:lnTo>
                    <a:pt x="49" y="656"/>
                  </a:lnTo>
                  <a:cubicBezTo>
                    <a:pt x="1" y="799"/>
                    <a:pt x="1" y="954"/>
                    <a:pt x="49" y="1097"/>
                  </a:cubicBezTo>
                  <a:cubicBezTo>
                    <a:pt x="96" y="1252"/>
                    <a:pt x="156" y="1371"/>
                    <a:pt x="251" y="1478"/>
                  </a:cubicBezTo>
                  <a:cubicBezTo>
                    <a:pt x="418" y="1621"/>
                    <a:pt x="632" y="1704"/>
                    <a:pt x="846" y="1704"/>
                  </a:cubicBezTo>
                  <a:cubicBezTo>
                    <a:pt x="1061" y="1704"/>
                    <a:pt x="1299" y="1621"/>
                    <a:pt x="1442" y="1478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704" y="954"/>
                    <a:pt x="1704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61" y="418"/>
                  </a:cubicBezTo>
                  <a:cubicBezTo>
                    <a:pt x="1501" y="323"/>
                    <a:pt x="1442" y="240"/>
                    <a:pt x="1358" y="180"/>
                  </a:cubicBezTo>
                  <a:cubicBezTo>
                    <a:pt x="1236" y="80"/>
                    <a:pt x="1061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3" name="Google Shape;2723;p30"/>
            <p:cNvSpPr/>
            <p:nvPr/>
          </p:nvSpPr>
          <p:spPr>
            <a:xfrm>
              <a:off x="9151584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34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43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4" name="Google Shape;2724;p30"/>
            <p:cNvSpPr/>
            <p:nvPr/>
          </p:nvSpPr>
          <p:spPr>
            <a:xfrm>
              <a:off x="9528210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5" name="Google Shape;2725;p30"/>
            <p:cNvSpPr/>
            <p:nvPr/>
          </p:nvSpPr>
          <p:spPr>
            <a:xfrm>
              <a:off x="9508955" y="487668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6" name="Google Shape;2726;p30"/>
            <p:cNvSpPr/>
            <p:nvPr/>
          </p:nvSpPr>
          <p:spPr>
            <a:xfrm>
              <a:off x="9162621" y="4686653"/>
              <a:ext cx="58588" cy="59035"/>
            </a:xfrm>
            <a:custGeom>
              <a:avLst/>
              <a:gdLst/>
              <a:ahLst/>
              <a:cxnLst/>
              <a:rect l="l" t="t" r="r" b="b"/>
              <a:pathLst>
                <a:path w="1704" h="1717" extrusionOk="0">
                  <a:moveTo>
                    <a:pt x="883" y="1"/>
                  </a:moveTo>
                  <a:cubicBezTo>
                    <a:pt x="871" y="1"/>
                    <a:pt x="858" y="1"/>
                    <a:pt x="846" y="2"/>
                  </a:cubicBezTo>
                  <a:cubicBezTo>
                    <a:pt x="703" y="2"/>
                    <a:pt x="572" y="38"/>
                    <a:pt x="430" y="121"/>
                  </a:cubicBezTo>
                  <a:cubicBezTo>
                    <a:pt x="275" y="192"/>
                    <a:pt x="72" y="431"/>
                    <a:pt x="49" y="609"/>
                  </a:cubicBezTo>
                  <a:lnTo>
                    <a:pt x="49" y="657"/>
                  </a:lnTo>
                  <a:cubicBezTo>
                    <a:pt x="1" y="800"/>
                    <a:pt x="1" y="954"/>
                    <a:pt x="49" y="1097"/>
                  </a:cubicBezTo>
                  <a:cubicBezTo>
                    <a:pt x="96" y="1252"/>
                    <a:pt x="156" y="1371"/>
                    <a:pt x="251" y="1466"/>
                  </a:cubicBezTo>
                  <a:cubicBezTo>
                    <a:pt x="418" y="1621"/>
                    <a:pt x="632" y="1716"/>
                    <a:pt x="846" y="1716"/>
                  </a:cubicBezTo>
                  <a:cubicBezTo>
                    <a:pt x="1061" y="1716"/>
                    <a:pt x="1299" y="1621"/>
                    <a:pt x="1442" y="1466"/>
                  </a:cubicBezTo>
                  <a:cubicBezTo>
                    <a:pt x="1549" y="1371"/>
                    <a:pt x="1620" y="1252"/>
                    <a:pt x="1656" y="1097"/>
                  </a:cubicBezTo>
                  <a:cubicBezTo>
                    <a:pt x="1704" y="954"/>
                    <a:pt x="1704" y="800"/>
                    <a:pt x="1656" y="657"/>
                  </a:cubicBezTo>
                  <a:lnTo>
                    <a:pt x="1656" y="609"/>
                  </a:lnTo>
                  <a:cubicBezTo>
                    <a:pt x="1632" y="550"/>
                    <a:pt x="1596" y="478"/>
                    <a:pt x="1561" y="419"/>
                  </a:cubicBezTo>
                  <a:cubicBezTo>
                    <a:pt x="1501" y="323"/>
                    <a:pt x="1442" y="240"/>
                    <a:pt x="1358" y="180"/>
                  </a:cubicBezTo>
                  <a:cubicBezTo>
                    <a:pt x="1236" y="80"/>
                    <a:pt x="1061" y="1"/>
                    <a:pt x="8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7" name="Google Shape;2727;p30"/>
            <p:cNvSpPr/>
            <p:nvPr/>
          </p:nvSpPr>
          <p:spPr>
            <a:xfrm>
              <a:off x="10161914" y="707090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1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12" y="1058"/>
                    <a:pt x="339" y="1273"/>
                    <a:pt x="664" y="1273"/>
                  </a:cubicBezTo>
                  <a:cubicBezTo>
                    <a:pt x="988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8" name="Google Shape;2728;p30"/>
            <p:cNvSpPr/>
            <p:nvPr/>
          </p:nvSpPr>
          <p:spPr>
            <a:xfrm>
              <a:off x="9815579" y="688087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80" y="0"/>
                  </a:moveTo>
                  <a:cubicBezTo>
                    <a:pt x="869" y="0"/>
                    <a:pt x="857" y="0"/>
                    <a:pt x="846" y="1"/>
                  </a:cubicBezTo>
                  <a:cubicBezTo>
                    <a:pt x="703" y="1"/>
                    <a:pt x="572" y="49"/>
                    <a:pt x="429" y="120"/>
                  </a:cubicBezTo>
                  <a:cubicBezTo>
                    <a:pt x="274" y="204"/>
                    <a:pt x="72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50" y="1478"/>
                  </a:cubicBezTo>
                  <a:cubicBezTo>
                    <a:pt x="417" y="1621"/>
                    <a:pt x="631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0"/>
                    <a:pt x="1620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39"/>
                    <a:pt x="1358" y="180"/>
                  </a:cubicBezTo>
                  <a:cubicBezTo>
                    <a:pt x="1235" y="80"/>
                    <a:pt x="1050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29" name="Google Shape;2729;p30"/>
            <p:cNvSpPr/>
            <p:nvPr/>
          </p:nvSpPr>
          <p:spPr>
            <a:xfrm>
              <a:off x="9804507" y="628320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1"/>
                  </a:moveTo>
                  <a:cubicBezTo>
                    <a:pt x="752" y="1"/>
                    <a:pt x="746" y="1"/>
                    <a:pt x="739" y="1"/>
                  </a:cubicBezTo>
                  <a:cubicBezTo>
                    <a:pt x="334" y="13"/>
                    <a:pt x="1" y="323"/>
                    <a:pt x="1" y="739"/>
                  </a:cubicBezTo>
                  <a:cubicBezTo>
                    <a:pt x="1" y="1126"/>
                    <a:pt x="324" y="1490"/>
                    <a:pt x="720" y="1490"/>
                  </a:cubicBezTo>
                  <a:cubicBezTo>
                    <a:pt x="726" y="1490"/>
                    <a:pt x="733" y="1490"/>
                    <a:pt x="739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0" name="Google Shape;2730;p30"/>
            <p:cNvSpPr/>
            <p:nvPr/>
          </p:nvSpPr>
          <p:spPr>
            <a:xfrm>
              <a:off x="10181133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7" y="1251"/>
                    <a:pt x="394" y="1501"/>
                    <a:pt x="779" y="1501"/>
                  </a:cubicBezTo>
                  <a:cubicBezTo>
                    <a:pt x="1165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1" name="Google Shape;2731;p30"/>
            <p:cNvSpPr/>
            <p:nvPr/>
          </p:nvSpPr>
          <p:spPr>
            <a:xfrm>
              <a:off x="10161914" y="597379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12" y="1059"/>
                    <a:pt x="339" y="1273"/>
                    <a:pt x="664" y="1273"/>
                  </a:cubicBezTo>
                  <a:cubicBezTo>
                    <a:pt x="988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2" name="Google Shape;2732;p30"/>
            <p:cNvSpPr/>
            <p:nvPr/>
          </p:nvSpPr>
          <p:spPr>
            <a:xfrm>
              <a:off x="9815579" y="578376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80" y="0"/>
                  </a:moveTo>
                  <a:cubicBezTo>
                    <a:pt x="869" y="0"/>
                    <a:pt x="857" y="1"/>
                    <a:pt x="846" y="2"/>
                  </a:cubicBezTo>
                  <a:cubicBezTo>
                    <a:pt x="703" y="2"/>
                    <a:pt x="572" y="49"/>
                    <a:pt x="429" y="121"/>
                  </a:cubicBezTo>
                  <a:cubicBezTo>
                    <a:pt x="274" y="192"/>
                    <a:pt x="72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50" y="1478"/>
                  </a:cubicBezTo>
                  <a:cubicBezTo>
                    <a:pt x="417" y="1621"/>
                    <a:pt x="631" y="1704"/>
                    <a:pt x="846" y="1704"/>
                  </a:cubicBezTo>
                  <a:cubicBezTo>
                    <a:pt x="1060" y="1704"/>
                    <a:pt x="1298" y="1621"/>
                    <a:pt x="1441" y="1478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20" y="549"/>
                    <a:pt x="1596" y="478"/>
                    <a:pt x="1560" y="418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50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3" name="Google Shape;2733;p30"/>
            <p:cNvSpPr/>
            <p:nvPr/>
          </p:nvSpPr>
          <p:spPr>
            <a:xfrm>
              <a:off x="9804507" y="5186128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0"/>
                  </a:moveTo>
                  <a:cubicBezTo>
                    <a:pt x="752" y="0"/>
                    <a:pt x="746" y="0"/>
                    <a:pt x="739" y="0"/>
                  </a:cubicBezTo>
                  <a:cubicBezTo>
                    <a:pt x="334" y="12"/>
                    <a:pt x="1" y="322"/>
                    <a:pt x="1" y="739"/>
                  </a:cubicBezTo>
                  <a:cubicBezTo>
                    <a:pt x="1" y="1125"/>
                    <a:pt x="324" y="1489"/>
                    <a:pt x="720" y="1489"/>
                  </a:cubicBezTo>
                  <a:cubicBezTo>
                    <a:pt x="726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9"/>
                  </a:cubicBezTo>
                  <a:cubicBezTo>
                    <a:pt x="1489" y="364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4" name="Google Shape;2734;p30"/>
            <p:cNvSpPr/>
            <p:nvPr/>
          </p:nvSpPr>
          <p:spPr>
            <a:xfrm>
              <a:off x="10181133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5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7" y="1251"/>
                    <a:pt x="394" y="1501"/>
                    <a:pt x="779" y="1501"/>
                  </a:cubicBezTo>
                  <a:cubicBezTo>
                    <a:pt x="1165" y="1501"/>
                    <a:pt x="1549" y="1251"/>
                    <a:pt x="1549" y="751"/>
                  </a:cubicBezTo>
                  <a:cubicBezTo>
                    <a:pt x="1549" y="251"/>
                    <a:pt x="1162" y="1"/>
                    <a:pt x="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5" name="Google Shape;2735;p30"/>
            <p:cNvSpPr/>
            <p:nvPr/>
          </p:nvSpPr>
          <p:spPr>
            <a:xfrm>
              <a:off x="10161914" y="4876685"/>
              <a:ext cx="45041" cy="43184"/>
            </a:xfrm>
            <a:custGeom>
              <a:avLst/>
              <a:gdLst/>
              <a:ahLst/>
              <a:cxnLst/>
              <a:rect l="l" t="t" r="r" b="b"/>
              <a:pathLst>
                <a:path w="1310" h="1256" extrusionOk="0">
                  <a:moveTo>
                    <a:pt x="651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12" y="1047"/>
                    <a:pt x="339" y="1255"/>
                    <a:pt x="664" y="1255"/>
                  </a:cubicBezTo>
                  <a:cubicBezTo>
                    <a:pt x="988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6" name="Google Shape;2736;p30"/>
            <p:cNvSpPr/>
            <p:nvPr/>
          </p:nvSpPr>
          <p:spPr>
            <a:xfrm>
              <a:off x="9815579" y="4686653"/>
              <a:ext cx="58553" cy="59035"/>
            </a:xfrm>
            <a:custGeom>
              <a:avLst/>
              <a:gdLst/>
              <a:ahLst/>
              <a:cxnLst/>
              <a:rect l="l" t="t" r="r" b="b"/>
              <a:pathLst>
                <a:path w="1703" h="1717" extrusionOk="0">
                  <a:moveTo>
                    <a:pt x="880" y="1"/>
                  </a:moveTo>
                  <a:cubicBezTo>
                    <a:pt x="869" y="1"/>
                    <a:pt x="857" y="1"/>
                    <a:pt x="846" y="2"/>
                  </a:cubicBezTo>
                  <a:cubicBezTo>
                    <a:pt x="703" y="2"/>
                    <a:pt x="572" y="38"/>
                    <a:pt x="429" y="121"/>
                  </a:cubicBezTo>
                  <a:cubicBezTo>
                    <a:pt x="274" y="192"/>
                    <a:pt x="72" y="431"/>
                    <a:pt x="48" y="609"/>
                  </a:cubicBezTo>
                  <a:lnTo>
                    <a:pt x="48" y="657"/>
                  </a:lnTo>
                  <a:cubicBezTo>
                    <a:pt x="0" y="800"/>
                    <a:pt x="0" y="954"/>
                    <a:pt x="48" y="1097"/>
                  </a:cubicBezTo>
                  <a:cubicBezTo>
                    <a:pt x="96" y="1252"/>
                    <a:pt x="155" y="1371"/>
                    <a:pt x="250" y="1466"/>
                  </a:cubicBezTo>
                  <a:cubicBezTo>
                    <a:pt x="417" y="1621"/>
                    <a:pt x="631" y="1716"/>
                    <a:pt x="846" y="1716"/>
                  </a:cubicBezTo>
                  <a:cubicBezTo>
                    <a:pt x="1060" y="1716"/>
                    <a:pt x="1298" y="1621"/>
                    <a:pt x="1441" y="1466"/>
                  </a:cubicBezTo>
                  <a:cubicBezTo>
                    <a:pt x="1548" y="1371"/>
                    <a:pt x="1620" y="1252"/>
                    <a:pt x="1655" y="1097"/>
                  </a:cubicBezTo>
                  <a:cubicBezTo>
                    <a:pt x="1703" y="954"/>
                    <a:pt x="1703" y="800"/>
                    <a:pt x="1655" y="657"/>
                  </a:cubicBezTo>
                  <a:lnTo>
                    <a:pt x="1655" y="609"/>
                  </a:lnTo>
                  <a:cubicBezTo>
                    <a:pt x="1620" y="550"/>
                    <a:pt x="1596" y="478"/>
                    <a:pt x="1560" y="419"/>
                  </a:cubicBezTo>
                  <a:cubicBezTo>
                    <a:pt x="1501" y="323"/>
                    <a:pt x="1441" y="240"/>
                    <a:pt x="1358" y="180"/>
                  </a:cubicBezTo>
                  <a:cubicBezTo>
                    <a:pt x="1235" y="80"/>
                    <a:pt x="1050" y="1"/>
                    <a:pt x="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7" name="Google Shape;2737;p30"/>
            <p:cNvSpPr/>
            <p:nvPr/>
          </p:nvSpPr>
          <p:spPr>
            <a:xfrm>
              <a:off x="10815662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0" y="1058"/>
                    <a:pt x="328" y="1273"/>
                    <a:pt x="655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8" name="Google Shape;2738;p30"/>
            <p:cNvSpPr/>
            <p:nvPr/>
          </p:nvSpPr>
          <p:spPr>
            <a:xfrm>
              <a:off x="10468915" y="688087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92" y="0"/>
                  </a:moveTo>
                  <a:cubicBezTo>
                    <a:pt x="881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5" y="204"/>
                    <a:pt x="60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1"/>
                    <a:pt x="156" y="1370"/>
                    <a:pt x="263" y="1478"/>
                  </a:cubicBezTo>
                  <a:cubicBezTo>
                    <a:pt x="418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0"/>
                    <a:pt x="1632" y="1251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39"/>
                    <a:pt x="1358" y="180"/>
                  </a:cubicBezTo>
                  <a:cubicBezTo>
                    <a:pt x="1236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39" name="Google Shape;2739;p30"/>
            <p:cNvSpPr/>
            <p:nvPr/>
          </p:nvSpPr>
          <p:spPr>
            <a:xfrm>
              <a:off x="10457465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9" y="1"/>
                  </a:cubicBezTo>
                  <a:cubicBezTo>
                    <a:pt x="334" y="13"/>
                    <a:pt x="0" y="323"/>
                    <a:pt x="0" y="739"/>
                  </a:cubicBezTo>
                  <a:cubicBezTo>
                    <a:pt x="0" y="1126"/>
                    <a:pt x="323" y="1490"/>
                    <a:pt x="720" y="1490"/>
                  </a:cubicBezTo>
                  <a:cubicBezTo>
                    <a:pt x="726" y="1490"/>
                    <a:pt x="732" y="1490"/>
                    <a:pt x="739" y="1489"/>
                  </a:cubicBezTo>
                  <a:cubicBezTo>
                    <a:pt x="1155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40" name="Google Shape;2740;p30"/>
            <p:cNvSpPr/>
            <p:nvPr/>
          </p:nvSpPr>
          <p:spPr>
            <a:xfrm>
              <a:off x="10834504" y="656036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41" name="Google Shape;2741;p30"/>
            <p:cNvSpPr/>
            <p:nvPr/>
          </p:nvSpPr>
          <p:spPr>
            <a:xfrm>
              <a:off x="10815662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59"/>
                    <a:pt x="328" y="1273"/>
                    <a:pt x="655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42" name="Google Shape;2742;p30"/>
            <p:cNvSpPr/>
            <p:nvPr/>
          </p:nvSpPr>
          <p:spPr>
            <a:xfrm>
              <a:off x="10468915" y="578376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92" y="0"/>
                  </a:moveTo>
                  <a:cubicBezTo>
                    <a:pt x="881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60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8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6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43" name="Google Shape;2743;p30"/>
            <p:cNvSpPr/>
            <p:nvPr/>
          </p:nvSpPr>
          <p:spPr>
            <a:xfrm>
              <a:off x="10457465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9" y="0"/>
                  </a:cubicBezTo>
                  <a:cubicBezTo>
                    <a:pt x="334" y="12"/>
                    <a:pt x="0" y="322"/>
                    <a:pt x="0" y="739"/>
                  </a:cubicBezTo>
                  <a:cubicBezTo>
                    <a:pt x="0" y="1125"/>
                    <a:pt x="323" y="1489"/>
                    <a:pt x="720" y="1489"/>
                  </a:cubicBezTo>
                  <a:cubicBezTo>
                    <a:pt x="726" y="1489"/>
                    <a:pt x="732" y="1489"/>
                    <a:pt x="739" y="1489"/>
                  </a:cubicBezTo>
                  <a:cubicBezTo>
                    <a:pt x="1155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44" name="Google Shape;2744;p30"/>
            <p:cNvSpPr/>
            <p:nvPr/>
          </p:nvSpPr>
          <p:spPr>
            <a:xfrm>
              <a:off x="10834504" y="546325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45" name="Google Shape;2745;p30"/>
            <p:cNvSpPr/>
            <p:nvPr/>
          </p:nvSpPr>
          <p:spPr>
            <a:xfrm>
              <a:off x="10815662" y="4876685"/>
              <a:ext cx="45075" cy="43184"/>
            </a:xfrm>
            <a:custGeom>
              <a:avLst/>
              <a:gdLst/>
              <a:ahLst/>
              <a:cxnLst/>
              <a:rect l="l" t="t" r="r" b="b"/>
              <a:pathLst>
                <a:path w="1311" h="1256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0" y="1047"/>
                    <a:pt x="328" y="1255"/>
                    <a:pt x="655" y="1255"/>
                  </a:cubicBezTo>
                  <a:cubicBezTo>
                    <a:pt x="983" y="1255"/>
                    <a:pt x="1310" y="1047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46" name="Google Shape;2746;p30"/>
            <p:cNvSpPr/>
            <p:nvPr/>
          </p:nvSpPr>
          <p:spPr>
            <a:xfrm>
              <a:off x="11468586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1" y="1058"/>
                    <a:pt x="1311" y="630"/>
                  </a:cubicBezTo>
                  <a:cubicBezTo>
                    <a:pt x="1311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47" name="Google Shape;2747;p30"/>
            <p:cNvSpPr/>
            <p:nvPr/>
          </p:nvSpPr>
          <p:spPr>
            <a:xfrm>
              <a:off x="11121873" y="6880876"/>
              <a:ext cx="58553" cy="58588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92" y="0"/>
                  </a:moveTo>
                  <a:cubicBezTo>
                    <a:pt x="880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4" y="204"/>
                    <a:pt x="84" y="430"/>
                    <a:pt x="48" y="608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1"/>
                    <a:pt x="155" y="1370"/>
                    <a:pt x="262" y="1478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78"/>
                  </a:cubicBezTo>
                  <a:cubicBezTo>
                    <a:pt x="1548" y="1370"/>
                    <a:pt x="1631" y="1251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8"/>
                  </a:lnTo>
                  <a:cubicBezTo>
                    <a:pt x="1631" y="549"/>
                    <a:pt x="1596" y="478"/>
                    <a:pt x="1572" y="418"/>
                  </a:cubicBezTo>
                  <a:cubicBezTo>
                    <a:pt x="1512" y="323"/>
                    <a:pt x="1453" y="239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48" name="Google Shape;2748;p30"/>
            <p:cNvSpPr/>
            <p:nvPr/>
          </p:nvSpPr>
          <p:spPr>
            <a:xfrm>
              <a:off x="11110802" y="6283205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1"/>
                  </a:moveTo>
                  <a:cubicBezTo>
                    <a:pt x="752" y="1"/>
                    <a:pt x="745" y="1"/>
                    <a:pt x="739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20" y="1490"/>
                  </a:cubicBezTo>
                  <a:cubicBezTo>
                    <a:pt x="727" y="1490"/>
                    <a:pt x="733" y="1490"/>
                    <a:pt x="739" y="1489"/>
                  </a:cubicBezTo>
                  <a:cubicBezTo>
                    <a:pt x="1144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49" name="Google Shape;2749;p30"/>
            <p:cNvSpPr/>
            <p:nvPr/>
          </p:nvSpPr>
          <p:spPr>
            <a:xfrm>
              <a:off x="11487428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50" name="Google Shape;2750;p30"/>
            <p:cNvSpPr/>
            <p:nvPr/>
          </p:nvSpPr>
          <p:spPr>
            <a:xfrm>
              <a:off x="11468586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1" y="1059"/>
                    <a:pt x="1311" y="630"/>
                  </a:cubicBezTo>
                  <a:cubicBezTo>
                    <a:pt x="1311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51" name="Google Shape;2751;p30"/>
            <p:cNvSpPr/>
            <p:nvPr/>
          </p:nvSpPr>
          <p:spPr>
            <a:xfrm>
              <a:off x="11121873" y="5783764"/>
              <a:ext cx="58553" cy="58622"/>
            </a:xfrm>
            <a:custGeom>
              <a:avLst/>
              <a:gdLst/>
              <a:ahLst/>
              <a:cxnLst/>
              <a:rect l="l" t="t" r="r" b="b"/>
              <a:pathLst>
                <a:path w="1703" h="1705" extrusionOk="0">
                  <a:moveTo>
                    <a:pt x="892" y="0"/>
                  </a:moveTo>
                  <a:cubicBezTo>
                    <a:pt x="880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4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0" y="799"/>
                    <a:pt x="0" y="954"/>
                    <a:pt x="48" y="1097"/>
                  </a:cubicBezTo>
                  <a:cubicBezTo>
                    <a:pt x="96" y="1252"/>
                    <a:pt x="155" y="1371"/>
                    <a:pt x="262" y="1478"/>
                  </a:cubicBezTo>
                  <a:cubicBezTo>
                    <a:pt x="417" y="1621"/>
                    <a:pt x="631" y="1704"/>
                    <a:pt x="858" y="1704"/>
                  </a:cubicBezTo>
                  <a:cubicBezTo>
                    <a:pt x="1060" y="1704"/>
                    <a:pt x="1298" y="1621"/>
                    <a:pt x="1453" y="1478"/>
                  </a:cubicBezTo>
                  <a:cubicBezTo>
                    <a:pt x="1548" y="1371"/>
                    <a:pt x="1631" y="1252"/>
                    <a:pt x="1655" y="1097"/>
                  </a:cubicBezTo>
                  <a:cubicBezTo>
                    <a:pt x="1703" y="954"/>
                    <a:pt x="1703" y="799"/>
                    <a:pt x="1655" y="656"/>
                  </a:cubicBezTo>
                  <a:lnTo>
                    <a:pt x="1655" y="609"/>
                  </a:lnTo>
                  <a:cubicBezTo>
                    <a:pt x="1631" y="549"/>
                    <a:pt x="1596" y="478"/>
                    <a:pt x="1572" y="418"/>
                  </a:cubicBezTo>
                  <a:cubicBezTo>
                    <a:pt x="1512" y="323"/>
                    <a:pt x="1453" y="240"/>
                    <a:pt x="1358" y="180"/>
                  </a:cubicBezTo>
                  <a:cubicBezTo>
                    <a:pt x="1235" y="80"/>
                    <a:pt x="1060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52" name="Google Shape;2752;p30"/>
            <p:cNvSpPr/>
            <p:nvPr/>
          </p:nvSpPr>
          <p:spPr>
            <a:xfrm>
              <a:off x="11110802" y="5186128"/>
              <a:ext cx="51230" cy="51230"/>
            </a:xfrm>
            <a:custGeom>
              <a:avLst/>
              <a:gdLst/>
              <a:ahLst/>
              <a:cxnLst/>
              <a:rect l="l" t="t" r="r" b="b"/>
              <a:pathLst>
                <a:path w="1490" h="1490" extrusionOk="0">
                  <a:moveTo>
                    <a:pt x="758" y="0"/>
                  </a:moveTo>
                  <a:cubicBezTo>
                    <a:pt x="752" y="0"/>
                    <a:pt x="745" y="0"/>
                    <a:pt x="739" y="0"/>
                  </a:cubicBezTo>
                  <a:cubicBezTo>
                    <a:pt x="346" y="12"/>
                    <a:pt x="1" y="322"/>
                    <a:pt x="1" y="739"/>
                  </a:cubicBezTo>
                  <a:cubicBezTo>
                    <a:pt x="1" y="1125"/>
                    <a:pt x="335" y="1489"/>
                    <a:pt x="720" y="1489"/>
                  </a:cubicBezTo>
                  <a:cubicBezTo>
                    <a:pt x="727" y="1489"/>
                    <a:pt x="733" y="1489"/>
                    <a:pt x="739" y="1489"/>
                  </a:cubicBezTo>
                  <a:cubicBezTo>
                    <a:pt x="1144" y="1453"/>
                    <a:pt x="1489" y="1143"/>
                    <a:pt x="1489" y="739"/>
                  </a:cubicBezTo>
                  <a:cubicBezTo>
                    <a:pt x="1489" y="364"/>
                    <a:pt x="1155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53" name="Google Shape;2753;p30"/>
            <p:cNvSpPr/>
            <p:nvPr/>
          </p:nvSpPr>
          <p:spPr>
            <a:xfrm>
              <a:off x="11487428" y="5463251"/>
              <a:ext cx="53258" cy="51643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774" y="1"/>
                  </a:moveTo>
                  <a:cubicBezTo>
                    <a:pt x="388" y="1"/>
                    <a:pt x="1" y="251"/>
                    <a:pt x="1" y="751"/>
                  </a:cubicBezTo>
                  <a:cubicBezTo>
                    <a:pt x="1" y="1251"/>
                    <a:pt x="388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54" name="Google Shape;2754;p30"/>
            <p:cNvSpPr/>
            <p:nvPr/>
          </p:nvSpPr>
          <p:spPr>
            <a:xfrm>
              <a:off x="12121544" y="7070908"/>
              <a:ext cx="45041" cy="43769"/>
            </a:xfrm>
            <a:custGeom>
              <a:avLst/>
              <a:gdLst/>
              <a:ahLst/>
              <a:cxnLst/>
              <a:rect l="l" t="t" r="r" b="b"/>
              <a:pathLst>
                <a:path w="1310" h="1273" extrusionOk="0">
                  <a:moveTo>
                    <a:pt x="652" y="0"/>
                  </a:moveTo>
                  <a:cubicBezTo>
                    <a:pt x="325" y="0"/>
                    <a:pt x="0" y="209"/>
                    <a:pt x="0" y="630"/>
                  </a:cubicBezTo>
                  <a:cubicBezTo>
                    <a:pt x="6" y="1058"/>
                    <a:pt x="334" y="1273"/>
                    <a:pt x="660" y="1273"/>
                  </a:cubicBezTo>
                  <a:cubicBezTo>
                    <a:pt x="986" y="1273"/>
                    <a:pt x="1310" y="1058"/>
                    <a:pt x="1310" y="630"/>
                  </a:cubicBezTo>
                  <a:cubicBezTo>
                    <a:pt x="1310" y="212"/>
                    <a:pt x="980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55" name="Google Shape;2755;p30"/>
            <p:cNvSpPr/>
            <p:nvPr/>
          </p:nvSpPr>
          <p:spPr>
            <a:xfrm>
              <a:off x="11774797" y="6880876"/>
              <a:ext cx="58588" cy="58588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892" y="0"/>
                  </a:moveTo>
                  <a:cubicBezTo>
                    <a:pt x="881" y="0"/>
                    <a:pt x="869" y="0"/>
                    <a:pt x="858" y="1"/>
                  </a:cubicBezTo>
                  <a:cubicBezTo>
                    <a:pt x="703" y="1"/>
                    <a:pt x="572" y="49"/>
                    <a:pt x="441" y="120"/>
                  </a:cubicBezTo>
                  <a:cubicBezTo>
                    <a:pt x="275" y="204"/>
                    <a:pt x="84" y="430"/>
                    <a:pt x="48" y="608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1"/>
                    <a:pt x="156" y="1370"/>
                    <a:pt x="263" y="1478"/>
                  </a:cubicBezTo>
                  <a:cubicBezTo>
                    <a:pt x="417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0"/>
                    <a:pt x="1632" y="1251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8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39"/>
                    <a:pt x="1358" y="180"/>
                  </a:cubicBezTo>
                  <a:cubicBezTo>
                    <a:pt x="1235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56" name="Google Shape;2756;p30"/>
            <p:cNvSpPr/>
            <p:nvPr/>
          </p:nvSpPr>
          <p:spPr>
            <a:xfrm>
              <a:off x="11763760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1" y="1"/>
                    <a:pt x="745" y="1"/>
                    <a:pt x="738" y="1"/>
                  </a:cubicBezTo>
                  <a:cubicBezTo>
                    <a:pt x="346" y="13"/>
                    <a:pt x="0" y="323"/>
                    <a:pt x="0" y="739"/>
                  </a:cubicBezTo>
                  <a:cubicBezTo>
                    <a:pt x="0" y="1126"/>
                    <a:pt x="335" y="1490"/>
                    <a:pt x="720" y="1490"/>
                  </a:cubicBezTo>
                  <a:cubicBezTo>
                    <a:pt x="726" y="1490"/>
                    <a:pt x="732" y="1490"/>
                    <a:pt x="738" y="1489"/>
                  </a:cubicBezTo>
                  <a:cubicBezTo>
                    <a:pt x="1143" y="1454"/>
                    <a:pt x="1489" y="1156"/>
                    <a:pt x="1489" y="739"/>
                  </a:cubicBezTo>
                  <a:cubicBezTo>
                    <a:pt x="1489" y="364"/>
                    <a:pt x="11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57" name="Google Shape;2757;p30"/>
            <p:cNvSpPr/>
            <p:nvPr/>
          </p:nvSpPr>
          <p:spPr>
            <a:xfrm>
              <a:off x="12140386" y="6560362"/>
              <a:ext cx="53224" cy="51608"/>
            </a:xfrm>
            <a:custGeom>
              <a:avLst/>
              <a:gdLst/>
              <a:ahLst/>
              <a:cxnLst/>
              <a:rect l="l" t="t" r="r" b="b"/>
              <a:pathLst>
                <a:path w="1548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58" name="Google Shape;2758;p30"/>
            <p:cNvSpPr/>
            <p:nvPr/>
          </p:nvSpPr>
          <p:spPr>
            <a:xfrm>
              <a:off x="12121544" y="5973796"/>
              <a:ext cx="45041" cy="43803"/>
            </a:xfrm>
            <a:custGeom>
              <a:avLst/>
              <a:gdLst/>
              <a:ahLst/>
              <a:cxnLst/>
              <a:rect l="l" t="t" r="r" b="b"/>
              <a:pathLst>
                <a:path w="1310" h="1274" extrusionOk="0">
                  <a:moveTo>
                    <a:pt x="652" y="1"/>
                  </a:moveTo>
                  <a:cubicBezTo>
                    <a:pt x="325" y="1"/>
                    <a:pt x="0" y="209"/>
                    <a:pt x="0" y="630"/>
                  </a:cubicBezTo>
                  <a:cubicBezTo>
                    <a:pt x="6" y="1059"/>
                    <a:pt x="334" y="1273"/>
                    <a:pt x="660" y="1273"/>
                  </a:cubicBezTo>
                  <a:cubicBezTo>
                    <a:pt x="986" y="1273"/>
                    <a:pt x="1310" y="1059"/>
                    <a:pt x="1310" y="630"/>
                  </a:cubicBezTo>
                  <a:cubicBezTo>
                    <a:pt x="1310" y="212"/>
                    <a:pt x="980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59" name="Google Shape;2759;p30"/>
            <p:cNvSpPr/>
            <p:nvPr/>
          </p:nvSpPr>
          <p:spPr>
            <a:xfrm>
              <a:off x="11774797" y="5783764"/>
              <a:ext cx="58588" cy="58622"/>
            </a:xfrm>
            <a:custGeom>
              <a:avLst/>
              <a:gdLst/>
              <a:ahLst/>
              <a:cxnLst/>
              <a:rect l="l" t="t" r="r" b="b"/>
              <a:pathLst>
                <a:path w="1704" h="1705" extrusionOk="0">
                  <a:moveTo>
                    <a:pt x="892" y="0"/>
                  </a:moveTo>
                  <a:cubicBezTo>
                    <a:pt x="881" y="0"/>
                    <a:pt x="869" y="1"/>
                    <a:pt x="858" y="2"/>
                  </a:cubicBezTo>
                  <a:cubicBezTo>
                    <a:pt x="703" y="2"/>
                    <a:pt x="572" y="49"/>
                    <a:pt x="441" y="121"/>
                  </a:cubicBezTo>
                  <a:cubicBezTo>
                    <a:pt x="275" y="192"/>
                    <a:pt x="84" y="430"/>
                    <a:pt x="48" y="609"/>
                  </a:cubicBezTo>
                  <a:lnTo>
                    <a:pt x="48" y="656"/>
                  </a:lnTo>
                  <a:cubicBezTo>
                    <a:pt x="1" y="799"/>
                    <a:pt x="1" y="954"/>
                    <a:pt x="48" y="1097"/>
                  </a:cubicBezTo>
                  <a:cubicBezTo>
                    <a:pt x="96" y="1252"/>
                    <a:pt x="156" y="1371"/>
                    <a:pt x="263" y="1478"/>
                  </a:cubicBezTo>
                  <a:cubicBezTo>
                    <a:pt x="417" y="1621"/>
                    <a:pt x="632" y="1704"/>
                    <a:pt x="858" y="1704"/>
                  </a:cubicBezTo>
                  <a:cubicBezTo>
                    <a:pt x="1060" y="1704"/>
                    <a:pt x="1299" y="1621"/>
                    <a:pt x="1453" y="1478"/>
                  </a:cubicBezTo>
                  <a:cubicBezTo>
                    <a:pt x="1549" y="1371"/>
                    <a:pt x="1632" y="1252"/>
                    <a:pt x="1656" y="1097"/>
                  </a:cubicBezTo>
                  <a:cubicBezTo>
                    <a:pt x="1703" y="954"/>
                    <a:pt x="1703" y="799"/>
                    <a:pt x="1656" y="656"/>
                  </a:cubicBezTo>
                  <a:lnTo>
                    <a:pt x="1656" y="609"/>
                  </a:lnTo>
                  <a:cubicBezTo>
                    <a:pt x="1632" y="549"/>
                    <a:pt x="1596" y="478"/>
                    <a:pt x="1572" y="418"/>
                  </a:cubicBezTo>
                  <a:cubicBezTo>
                    <a:pt x="1513" y="323"/>
                    <a:pt x="1453" y="240"/>
                    <a:pt x="1358" y="180"/>
                  </a:cubicBezTo>
                  <a:cubicBezTo>
                    <a:pt x="1235" y="80"/>
                    <a:pt x="1061" y="0"/>
                    <a:pt x="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60" name="Google Shape;2760;p30"/>
            <p:cNvSpPr/>
            <p:nvPr/>
          </p:nvSpPr>
          <p:spPr>
            <a:xfrm>
              <a:off x="11763760" y="5186128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0"/>
                  </a:moveTo>
                  <a:cubicBezTo>
                    <a:pt x="751" y="0"/>
                    <a:pt x="745" y="0"/>
                    <a:pt x="738" y="0"/>
                  </a:cubicBezTo>
                  <a:cubicBezTo>
                    <a:pt x="346" y="12"/>
                    <a:pt x="0" y="322"/>
                    <a:pt x="0" y="739"/>
                  </a:cubicBezTo>
                  <a:cubicBezTo>
                    <a:pt x="0" y="1125"/>
                    <a:pt x="335" y="1489"/>
                    <a:pt x="720" y="1489"/>
                  </a:cubicBezTo>
                  <a:cubicBezTo>
                    <a:pt x="726" y="1489"/>
                    <a:pt x="732" y="1489"/>
                    <a:pt x="738" y="1489"/>
                  </a:cubicBezTo>
                  <a:cubicBezTo>
                    <a:pt x="1143" y="1453"/>
                    <a:pt x="1489" y="1143"/>
                    <a:pt x="1489" y="739"/>
                  </a:cubicBezTo>
                  <a:cubicBezTo>
                    <a:pt x="1489" y="364"/>
                    <a:pt x="1154" y="0"/>
                    <a:pt x="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61" name="Google Shape;2761;p30"/>
            <p:cNvSpPr/>
            <p:nvPr/>
          </p:nvSpPr>
          <p:spPr>
            <a:xfrm>
              <a:off x="12140386" y="5463251"/>
              <a:ext cx="53224" cy="51643"/>
            </a:xfrm>
            <a:custGeom>
              <a:avLst/>
              <a:gdLst/>
              <a:ahLst/>
              <a:cxnLst/>
              <a:rect l="l" t="t" r="r" b="b"/>
              <a:pathLst>
                <a:path w="1548" h="1502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6" y="1251"/>
                    <a:pt x="393" y="1501"/>
                    <a:pt x="778" y="1501"/>
                  </a:cubicBezTo>
                  <a:cubicBezTo>
                    <a:pt x="1164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62" name="Google Shape;2762;p30"/>
            <p:cNvSpPr/>
            <p:nvPr/>
          </p:nvSpPr>
          <p:spPr>
            <a:xfrm>
              <a:off x="12774880" y="7070908"/>
              <a:ext cx="45075" cy="43769"/>
            </a:xfrm>
            <a:custGeom>
              <a:avLst/>
              <a:gdLst/>
              <a:ahLst/>
              <a:cxnLst/>
              <a:rect l="l" t="t" r="r" b="b"/>
              <a:pathLst>
                <a:path w="1311" h="1273" extrusionOk="0">
                  <a:moveTo>
                    <a:pt x="652" y="0"/>
                  </a:moveTo>
                  <a:cubicBezTo>
                    <a:pt x="326" y="0"/>
                    <a:pt x="1" y="209"/>
                    <a:pt x="1" y="630"/>
                  </a:cubicBezTo>
                  <a:cubicBezTo>
                    <a:pt x="1" y="1058"/>
                    <a:pt x="328" y="1273"/>
                    <a:pt x="656" y="1273"/>
                  </a:cubicBezTo>
                  <a:cubicBezTo>
                    <a:pt x="983" y="1273"/>
                    <a:pt x="1310" y="1058"/>
                    <a:pt x="1310" y="630"/>
                  </a:cubicBezTo>
                  <a:cubicBezTo>
                    <a:pt x="1310" y="212"/>
                    <a:pt x="981" y="0"/>
                    <a:pt x="6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63" name="Google Shape;2763;p30"/>
            <p:cNvSpPr/>
            <p:nvPr/>
          </p:nvSpPr>
          <p:spPr>
            <a:xfrm>
              <a:off x="12428580" y="6880876"/>
              <a:ext cx="58141" cy="58588"/>
            </a:xfrm>
            <a:custGeom>
              <a:avLst/>
              <a:gdLst/>
              <a:ahLst/>
              <a:cxnLst/>
              <a:rect l="l" t="t" r="r" b="b"/>
              <a:pathLst>
                <a:path w="1691" h="1704" extrusionOk="0">
                  <a:moveTo>
                    <a:pt x="880" y="0"/>
                  </a:moveTo>
                  <a:cubicBezTo>
                    <a:pt x="868" y="0"/>
                    <a:pt x="857" y="0"/>
                    <a:pt x="845" y="1"/>
                  </a:cubicBezTo>
                  <a:cubicBezTo>
                    <a:pt x="691" y="1"/>
                    <a:pt x="560" y="49"/>
                    <a:pt x="429" y="120"/>
                  </a:cubicBezTo>
                  <a:cubicBezTo>
                    <a:pt x="262" y="204"/>
                    <a:pt x="60" y="430"/>
                    <a:pt x="36" y="608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3" y="1251"/>
                    <a:pt x="143" y="1370"/>
                    <a:pt x="250" y="1478"/>
                  </a:cubicBezTo>
                  <a:cubicBezTo>
                    <a:pt x="417" y="1621"/>
                    <a:pt x="619" y="1704"/>
                    <a:pt x="845" y="1704"/>
                  </a:cubicBezTo>
                  <a:cubicBezTo>
                    <a:pt x="1048" y="1704"/>
                    <a:pt x="1286" y="1621"/>
                    <a:pt x="1441" y="1478"/>
                  </a:cubicBezTo>
                  <a:cubicBezTo>
                    <a:pt x="1548" y="1370"/>
                    <a:pt x="1619" y="1251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8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39"/>
                    <a:pt x="1345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64" name="Google Shape;2764;p30"/>
            <p:cNvSpPr/>
            <p:nvPr/>
          </p:nvSpPr>
          <p:spPr>
            <a:xfrm>
              <a:off x="12416683" y="6283205"/>
              <a:ext cx="51196" cy="5123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8" y="1"/>
                  </a:moveTo>
                  <a:cubicBezTo>
                    <a:pt x="752" y="1"/>
                    <a:pt x="745" y="1"/>
                    <a:pt x="739" y="1"/>
                  </a:cubicBezTo>
                  <a:cubicBezTo>
                    <a:pt x="346" y="13"/>
                    <a:pt x="1" y="323"/>
                    <a:pt x="1" y="739"/>
                  </a:cubicBezTo>
                  <a:cubicBezTo>
                    <a:pt x="1" y="1126"/>
                    <a:pt x="335" y="1490"/>
                    <a:pt x="720" y="1490"/>
                  </a:cubicBezTo>
                  <a:cubicBezTo>
                    <a:pt x="727" y="1490"/>
                    <a:pt x="733" y="1490"/>
                    <a:pt x="739" y="1489"/>
                  </a:cubicBezTo>
                  <a:cubicBezTo>
                    <a:pt x="1156" y="1454"/>
                    <a:pt x="1489" y="1156"/>
                    <a:pt x="1489" y="739"/>
                  </a:cubicBezTo>
                  <a:cubicBezTo>
                    <a:pt x="1489" y="364"/>
                    <a:pt x="1155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65" name="Google Shape;2765;p30"/>
            <p:cNvSpPr/>
            <p:nvPr/>
          </p:nvSpPr>
          <p:spPr>
            <a:xfrm>
              <a:off x="12793722" y="6560362"/>
              <a:ext cx="53258" cy="51608"/>
            </a:xfrm>
            <a:custGeom>
              <a:avLst/>
              <a:gdLst/>
              <a:ahLst/>
              <a:cxnLst/>
              <a:rect l="l" t="t" r="r" b="b"/>
              <a:pathLst>
                <a:path w="1549" h="1501" extrusionOk="0">
                  <a:moveTo>
                    <a:pt x="774" y="1"/>
                  </a:moveTo>
                  <a:cubicBezTo>
                    <a:pt x="387" y="1"/>
                    <a:pt x="0" y="251"/>
                    <a:pt x="0" y="751"/>
                  </a:cubicBezTo>
                  <a:cubicBezTo>
                    <a:pt x="0" y="1251"/>
                    <a:pt x="387" y="1501"/>
                    <a:pt x="774" y="1501"/>
                  </a:cubicBezTo>
                  <a:cubicBezTo>
                    <a:pt x="1161" y="1501"/>
                    <a:pt x="1548" y="1251"/>
                    <a:pt x="1548" y="751"/>
                  </a:cubicBezTo>
                  <a:cubicBezTo>
                    <a:pt x="1548" y="251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66" name="Google Shape;2766;p30"/>
            <p:cNvSpPr/>
            <p:nvPr/>
          </p:nvSpPr>
          <p:spPr>
            <a:xfrm>
              <a:off x="12774880" y="5973796"/>
              <a:ext cx="45075" cy="43803"/>
            </a:xfrm>
            <a:custGeom>
              <a:avLst/>
              <a:gdLst/>
              <a:ahLst/>
              <a:cxnLst/>
              <a:rect l="l" t="t" r="r" b="b"/>
              <a:pathLst>
                <a:path w="1311" h="1274" extrusionOk="0">
                  <a:moveTo>
                    <a:pt x="652" y="1"/>
                  </a:moveTo>
                  <a:cubicBezTo>
                    <a:pt x="326" y="1"/>
                    <a:pt x="1" y="209"/>
                    <a:pt x="1" y="630"/>
                  </a:cubicBezTo>
                  <a:cubicBezTo>
                    <a:pt x="1" y="1059"/>
                    <a:pt x="328" y="1273"/>
                    <a:pt x="656" y="1273"/>
                  </a:cubicBezTo>
                  <a:cubicBezTo>
                    <a:pt x="983" y="1273"/>
                    <a:pt x="1310" y="1059"/>
                    <a:pt x="1310" y="630"/>
                  </a:cubicBezTo>
                  <a:cubicBezTo>
                    <a:pt x="1310" y="212"/>
                    <a:pt x="981" y="1"/>
                    <a:pt x="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67" name="Google Shape;2767;p30"/>
            <p:cNvSpPr/>
            <p:nvPr/>
          </p:nvSpPr>
          <p:spPr>
            <a:xfrm>
              <a:off x="12428580" y="5783764"/>
              <a:ext cx="58141" cy="58622"/>
            </a:xfrm>
            <a:custGeom>
              <a:avLst/>
              <a:gdLst/>
              <a:ahLst/>
              <a:cxnLst/>
              <a:rect l="l" t="t" r="r" b="b"/>
              <a:pathLst>
                <a:path w="1691" h="1705" extrusionOk="0">
                  <a:moveTo>
                    <a:pt x="880" y="0"/>
                  </a:moveTo>
                  <a:cubicBezTo>
                    <a:pt x="868" y="0"/>
                    <a:pt x="857" y="1"/>
                    <a:pt x="845" y="2"/>
                  </a:cubicBezTo>
                  <a:cubicBezTo>
                    <a:pt x="691" y="2"/>
                    <a:pt x="560" y="49"/>
                    <a:pt x="429" y="121"/>
                  </a:cubicBezTo>
                  <a:cubicBezTo>
                    <a:pt x="262" y="192"/>
                    <a:pt x="60" y="430"/>
                    <a:pt x="36" y="609"/>
                  </a:cubicBezTo>
                  <a:lnTo>
                    <a:pt x="36" y="656"/>
                  </a:lnTo>
                  <a:cubicBezTo>
                    <a:pt x="0" y="799"/>
                    <a:pt x="0" y="954"/>
                    <a:pt x="36" y="1097"/>
                  </a:cubicBezTo>
                  <a:cubicBezTo>
                    <a:pt x="83" y="1252"/>
                    <a:pt x="143" y="1371"/>
                    <a:pt x="250" y="1478"/>
                  </a:cubicBezTo>
                  <a:cubicBezTo>
                    <a:pt x="417" y="1621"/>
                    <a:pt x="619" y="1704"/>
                    <a:pt x="845" y="1704"/>
                  </a:cubicBezTo>
                  <a:cubicBezTo>
                    <a:pt x="1048" y="1704"/>
                    <a:pt x="1286" y="1621"/>
                    <a:pt x="1441" y="1478"/>
                  </a:cubicBezTo>
                  <a:cubicBezTo>
                    <a:pt x="1548" y="1371"/>
                    <a:pt x="1619" y="1252"/>
                    <a:pt x="1643" y="1097"/>
                  </a:cubicBezTo>
                  <a:cubicBezTo>
                    <a:pt x="1691" y="954"/>
                    <a:pt x="1691" y="799"/>
                    <a:pt x="1643" y="656"/>
                  </a:cubicBezTo>
                  <a:lnTo>
                    <a:pt x="1643" y="609"/>
                  </a:lnTo>
                  <a:cubicBezTo>
                    <a:pt x="1619" y="549"/>
                    <a:pt x="1584" y="478"/>
                    <a:pt x="1560" y="418"/>
                  </a:cubicBezTo>
                  <a:cubicBezTo>
                    <a:pt x="1500" y="323"/>
                    <a:pt x="1441" y="240"/>
                    <a:pt x="1345" y="180"/>
                  </a:cubicBezTo>
                  <a:cubicBezTo>
                    <a:pt x="1223" y="80"/>
                    <a:pt x="1048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768" name="Google Shape;2768;p30"/>
          <p:cNvSpPr/>
          <p:nvPr/>
        </p:nvSpPr>
        <p:spPr>
          <a:xfrm rot="10800000" flipH="1">
            <a:off x="557975" y="-1410913"/>
            <a:ext cx="2097103" cy="2036269"/>
          </a:xfrm>
          <a:custGeom>
            <a:avLst/>
            <a:gdLst/>
            <a:ahLst/>
            <a:cxnLst/>
            <a:rect l="l" t="t" r="r" b="b"/>
            <a:pathLst>
              <a:path w="45745" h="44418" extrusionOk="0">
                <a:moveTo>
                  <a:pt x="24138" y="0"/>
                </a:moveTo>
                <a:cubicBezTo>
                  <a:pt x="23797" y="0"/>
                  <a:pt x="23458" y="7"/>
                  <a:pt x="23122" y="22"/>
                </a:cubicBezTo>
                <a:cubicBezTo>
                  <a:pt x="17991" y="248"/>
                  <a:pt x="13371" y="2355"/>
                  <a:pt x="9371" y="5439"/>
                </a:cubicBezTo>
                <a:cubicBezTo>
                  <a:pt x="7263" y="7082"/>
                  <a:pt x="5632" y="8416"/>
                  <a:pt x="4049" y="10511"/>
                </a:cubicBezTo>
                <a:cubicBezTo>
                  <a:pt x="2798" y="12166"/>
                  <a:pt x="1989" y="14321"/>
                  <a:pt x="1608" y="16345"/>
                </a:cubicBezTo>
                <a:cubicBezTo>
                  <a:pt x="1048" y="19286"/>
                  <a:pt x="0" y="22489"/>
                  <a:pt x="631" y="25501"/>
                </a:cubicBezTo>
                <a:cubicBezTo>
                  <a:pt x="929" y="26870"/>
                  <a:pt x="1227" y="28311"/>
                  <a:pt x="1632" y="29728"/>
                </a:cubicBezTo>
                <a:cubicBezTo>
                  <a:pt x="2036" y="31156"/>
                  <a:pt x="2560" y="32538"/>
                  <a:pt x="2870" y="33954"/>
                </a:cubicBezTo>
                <a:cubicBezTo>
                  <a:pt x="3191" y="35478"/>
                  <a:pt x="4191" y="36633"/>
                  <a:pt x="5192" y="37764"/>
                </a:cubicBezTo>
                <a:cubicBezTo>
                  <a:pt x="6287" y="39026"/>
                  <a:pt x="7263" y="40360"/>
                  <a:pt x="8704" y="41277"/>
                </a:cubicBezTo>
                <a:cubicBezTo>
                  <a:pt x="10025" y="42122"/>
                  <a:pt x="11478" y="42336"/>
                  <a:pt x="12966" y="42801"/>
                </a:cubicBezTo>
                <a:cubicBezTo>
                  <a:pt x="13681" y="43015"/>
                  <a:pt x="14371" y="43170"/>
                  <a:pt x="15086" y="43396"/>
                </a:cubicBezTo>
                <a:cubicBezTo>
                  <a:pt x="15610" y="43539"/>
                  <a:pt x="16074" y="43801"/>
                  <a:pt x="16574" y="43991"/>
                </a:cubicBezTo>
                <a:cubicBezTo>
                  <a:pt x="17522" y="44325"/>
                  <a:pt x="18327" y="44399"/>
                  <a:pt x="19173" y="44399"/>
                </a:cubicBezTo>
                <a:cubicBezTo>
                  <a:pt x="19841" y="44399"/>
                  <a:pt x="20535" y="44353"/>
                  <a:pt x="21346" y="44353"/>
                </a:cubicBezTo>
                <a:cubicBezTo>
                  <a:pt x="21519" y="44353"/>
                  <a:pt x="21699" y="44355"/>
                  <a:pt x="21884" y="44360"/>
                </a:cubicBezTo>
                <a:cubicBezTo>
                  <a:pt x="22669" y="44360"/>
                  <a:pt x="23506" y="44417"/>
                  <a:pt x="24332" y="44417"/>
                </a:cubicBezTo>
                <a:cubicBezTo>
                  <a:pt x="24872" y="44417"/>
                  <a:pt x="25407" y="44393"/>
                  <a:pt x="25920" y="44313"/>
                </a:cubicBezTo>
                <a:cubicBezTo>
                  <a:pt x="27932" y="44003"/>
                  <a:pt x="30004" y="43337"/>
                  <a:pt x="31909" y="42646"/>
                </a:cubicBezTo>
                <a:cubicBezTo>
                  <a:pt x="33933" y="41920"/>
                  <a:pt x="36112" y="41146"/>
                  <a:pt x="37767" y="39717"/>
                </a:cubicBezTo>
                <a:cubicBezTo>
                  <a:pt x="40327" y="37514"/>
                  <a:pt x="41875" y="34764"/>
                  <a:pt x="43184" y="31716"/>
                </a:cubicBezTo>
                <a:cubicBezTo>
                  <a:pt x="43792" y="30311"/>
                  <a:pt x="44863" y="28644"/>
                  <a:pt x="45125" y="27108"/>
                </a:cubicBezTo>
                <a:cubicBezTo>
                  <a:pt x="45316" y="25989"/>
                  <a:pt x="45387" y="24727"/>
                  <a:pt x="45482" y="23596"/>
                </a:cubicBezTo>
                <a:cubicBezTo>
                  <a:pt x="45744" y="19834"/>
                  <a:pt x="44304" y="15809"/>
                  <a:pt x="42899" y="12368"/>
                </a:cubicBezTo>
                <a:cubicBezTo>
                  <a:pt x="41887" y="9904"/>
                  <a:pt x="40696" y="7975"/>
                  <a:pt x="38958" y="5903"/>
                </a:cubicBezTo>
                <a:cubicBezTo>
                  <a:pt x="35477" y="1773"/>
                  <a:pt x="29492" y="0"/>
                  <a:pt x="241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69" name="Google Shape;2769;p30"/>
          <p:cNvSpPr/>
          <p:nvPr/>
        </p:nvSpPr>
        <p:spPr>
          <a:xfrm rot="10800000" flipH="1">
            <a:off x="-4706046" y="-4212416"/>
            <a:ext cx="8449385" cy="7639287"/>
          </a:xfrm>
          <a:custGeom>
            <a:avLst/>
            <a:gdLst/>
            <a:ahLst/>
            <a:cxnLst/>
            <a:rect l="l" t="t" r="r" b="b"/>
            <a:pathLst>
              <a:path w="184310" h="166639" extrusionOk="0">
                <a:moveTo>
                  <a:pt x="501" y="0"/>
                </a:moveTo>
                <a:lnTo>
                  <a:pt x="1" y="84"/>
                </a:lnTo>
                <a:cubicBezTo>
                  <a:pt x="525" y="3822"/>
                  <a:pt x="1882" y="7144"/>
                  <a:pt x="4049" y="9954"/>
                </a:cubicBezTo>
                <a:cubicBezTo>
                  <a:pt x="5680" y="13097"/>
                  <a:pt x="7692" y="15967"/>
                  <a:pt x="9978" y="18503"/>
                </a:cubicBezTo>
                <a:cubicBezTo>
                  <a:pt x="13824" y="23408"/>
                  <a:pt x="18182" y="28956"/>
                  <a:pt x="23254" y="33278"/>
                </a:cubicBezTo>
                <a:cubicBezTo>
                  <a:pt x="26909" y="36374"/>
                  <a:pt x="31457" y="39160"/>
                  <a:pt x="37172" y="41779"/>
                </a:cubicBezTo>
                <a:cubicBezTo>
                  <a:pt x="42959" y="44422"/>
                  <a:pt x="49709" y="46494"/>
                  <a:pt x="57234" y="47923"/>
                </a:cubicBezTo>
                <a:cubicBezTo>
                  <a:pt x="63963" y="49196"/>
                  <a:pt x="71048" y="49792"/>
                  <a:pt x="79827" y="49792"/>
                </a:cubicBezTo>
                <a:cubicBezTo>
                  <a:pt x="81068" y="49792"/>
                  <a:pt x="82342" y="49780"/>
                  <a:pt x="83654" y="49756"/>
                </a:cubicBezTo>
                <a:cubicBezTo>
                  <a:pt x="88345" y="49673"/>
                  <a:pt x="93108" y="49340"/>
                  <a:pt x="97704" y="49006"/>
                </a:cubicBezTo>
                <a:cubicBezTo>
                  <a:pt x="102704" y="48661"/>
                  <a:pt x="107871" y="48292"/>
                  <a:pt x="112955" y="48244"/>
                </a:cubicBezTo>
                <a:lnTo>
                  <a:pt x="114039" y="48232"/>
                </a:lnTo>
                <a:cubicBezTo>
                  <a:pt x="116224" y="48212"/>
                  <a:pt x="118422" y="48191"/>
                  <a:pt x="120627" y="48191"/>
                </a:cubicBezTo>
                <a:cubicBezTo>
                  <a:pt x="130055" y="48191"/>
                  <a:pt x="139608" y="48571"/>
                  <a:pt x="148746" y="50983"/>
                </a:cubicBezTo>
                <a:cubicBezTo>
                  <a:pt x="153449" y="52221"/>
                  <a:pt x="158866" y="53828"/>
                  <a:pt x="163617" y="57329"/>
                </a:cubicBezTo>
                <a:cubicBezTo>
                  <a:pt x="167141" y="59912"/>
                  <a:pt x="170153" y="62734"/>
                  <a:pt x="172582" y="65687"/>
                </a:cubicBezTo>
                <a:cubicBezTo>
                  <a:pt x="177202" y="71342"/>
                  <a:pt x="179988" y="79296"/>
                  <a:pt x="182226" y="86285"/>
                </a:cubicBezTo>
                <a:cubicBezTo>
                  <a:pt x="183810" y="91262"/>
                  <a:pt x="184202" y="97572"/>
                  <a:pt x="183393" y="105573"/>
                </a:cubicBezTo>
                <a:cubicBezTo>
                  <a:pt x="182833" y="111216"/>
                  <a:pt x="181881" y="115931"/>
                  <a:pt x="180392" y="120420"/>
                </a:cubicBezTo>
                <a:cubicBezTo>
                  <a:pt x="178559" y="125968"/>
                  <a:pt x="175916" y="132957"/>
                  <a:pt x="171653" y="137898"/>
                </a:cubicBezTo>
                <a:cubicBezTo>
                  <a:pt x="167462" y="142768"/>
                  <a:pt x="164081" y="146233"/>
                  <a:pt x="160676" y="149173"/>
                </a:cubicBezTo>
                <a:cubicBezTo>
                  <a:pt x="155639" y="153483"/>
                  <a:pt x="149841" y="156996"/>
                  <a:pt x="142912" y="159901"/>
                </a:cubicBezTo>
                <a:cubicBezTo>
                  <a:pt x="140435" y="160961"/>
                  <a:pt x="137875" y="161913"/>
                  <a:pt x="135399" y="162830"/>
                </a:cubicBezTo>
                <a:cubicBezTo>
                  <a:pt x="133470" y="163544"/>
                  <a:pt x="131470" y="164294"/>
                  <a:pt x="129517" y="165080"/>
                </a:cubicBezTo>
                <a:cubicBezTo>
                  <a:pt x="129255" y="165199"/>
                  <a:pt x="129005" y="165306"/>
                  <a:pt x="128743" y="165425"/>
                </a:cubicBezTo>
                <a:cubicBezTo>
                  <a:pt x="128041" y="165729"/>
                  <a:pt x="127358" y="166052"/>
                  <a:pt x="126603" y="166052"/>
                </a:cubicBezTo>
                <a:cubicBezTo>
                  <a:pt x="126500" y="166052"/>
                  <a:pt x="126396" y="166046"/>
                  <a:pt x="126290" y="166033"/>
                </a:cubicBezTo>
                <a:lnTo>
                  <a:pt x="126243" y="166616"/>
                </a:lnTo>
                <a:cubicBezTo>
                  <a:pt x="126370" y="166631"/>
                  <a:pt x="126494" y="166638"/>
                  <a:pt x="126615" y="166638"/>
                </a:cubicBezTo>
                <a:cubicBezTo>
                  <a:pt x="127452" y="166638"/>
                  <a:pt x="128176" y="166304"/>
                  <a:pt x="128946" y="165961"/>
                </a:cubicBezTo>
                <a:cubicBezTo>
                  <a:pt x="129184" y="165842"/>
                  <a:pt x="129434" y="165735"/>
                  <a:pt x="129684" y="165628"/>
                </a:cubicBezTo>
                <a:cubicBezTo>
                  <a:pt x="131636" y="164842"/>
                  <a:pt x="133625" y="164092"/>
                  <a:pt x="135553" y="163378"/>
                </a:cubicBezTo>
                <a:cubicBezTo>
                  <a:pt x="138018" y="162461"/>
                  <a:pt x="140578" y="161496"/>
                  <a:pt x="143078" y="160449"/>
                </a:cubicBezTo>
                <a:cubicBezTo>
                  <a:pt x="150043" y="157520"/>
                  <a:pt x="155889" y="153972"/>
                  <a:pt x="160950" y="149626"/>
                </a:cubicBezTo>
                <a:cubicBezTo>
                  <a:pt x="164390" y="146685"/>
                  <a:pt x="167784" y="143185"/>
                  <a:pt x="171999" y="138303"/>
                </a:cubicBezTo>
                <a:cubicBezTo>
                  <a:pt x="176309" y="133291"/>
                  <a:pt x="178987" y="126218"/>
                  <a:pt x="180857" y="120610"/>
                </a:cubicBezTo>
                <a:cubicBezTo>
                  <a:pt x="182357" y="116086"/>
                  <a:pt x="183321" y="111335"/>
                  <a:pt x="183893" y="105632"/>
                </a:cubicBezTo>
                <a:cubicBezTo>
                  <a:pt x="184167" y="102918"/>
                  <a:pt x="184310" y="100382"/>
                  <a:pt x="184310" y="98036"/>
                </a:cubicBezTo>
                <a:cubicBezTo>
                  <a:pt x="184310" y="93393"/>
                  <a:pt x="183774" y="89440"/>
                  <a:pt x="182726" y="86094"/>
                </a:cubicBezTo>
                <a:cubicBezTo>
                  <a:pt x="180464" y="79046"/>
                  <a:pt x="177666" y="71033"/>
                  <a:pt x="172975" y="65306"/>
                </a:cubicBezTo>
                <a:cubicBezTo>
                  <a:pt x="170522" y="62318"/>
                  <a:pt x="167474" y="59472"/>
                  <a:pt x="163914" y="56853"/>
                </a:cubicBezTo>
                <a:cubicBezTo>
                  <a:pt x="159092" y="53305"/>
                  <a:pt x="153627" y="51673"/>
                  <a:pt x="148888" y="50423"/>
                </a:cubicBezTo>
                <a:cubicBezTo>
                  <a:pt x="139576" y="47980"/>
                  <a:pt x="129871" y="47615"/>
                  <a:pt x="120306" y="47615"/>
                </a:cubicBezTo>
                <a:cubicBezTo>
                  <a:pt x="118216" y="47615"/>
                  <a:pt x="116133" y="47632"/>
                  <a:pt x="114063" y="47649"/>
                </a:cubicBezTo>
                <a:lnTo>
                  <a:pt x="112967" y="47673"/>
                </a:lnTo>
                <a:cubicBezTo>
                  <a:pt x="107871" y="47709"/>
                  <a:pt x="102692" y="48090"/>
                  <a:pt x="97692" y="48447"/>
                </a:cubicBezTo>
                <a:cubicBezTo>
                  <a:pt x="93096" y="48768"/>
                  <a:pt x="88345" y="49102"/>
                  <a:pt x="83666" y="49185"/>
                </a:cubicBezTo>
                <a:cubicBezTo>
                  <a:pt x="82324" y="49209"/>
                  <a:pt x="81021" y="49221"/>
                  <a:pt x="79754" y="49221"/>
                </a:cubicBezTo>
                <a:cubicBezTo>
                  <a:pt x="71056" y="49221"/>
                  <a:pt x="64013" y="48643"/>
                  <a:pt x="57341" y="47375"/>
                </a:cubicBezTo>
                <a:cubicBezTo>
                  <a:pt x="49852" y="45946"/>
                  <a:pt x="43125" y="43887"/>
                  <a:pt x="37386" y="41255"/>
                </a:cubicBezTo>
                <a:cubicBezTo>
                  <a:pt x="31707" y="38648"/>
                  <a:pt x="27183" y="35898"/>
                  <a:pt x="23575" y="32814"/>
                </a:cubicBezTo>
                <a:cubicBezTo>
                  <a:pt x="18539" y="28540"/>
                  <a:pt x="14193" y="23003"/>
                  <a:pt x="10359" y="18110"/>
                </a:cubicBezTo>
                <a:cubicBezTo>
                  <a:pt x="8061" y="15598"/>
                  <a:pt x="6097" y="12740"/>
                  <a:pt x="4478" y="9644"/>
                </a:cubicBezTo>
                <a:lnTo>
                  <a:pt x="4442" y="9597"/>
                </a:lnTo>
                <a:cubicBezTo>
                  <a:pt x="2334" y="6858"/>
                  <a:pt x="1013" y="3632"/>
                  <a:pt x="5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70" name="Google Shape;2770;p30"/>
          <p:cNvSpPr/>
          <p:nvPr/>
        </p:nvSpPr>
        <p:spPr>
          <a:xfrm rot="10800000" flipH="1">
            <a:off x="9636705" y="1421131"/>
            <a:ext cx="4497048" cy="9669551"/>
          </a:xfrm>
          <a:custGeom>
            <a:avLst/>
            <a:gdLst/>
            <a:ahLst/>
            <a:cxnLst/>
            <a:rect l="l" t="t" r="r" b="b"/>
            <a:pathLst>
              <a:path w="98096" h="210926" extrusionOk="0">
                <a:moveTo>
                  <a:pt x="35350" y="0"/>
                </a:moveTo>
                <a:cubicBezTo>
                  <a:pt x="28182" y="4989"/>
                  <a:pt x="22443" y="10085"/>
                  <a:pt x="17717" y="18764"/>
                </a:cubicBezTo>
                <a:cubicBezTo>
                  <a:pt x="11406" y="30373"/>
                  <a:pt x="8061" y="42672"/>
                  <a:pt x="5834" y="52078"/>
                </a:cubicBezTo>
                <a:cubicBezTo>
                  <a:pt x="2965" y="64294"/>
                  <a:pt x="0" y="76938"/>
                  <a:pt x="4524" y="89321"/>
                </a:cubicBezTo>
                <a:cubicBezTo>
                  <a:pt x="5286" y="91392"/>
                  <a:pt x="5953" y="93571"/>
                  <a:pt x="6608" y="95655"/>
                </a:cubicBezTo>
                <a:cubicBezTo>
                  <a:pt x="7608" y="98822"/>
                  <a:pt x="8632" y="102108"/>
                  <a:pt x="9977" y="105180"/>
                </a:cubicBezTo>
                <a:cubicBezTo>
                  <a:pt x="12168" y="110204"/>
                  <a:pt x="15823" y="113990"/>
                  <a:pt x="19348" y="117646"/>
                </a:cubicBezTo>
                <a:lnTo>
                  <a:pt x="20562" y="118896"/>
                </a:lnTo>
                <a:cubicBezTo>
                  <a:pt x="22479" y="120908"/>
                  <a:pt x="24372" y="123039"/>
                  <a:pt x="26218" y="125075"/>
                </a:cubicBezTo>
                <a:cubicBezTo>
                  <a:pt x="27944" y="126992"/>
                  <a:pt x="29742" y="128992"/>
                  <a:pt x="31540" y="130897"/>
                </a:cubicBezTo>
                <a:cubicBezTo>
                  <a:pt x="31885" y="131254"/>
                  <a:pt x="32230" y="131624"/>
                  <a:pt x="32564" y="131981"/>
                </a:cubicBezTo>
                <a:cubicBezTo>
                  <a:pt x="35659" y="135231"/>
                  <a:pt x="38862" y="138589"/>
                  <a:pt x="41243" y="142422"/>
                </a:cubicBezTo>
                <a:cubicBezTo>
                  <a:pt x="43196" y="145578"/>
                  <a:pt x="44946" y="149114"/>
                  <a:pt x="46649" y="152531"/>
                </a:cubicBezTo>
                <a:cubicBezTo>
                  <a:pt x="47268" y="153793"/>
                  <a:pt x="47923" y="155103"/>
                  <a:pt x="48566" y="156353"/>
                </a:cubicBezTo>
                <a:cubicBezTo>
                  <a:pt x="51280" y="161639"/>
                  <a:pt x="53519" y="166854"/>
                  <a:pt x="55400" y="172248"/>
                </a:cubicBezTo>
                <a:cubicBezTo>
                  <a:pt x="57710" y="178879"/>
                  <a:pt x="61734" y="188416"/>
                  <a:pt x="67830" y="196203"/>
                </a:cubicBezTo>
                <a:cubicBezTo>
                  <a:pt x="70687" y="199846"/>
                  <a:pt x="74795" y="203537"/>
                  <a:pt x="77688" y="205764"/>
                </a:cubicBezTo>
                <a:cubicBezTo>
                  <a:pt x="81129" y="208419"/>
                  <a:pt x="84808" y="209204"/>
                  <a:pt x="88690" y="210038"/>
                </a:cubicBezTo>
                <a:lnTo>
                  <a:pt x="89356" y="210193"/>
                </a:lnTo>
                <a:cubicBezTo>
                  <a:pt x="91144" y="210576"/>
                  <a:pt x="93083" y="210926"/>
                  <a:pt x="94868" y="210926"/>
                </a:cubicBezTo>
                <a:cubicBezTo>
                  <a:pt x="95914" y="210926"/>
                  <a:pt x="96907" y="210806"/>
                  <a:pt x="97786" y="210502"/>
                </a:cubicBezTo>
                <a:lnTo>
                  <a:pt x="97929" y="210455"/>
                </a:lnTo>
                <a:lnTo>
                  <a:pt x="98096" y="209585"/>
                </a:lnTo>
                <a:lnTo>
                  <a:pt x="97619" y="209478"/>
                </a:lnTo>
                <a:lnTo>
                  <a:pt x="97512" y="210014"/>
                </a:lnTo>
                <a:cubicBezTo>
                  <a:pt x="96730" y="210264"/>
                  <a:pt x="95847" y="210364"/>
                  <a:pt x="94912" y="210364"/>
                </a:cubicBezTo>
                <a:cubicBezTo>
                  <a:pt x="93170" y="210364"/>
                  <a:pt x="91250" y="210017"/>
                  <a:pt x="89476" y="209645"/>
                </a:cubicBezTo>
                <a:lnTo>
                  <a:pt x="88809" y="209490"/>
                </a:lnTo>
                <a:cubicBezTo>
                  <a:pt x="84975" y="208669"/>
                  <a:pt x="81355" y="207883"/>
                  <a:pt x="78010" y="205311"/>
                </a:cubicBezTo>
                <a:cubicBezTo>
                  <a:pt x="75128" y="203085"/>
                  <a:pt x="71057" y="199441"/>
                  <a:pt x="68223" y="195822"/>
                </a:cubicBezTo>
                <a:cubicBezTo>
                  <a:pt x="62186" y="188107"/>
                  <a:pt x="58186" y="178641"/>
                  <a:pt x="55888" y="172045"/>
                </a:cubicBezTo>
                <a:cubicBezTo>
                  <a:pt x="53995" y="166616"/>
                  <a:pt x="51757" y="161377"/>
                  <a:pt x="49030" y="156055"/>
                </a:cubicBezTo>
                <a:cubicBezTo>
                  <a:pt x="48387" y="154805"/>
                  <a:pt x="47732" y="153495"/>
                  <a:pt x="47113" y="152233"/>
                </a:cubicBezTo>
                <a:cubicBezTo>
                  <a:pt x="45410" y="148816"/>
                  <a:pt x="43636" y="145268"/>
                  <a:pt x="41672" y="142089"/>
                </a:cubicBezTo>
                <a:cubicBezTo>
                  <a:pt x="39267" y="138196"/>
                  <a:pt x="36040" y="134826"/>
                  <a:pt x="32921" y="131552"/>
                </a:cubicBezTo>
                <a:cubicBezTo>
                  <a:pt x="32587" y="131171"/>
                  <a:pt x="32242" y="130814"/>
                  <a:pt x="31897" y="130457"/>
                </a:cubicBezTo>
                <a:cubicBezTo>
                  <a:pt x="30099" y="128576"/>
                  <a:pt x="28313" y="126575"/>
                  <a:pt x="26587" y="124658"/>
                </a:cubicBezTo>
                <a:cubicBezTo>
                  <a:pt x="24753" y="122599"/>
                  <a:pt x="22848" y="120491"/>
                  <a:pt x="20919" y="118467"/>
                </a:cubicBezTo>
                <a:cubicBezTo>
                  <a:pt x="20515" y="118038"/>
                  <a:pt x="20110" y="117622"/>
                  <a:pt x="19705" y="117205"/>
                </a:cubicBezTo>
                <a:cubicBezTo>
                  <a:pt x="16216" y="113586"/>
                  <a:pt x="12597" y="109835"/>
                  <a:pt x="10442" y="104906"/>
                </a:cubicBezTo>
                <a:cubicBezTo>
                  <a:pt x="9108" y="101870"/>
                  <a:pt x="8084" y="98596"/>
                  <a:pt x="7108" y="95440"/>
                </a:cubicBezTo>
                <a:cubicBezTo>
                  <a:pt x="6453" y="93345"/>
                  <a:pt x="5763" y="91166"/>
                  <a:pt x="5001" y="89083"/>
                </a:cubicBezTo>
                <a:cubicBezTo>
                  <a:pt x="536" y="76902"/>
                  <a:pt x="3489" y="64353"/>
                  <a:pt x="6346" y="52209"/>
                </a:cubicBezTo>
                <a:cubicBezTo>
                  <a:pt x="8549" y="42827"/>
                  <a:pt x="11882" y="30599"/>
                  <a:pt x="18157" y="19062"/>
                </a:cubicBezTo>
                <a:cubicBezTo>
                  <a:pt x="22836" y="10490"/>
                  <a:pt x="28516" y="5429"/>
                  <a:pt x="35624" y="488"/>
                </a:cubicBezTo>
                <a:lnTo>
                  <a:pt x="353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771" name="Google Shape;2771;p30"/>
          <p:cNvGrpSpPr/>
          <p:nvPr/>
        </p:nvGrpSpPr>
        <p:grpSpPr>
          <a:xfrm rot="8990534" flipH="1">
            <a:off x="-3875745" y="2701887"/>
            <a:ext cx="4826564" cy="5212503"/>
            <a:chOff x="-17748950" y="483225"/>
            <a:chExt cx="2632200" cy="2842675"/>
          </a:xfrm>
        </p:grpSpPr>
        <p:sp>
          <p:nvSpPr>
            <p:cNvPr id="2772" name="Google Shape;2772;p30"/>
            <p:cNvSpPr/>
            <p:nvPr/>
          </p:nvSpPr>
          <p:spPr>
            <a:xfrm>
              <a:off x="-15404925" y="2368550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0"/>
                  </a:moveTo>
                  <a:cubicBezTo>
                    <a:pt x="774" y="0"/>
                    <a:pt x="763" y="1"/>
                    <a:pt x="751" y="2"/>
                  </a:cubicBezTo>
                  <a:cubicBezTo>
                    <a:pt x="346" y="13"/>
                    <a:pt x="1" y="323"/>
                    <a:pt x="1" y="740"/>
                  </a:cubicBezTo>
                  <a:cubicBezTo>
                    <a:pt x="1" y="1126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54"/>
                    <a:pt x="1489" y="1156"/>
                    <a:pt x="1489" y="740"/>
                  </a:cubicBezTo>
                  <a:cubicBezTo>
                    <a:pt x="1489" y="370"/>
                    <a:pt x="1164" y="0"/>
                    <a:pt x="786" y="0"/>
                  </a:cubicBezTo>
                  <a:close/>
                </a:path>
              </a:pathLst>
            </a:custGeom>
            <a:solidFill>
              <a:srgbClr val="C732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73" name="Google Shape;2773;p30"/>
            <p:cNvSpPr/>
            <p:nvPr/>
          </p:nvSpPr>
          <p:spPr>
            <a:xfrm>
              <a:off x="-15396575" y="2005125"/>
              <a:ext cx="42275" cy="42900"/>
            </a:xfrm>
            <a:custGeom>
              <a:avLst/>
              <a:gdLst/>
              <a:ahLst/>
              <a:cxnLst/>
              <a:rect l="l" t="t" r="r" b="b"/>
              <a:pathLst>
                <a:path w="1691" h="1716" extrusionOk="0">
                  <a:moveTo>
                    <a:pt x="876" y="0"/>
                  </a:moveTo>
                  <a:cubicBezTo>
                    <a:pt x="866" y="0"/>
                    <a:pt x="856" y="0"/>
                    <a:pt x="846" y="1"/>
                  </a:cubicBezTo>
                  <a:cubicBezTo>
                    <a:pt x="691" y="1"/>
                    <a:pt x="560" y="49"/>
                    <a:pt x="429" y="132"/>
                  </a:cubicBezTo>
                  <a:cubicBezTo>
                    <a:pt x="262" y="215"/>
                    <a:pt x="72" y="442"/>
                    <a:pt x="36" y="620"/>
                  </a:cubicBezTo>
                  <a:lnTo>
                    <a:pt x="36" y="668"/>
                  </a:lnTo>
                  <a:cubicBezTo>
                    <a:pt x="0" y="811"/>
                    <a:pt x="0" y="965"/>
                    <a:pt x="36" y="1108"/>
                  </a:cubicBezTo>
                  <a:cubicBezTo>
                    <a:pt x="84" y="1263"/>
                    <a:pt x="143" y="1382"/>
                    <a:pt x="250" y="1477"/>
                  </a:cubicBezTo>
                  <a:cubicBezTo>
                    <a:pt x="417" y="1632"/>
                    <a:pt x="619" y="1716"/>
                    <a:pt x="846" y="1716"/>
                  </a:cubicBezTo>
                  <a:cubicBezTo>
                    <a:pt x="1048" y="1716"/>
                    <a:pt x="1286" y="1632"/>
                    <a:pt x="1441" y="1477"/>
                  </a:cubicBezTo>
                  <a:cubicBezTo>
                    <a:pt x="1548" y="1382"/>
                    <a:pt x="1620" y="1263"/>
                    <a:pt x="1643" y="1108"/>
                  </a:cubicBezTo>
                  <a:cubicBezTo>
                    <a:pt x="1691" y="965"/>
                    <a:pt x="1691" y="811"/>
                    <a:pt x="1643" y="668"/>
                  </a:cubicBezTo>
                  <a:lnTo>
                    <a:pt x="1643" y="620"/>
                  </a:lnTo>
                  <a:cubicBezTo>
                    <a:pt x="1620" y="561"/>
                    <a:pt x="1584" y="489"/>
                    <a:pt x="1560" y="430"/>
                  </a:cubicBezTo>
                  <a:cubicBezTo>
                    <a:pt x="1501" y="334"/>
                    <a:pt x="1441" y="251"/>
                    <a:pt x="1346" y="180"/>
                  </a:cubicBezTo>
                  <a:cubicBezTo>
                    <a:pt x="1222" y="90"/>
                    <a:pt x="1046" y="0"/>
                    <a:pt x="876" y="0"/>
                  </a:cubicBezTo>
                  <a:close/>
                </a:path>
              </a:pathLst>
            </a:custGeom>
            <a:solidFill>
              <a:srgbClr val="C732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74" name="Google Shape;2774;p30"/>
            <p:cNvSpPr/>
            <p:nvPr/>
          </p:nvSpPr>
          <p:spPr>
            <a:xfrm>
              <a:off x="-15404925" y="1570825"/>
              <a:ext cx="37250" cy="37275"/>
            </a:xfrm>
            <a:custGeom>
              <a:avLst/>
              <a:gdLst/>
              <a:ahLst/>
              <a:cxnLst/>
              <a:rect l="l" t="t" r="r" b="b"/>
              <a:pathLst>
                <a:path w="1490" h="1491" extrusionOk="0">
                  <a:moveTo>
                    <a:pt x="786" y="1"/>
                  </a:moveTo>
                  <a:cubicBezTo>
                    <a:pt x="774" y="1"/>
                    <a:pt x="763" y="1"/>
                    <a:pt x="751" y="2"/>
                  </a:cubicBezTo>
                  <a:cubicBezTo>
                    <a:pt x="346" y="14"/>
                    <a:pt x="1" y="323"/>
                    <a:pt x="1" y="740"/>
                  </a:cubicBezTo>
                  <a:cubicBezTo>
                    <a:pt x="1" y="1127"/>
                    <a:pt x="335" y="1490"/>
                    <a:pt x="732" y="1490"/>
                  </a:cubicBezTo>
                  <a:cubicBezTo>
                    <a:pt x="738" y="1490"/>
                    <a:pt x="745" y="1490"/>
                    <a:pt x="751" y="1490"/>
                  </a:cubicBezTo>
                  <a:cubicBezTo>
                    <a:pt x="1144" y="1454"/>
                    <a:pt x="1489" y="1157"/>
                    <a:pt x="1489" y="740"/>
                  </a:cubicBezTo>
                  <a:cubicBezTo>
                    <a:pt x="1489" y="370"/>
                    <a:pt x="1164" y="1"/>
                    <a:pt x="786" y="1"/>
                  </a:cubicBezTo>
                  <a:close/>
                </a:path>
              </a:pathLst>
            </a:custGeom>
            <a:solidFill>
              <a:srgbClr val="C732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75" name="Google Shape;2775;p30"/>
            <p:cNvSpPr/>
            <p:nvPr/>
          </p:nvSpPr>
          <p:spPr>
            <a:xfrm>
              <a:off x="-17748950" y="483225"/>
              <a:ext cx="2632200" cy="2842675"/>
            </a:xfrm>
            <a:custGeom>
              <a:avLst/>
              <a:gdLst/>
              <a:ahLst/>
              <a:cxnLst/>
              <a:rect l="l" t="t" r="r" b="b"/>
              <a:pathLst>
                <a:path w="105288" h="113707" extrusionOk="0">
                  <a:moveTo>
                    <a:pt x="0" y="1"/>
                  </a:moveTo>
                  <a:lnTo>
                    <a:pt x="0" y="109514"/>
                  </a:lnTo>
                  <a:cubicBezTo>
                    <a:pt x="3048" y="110395"/>
                    <a:pt x="6144" y="111157"/>
                    <a:pt x="9263" y="111764"/>
                  </a:cubicBezTo>
                  <a:cubicBezTo>
                    <a:pt x="15882" y="113075"/>
                    <a:pt x="22782" y="113706"/>
                    <a:pt x="29678" y="113706"/>
                  </a:cubicBezTo>
                  <a:cubicBezTo>
                    <a:pt x="35559" y="113706"/>
                    <a:pt x="41438" y="113247"/>
                    <a:pt x="47137" y="112360"/>
                  </a:cubicBezTo>
                  <a:cubicBezTo>
                    <a:pt x="67247" y="109264"/>
                    <a:pt x="90321" y="102501"/>
                    <a:pt x="100310" y="82975"/>
                  </a:cubicBezTo>
                  <a:cubicBezTo>
                    <a:pt x="103692" y="76367"/>
                    <a:pt x="105287" y="69557"/>
                    <a:pt x="104525" y="62163"/>
                  </a:cubicBezTo>
                  <a:cubicBezTo>
                    <a:pt x="103989" y="56924"/>
                    <a:pt x="102608" y="51423"/>
                    <a:pt x="101346" y="46280"/>
                  </a:cubicBezTo>
                  <a:cubicBezTo>
                    <a:pt x="100001" y="40815"/>
                    <a:pt x="98691" y="35374"/>
                    <a:pt x="96310" y="30242"/>
                  </a:cubicBezTo>
                  <a:cubicBezTo>
                    <a:pt x="91500" y="19884"/>
                    <a:pt x="86666" y="9228"/>
                    <a:pt x="798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76" name="Google Shape;2776;p30"/>
            <p:cNvSpPr/>
            <p:nvPr/>
          </p:nvSpPr>
          <p:spPr>
            <a:xfrm>
              <a:off x="-16882400" y="3055350"/>
              <a:ext cx="167175" cy="94425"/>
            </a:xfrm>
            <a:custGeom>
              <a:avLst/>
              <a:gdLst/>
              <a:ahLst/>
              <a:cxnLst/>
              <a:rect l="l" t="t" r="r" b="b"/>
              <a:pathLst>
                <a:path w="6687" h="3777" extrusionOk="0">
                  <a:moveTo>
                    <a:pt x="6425" y="0"/>
                  </a:moveTo>
                  <a:cubicBezTo>
                    <a:pt x="6410" y="0"/>
                    <a:pt x="6395" y="3"/>
                    <a:pt x="6379" y="9"/>
                  </a:cubicBezTo>
                  <a:cubicBezTo>
                    <a:pt x="5308" y="366"/>
                    <a:pt x="4307" y="1045"/>
                    <a:pt x="3319" y="1605"/>
                  </a:cubicBezTo>
                  <a:cubicBezTo>
                    <a:pt x="2248" y="2212"/>
                    <a:pt x="1176" y="2795"/>
                    <a:pt x="164" y="3498"/>
                  </a:cubicBezTo>
                  <a:cubicBezTo>
                    <a:pt x="0" y="3580"/>
                    <a:pt x="83" y="3776"/>
                    <a:pt x="231" y="3776"/>
                  </a:cubicBezTo>
                  <a:cubicBezTo>
                    <a:pt x="255" y="3776"/>
                    <a:pt x="280" y="3771"/>
                    <a:pt x="307" y="3760"/>
                  </a:cubicBezTo>
                  <a:cubicBezTo>
                    <a:pt x="1438" y="3271"/>
                    <a:pt x="2510" y="2664"/>
                    <a:pt x="3593" y="2081"/>
                  </a:cubicBezTo>
                  <a:cubicBezTo>
                    <a:pt x="4593" y="1545"/>
                    <a:pt x="5677" y="1057"/>
                    <a:pt x="6558" y="331"/>
                  </a:cubicBezTo>
                  <a:cubicBezTo>
                    <a:pt x="6686" y="223"/>
                    <a:pt x="6564" y="0"/>
                    <a:pt x="642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77" name="Google Shape;2777;p30"/>
            <p:cNvSpPr/>
            <p:nvPr/>
          </p:nvSpPr>
          <p:spPr>
            <a:xfrm>
              <a:off x="-16511550" y="2993200"/>
              <a:ext cx="122350" cy="87325"/>
            </a:xfrm>
            <a:custGeom>
              <a:avLst/>
              <a:gdLst/>
              <a:ahLst/>
              <a:cxnLst/>
              <a:rect l="l" t="t" r="r" b="b"/>
              <a:pathLst>
                <a:path w="4894" h="3493" extrusionOk="0">
                  <a:moveTo>
                    <a:pt x="4633" y="0"/>
                  </a:moveTo>
                  <a:cubicBezTo>
                    <a:pt x="4605" y="0"/>
                    <a:pt x="4576" y="6"/>
                    <a:pt x="4547" y="19"/>
                  </a:cubicBezTo>
                  <a:cubicBezTo>
                    <a:pt x="3701" y="388"/>
                    <a:pt x="2939" y="1090"/>
                    <a:pt x="2189" y="1638"/>
                  </a:cubicBezTo>
                  <a:cubicBezTo>
                    <a:pt x="1511" y="2138"/>
                    <a:pt x="796" y="2650"/>
                    <a:pt x="141" y="3186"/>
                  </a:cubicBezTo>
                  <a:cubicBezTo>
                    <a:pt x="0" y="3296"/>
                    <a:pt x="132" y="3493"/>
                    <a:pt x="284" y="3493"/>
                  </a:cubicBezTo>
                  <a:cubicBezTo>
                    <a:pt x="312" y="3493"/>
                    <a:pt x="340" y="3486"/>
                    <a:pt x="368" y="3471"/>
                  </a:cubicBezTo>
                  <a:cubicBezTo>
                    <a:pt x="1165" y="2971"/>
                    <a:pt x="1939" y="2400"/>
                    <a:pt x="2713" y="1864"/>
                  </a:cubicBezTo>
                  <a:cubicBezTo>
                    <a:pt x="3404" y="1364"/>
                    <a:pt x="4201" y="935"/>
                    <a:pt x="4773" y="316"/>
                  </a:cubicBezTo>
                  <a:cubicBezTo>
                    <a:pt x="4894" y="175"/>
                    <a:pt x="4785" y="0"/>
                    <a:pt x="463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78" name="Google Shape;2778;p30"/>
            <p:cNvSpPr/>
            <p:nvPr/>
          </p:nvSpPr>
          <p:spPr>
            <a:xfrm>
              <a:off x="-17176425" y="2689100"/>
              <a:ext cx="122600" cy="87450"/>
            </a:xfrm>
            <a:custGeom>
              <a:avLst/>
              <a:gdLst/>
              <a:ahLst/>
              <a:cxnLst/>
              <a:rect l="l" t="t" r="r" b="b"/>
              <a:pathLst>
                <a:path w="4904" h="3498" extrusionOk="0">
                  <a:moveTo>
                    <a:pt x="4624" y="0"/>
                  </a:moveTo>
                  <a:cubicBezTo>
                    <a:pt x="4598" y="0"/>
                    <a:pt x="4571" y="5"/>
                    <a:pt x="4543" y="14"/>
                  </a:cubicBezTo>
                  <a:cubicBezTo>
                    <a:pt x="3698" y="395"/>
                    <a:pt x="2936" y="1086"/>
                    <a:pt x="2198" y="1646"/>
                  </a:cubicBezTo>
                  <a:cubicBezTo>
                    <a:pt x="1507" y="2146"/>
                    <a:pt x="793" y="2658"/>
                    <a:pt x="138" y="3193"/>
                  </a:cubicBezTo>
                  <a:cubicBezTo>
                    <a:pt x="1" y="3301"/>
                    <a:pt x="121" y="3497"/>
                    <a:pt x="268" y="3497"/>
                  </a:cubicBezTo>
                  <a:cubicBezTo>
                    <a:pt x="300" y="3497"/>
                    <a:pt x="332" y="3488"/>
                    <a:pt x="364" y="3467"/>
                  </a:cubicBezTo>
                  <a:cubicBezTo>
                    <a:pt x="1162" y="2979"/>
                    <a:pt x="1948" y="2396"/>
                    <a:pt x="2710" y="1860"/>
                  </a:cubicBezTo>
                  <a:cubicBezTo>
                    <a:pt x="3400" y="1372"/>
                    <a:pt x="4198" y="943"/>
                    <a:pt x="4769" y="312"/>
                  </a:cubicBezTo>
                  <a:cubicBezTo>
                    <a:pt x="4903" y="178"/>
                    <a:pt x="4788" y="0"/>
                    <a:pt x="462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79" name="Google Shape;2779;p30"/>
            <p:cNvSpPr/>
            <p:nvPr/>
          </p:nvSpPr>
          <p:spPr>
            <a:xfrm>
              <a:off x="-17060150" y="2881925"/>
              <a:ext cx="152675" cy="107900"/>
            </a:xfrm>
            <a:custGeom>
              <a:avLst/>
              <a:gdLst/>
              <a:ahLst/>
              <a:cxnLst/>
              <a:rect l="l" t="t" r="r" b="b"/>
              <a:pathLst>
                <a:path w="6107" h="4316" extrusionOk="0">
                  <a:moveTo>
                    <a:pt x="125" y="1"/>
                  </a:moveTo>
                  <a:cubicBezTo>
                    <a:pt x="53" y="1"/>
                    <a:pt x="1" y="92"/>
                    <a:pt x="59" y="160"/>
                  </a:cubicBezTo>
                  <a:cubicBezTo>
                    <a:pt x="880" y="1029"/>
                    <a:pt x="1892" y="1684"/>
                    <a:pt x="2857" y="2362"/>
                  </a:cubicBezTo>
                  <a:cubicBezTo>
                    <a:pt x="3809" y="3041"/>
                    <a:pt x="4750" y="3886"/>
                    <a:pt x="5833" y="4303"/>
                  </a:cubicBezTo>
                  <a:cubicBezTo>
                    <a:pt x="5856" y="4312"/>
                    <a:pt x="5878" y="4315"/>
                    <a:pt x="5898" y="4315"/>
                  </a:cubicBezTo>
                  <a:cubicBezTo>
                    <a:pt x="6044" y="4315"/>
                    <a:pt x="6106" y="4107"/>
                    <a:pt x="6012" y="3981"/>
                  </a:cubicBezTo>
                  <a:cubicBezTo>
                    <a:pt x="5298" y="3172"/>
                    <a:pt x="4226" y="2588"/>
                    <a:pt x="3333" y="1981"/>
                  </a:cubicBezTo>
                  <a:cubicBezTo>
                    <a:pt x="2321" y="1279"/>
                    <a:pt x="1321" y="505"/>
                    <a:pt x="178" y="17"/>
                  </a:cubicBezTo>
                  <a:cubicBezTo>
                    <a:pt x="160" y="5"/>
                    <a:pt x="142" y="1"/>
                    <a:pt x="1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80" name="Google Shape;2780;p30"/>
            <p:cNvSpPr/>
            <p:nvPr/>
          </p:nvSpPr>
          <p:spPr>
            <a:xfrm>
              <a:off x="-16850850" y="2707100"/>
              <a:ext cx="167175" cy="94325"/>
            </a:xfrm>
            <a:custGeom>
              <a:avLst/>
              <a:gdLst/>
              <a:ahLst/>
              <a:cxnLst/>
              <a:rect l="l" t="t" r="r" b="b"/>
              <a:pathLst>
                <a:path w="6687" h="3773" extrusionOk="0">
                  <a:moveTo>
                    <a:pt x="6426" y="0"/>
                  </a:moveTo>
                  <a:cubicBezTo>
                    <a:pt x="6410" y="0"/>
                    <a:pt x="6395" y="3"/>
                    <a:pt x="6379" y="9"/>
                  </a:cubicBezTo>
                  <a:cubicBezTo>
                    <a:pt x="5308" y="366"/>
                    <a:pt x="4307" y="1033"/>
                    <a:pt x="3331" y="1604"/>
                  </a:cubicBezTo>
                  <a:cubicBezTo>
                    <a:pt x="2260" y="2211"/>
                    <a:pt x="1188" y="2795"/>
                    <a:pt x="176" y="3497"/>
                  </a:cubicBezTo>
                  <a:cubicBezTo>
                    <a:pt x="0" y="3590"/>
                    <a:pt x="94" y="3773"/>
                    <a:pt x="238" y="3773"/>
                  </a:cubicBezTo>
                  <a:cubicBezTo>
                    <a:pt x="260" y="3773"/>
                    <a:pt x="283" y="3769"/>
                    <a:pt x="307" y="3759"/>
                  </a:cubicBezTo>
                  <a:cubicBezTo>
                    <a:pt x="1438" y="3271"/>
                    <a:pt x="2510" y="2664"/>
                    <a:pt x="3593" y="2080"/>
                  </a:cubicBezTo>
                  <a:cubicBezTo>
                    <a:pt x="4593" y="1545"/>
                    <a:pt x="5677" y="1057"/>
                    <a:pt x="6558" y="330"/>
                  </a:cubicBezTo>
                  <a:cubicBezTo>
                    <a:pt x="6686" y="223"/>
                    <a:pt x="6564" y="0"/>
                    <a:pt x="642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81" name="Google Shape;2781;p30"/>
            <p:cNvSpPr/>
            <p:nvPr/>
          </p:nvSpPr>
          <p:spPr>
            <a:xfrm>
              <a:off x="-16664475" y="2848800"/>
              <a:ext cx="138425" cy="105075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42" y="1"/>
                  </a:moveTo>
                  <a:cubicBezTo>
                    <a:pt x="112" y="1"/>
                    <a:pt x="0" y="187"/>
                    <a:pt x="127" y="294"/>
                  </a:cubicBezTo>
                  <a:cubicBezTo>
                    <a:pt x="901" y="1032"/>
                    <a:pt x="1758" y="1663"/>
                    <a:pt x="2615" y="2318"/>
                  </a:cubicBezTo>
                  <a:cubicBezTo>
                    <a:pt x="3425" y="2949"/>
                    <a:pt x="4258" y="3782"/>
                    <a:pt x="5211" y="4187"/>
                  </a:cubicBezTo>
                  <a:cubicBezTo>
                    <a:pt x="5237" y="4198"/>
                    <a:pt x="5264" y="4203"/>
                    <a:pt x="5289" y="4203"/>
                  </a:cubicBezTo>
                  <a:cubicBezTo>
                    <a:pt x="5432" y="4203"/>
                    <a:pt x="5536" y="4045"/>
                    <a:pt x="5425" y="3913"/>
                  </a:cubicBezTo>
                  <a:cubicBezTo>
                    <a:pt x="4818" y="3140"/>
                    <a:pt x="3865" y="2580"/>
                    <a:pt x="3068" y="1997"/>
                  </a:cubicBezTo>
                  <a:cubicBezTo>
                    <a:pt x="2175" y="1330"/>
                    <a:pt x="1282" y="627"/>
                    <a:pt x="329" y="32"/>
                  </a:cubicBezTo>
                  <a:cubicBezTo>
                    <a:pt x="301" y="10"/>
                    <a:pt x="271" y="1"/>
                    <a:pt x="24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82" name="Google Shape;2782;p30"/>
            <p:cNvSpPr/>
            <p:nvPr/>
          </p:nvSpPr>
          <p:spPr>
            <a:xfrm>
              <a:off x="-16479750" y="2644925"/>
              <a:ext cx="122100" cy="87350"/>
            </a:xfrm>
            <a:custGeom>
              <a:avLst/>
              <a:gdLst/>
              <a:ahLst/>
              <a:cxnLst/>
              <a:rect l="l" t="t" r="r" b="b"/>
              <a:pathLst>
                <a:path w="4884" h="3494" extrusionOk="0">
                  <a:moveTo>
                    <a:pt x="4627" y="1"/>
                  </a:moveTo>
                  <a:cubicBezTo>
                    <a:pt x="4598" y="1"/>
                    <a:pt x="4568" y="7"/>
                    <a:pt x="4537" y="19"/>
                  </a:cubicBezTo>
                  <a:cubicBezTo>
                    <a:pt x="3691" y="388"/>
                    <a:pt x="2929" y="1091"/>
                    <a:pt x="2191" y="1639"/>
                  </a:cubicBezTo>
                  <a:cubicBezTo>
                    <a:pt x="1501" y="2139"/>
                    <a:pt x="786" y="2651"/>
                    <a:pt x="131" y="3186"/>
                  </a:cubicBezTo>
                  <a:cubicBezTo>
                    <a:pt x="1" y="3297"/>
                    <a:pt x="125" y="3493"/>
                    <a:pt x="275" y="3493"/>
                  </a:cubicBezTo>
                  <a:cubicBezTo>
                    <a:pt x="302" y="3493"/>
                    <a:pt x="330" y="3487"/>
                    <a:pt x="358" y="3472"/>
                  </a:cubicBezTo>
                  <a:cubicBezTo>
                    <a:pt x="1155" y="2972"/>
                    <a:pt x="1929" y="2401"/>
                    <a:pt x="2703" y="1865"/>
                  </a:cubicBezTo>
                  <a:cubicBezTo>
                    <a:pt x="3394" y="1365"/>
                    <a:pt x="4192" y="936"/>
                    <a:pt x="4763" y="317"/>
                  </a:cubicBezTo>
                  <a:cubicBezTo>
                    <a:pt x="4884" y="176"/>
                    <a:pt x="4783" y="1"/>
                    <a:pt x="462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83" name="Google Shape;2783;p30"/>
            <p:cNvSpPr/>
            <p:nvPr/>
          </p:nvSpPr>
          <p:spPr>
            <a:xfrm>
              <a:off x="-16363675" y="2837400"/>
              <a:ext cx="152700" cy="107775"/>
            </a:xfrm>
            <a:custGeom>
              <a:avLst/>
              <a:gdLst/>
              <a:ahLst/>
              <a:cxnLst/>
              <a:rect l="l" t="t" r="r" b="b"/>
              <a:pathLst>
                <a:path w="6108" h="4311" extrusionOk="0">
                  <a:moveTo>
                    <a:pt x="139" y="1"/>
                  </a:moveTo>
                  <a:cubicBezTo>
                    <a:pt x="67" y="1"/>
                    <a:pt x="0" y="95"/>
                    <a:pt x="60" y="155"/>
                  </a:cubicBezTo>
                  <a:cubicBezTo>
                    <a:pt x="882" y="1024"/>
                    <a:pt x="1894" y="1679"/>
                    <a:pt x="2858" y="2357"/>
                  </a:cubicBezTo>
                  <a:cubicBezTo>
                    <a:pt x="3811" y="3036"/>
                    <a:pt x="4752" y="3881"/>
                    <a:pt x="5835" y="4298"/>
                  </a:cubicBezTo>
                  <a:cubicBezTo>
                    <a:pt x="5858" y="4307"/>
                    <a:pt x="5880" y="4311"/>
                    <a:pt x="5900" y="4311"/>
                  </a:cubicBezTo>
                  <a:cubicBezTo>
                    <a:pt x="6046" y="4311"/>
                    <a:pt x="6108" y="4102"/>
                    <a:pt x="6014" y="3977"/>
                  </a:cubicBezTo>
                  <a:cubicBezTo>
                    <a:pt x="5299" y="3167"/>
                    <a:pt x="4228" y="2583"/>
                    <a:pt x="3335" y="1976"/>
                  </a:cubicBezTo>
                  <a:cubicBezTo>
                    <a:pt x="2323" y="1274"/>
                    <a:pt x="1323" y="500"/>
                    <a:pt x="180" y="12"/>
                  </a:cubicBezTo>
                  <a:cubicBezTo>
                    <a:pt x="166" y="4"/>
                    <a:pt x="152" y="1"/>
                    <a:pt x="13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84" name="Google Shape;2784;p30"/>
            <p:cNvSpPr/>
            <p:nvPr/>
          </p:nvSpPr>
          <p:spPr>
            <a:xfrm>
              <a:off x="-16154200" y="2662425"/>
              <a:ext cx="167025" cy="94575"/>
            </a:xfrm>
            <a:custGeom>
              <a:avLst/>
              <a:gdLst/>
              <a:ahLst/>
              <a:cxnLst/>
              <a:rect l="l" t="t" r="r" b="b"/>
              <a:pathLst>
                <a:path w="6681" h="3783" extrusionOk="0">
                  <a:moveTo>
                    <a:pt x="6422" y="1"/>
                  </a:moveTo>
                  <a:cubicBezTo>
                    <a:pt x="6406" y="1"/>
                    <a:pt x="6390" y="4"/>
                    <a:pt x="6374" y="10"/>
                  </a:cubicBezTo>
                  <a:cubicBezTo>
                    <a:pt x="5302" y="367"/>
                    <a:pt x="4302" y="1034"/>
                    <a:pt x="3326" y="1605"/>
                  </a:cubicBezTo>
                  <a:cubicBezTo>
                    <a:pt x="2254" y="2213"/>
                    <a:pt x="1183" y="2796"/>
                    <a:pt x="171" y="3498"/>
                  </a:cubicBezTo>
                  <a:cubicBezTo>
                    <a:pt x="1" y="3598"/>
                    <a:pt x="66" y="3782"/>
                    <a:pt x="211" y="3782"/>
                  </a:cubicBezTo>
                  <a:cubicBezTo>
                    <a:pt x="239" y="3782"/>
                    <a:pt x="269" y="3776"/>
                    <a:pt x="302" y="3760"/>
                  </a:cubicBezTo>
                  <a:cubicBezTo>
                    <a:pt x="1433" y="3272"/>
                    <a:pt x="2504" y="2665"/>
                    <a:pt x="3588" y="2082"/>
                  </a:cubicBezTo>
                  <a:cubicBezTo>
                    <a:pt x="4588" y="1546"/>
                    <a:pt x="5671" y="1058"/>
                    <a:pt x="6552" y="319"/>
                  </a:cubicBezTo>
                  <a:cubicBezTo>
                    <a:pt x="6680" y="213"/>
                    <a:pt x="6560" y="1"/>
                    <a:pt x="6422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85" name="Google Shape;2785;p30"/>
            <p:cNvSpPr/>
            <p:nvPr/>
          </p:nvSpPr>
          <p:spPr>
            <a:xfrm>
              <a:off x="-15967975" y="2804450"/>
              <a:ext cx="138425" cy="105075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43" y="1"/>
                  </a:moveTo>
                  <a:cubicBezTo>
                    <a:pt x="113" y="1"/>
                    <a:pt x="1" y="189"/>
                    <a:pt x="127" y="306"/>
                  </a:cubicBezTo>
                  <a:cubicBezTo>
                    <a:pt x="901" y="1032"/>
                    <a:pt x="1758" y="1675"/>
                    <a:pt x="2616" y="2330"/>
                  </a:cubicBezTo>
                  <a:cubicBezTo>
                    <a:pt x="3425" y="2949"/>
                    <a:pt x="4259" y="3782"/>
                    <a:pt x="5211" y="4187"/>
                  </a:cubicBezTo>
                  <a:cubicBezTo>
                    <a:pt x="5238" y="4198"/>
                    <a:pt x="5264" y="4203"/>
                    <a:pt x="5289" y="4203"/>
                  </a:cubicBezTo>
                  <a:cubicBezTo>
                    <a:pt x="5433" y="4203"/>
                    <a:pt x="5537" y="4045"/>
                    <a:pt x="5426" y="3913"/>
                  </a:cubicBezTo>
                  <a:cubicBezTo>
                    <a:pt x="4818" y="3139"/>
                    <a:pt x="3866" y="2580"/>
                    <a:pt x="3068" y="1996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301" y="10"/>
                    <a:pt x="272" y="1"/>
                    <a:pt x="24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86" name="Google Shape;2786;p30"/>
            <p:cNvSpPr/>
            <p:nvPr/>
          </p:nvSpPr>
          <p:spPr>
            <a:xfrm>
              <a:off x="-15783450" y="2600675"/>
              <a:ext cx="122375" cy="87350"/>
            </a:xfrm>
            <a:custGeom>
              <a:avLst/>
              <a:gdLst/>
              <a:ahLst/>
              <a:cxnLst/>
              <a:rect l="l" t="t" r="r" b="b"/>
              <a:pathLst>
                <a:path w="4895" h="3494" extrusionOk="0">
                  <a:moveTo>
                    <a:pt x="4625" y="1"/>
                  </a:moveTo>
                  <a:cubicBezTo>
                    <a:pt x="4599" y="1"/>
                    <a:pt x="4572" y="5"/>
                    <a:pt x="4545" y="15"/>
                  </a:cubicBezTo>
                  <a:cubicBezTo>
                    <a:pt x="3700" y="384"/>
                    <a:pt x="2938" y="1087"/>
                    <a:pt x="2200" y="1635"/>
                  </a:cubicBezTo>
                  <a:cubicBezTo>
                    <a:pt x="1509" y="2135"/>
                    <a:pt x="795" y="2647"/>
                    <a:pt x="140" y="3182"/>
                  </a:cubicBezTo>
                  <a:cubicBezTo>
                    <a:pt x="1" y="3292"/>
                    <a:pt x="128" y="3493"/>
                    <a:pt x="278" y="3493"/>
                  </a:cubicBezTo>
                  <a:cubicBezTo>
                    <a:pt x="307" y="3493"/>
                    <a:pt x="337" y="3486"/>
                    <a:pt x="366" y="3468"/>
                  </a:cubicBezTo>
                  <a:cubicBezTo>
                    <a:pt x="1164" y="2980"/>
                    <a:pt x="1938" y="2397"/>
                    <a:pt x="2712" y="1861"/>
                  </a:cubicBezTo>
                  <a:cubicBezTo>
                    <a:pt x="3402" y="1373"/>
                    <a:pt x="4200" y="932"/>
                    <a:pt x="4772" y="313"/>
                  </a:cubicBezTo>
                  <a:cubicBezTo>
                    <a:pt x="4894" y="170"/>
                    <a:pt x="4780" y="1"/>
                    <a:pt x="46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87" name="Google Shape;2787;p30"/>
            <p:cNvSpPr/>
            <p:nvPr/>
          </p:nvSpPr>
          <p:spPr>
            <a:xfrm>
              <a:off x="-17144625" y="2340825"/>
              <a:ext cx="122350" cy="87475"/>
            </a:xfrm>
            <a:custGeom>
              <a:avLst/>
              <a:gdLst/>
              <a:ahLst/>
              <a:cxnLst/>
              <a:rect l="l" t="t" r="r" b="b"/>
              <a:pathLst>
                <a:path w="4894" h="3499" extrusionOk="0">
                  <a:moveTo>
                    <a:pt x="4621" y="1"/>
                  </a:moveTo>
                  <a:cubicBezTo>
                    <a:pt x="4597" y="1"/>
                    <a:pt x="4571" y="5"/>
                    <a:pt x="4545" y="15"/>
                  </a:cubicBezTo>
                  <a:cubicBezTo>
                    <a:pt x="3688" y="396"/>
                    <a:pt x="2926" y="1087"/>
                    <a:pt x="2188" y="1646"/>
                  </a:cubicBezTo>
                  <a:cubicBezTo>
                    <a:pt x="1497" y="2146"/>
                    <a:pt x="795" y="2658"/>
                    <a:pt x="128" y="3182"/>
                  </a:cubicBezTo>
                  <a:cubicBezTo>
                    <a:pt x="0" y="3300"/>
                    <a:pt x="115" y="3498"/>
                    <a:pt x="259" y="3498"/>
                  </a:cubicBezTo>
                  <a:cubicBezTo>
                    <a:pt x="290" y="3498"/>
                    <a:pt x="323" y="3489"/>
                    <a:pt x="354" y="3468"/>
                  </a:cubicBezTo>
                  <a:cubicBezTo>
                    <a:pt x="1164" y="2980"/>
                    <a:pt x="1938" y="2396"/>
                    <a:pt x="2712" y="1861"/>
                  </a:cubicBezTo>
                  <a:cubicBezTo>
                    <a:pt x="3390" y="1372"/>
                    <a:pt x="4200" y="944"/>
                    <a:pt x="4759" y="313"/>
                  </a:cubicBezTo>
                  <a:cubicBezTo>
                    <a:pt x="4893" y="179"/>
                    <a:pt x="4778" y="1"/>
                    <a:pt x="462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88" name="Google Shape;2788;p30"/>
            <p:cNvSpPr/>
            <p:nvPr/>
          </p:nvSpPr>
          <p:spPr>
            <a:xfrm>
              <a:off x="-17028625" y="2533775"/>
              <a:ext cx="152700" cy="107800"/>
            </a:xfrm>
            <a:custGeom>
              <a:avLst/>
              <a:gdLst/>
              <a:ahLst/>
              <a:cxnLst/>
              <a:rect l="l" t="t" r="r" b="b"/>
              <a:pathLst>
                <a:path w="6108" h="4312" extrusionOk="0">
                  <a:moveTo>
                    <a:pt x="135" y="1"/>
                  </a:moveTo>
                  <a:cubicBezTo>
                    <a:pt x="64" y="1"/>
                    <a:pt x="1" y="86"/>
                    <a:pt x="60" y="155"/>
                  </a:cubicBezTo>
                  <a:cubicBezTo>
                    <a:pt x="881" y="1024"/>
                    <a:pt x="1893" y="1679"/>
                    <a:pt x="2858" y="2358"/>
                  </a:cubicBezTo>
                  <a:cubicBezTo>
                    <a:pt x="3810" y="3037"/>
                    <a:pt x="4751" y="3882"/>
                    <a:pt x="5834" y="4299"/>
                  </a:cubicBezTo>
                  <a:cubicBezTo>
                    <a:pt x="5858" y="4307"/>
                    <a:pt x="5879" y="4311"/>
                    <a:pt x="5899" y="4311"/>
                  </a:cubicBezTo>
                  <a:cubicBezTo>
                    <a:pt x="6045" y="4311"/>
                    <a:pt x="6107" y="4104"/>
                    <a:pt x="6013" y="3989"/>
                  </a:cubicBezTo>
                  <a:cubicBezTo>
                    <a:pt x="5299" y="3168"/>
                    <a:pt x="4227" y="2584"/>
                    <a:pt x="3334" y="1977"/>
                  </a:cubicBezTo>
                  <a:cubicBezTo>
                    <a:pt x="2322" y="1274"/>
                    <a:pt x="1322" y="501"/>
                    <a:pt x="179" y="12"/>
                  </a:cubicBezTo>
                  <a:cubicBezTo>
                    <a:pt x="165" y="4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89" name="Google Shape;2789;p30"/>
            <p:cNvSpPr/>
            <p:nvPr/>
          </p:nvSpPr>
          <p:spPr>
            <a:xfrm>
              <a:off x="-16819250" y="2358825"/>
              <a:ext cx="167375" cy="94450"/>
            </a:xfrm>
            <a:custGeom>
              <a:avLst/>
              <a:gdLst/>
              <a:ahLst/>
              <a:cxnLst/>
              <a:rect l="l" t="t" r="r" b="b"/>
              <a:pathLst>
                <a:path w="6695" h="3778" extrusionOk="0">
                  <a:moveTo>
                    <a:pt x="6429" y="1"/>
                  </a:moveTo>
                  <a:cubicBezTo>
                    <a:pt x="6412" y="1"/>
                    <a:pt x="6394" y="3"/>
                    <a:pt x="6377" y="10"/>
                  </a:cubicBezTo>
                  <a:cubicBezTo>
                    <a:pt x="5306" y="367"/>
                    <a:pt x="4306" y="1033"/>
                    <a:pt x="3329" y="1605"/>
                  </a:cubicBezTo>
                  <a:cubicBezTo>
                    <a:pt x="2258" y="2212"/>
                    <a:pt x="1186" y="2796"/>
                    <a:pt x="174" y="3498"/>
                  </a:cubicBezTo>
                  <a:cubicBezTo>
                    <a:pt x="1" y="3590"/>
                    <a:pt x="89" y="3777"/>
                    <a:pt x="230" y="3777"/>
                  </a:cubicBezTo>
                  <a:cubicBezTo>
                    <a:pt x="254" y="3777"/>
                    <a:pt x="279" y="3772"/>
                    <a:pt x="305" y="3760"/>
                  </a:cubicBezTo>
                  <a:cubicBezTo>
                    <a:pt x="1436" y="3272"/>
                    <a:pt x="2508" y="2665"/>
                    <a:pt x="3591" y="2081"/>
                  </a:cubicBezTo>
                  <a:cubicBezTo>
                    <a:pt x="4591" y="1545"/>
                    <a:pt x="5675" y="1057"/>
                    <a:pt x="6556" y="331"/>
                  </a:cubicBezTo>
                  <a:cubicBezTo>
                    <a:pt x="6695" y="214"/>
                    <a:pt x="6575" y="1"/>
                    <a:pt x="64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90" name="Google Shape;2790;p30"/>
            <p:cNvSpPr/>
            <p:nvPr/>
          </p:nvSpPr>
          <p:spPr>
            <a:xfrm>
              <a:off x="-16632675" y="2500550"/>
              <a:ext cx="138175" cy="105075"/>
            </a:xfrm>
            <a:custGeom>
              <a:avLst/>
              <a:gdLst/>
              <a:ahLst/>
              <a:cxnLst/>
              <a:rect l="l" t="t" r="r" b="b"/>
              <a:pathLst>
                <a:path w="5527" h="4203" extrusionOk="0">
                  <a:moveTo>
                    <a:pt x="239" y="0"/>
                  </a:moveTo>
                  <a:cubicBezTo>
                    <a:pt x="106" y="0"/>
                    <a:pt x="0" y="187"/>
                    <a:pt x="117" y="294"/>
                  </a:cubicBezTo>
                  <a:cubicBezTo>
                    <a:pt x="891" y="1032"/>
                    <a:pt x="1760" y="1663"/>
                    <a:pt x="2605" y="2318"/>
                  </a:cubicBezTo>
                  <a:cubicBezTo>
                    <a:pt x="3427" y="2949"/>
                    <a:pt x="4260" y="3782"/>
                    <a:pt x="5213" y="4187"/>
                  </a:cubicBezTo>
                  <a:cubicBezTo>
                    <a:pt x="5239" y="4198"/>
                    <a:pt x="5265" y="4202"/>
                    <a:pt x="5290" y="4202"/>
                  </a:cubicBezTo>
                  <a:cubicBezTo>
                    <a:pt x="5431" y="4202"/>
                    <a:pt x="5526" y="4045"/>
                    <a:pt x="5415" y="3913"/>
                  </a:cubicBezTo>
                  <a:cubicBezTo>
                    <a:pt x="4808" y="3139"/>
                    <a:pt x="3855" y="2580"/>
                    <a:pt x="3070" y="1996"/>
                  </a:cubicBezTo>
                  <a:cubicBezTo>
                    <a:pt x="2177" y="1329"/>
                    <a:pt x="1284" y="627"/>
                    <a:pt x="331" y="32"/>
                  </a:cubicBezTo>
                  <a:cubicBezTo>
                    <a:pt x="300" y="10"/>
                    <a:pt x="269" y="0"/>
                    <a:pt x="23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91" name="Google Shape;2791;p30"/>
            <p:cNvSpPr/>
            <p:nvPr/>
          </p:nvSpPr>
          <p:spPr>
            <a:xfrm>
              <a:off x="-16448125" y="2296675"/>
              <a:ext cx="122275" cy="87550"/>
            </a:xfrm>
            <a:custGeom>
              <a:avLst/>
              <a:gdLst/>
              <a:ahLst/>
              <a:cxnLst/>
              <a:rect l="l" t="t" r="r" b="b"/>
              <a:pathLst>
                <a:path w="4891" h="3502" extrusionOk="0">
                  <a:moveTo>
                    <a:pt x="4624" y="0"/>
                  </a:moveTo>
                  <a:cubicBezTo>
                    <a:pt x="4596" y="0"/>
                    <a:pt x="4565" y="6"/>
                    <a:pt x="4534" y="19"/>
                  </a:cubicBezTo>
                  <a:cubicBezTo>
                    <a:pt x="3689" y="388"/>
                    <a:pt x="2927" y="1091"/>
                    <a:pt x="2188" y="1638"/>
                  </a:cubicBezTo>
                  <a:cubicBezTo>
                    <a:pt x="1498" y="2138"/>
                    <a:pt x="795" y="2650"/>
                    <a:pt x="129" y="3186"/>
                  </a:cubicBezTo>
                  <a:cubicBezTo>
                    <a:pt x="0" y="3295"/>
                    <a:pt x="117" y="3501"/>
                    <a:pt x="263" y="3501"/>
                  </a:cubicBezTo>
                  <a:cubicBezTo>
                    <a:pt x="293" y="3501"/>
                    <a:pt x="324" y="3492"/>
                    <a:pt x="355" y="3472"/>
                  </a:cubicBezTo>
                  <a:cubicBezTo>
                    <a:pt x="1164" y="2972"/>
                    <a:pt x="1938" y="2400"/>
                    <a:pt x="2712" y="1865"/>
                  </a:cubicBezTo>
                  <a:cubicBezTo>
                    <a:pt x="3391" y="1364"/>
                    <a:pt x="4200" y="936"/>
                    <a:pt x="4760" y="317"/>
                  </a:cubicBezTo>
                  <a:cubicBezTo>
                    <a:pt x="4891" y="176"/>
                    <a:pt x="4783" y="0"/>
                    <a:pt x="462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92" name="Google Shape;2792;p30"/>
            <p:cNvSpPr/>
            <p:nvPr/>
          </p:nvSpPr>
          <p:spPr>
            <a:xfrm>
              <a:off x="-16332075" y="2489325"/>
              <a:ext cx="152650" cy="107900"/>
            </a:xfrm>
            <a:custGeom>
              <a:avLst/>
              <a:gdLst/>
              <a:ahLst/>
              <a:cxnLst/>
              <a:rect l="l" t="t" r="r" b="b"/>
              <a:pathLst>
                <a:path w="6106" h="4316" extrusionOk="0">
                  <a:moveTo>
                    <a:pt x="130" y="0"/>
                  </a:moveTo>
                  <a:cubicBezTo>
                    <a:pt x="61" y="0"/>
                    <a:pt x="0" y="94"/>
                    <a:pt x="59" y="171"/>
                  </a:cubicBezTo>
                  <a:cubicBezTo>
                    <a:pt x="880" y="1028"/>
                    <a:pt x="1892" y="1683"/>
                    <a:pt x="2857" y="2374"/>
                  </a:cubicBezTo>
                  <a:cubicBezTo>
                    <a:pt x="3809" y="3041"/>
                    <a:pt x="4750" y="3886"/>
                    <a:pt x="5833" y="4303"/>
                  </a:cubicBezTo>
                  <a:cubicBezTo>
                    <a:pt x="5856" y="4311"/>
                    <a:pt x="5878" y="4315"/>
                    <a:pt x="5898" y="4315"/>
                  </a:cubicBezTo>
                  <a:cubicBezTo>
                    <a:pt x="6044" y="4315"/>
                    <a:pt x="6106" y="4108"/>
                    <a:pt x="6012" y="3993"/>
                  </a:cubicBezTo>
                  <a:cubicBezTo>
                    <a:pt x="5297" y="3172"/>
                    <a:pt x="4226" y="2588"/>
                    <a:pt x="3333" y="1981"/>
                  </a:cubicBezTo>
                  <a:cubicBezTo>
                    <a:pt x="2321" y="1278"/>
                    <a:pt x="1321" y="505"/>
                    <a:pt x="178" y="16"/>
                  </a:cubicBezTo>
                  <a:cubicBezTo>
                    <a:pt x="162" y="5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93" name="Google Shape;2793;p30"/>
            <p:cNvSpPr/>
            <p:nvPr/>
          </p:nvSpPr>
          <p:spPr>
            <a:xfrm>
              <a:off x="-16122550" y="2314775"/>
              <a:ext cx="166925" cy="94350"/>
            </a:xfrm>
            <a:custGeom>
              <a:avLst/>
              <a:gdLst/>
              <a:ahLst/>
              <a:cxnLst/>
              <a:rect l="l" t="t" r="r" b="b"/>
              <a:pathLst>
                <a:path w="6677" h="3774" extrusionOk="0">
                  <a:moveTo>
                    <a:pt x="6421" y="0"/>
                  </a:moveTo>
                  <a:cubicBezTo>
                    <a:pt x="6404" y="0"/>
                    <a:pt x="6387" y="3"/>
                    <a:pt x="6370" y="9"/>
                  </a:cubicBezTo>
                  <a:cubicBezTo>
                    <a:pt x="5298" y="355"/>
                    <a:pt x="4298" y="1033"/>
                    <a:pt x="3322" y="1593"/>
                  </a:cubicBezTo>
                  <a:cubicBezTo>
                    <a:pt x="2250" y="2212"/>
                    <a:pt x="1179" y="2784"/>
                    <a:pt x="167" y="3486"/>
                  </a:cubicBezTo>
                  <a:cubicBezTo>
                    <a:pt x="0" y="3580"/>
                    <a:pt x="88" y="3773"/>
                    <a:pt x="232" y="3773"/>
                  </a:cubicBezTo>
                  <a:cubicBezTo>
                    <a:pt x="253" y="3773"/>
                    <a:pt x="275" y="3769"/>
                    <a:pt x="298" y="3760"/>
                  </a:cubicBezTo>
                  <a:cubicBezTo>
                    <a:pt x="1429" y="3260"/>
                    <a:pt x="2500" y="2653"/>
                    <a:pt x="3584" y="2069"/>
                  </a:cubicBezTo>
                  <a:cubicBezTo>
                    <a:pt x="4584" y="1533"/>
                    <a:pt x="5667" y="1045"/>
                    <a:pt x="6548" y="319"/>
                  </a:cubicBezTo>
                  <a:cubicBezTo>
                    <a:pt x="6676" y="212"/>
                    <a:pt x="6565" y="0"/>
                    <a:pt x="642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94" name="Google Shape;2794;p30"/>
            <p:cNvSpPr/>
            <p:nvPr/>
          </p:nvSpPr>
          <p:spPr>
            <a:xfrm>
              <a:off x="-15936175" y="2456200"/>
              <a:ext cx="138200" cy="105075"/>
            </a:xfrm>
            <a:custGeom>
              <a:avLst/>
              <a:gdLst/>
              <a:ahLst/>
              <a:cxnLst/>
              <a:rect l="l" t="t" r="r" b="b"/>
              <a:pathLst>
                <a:path w="5528" h="4203" extrusionOk="0">
                  <a:moveTo>
                    <a:pt x="240" y="0"/>
                  </a:moveTo>
                  <a:cubicBezTo>
                    <a:pt x="106" y="0"/>
                    <a:pt x="1" y="189"/>
                    <a:pt x="117" y="306"/>
                  </a:cubicBezTo>
                  <a:cubicBezTo>
                    <a:pt x="891" y="1032"/>
                    <a:pt x="1760" y="1675"/>
                    <a:pt x="2606" y="2330"/>
                  </a:cubicBezTo>
                  <a:cubicBezTo>
                    <a:pt x="3427" y="2949"/>
                    <a:pt x="4261" y="3782"/>
                    <a:pt x="5213" y="4187"/>
                  </a:cubicBezTo>
                  <a:cubicBezTo>
                    <a:pt x="5240" y="4198"/>
                    <a:pt x="5266" y="4202"/>
                    <a:pt x="5291" y="4202"/>
                  </a:cubicBezTo>
                  <a:cubicBezTo>
                    <a:pt x="5432" y="4202"/>
                    <a:pt x="5527" y="4045"/>
                    <a:pt x="5416" y="3913"/>
                  </a:cubicBezTo>
                  <a:cubicBezTo>
                    <a:pt x="4808" y="3139"/>
                    <a:pt x="3856" y="2580"/>
                    <a:pt x="3070" y="1996"/>
                  </a:cubicBezTo>
                  <a:cubicBezTo>
                    <a:pt x="2177" y="1329"/>
                    <a:pt x="1284" y="627"/>
                    <a:pt x="332" y="32"/>
                  </a:cubicBezTo>
                  <a:cubicBezTo>
                    <a:pt x="301" y="10"/>
                    <a:pt x="270" y="0"/>
                    <a:pt x="24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95" name="Google Shape;2795;p30"/>
            <p:cNvSpPr/>
            <p:nvPr/>
          </p:nvSpPr>
          <p:spPr>
            <a:xfrm>
              <a:off x="-15751650" y="2252425"/>
              <a:ext cx="122375" cy="87325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19" y="0"/>
                  </a:moveTo>
                  <a:cubicBezTo>
                    <a:pt x="4592" y="0"/>
                    <a:pt x="4564" y="5"/>
                    <a:pt x="4535" y="15"/>
                  </a:cubicBezTo>
                  <a:cubicBezTo>
                    <a:pt x="3690" y="384"/>
                    <a:pt x="2928" y="1087"/>
                    <a:pt x="2190" y="1634"/>
                  </a:cubicBezTo>
                  <a:cubicBezTo>
                    <a:pt x="1499" y="2146"/>
                    <a:pt x="785" y="2646"/>
                    <a:pt x="130" y="3182"/>
                  </a:cubicBezTo>
                  <a:cubicBezTo>
                    <a:pt x="1" y="3292"/>
                    <a:pt x="121" y="3493"/>
                    <a:pt x="269" y="3493"/>
                  </a:cubicBezTo>
                  <a:cubicBezTo>
                    <a:pt x="297" y="3493"/>
                    <a:pt x="327" y="3485"/>
                    <a:pt x="356" y="3468"/>
                  </a:cubicBezTo>
                  <a:cubicBezTo>
                    <a:pt x="1166" y="2980"/>
                    <a:pt x="1940" y="2396"/>
                    <a:pt x="2714" y="1860"/>
                  </a:cubicBezTo>
                  <a:cubicBezTo>
                    <a:pt x="3392" y="1372"/>
                    <a:pt x="4202" y="932"/>
                    <a:pt x="4762" y="313"/>
                  </a:cubicBezTo>
                  <a:cubicBezTo>
                    <a:pt x="4895" y="170"/>
                    <a:pt x="4782" y="0"/>
                    <a:pt x="461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96" name="Google Shape;2796;p30"/>
            <p:cNvSpPr/>
            <p:nvPr/>
          </p:nvSpPr>
          <p:spPr>
            <a:xfrm>
              <a:off x="-15635600" y="2444800"/>
              <a:ext cx="152700" cy="107775"/>
            </a:xfrm>
            <a:custGeom>
              <a:avLst/>
              <a:gdLst/>
              <a:ahLst/>
              <a:cxnLst/>
              <a:rect l="l" t="t" r="r" b="b"/>
              <a:pathLst>
                <a:path w="6108" h="4311" extrusionOk="0">
                  <a:moveTo>
                    <a:pt x="139" y="1"/>
                  </a:moveTo>
                  <a:cubicBezTo>
                    <a:pt x="66" y="1"/>
                    <a:pt x="0" y="96"/>
                    <a:pt x="60" y="166"/>
                  </a:cubicBezTo>
                  <a:cubicBezTo>
                    <a:pt x="882" y="1023"/>
                    <a:pt x="1894" y="1678"/>
                    <a:pt x="2858" y="2369"/>
                  </a:cubicBezTo>
                  <a:cubicBezTo>
                    <a:pt x="3811" y="3036"/>
                    <a:pt x="4751" y="3881"/>
                    <a:pt x="5835" y="4298"/>
                  </a:cubicBezTo>
                  <a:cubicBezTo>
                    <a:pt x="5859" y="4306"/>
                    <a:pt x="5882" y="4310"/>
                    <a:pt x="5903" y="4310"/>
                  </a:cubicBezTo>
                  <a:cubicBezTo>
                    <a:pt x="6054" y="4310"/>
                    <a:pt x="6107" y="4103"/>
                    <a:pt x="6013" y="3988"/>
                  </a:cubicBezTo>
                  <a:cubicBezTo>
                    <a:pt x="5299" y="3167"/>
                    <a:pt x="4227" y="2583"/>
                    <a:pt x="3334" y="1976"/>
                  </a:cubicBezTo>
                  <a:cubicBezTo>
                    <a:pt x="2322" y="1273"/>
                    <a:pt x="1334" y="500"/>
                    <a:pt x="179" y="11"/>
                  </a:cubicBezTo>
                  <a:cubicBezTo>
                    <a:pt x="166" y="4"/>
                    <a:pt x="152" y="1"/>
                    <a:pt x="13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97" name="Google Shape;2797;p30"/>
            <p:cNvSpPr/>
            <p:nvPr/>
          </p:nvSpPr>
          <p:spPr>
            <a:xfrm>
              <a:off x="-17112775" y="1992575"/>
              <a:ext cx="122075" cy="87450"/>
            </a:xfrm>
            <a:custGeom>
              <a:avLst/>
              <a:gdLst/>
              <a:ahLst/>
              <a:cxnLst/>
              <a:rect l="l" t="t" r="r" b="b"/>
              <a:pathLst>
                <a:path w="4883" h="3498" extrusionOk="0">
                  <a:moveTo>
                    <a:pt x="4610" y="1"/>
                  </a:moveTo>
                  <a:cubicBezTo>
                    <a:pt x="4585" y="1"/>
                    <a:pt x="4559" y="5"/>
                    <a:pt x="4533" y="15"/>
                  </a:cubicBezTo>
                  <a:cubicBezTo>
                    <a:pt x="3688" y="396"/>
                    <a:pt x="2926" y="1086"/>
                    <a:pt x="2176" y="1646"/>
                  </a:cubicBezTo>
                  <a:cubicBezTo>
                    <a:pt x="1497" y="2146"/>
                    <a:pt x="783" y="2658"/>
                    <a:pt x="128" y="3194"/>
                  </a:cubicBezTo>
                  <a:cubicBezTo>
                    <a:pt x="1" y="3302"/>
                    <a:pt x="123" y="3498"/>
                    <a:pt x="257" y="3498"/>
                  </a:cubicBezTo>
                  <a:cubicBezTo>
                    <a:pt x="285" y="3498"/>
                    <a:pt x="315" y="3489"/>
                    <a:pt x="342" y="3468"/>
                  </a:cubicBezTo>
                  <a:cubicBezTo>
                    <a:pt x="1152" y="2980"/>
                    <a:pt x="1926" y="2396"/>
                    <a:pt x="2700" y="1860"/>
                  </a:cubicBezTo>
                  <a:cubicBezTo>
                    <a:pt x="3390" y="1372"/>
                    <a:pt x="4188" y="944"/>
                    <a:pt x="4759" y="313"/>
                  </a:cubicBezTo>
                  <a:cubicBezTo>
                    <a:pt x="4883" y="179"/>
                    <a:pt x="4766" y="1"/>
                    <a:pt x="461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98" name="Google Shape;2798;p30"/>
            <p:cNvSpPr/>
            <p:nvPr/>
          </p:nvSpPr>
          <p:spPr>
            <a:xfrm>
              <a:off x="-16996975" y="2185525"/>
              <a:ext cx="152925" cy="107775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89" y="1024"/>
                    <a:pt x="1913" y="1679"/>
                    <a:pt x="2878" y="2358"/>
                  </a:cubicBezTo>
                  <a:cubicBezTo>
                    <a:pt x="3830" y="3036"/>
                    <a:pt x="4759" y="3882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2" y="4311"/>
                    <a:pt x="6117" y="4104"/>
                    <a:pt x="6033" y="3989"/>
                  </a:cubicBezTo>
                  <a:cubicBezTo>
                    <a:pt x="5319" y="3167"/>
                    <a:pt x="4247" y="2584"/>
                    <a:pt x="3354" y="1977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99" name="Google Shape;2799;p30"/>
            <p:cNvSpPr/>
            <p:nvPr/>
          </p:nvSpPr>
          <p:spPr>
            <a:xfrm>
              <a:off x="-16787425" y="2010575"/>
              <a:ext cx="167125" cy="94450"/>
            </a:xfrm>
            <a:custGeom>
              <a:avLst/>
              <a:gdLst/>
              <a:ahLst/>
              <a:cxnLst/>
              <a:rect l="l" t="t" r="r" b="b"/>
              <a:pathLst>
                <a:path w="6685" h="3778" extrusionOk="0">
                  <a:moveTo>
                    <a:pt x="6416" y="1"/>
                  </a:moveTo>
                  <a:cubicBezTo>
                    <a:pt x="6400" y="1"/>
                    <a:pt x="6383" y="3"/>
                    <a:pt x="6366" y="9"/>
                  </a:cubicBezTo>
                  <a:cubicBezTo>
                    <a:pt x="5295" y="366"/>
                    <a:pt x="4307" y="1033"/>
                    <a:pt x="3318" y="1605"/>
                  </a:cubicBezTo>
                  <a:cubicBezTo>
                    <a:pt x="2247" y="2212"/>
                    <a:pt x="1175" y="2795"/>
                    <a:pt x="163" y="3498"/>
                  </a:cubicBezTo>
                  <a:cubicBezTo>
                    <a:pt x="0" y="3589"/>
                    <a:pt x="81" y="3777"/>
                    <a:pt x="220" y="3777"/>
                  </a:cubicBezTo>
                  <a:cubicBezTo>
                    <a:pt x="243" y="3777"/>
                    <a:pt x="268" y="3772"/>
                    <a:pt x="294" y="3760"/>
                  </a:cubicBezTo>
                  <a:cubicBezTo>
                    <a:pt x="1425" y="3272"/>
                    <a:pt x="2497" y="2664"/>
                    <a:pt x="3592" y="2081"/>
                  </a:cubicBezTo>
                  <a:cubicBezTo>
                    <a:pt x="4580" y="1545"/>
                    <a:pt x="5676" y="1057"/>
                    <a:pt x="6545" y="331"/>
                  </a:cubicBezTo>
                  <a:cubicBezTo>
                    <a:pt x="6684" y="224"/>
                    <a:pt x="6563" y="1"/>
                    <a:pt x="64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00" name="Google Shape;2800;p30"/>
            <p:cNvSpPr/>
            <p:nvPr/>
          </p:nvSpPr>
          <p:spPr>
            <a:xfrm>
              <a:off x="-16601125" y="2152300"/>
              <a:ext cx="138425" cy="105075"/>
            </a:xfrm>
            <a:custGeom>
              <a:avLst/>
              <a:gdLst/>
              <a:ahLst/>
              <a:cxnLst/>
              <a:rect l="l" t="t" r="r" b="b"/>
              <a:pathLst>
                <a:path w="5537" h="4203" extrusionOk="0">
                  <a:moveTo>
                    <a:pt x="239" y="0"/>
                  </a:moveTo>
                  <a:cubicBezTo>
                    <a:pt x="106" y="0"/>
                    <a:pt x="0" y="186"/>
                    <a:pt x="117" y="293"/>
                  </a:cubicBezTo>
                  <a:cubicBezTo>
                    <a:pt x="891" y="1020"/>
                    <a:pt x="1760" y="1663"/>
                    <a:pt x="2605" y="2317"/>
                  </a:cubicBezTo>
                  <a:cubicBezTo>
                    <a:pt x="3427" y="2948"/>
                    <a:pt x="4260" y="3782"/>
                    <a:pt x="5213" y="4187"/>
                  </a:cubicBezTo>
                  <a:cubicBezTo>
                    <a:pt x="5239" y="4197"/>
                    <a:pt x="5266" y="4202"/>
                    <a:pt x="5291" y="4202"/>
                  </a:cubicBezTo>
                  <a:cubicBezTo>
                    <a:pt x="5434" y="4202"/>
                    <a:pt x="5537" y="4045"/>
                    <a:pt x="5415" y="3913"/>
                  </a:cubicBezTo>
                  <a:cubicBezTo>
                    <a:pt x="4808" y="3139"/>
                    <a:pt x="3855" y="2579"/>
                    <a:pt x="3070" y="1996"/>
                  </a:cubicBezTo>
                  <a:cubicBezTo>
                    <a:pt x="2177" y="1329"/>
                    <a:pt x="1284" y="627"/>
                    <a:pt x="331" y="31"/>
                  </a:cubicBezTo>
                  <a:cubicBezTo>
                    <a:pt x="301" y="10"/>
                    <a:pt x="269" y="0"/>
                    <a:pt x="239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01" name="Google Shape;2801;p30"/>
            <p:cNvSpPr/>
            <p:nvPr/>
          </p:nvSpPr>
          <p:spPr>
            <a:xfrm>
              <a:off x="-16416475" y="1948425"/>
              <a:ext cx="122200" cy="87375"/>
            </a:xfrm>
            <a:custGeom>
              <a:avLst/>
              <a:gdLst/>
              <a:ahLst/>
              <a:cxnLst/>
              <a:rect l="l" t="t" r="r" b="b"/>
              <a:pathLst>
                <a:path w="4888" h="3495" extrusionOk="0">
                  <a:moveTo>
                    <a:pt x="4628" y="0"/>
                  </a:moveTo>
                  <a:cubicBezTo>
                    <a:pt x="4600" y="0"/>
                    <a:pt x="4571" y="6"/>
                    <a:pt x="4542" y="19"/>
                  </a:cubicBezTo>
                  <a:cubicBezTo>
                    <a:pt x="3696" y="388"/>
                    <a:pt x="2934" y="1078"/>
                    <a:pt x="2184" y="1638"/>
                  </a:cubicBezTo>
                  <a:cubicBezTo>
                    <a:pt x="1506" y="2138"/>
                    <a:pt x="791" y="2650"/>
                    <a:pt x="137" y="3186"/>
                  </a:cubicBezTo>
                  <a:cubicBezTo>
                    <a:pt x="1" y="3293"/>
                    <a:pt x="110" y="3494"/>
                    <a:pt x="252" y="3494"/>
                  </a:cubicBezTo>
                  <a:cubicBezTo>
                    <a:pt x="284" y="3494"/>
                    <a:pt x="318" y="3484"/>
                    <a:pt x="351" y="3460"/>
                  </a:cubicBezTo>
                  <a:cubicBezTo>
                    <a:pt x="1160" y="2971"/>
                    <a:pt x="1934" y="2400"/>
                    <a:pt x="2708" y="1852"/>
                  </a:cubicBezTo>
                  <a:cubicBezTo>
                    <a:pt x="3399" y="1364"/>
                    <a:pt x="4197" y="936"/>
                    <a:pt x="4756" y="316"/>
                  </a:cubicBezTo>
                  <a:cubicBezTo>
                    <a:pt x="4887" y="175"/>
                    <a:pt x="4779" y="0"/>
                    <a:pt x="462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02" name="Google Shape;2802;p30"/>
            <p:cNvSpPr/>
            <p:nvPr/>
          </p:nvSpPr>
          <p:spPr>
            <a:xfrm>
              <a:off x="-16300525" y="2141075"/>
              <a:ext cx="152650" cy="107875"/>
            </a:xfrm>
            <a:custGeom>
              <a:avLst/>
              <a:gdLst/>
              <a:ahLst/>
              <a:cxnLst/>
              <a:rect l="l" t="t" r="r" b="b"/>
              <a:pathLst>
                <a:path w="6106" h="4315" extrusionOk="0">
                  <a:moveTo>
                    <a:pt x="130" y="0"/>
                  </a:moveTo>
                  <a:cubicBezTo>
                    <a:pt x="61" y="0"/>
                    <a:pt x="0" y="93"/>
                    <a:pt x="59" y="171"/>
                  </a:cubicBezTo>
                  <a:cubicBezTo>
                    <a:pt x="880" y="1028"/>
                    <a:pt x="1892" y="1683"/>
                    <a:pt x="2857" y="2374"/>
                  </a:cubicBezTo>
                  <a:cubicBezTo>
                    <a:pt x="3809" y="3040"/>
                    <a:pt x="4750" y="3886"/>
                    <a:pt x="5833" y="4302"/>
                  </a:cubicBezTo>
                  <a:cubicBezTo>
                    <a:pt x="5858" y="4311"/>
                    <a:pt x="5880" y="4315"/>
                    <a:pt x="5901" y="4315"/>
                  </a:cubicBezTo>
                  <a:cubicBezTo>
                    <a:pt x="6053" y="4315"/>
                    <a:pt x="6106" y="4108"/>
                    <a:pt x="6012" y="3993"/>
                  </a:cubicBezTo>
                  <a:cubicBezTo>
                    <a:pt x="5297" y="3171"/>
                    <a:pt x="4226" y="2588"/>
                    <a:pt x="3333" y="1981"/>
                  </a:cubicBezTo>
                  <a:cubicBezTo>
                    <a:pt x="2321" y="1278"/>
                    <a:pt x="1333" y="504"/>
                    <a:pt x="178" y="16"/>
                  </a:cubicBezTo>
                  <a:cubicBezTo>
                    <a:pt x="162" y="5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03" name="Google Shape;2803;p30"/>
            <p:cNvSpPr/>
            <p:nvPr/>
          </p:nvSpPr>
          <p:spPr>
            <a:xfrm>
              <a:off x="-16091000" y="1966225"/>
              <a:ext cx="167200" cy="94625"/>
            </a:xfrm>
            <a:custGeom>
              <a:avLst/>
              <a:gdLst/>
              <a:ahLst/>
              <a:cxnLst/>
              <a:rect l="l" t="t" r="r" b="b"/>
              <a:pathLst>
                <a:path w="6688" h="3785" extrusionOk="0">
                  <a:moveTo>
                    <a:pt x="6419" y="1"/>
                  </a:moveTo>
                  <a:cubicBezTo>
                    <a:pt x="6403" y="1"/>
                    <a:pt x="6387" y="3"/>
                    <a:pt x="6370" y="9"/>
                  </a:cubicBezTo>
                  <a:cubicBezTo>
                    <a:pt x="5298" y="366"/>
                    <a:pt x="4310" y="1045"/>
                    <a:pt x="3322" y="1605"/>
                  </a:cubicBezTo>
                  <a:cubicBezTo>
                    <a:pt x="2250" y="2212"/>
                    <a:pt x="1179" y="2795"/>
                    <a:pt x="167" y="3498"/>
                  </a:cubicBezTo>
                  <a:cubicBezTo>
                    <a:pt x="0" y="3591"/>
                    <a:pt x="88" y="3785"/>
                    <a:pt x="232" y="3785"/>
                  </a:cubicBezTo>
                  <a:cubicBezTo>
                    <a:pt x="253" y="3785"/>
                    <a:pt x="275" y="3781"/>
                    <a:pt x="298" y="3772"/>
                  </a:cubicBezTo>
                  <a:cubicBezTo>
                    <a:pt x="1429" y="3272"/>
                    <a:pt x="2500" y="2664"/>
                    <a:pt x="3596" y="2081"/>
                  </a:cubicBezTo>
                  <a:cubicBezTo>
                    <a:pt x="4584" y="1545"/>
                    <a:pt x="5679" y="1057"/>
                    <a:pt x="6549" y="331"/>
                  </a:cubicBezTo>
                  <a:cubicBezTo>
                    <a:pt x="6688" y="224"/>
                    <a:pt x="6567" y="1"/>
                    <a:pt x="641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04" name="Google Shape;2804;p30"/>
            <p:cNvSpPr/>
            <p:nvPr/>
          </p:nvSpPr>
          <p:spPr>
            <a:xfrm>
              <a:off x="-15904625" y="2107950"/>
              <a:ext cx="138450" cy="105075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40" y="0"/>
                  </a:moveTo>
                  <a:cubicBezTo>
                    <a:pt x="107" y="0"/>
                    <a:pt x="1" y="188"/>
                    <a:pt x="117" y="305"/>
                  </a:cubicBezTo>
                  <a:cubicBezTo>
                    <a:pt x="891" y="1032"/>
                    <a:pt x="1761" y="1674"/>
                    <a:pt x="2606" y="2329"/>
                  </a:cubicBezTo>
                  <a:cubicBezTo>
                    <a:pt x="3427" y="2948"/>
                    <a:pt x="4261" y="3782"/>
                    <a:pt x="5213" y="4187"/>
                  </a:cubicBezTo>
                  <a:cubicBezTo>
                    <a:pt x="5240" y="4197"/>
                    <a:pt x="5266" y="4202"/>
                    <a:pt x="5291" y="4202"/>
                  </a:cubicBezTo>
                  <a:cubicBezTo>
                    <a:pt x="5435" y="4202"/>
                    <a:pt x="5537" y="4045"/>
                    <a:pt x="5416" y="3913"/>
                  </a:cubicBezTo>
                  <a:cubicBezTo>
                    <a:pt x="4809" y="3139"/>
                    <a:pt x="3856" y="2579"/>
                    <a:pt x="3070" y="1996"/>
                  </a:cubicBezTo>
                  <a:cubicBezTo>
                    <a:pt x="2177" y="1329"/>
                    <a:pt x="1284" y="627"/>
                    <a:pt x="332" y="31"/>
                  </a:cubicBezTo>
                  <a:cubicBezTo>
                    <a:pt x="301" y="10"/>
                    <a:pt x="270" y="0"/>
                    <a:pt x="240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05" name="Google Shape;2805;p30"/>
            <p:cNvSpPr/>
            <p:nvPr/>
          </p:nvSpPr>
          <p:spPr>
            <a:xfrm>
              <a:off x="-15720050" y="1904150"/>
              <a:ext cx="122325" cy="87350"/>
            </a:xfrm>
            <a:custGeom>
              <a:avLst/>
              <a:gdLst/>
              <a:ahLst/>
              <a:cxnLst/>
              <a:rect l="l" t="t" r="r" b="b"/>
              <a:pathLst>
                <a:path w="4893" h="3494" extrusionOk="0">
                  <a:moveTo>
                    <a:pt x="4625" y="1"/>
                  </a:moveTo>
                  <a:cubicBezTo>
                    <a:pt x="4599" y="1"/>
                    <a:pt x="4572" y="6"/>
                    <a:pt x="4545" y="16"/>
                  </a:cubicBezTo>
                  <a:cubicBezTo>
                    <a:pt x="3688" y="385"/>
                    <a:pt x="2938" y="1087"/>
                    <a:pt x="2188" y="1635"/>
                  </a:cubicBezTo>
                  <a:cubicBezTo>
                    <a:pt x="1509" y="2135"/>
                    <a:pt x="795" y="2647"/>
                    <a:pt x="140" y="3183"/>
                  </a:cubicBezTo>
                  <a:cubicBezTo>
                    <a:pt x="1" y="3292"/>
                    <a:pt x="120" y="3494"/>
                    <a:pt x="267" y="3494"/>
                  </a:cubicBezTo>
                  <a:cubicBezTo>
                    <a:pt x="296" y="3494"/>
                    <a:pt x="325" y="3486"/>
                    <a:pt x="354" y="3469"/>
                  </a:cubicBezTo>
                  <a:cubicBezTo>
                    <a:pt x="1164" y="2980"/>
                    <a:pt x="1938" y="2397"/>
                    <a:pt x="2712" y="1861"/>
                  </a:cubicBezTo>
                  <a:cubicBezTo>
                    <a:pt x="3391" y="1361"/>
                    <a:pt x="4200" y="933"/>
                    <a:pt x="4760" y="313"/>
                  </a:cubicBezTo>
                  <a:cubicBezTo>
                    <a:pt x="4893" y="170"/>
                    <a:pt x="4780" y="1"/>
                    <a:pt x="46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06" name="Google Shape;2806;p30"/>
            <p:cNvSpPr/>
            <p:nvPr/>
          </p:nvSpPr>
          <p:spPr>
            <a:xfrm>
              <a:off x="-15604025" y="2096550"/>
              <a:ext cx="152700" cy="107750"/>
            </a:xfrm>
            <a:custGeom>
              <a:avLst/>
              <a:gdLst/>
              <a:ahLst/>
              <a:cxnLst/>
              <a:rect l="l" t="t" r="r" b="b"/>
              <a:pathLst>
                <a:path w="6108" h="4310" extrusionOk="0">
                  <a:moveTo>
                    <a:pt x="145" y="0"/>
                  </a:moveTo>
                  <a:cubicBezTo>
                    <a:pt x="66" y="0"/>
                    <a:pt x="1" y="96"/>
                    <a:pt x="71" y="166"/>
                  </a:cubicBezTo>
                  <a:cubicBezTo>
                    <a:pt x="881" y="1023"/>
                    <a:pt x="1893" y="1678"/>
                    <a:pt x="2869" y="2369"/>
                  </a:cubicBezTo>
                  <a:cubicBezTo>
                    <a:pt x="3810" y="3035"/>
                    <a:pt x="4750" y="3881"/>
                    <a:pt x="5846" y="4297"/>
                  </a:cubicBezTo>
                  <a:cubicBezTo>
                    <a:pt x="5869" y="4306"/>
                    <a:pt x="5890" y="4310"/>
                    <a:pt x="5910" y="4310"/>
                  </a:cubicBezTo>
                  <a:cubicBezTo>
                    <a:pt x="6054" y="4310"/>
                    <a:pt x="6108" y="4103"/>
                    <a:pt x="6024" y="3988"/>
                  </a:cubicBezTo>
                  <a:cubicBezTo>
                    <a:pt x="5298" y="3166"/>
                    <a:pt x="4238" y="2583"/>
                    <a:pt x="3345" y="1976"/>
                  </a:cubicBezTo>
                  <a:cubicBezTo>
                    <a:pt x="2321" y="1273"/>
                    <a:pt x="1333" y="499"/>
                    <a:pt x="190" y="11"/>
                  </a:cubicBezTo>
                  <a:cubicBezTo>
                    <a:pt x="175" y="4"/>
                    <a:pt x="160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07" name="Google Shape;2807;p30"/>
            <p:cNvSpPr/>
            <p:nvPr/>
          </p:nvSpPr>
          <p:spPr>
            <a:xfrm>
              <a:off x="-15394400" y="1921575"/>
              <a:ext cx="167125" cy="94725"/>
            </a:xfrm>
            <a:custGeom>
              <a:avLst/>
              <a:gdLst/>
              <a:ahLst/>
              <a:cxnLst/>
              <a:rect l="l" t="t" r="r" b="b"/>
              <a:pathLst>
                <a:path w="6685" h="3789" extrusionOk="0">
                  <a:moveTo>
                    <a:pt x="6416" y="1"/>
                  </a:moveTo>
                  <a:cubicBezTo>
                    <a:pt x="6400" y="1"/>
                    <a:pt x="6383" y="3"/>
                    <a:pt x="6367" y="9"/>
                  </a:cubicBezTo>
                  <a:cubicBezTo>
                    <a:pt x="5295" y="366"/>
                    <a:pt x="4307" y="1045"/>
                    <a:pt x="3319" y="1605"/>
                  </a:cubicBezTo>
                  <a:cubicBezTo>
                    <a:pt x="2247" y="2212"/>
                    <a:pt x="1175" y="2795"/>
                    <a:pt x="163" y="3498"/>
                  </a:cubicBezTo>
                  <a:cubicBezTo>
                    <a:pt x="0" y="3600"/>
                    <a:pt x="82" y="3789"/>
                    <a:pt x="220" y="3789"/>
                  </a:cubicBezTo>
                  <a:cubicBezTo>
                    <a:pt x="244" y="3789"/>
                    <a:pt x="269" y="3784"/>
                    <a:pt x="294" y="3772"/>
                  </a:cubicBezTo>
                  <a:cubicBezTo>
                    <a:pt x="1425" y="3272"/>
                    <a:pt x="2497" y="2664"/>
                    <a:pt x="3592" y="2081"/>
                  </a:cubicBezTo>
                  <a:cubicBezTo>
                    <a:pt x="4581" y="1545"/>
                    <a:pt x="5676" y="1057"/>
                    <a:pt x="6545" y="331"/>
                  </a:cubicBezTo>
                  <a:cubicBezTo>
                    <a:pt x="6684" y="224"/>
                    <a:pt x="6563" y="1"/>
                    <a:pt x="641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08" name="Google Shape;2808;p30"/>
            <p:cNvSpPr/>
            <p:nvPr/>
          </p:nvSpPr>
          <p:spPr>
            <a:xfrm>
              <a:off x="-17081225" y="1644300"/>
              <a:ext cx="122075" cy="87475"/>
            </a:xfrm>
            <a:custGeom>
              <a:avLst/>
              <a:gdLst/>
              <a:ahLst/>
              <a:cxnLst/>
              <a:rect l="l" t="t" r="r" b="b"/>
              <a:pathLst>
                <a:path w="4883" h="3499" extrusionOk="0">
                  <a:moveTo>
                    <a:pt x="4613" y="1"/>
                  </a:moveTo>
                  <a:cubicBezTo>
                    <a:pt x="4587" y="1"/>
                    <a:pt x="4560" y="5"/>
                    <a:pt x="4533" y="16"/>
                  </a:cubicBezTo>
                  <a:cubicBezTo>
                    <a:pt x="3688" y="385"/>
                    <a:pt x="2926" y="1087"/>
                    <a:pt x="2176" y="1635"/>
                  </a:cubicBezTo>
                  <a:cubicBezTo>
                    <a:pt x="1497" y="2147"/>
                    <a:pt x="783" y="2659"/>
                    <a:pt x="128" y="3195"/>
                  </a:cubicBezTo>
                  <a:cubicBezTo>
                    <a:pt x="1" y="3302"/>
                    <a:pt x="123" y="3499"/>
                    <a:pt x="263" y="3499"/>
                  </a:cubicBezTo>
                  <a:cubicBezTo>
                    <a:pt x="294" y="3499"/>
                    <a:pt x="325" y="3490"/>
                    <a:pt x="354" y="3468"/>
                  </a:cubicBezTo>
                  <a:cubicBezTo>
                    <a:pt x="1152" y="2980"/>
                    <a:pt x="1926" y="2397"/>
                    <a:pt x="2700" y="1861"/>
                  </a:cubicBezTo>
                  <a:cubicBezTo>
                    <a:pt x="3390" y="1373"/>
                    <a:pt x="4188" y="944"/>
                    <a:pt x="4759" y="313"/>
                  </a:cubicBezTo>
                  <a:cubicBezTo>
                    <a:pt x="4882" y="170"/>
                    <a:pt x="4768" y="1"/>
                    <a:pt x="461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09" name="Google Shape;2809;p30"/>
            <p:cNvSpPr/>
            <p:nvPr/>
          </p:nvSpPr>
          <p:spPr>
            <a:xfrm>
              <a:off x="-16965425" y="1837275"/>
              <a:ext cx="153200" cy="107775"/>
            </a:xfrm>
            <a:custGeom>
              <a:avLst/>
              <a:gdLst/>
              <a:ahLst/>
              <a:cxnLst/>
              <a:rect l="l" t="t" r="r" b="b"/>
              <a:pathLst>
                <a:path w="6128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901" y="1024"/>
                    <a:pt x="1913" y="1679"/>
                    <a:pt x="2878" y="2357"/>
                  </a:cubicBezTo>
                  <a:cubicBezTo>
                    <a:pt x="3830" y="3036"/>
                    <a:pt x="4771" y="3881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5" y="4311"/>
                    <a:pt x="6127" y="4104"/>
                    <a:pt x="6033" y="3989"/>
                  </a:cubicBezTo>
                  <a:cubicBezTo>
                    <a:pt x="5319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10" name="Google Shape;2810;p30"/>
            <p:cNvSpPr/>
            <p:nvPr/>
          </p:nvSpPr>
          <p:spPr>
            <a:xfrm>
              <a:off x="-16755850" y="1662300"/>
              <a:ext cx="167100" cy="94475"/>
            </a:xfrm>
            <a:custGeom>
              <a:avLst/>
              <a:gdLst/>
              <a:ahLst/>
              <a:cxnLst/>
              <a:rect l="l" t="t" r="r" b="b"/>
              <a:pathLst>
                <a:path w="6684" h="3779" extrusionOk="0">
                  <a:moveTo>
                    <a:pt x="6425" y="1"/>
                  </a:moveTo>
                  <a:cubicBezTo>
                    <a:pt x="6410" y="1"/>
                    <a:pt x="6393" y="4"/>
                    <a:pt x="6377" y="10"/>
                  </a:cubicBezTo>
                  <a:cubicBezTo>
                    <a:pt x="5306" y="367"/>
                    <a:pt x="4306" y="1046"/>
                    <a:pt x="3317" y="1605"/>
                  </a:cubicBezTo>
                  <a:cubicBezTo>
                    <a:pt x="2246" y="2213"/>
                    <a:pt x="1174" y="2796"/>
                    <a:pt x="162" y="3498"/>
                  </a:cubicBezTo>
                  <a:cubicBezTo>
                    <a:pt x="0" y="3600"/>
                    <a:pt x="79" y="3778"/>
                    <a:pt x="224" y="3778"/>
                  </a:cubicBezTo>
                  <a:cubicBezTo>
                    <a:pt x="249" y="3778"/>
                    <a:pt x="277" y="3773"/>
                    <a:pt x="305" y="3760"/>
                  </a:cubicBezTo>
                  <a:cubicBezTo>
                    <a:pt x="1436" y="3272"/>
                    <a:pt x="2508" y="2665"/>
                    <a:pt x="3591" y="2082"/>
                  </a:cubicBezTo>
                  <a:cubicBezTo>
                    <a:pt x="4591" y="1546"/>
                    <a:pt x="5675" y="1058"/>
                    <a:pt x="6556" y="320"/>
                  </a:cubicBezTo>
                  <a:cubicBezTo>
                    <a:pt x="6684" y="213"/>
                    <a:pt x="6563" y="1"/>
                    <a:pt x="64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11" name="Google Shape;2811;p30"/>
            <p:cNvSpPr/>
            <p:nvPr/>
          </p:nvSpPr>
          <p:spPr>
            <a:xfrm>
              <a:off x="-16569550" y="1804150"/>
              <a:ext cx="138450" cy="104950"/>
            </a:xfrm>
            <a:custGeom>
              <a:avLst/>
              <a:gdLst/>
              <a:ahLst/>
              <a:cxnLst/>
              <a:rect l="l" t="t" r="r" b="b"/>
              <a:pathLst>
                <a:path w="5538" h="4198" extrusionOk="0">
                  <a:moveTo>
                    <a:pt x="242" y="0"/>
                  </a:moveTo>
                  <a:cubicBezTo>
                    <a:pt x="107" y="0"/>
                    <a:pt x="0" y="181"/>
                    <a:pt x="128" y="289"/>
                  </a:cubicBezTo>
                  <a:cubicBezTo>
                    <a:pt x="902" y="1027"/>
                    <a:pt x="1759" y="1658"/>
                    <a:pt x="2604" y="2313"/>
                  </a:cubicBezTo>
                  <a:cubicBezTo>
                    <a:pt x="3426" y="2944"/>
                    <a:pt x="4259" y="3778"/>
                    <a:pt x="5212" y="4182"/>
                  </a:cubicBezTo>
                  <a:cubicBezTo>
                    <a:pt x="5238" y="4193"/>
                    <a:pt x="5265" y="4198"/>
                    <a:pt x="5290" y="4198"/>
                  </a:cubicBezTo>
                  <a:cubicBezTo>
                    <a:pt x="5433" y="4198"/>
                    <a:pt x="5538" y="4040"/>
                    <a:pt x="5426" y="3909"/>
                  </a:cubicBezTo>
                  <a:cubicBezTo>
                    <a:pt x="4807" y="3135"/>
                    <a:pt x="3854" y="2575"/>
                    <a:pt x="3069" y="1992"/>
                  </a:cubicBezTo>
                  <a:cubicBezTo>
                    <a:pt x="2176" y="1325"/>
                    <a:pt x="1283" y="622"/>
                    <a:pt x="330" y="27"/>
                  </a:cubicBezTo>
                  <a:cubicBezTo>
                    <a:pt x="301" y="8"/>
                    <a:pt x="271" y="0"/>
                    <a:pt x="24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12" name="Google Shape;2812;p30"/>
            <p:cNvSpPr/>
            <p:nvPr/>
          </p:nvSpPr>
          <p:spPr>
            <a:xfrm>
              <a:off x="-16384725" y="1600150"/>
              <a:ext cx="122025" cy="87550"/>
            </a:xfrm>
            <a:custGeom>
              <a:avLst/>
              <a:gdLst/>
              <a:ahLst/>
              <a:cxnLst/>
              <a:rect l="l" t="t" r="r" b="b"/>
              <a:pathLst>
                <a:path w="4881" h="3502" extrusionOk="0">
                  <a:moveTo>
                    <a:pt x="4620" y="1"/>
                  </a:moveTo>
                  <a:cubicBezTo>
                    <a:pt x="4592" y="1"/>
                    <a:pt x="4563" y="7"/>
                    <a:pt x="4534" y="19"/>
                  </a:cubicBezTo>
                  <a:cubicBezTo>
                    <a:pt x="3689" y="389"/>
                    <a:pt x="2927" y="1091"/>
                    <a:pt x="2176" y="1639"/>
                  </a:cubicBezTo>
                  <a:cubicBezTo>
                    <a:pt x="1498" y="2139"/>
                    <a:pt x="783" y="2651"/>
                    <a:pt x="129" y="3187"/>
                  </a:cubicBezTo>
                  <a:cubicBezTo>
                    <a:pt x="0" y="3295"/>
                    <a:pt x="125" y="3502"/>
                    <a:pt x="267" y="3502"/>
                  </a:cubicBezTo>
                  <a:cubicBezTo>
                    <a:pt x="296" y="3502"/>
                    <a:pt x="326" y="3493"/>
                    <a:pt x="355" y="3472"/>
                  </a:cubicBezTo>
                  <a:cubicBezTo>
                    <a:pt x="1153" y="2972"/>
                    <a:pt x="1926" y="2401"/>
                    <a:pt x="2700" y="1865"/>
                  </a:cubicBezTo>
                  <a:cubicBezTo>
                    <a:pt x="3391" y="1365"/>
                    <a:pt x="4189" y="936"/>
                    <a:pt x="4760" y="317"/>
                  </a:cubicBezTo>
                  <a:cubicBezTo>
                    <a:pt x="4881" y="176"/>
                    <a:pt x="4772" y="1"/>
                    <a:pt x="462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13" name="Google Shape;2813;p30"/>
            <p:cNvSpPr/>
            <p:nvPr/>
          </p:nvSpPr>
          <p:spPr>
            <a:xfrm>
              <a:off x="-16268900" y="1792925"/>
              <a:ext cx="153175" cy="107775"/>
            </a:xfrm>
            <a:custGeom>
              <a:avLst/>
              <a:gdLst/>
              <a:ahLst/>
              <a:cxnLst/>
              <a:rect l="l" t="t" r="r" b="b"/>
              <a:pathLst>
                <a:path w="6127" h="4311" extrusionOk="0">
                  <a:moveTo>
                    <a:pt x="145" y="0"/>
                  </a:moveTo>
                  <a:cubicBezTo>
                    <a:pt x="61" y="0"/>
                    <a:pt x="0" y="87"/>
                    <a:pt x="79" y="167"/>
                  </a:cubicBezTo>
                  <a:cubicBezTo>
                    <a:pt x="901" y="1024"/>
                    <a:pt x="1913" y="1679"/>
                    <a:pt x="2877" y="2369"/>
                  </a:cubicBezTo>
                  <a:cubicBezTo>
                    <a:pt x="3830" y="3036"/>
                    <a:pt x="4771" y="3881"/>
                    <a:pt x="5854" y="4298"/>
                  </a:cubicBezTo>
                  <a:cubicBezTo>
                    <a:pt x="5877" y="4307"/>
                    <a:pt x="5899" y="4311"/>
                    <a:pt x="5919" y="4311"/>
                  </a:cubicBezTo>
                  <a:cubicBezTo>
                    <a:pt x="6065" y="4311"/>
                    <a:pt x="6127" y="4104"/>
                    <a:pt x="6033" y="3988"/>
                  </a:cubicBezTo>
                  <a:cubicBezTo>
                    <a:pt x="5318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0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14" name="Google Shape;2814;p30"/>
            <p:cNvSpPr/>
            <p:nvPr/>
          </p:nvSpPr>
          <p:spPr>
            <a:xfrm>
              <a:off x="-16059450" y="1617975"/>
              <a:ext cx="167200" cy="94625"/>
            </a:xfrm>
            <a:custGeom>
              <a:avLst/>
              <a:gdLst/>
              <a:ahLst/>
              <a:cxnLst/>
              <a:rect l="l" t="t" r="r" b="b"/>
              <a:pathLst>
                <a:path w="6688" h="3785" extrusionOk="0">
                  <a:moveTo>
                    <a:pt x="6428" y="0"/>
                  </a:moveTo>
                  <a:cubicBezTo>
                    <a:pt x="6413" y="0"/>
                    <a:pt x="6397" y="3"/>
                    <a:pt x="6382" y="9"/>
                  </a:cubicBezTo>
                  <a:cubicBezTo>
                    <a:pt x="5310" y="378"/>
                    <a:pt x="4310" y="1045"/>
                    <a:pt x="3322" y="1604"/>
                  </a:cubicBezTo>
                  <a:cubicBezTo>
                    <a:pt x="2250" y="2212"/>
                    <a:pt x="1179" y="2795"/>
                    <a:pt x="167" y="3497"/>
                  </a:cubicBezTo>
                  <a:cubicBezTo>
                    <a:pt x="0" y="3591"/>
                    <a:pt x="97" y="3784"/>
                    <a:pt x="236" y="3784"/>
                  </a:cubicBezTo>
                  <a:cubicBezTo>
                    <a:pt x="256" y="3784"/>
                    <a:pt x="277" y="3780"/>
                    <a:pt x="298" y="3771"/>
                  </a:cubicBezTo>
                  <a:cubicBezTo>
                    <a:pt x="1441" y="3271"/>
                    <a:pt x="2512" y="2664"/>
                    <a:pt x="3596" y="2081"/>
                  </a:cubicBezTo>
                  <a:cubicBezTo>
                    <a:pt x="4596" y="1545"/>
                    <a:pt x="5679" y="1057"/>
                    <a:pt x="6549" y="330"/>
                  </a:cubicBezTo>
                  <a:cubicBezTo>
                    <a:pt x="6688" y="223"/>
                    <a:pt x="6567" y="0"/>
                    <a:pt x="6428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15" name="Google Shape;2815;p30"/>
            <p:cNvSpPr/>
            <p:nvPr/>
          </p:nvSpPr>
          <p:spPr>
            <a:xfrm>
              <a:off x="-15873025" y="1759675"/>
              <a:ext cx="138450" cy="105075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38" y="1"/>
                  </a:moveTo>
                  <a:cubicBezTo>
                    <a:pt x="105" y="1"/>
                    <a:pt x="1" y="189"/>
                    <a:pt x="127" y="306"/>
                  </a:cubicBezTo>
                  <a:cubicBezTo>
                    <a:pt x="901" y="1032"/>
                    <a:pt x="1759" y="1675"/>
                    <a:pt x="2604" y="2330"/>
                  </a:cubicBezTo>
                  <a:cubicBezTo>
                    <a:pt x="3425" y="2949"/>
                    <a:pt x="4259" y="3783"/>
                    <a:pt x="5211" y="4187"/>
                  </a:cubicBezTo>
                  <a:cubicBezTo>
                    <a:pt x="5238" y="4198"/>
                    <a:pt x="5264" y="4203"/>
                    <a:pt x="5289" y="4203"/>
                  </a:cubicBezTo>
                  <a:cubicBezTo>
                    <a:pt x="5433" y="4203"/>
                    <a:pt x="5537" y="4045"/>
                    <a:pt x="5426" y="3914"/>
                  </a:cubicBezTo>
                  <a:cubicBezTo>
                    <a:pt x="4807" y="3140"/>
                    <a:pt x="3854" y="2580"/>
                    <a:pt x="3068" y="1997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299" y="10"/>
                    <a:pt x="268" y="1"/>
                    <a:pt x="23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16" name="Google Shape;2816;p30"/>
            <p:cNvSpPr/>
            <p:nvPr/>
          </p:nvSpPr>
          <p:spPr>
            <a:xfrm>
              <a:off x="-15688450" y="1555900"/>
              <a:ext cx="122325" cy="87450"/>
            </a:xfrm>
            <a:custGeom>
              <a:avLst/>
              <a:gdLst/>
              <a:ahLst/>
              <a:cxnLst/>
              <a:rect l="l" t="t" r="r" b="b"/>
              <a:pathLst>
                <a:path w="4893" h="3498" extrusionOk="0">
                  <a:moveTo>
                    <a:pt x="4623" y="1"/>
                  </a:moveTo>
                  <a:cubicBezTo>
                    <a:pt x="4597" y="1"/>
                    <a:pt x="4571" y="5"/>
                    <a:pt x="4544" y="15"/>
                  </a:cubicBezTo>
                  <a:cubicBezTo>
                    <a:pt x="3698" y="385"/>
                    <a:pt x="2936" y="1087"/>
                    <a:pt x="2186" y="1635"/>
                  </a:cubicBezTo>
                  <a:cubicBezTo>
                    <a:pt x="1507" y="2147"/>
                    <a:pt x="793" y="2647"/>
                    <a:pt x="138" y="3182"/>
                  </a:cubicBezTo>
                  <a:cubicBezTo>
                    <a:pt x="0" y="3291"/>
                    <a:pt x="123" y="3498"/>
                    <a:pt x="271" y="3498"/>
                  </a:cubicBezTo>
                  <a:cubicBezTo>
                    <a:pt x="302" y="3498"/>
                    <a:pt x="334" y="3489"/>
                    <a:pt x="364" y="3468"/>
                  </a:cubicBezTo>
                  <a:cubicBezTo>
                    <a:pt x="1162" y="2980"/>
                    <a:pt x="1936" y="2397"/>
                    <a:pt x="2710" y="1861"/>
                  </a:cubicBezTo>
                  <a:cubicBezTo>
                    <a:pt x="3401" y="1373"/>
                    <a:pt x="4198" y="932"/>
                    <a:pt x="4770" y="313"/>
                  </a:cubicBezTo>
                  <a:cubicBezTo>
                    <a:pt x="4892" y="170"/>
                    <a:pt x="4778" y="1"/>
                    <a:pt x="462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17" name="Google Shape;2817;p30"/>
            <p:cNvSpPr/>
            <p:nvPr/>
          </p:nvSpPr>
          <p:spPr>
            <a:xfrm>
              <a:off x="-15572150" y="1748450"/>
              <a:ext cx="152350" cy="108000"/>
            </a:xfrm>
            <a:custGeom>
              <a:avLst/>
              <a:gdLst/>
              <a:ahLst/>
              <a:cxnLst/>
              <a:rect l="l" t="t" r="r" b="b"/>
              <a:pathLst>
                <a:path w="6094" h="4320" extrusionOk="0">
                  <a:moveTo>
                    <a:pt x="125" y="1"/>
                  </a:moveTo>
                  <a:cubicBezTo>
                    <a:pt x="52" y="1"/>
                    <a:pt x="0" y="94"/>
                    <a:pt x="58" y="172"/>
                  </a:cubicBezTo>
                  <a:cubicBezTo>
                    <a:pt x="880" y="1029"/>
                    <a:pt x="1892" y="1684"/>
                    <a:pt x="2856" y="2374"/>
                  </a:cubicBezTo>
                  <a:cubicBezTo>
                    <a:pt x="3809" y="3041"/>
                    <a:pt x="4749" y="3886"/>
                    <a:pt x="5833" y="4303"/>
                  </a:cubicBezTo>
                  <a:cubicBezTo>
                    <a:pt x="5858" y="4314"/>
                    <a:pt x="5881" y="4319"/>
                    <a:pt x="5903" y="4319"/>
                  </a:cubicBezTo>
                  <a:cubicBezTo>
                    <a:pt x="6042" y="4319"/>
                    <a:pt x="6094" y="4107"/>
                    <a:pt x="6011" y="3993"/>
                  </a:cubicBezTo>
                  <a:cubicBezTo>
                    <a:pt x="5297" y="3172"/>
                    <a:pt x="4225" y="2600"/>
                    <a:pt x="3332" y="1981"/>
                  </a:cubicBezTo>
                  <a:cubicBezTo>
                    <a:pt x="2320" y="1291"/>
                    <a:pt x="1320" y="517"/>
                    <a:pt x="177" y="17"/>
                  </a:cubicBezTo>
                  <a:cubicBezTo>
                    <a:pt x="160" y="6"/>
                    <a:pt x="142" y="1"/>
                    <a:pt x="12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18" name="Google Shape;2818;p30"/>
            <p:cNvSpPr/>
            <p:nvPr/>
          </p:nvSpPr>
          <p:spPr>
            <a:xfrm>
              <a:off x="-15362925" y="1573900"/>
              <a:ext cx="167175" cy="94350"/>
            </a:xfrm>
            <a:custGeom>
              <a:avLst/>
              <a:gdLst/>
              <a:ahLst/>
              <a:cxnLst/>
              <a:rect l="l" t="t" r="r" b="b"/>
              <a:pathLst>
                <a:path w="6687" h="3774" extrusionOk="0">
                  <a:moveTo>
                    <a:pt x="6421" y="1"/>
                  </a:moveTo>
                  <a:cubicBezTo>
                    <a:pt x="6404" y="1"/>
                    <a:pt x="6387" y="4"/>
                    <a:pt x="6370" y="10"/>
                  </a:cubicBezTo>
                  <a:cubicBezTo>
                    <a:pt x="5310" y="367"/>
                    <a:pt x="4310" y="1034"/>
                    <a:pt x="3322" y="1593"/>
                  </a:cubicBezTo>
                  <a:cubicBezTo>
                    <a:pt x="2250" y="2212"/>
                    <a:pt x="1178" y="2784"/>
                    <a:pt x="166" y="3486"/>
                  </a:cubicBezTo>
                  <a:cubicBezTo>
                    <a:pt x="0" y="3580"/>
                    <a:pt x="88" y="3773"/>
                    <a:pt x="232" y="3773"/>
                  </a:cubicBezTo>
                  <a:cubicBezTo>
                    <a:pt x="253" y="3773"/>
                    <a:pt x="275" y="3769"/>
                    <a:pt x="297" y="3760"/>
                  </a:cubicBezTo>
                  <a:cubicBezTo>
                    <a:pt x="1440" y="3260"/>
                    <a:pt x="2500" y="2653"/>
                    <a:pt x="3595" y="2070"/>
                  </a:cubicBezTo>
                  <a:cubicBezTo>
                    <a:pt x="4584" y="1546"/>
                    <a:pt x="5679" y="1046"/>
                    <a:pt x="6548" y="319"/>
                  </a:cubicBezTo>
                  <a:cubicBezTo>
                    <a:pt x="6687" y="213"/>
                    <a:pt x="6567" y="1"/>
                    <a:pt x="6421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19" name="Google Shape;2819;p30"/>
            <p:cNvSpPr/>
            <p:nvPr/>
          </p:nvSpPr>
          <p:spPr>
            <a:xfrm>
              <a:off x="-17049375" y="1296375"/>
              <a:ext cx="122350" cy="87325"/>
            </a:xfrm>
            <a:custGeom>
              <a:avLst/>
              <a:gdLst/>
              <a:ahLst/>
              <a:cxnLst/>
              <a:rect l="l" t="t" r="r" b="b"/>
              <a:pathLst>
                <a:path w="4894" h="3493" extrusionOk="0">
                  <a:moveTo>
                    <a:pt x="4621" y="0"/>
                  </a:moveTo>
                  <a:cubicBezTo>
                    <a:pt x="4597" y="0"/>
                    <a:pt x="4571" y="4"/>
                    <a:pt x="4545" y="14"/>
                  </a:cubicBezTo>
                  <a:cubicBezTo>
                    <a:pt x="3688" y="395"/>
                    <a:pt x="2938" y="1086"/>
                    <a:pt x="2188" y="1645"/>
                  </a:cubicBezTo>
                  <a:cubicBezTo>
                    <a:pt x="1497" y="2145"/>
                    <a:pt x="795" y="2657"/>
                    <a:pt x="140" y="3193"/>
                  </a:cubicBezTo>
                  <a:cubicBezTo>
                    <a:pt x="0" y="3293"/>
                    <a:pt x="119" y="3492"/>
                    <a:pt x="266" y="3492"/>
                  </a:cubicBezTo>
                  <a:cubicBezTo>
                    <a:pt x="295" y="3492"/>
                    <a:pt x="325" y="3485"/>
                    <a:pt x="354" y="3467"/>
                  </a:cubicBezTo>
                  <a:cubicBezTo>
                    <a:pt x="1164" y="2979"/>
                    <a:pt x="1938" y="2407"/>
                    <a:pt x="2712" y="1860"/>
                  </a:cubicBezTo>
                  <a:cubicBezTo>
                    <a:pt x="3390" y="1372"/>
                    <a:pt x="4200" y="943"/>
                    <a:pt x="4759" y="312"/>
                  </a:cubicBezTo>
                  <a:cubicBezTo>
                    <a:pt x="4893" y="178"/>
                    <a:pt x="4778" y="0"/>
                    <a:pt x="4621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20" name="Google Shape;2820;p30"/>
            <p:cNvSpPr/>
            <p:nvPr/>
          </p:nvSpPr>
          <p:spPr>
            <a:xfrm>
              <a:off x="-16933625" y="1489000"/>
              <a:ext cx="152950" cy="107800"/>
            </a:xfrm>
            <a:custGeom>
              <a:avLst/>
              <a:gdLst/>
              <a:ahLst/>
              <a:cxnLst/>
              <a:rect l="l" t="t" r="r" b="b"/>
              <a:pathLst>
                <a:path w="6118" h="4312" extrusionOk="0">
                  <a:moveTo>
                    <a:pt x="136" y="1"/>
                  </a:moveTo>
                  <a:cubicBezTo>
                    <a:pt x="55" y="1"/>
                    <a:pt x="1" y="86"/>
                    <a:pt x="70" y="155"/>
                  </a:cubicBezTo>
                  <a:cubicBezTo>
                    <a:pt x="891" y="1025"/>
                    <a:pt x="1903" y="1679"/>
                    <a:pt x="2868" y="2358"/>
                  </a:cubicBezTo>
                  <a:cubicBezTo>
                    <a:pt x="3820" y="3037"/>
                    <a:pt x="4761" y="3882"/>
                    <a:pt x="5844" y="4299"/>
                  </a:cubicBezTo>
                  <a:cubicBezTo>
                    <a:pt x="5869" y="4307"/>
                    <a:pt x="5892" y="4311"/>
                    <a:pt x="5913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9" y="3168"/>
                    <a:pt x="4237" y="2584"/>
                    <a:pt x="3344" y="1977"/>
                  </a:cubicBezTo>
                  <a:cubicBezTo>
                    <a:pt x="2332" y="1275"/>
                    <a:pt x="1332" y="501"/>
                    <a:pt x="189" y="13"/>
                  </a:cubicBezTo>
                  <a:cubicBezTo>
                    <a:pt x="171" y="4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21" name="Google Shape;2821;p30"/>
            <p:cNvSpPr/>
            <p:nvPr/>
          </p:nvSpPr>
          <p:spPr>
            <a:xfrm>
              <a:off x="-16724250" y="1314075"/>
              <a:ext cx="167075" cy="94450"/>
            </a:xfrm>
            <a:custGeom>
              <a:avLst/>
              <a:gdLst/>
              <a:ahLst/>
              <a:cxnLst/>
              <a:rect l="l" t="t" r="r" b="b"/>
              <a:pathLst>
                <a:path w="6683" h="3778" extrusionOk="0">
                  <a:moveTo>
                    <a:pt x="6422" y="0"/>
                  </a:moveTo>
                  <a:cubicBezTo>
                    <a:pt x="6406" y="0"/>
                    <a:pt x="6391" y="3"/>
                    <a:pt x="6375" y="9"/>
                  </a:cubicBezTo>
                  <a:cubicBezTo>
                    <a:pt x="5304" y="366"/>
                    <a:pt x="4304" y="1045"/>
                    <a:pt x="3327" y="1604"/>
                  </a:cubicBezTo>
                  <a:cubicBezTo>
                    <a:pt x="2256" y="2211"/>
                    <a:pt x="1184" y="2795"/>
                    <a:pt x="172" y="3497"/>
                  </a:cubicBezTo>
                  <a:cubicBezTo>
                    <a:pt x="0" y="3598"/>
                    <a:pt x="86" y="3777"/>
                    <a:pt x="226" y="3777"/>
                  </a:cubicBezTo>
                  <a:cubicBezTo>
                    <a:pt x="250" y="3777"/>
                    <a:pt x="276" y="3772"/>
                    <a:pt x="303" y="3759"/>
                  </a:cubicBezTo>
                  <a:cubicBezTo>
                    <a:pt x="1434" y="3271"/>
                    <a:pt x="2506" y="2664"/>
                    <a:pt x="3589" y="2080"/>
                  </a:cubicBezTo>
                  <a:cubicBezTo>
                    <a:pt x="4589" y="1545"/>
                    <a:pt x="5673" y="1056"/>
                    <a:pt x="6554" y="330"/>
                  </a:cubicBezTo>
                  <a:cubicBezTo>
                    <a:pt x="6683" y="223"/>
                    <a:pt x="6560" y="0"/>
                    <a:pt x="642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22" name="Google Shape;2822;p30"/>
            <p:cNvSpPr/>
            <p:nvPr/>
          </p:nvSpPr>
          <p:spPr>
            <a:xfrm>
              <a:off x="-16537525" y="1455875"/>
              <a:ext cx="138000" cy="104950"/>
            </a:xfrm>
            <a:custGeom>
              <a:avLst/>
              <a:gdLst/>
              <a:ahLst/>
              <a:cxnLst/>
              <a:rect l="l" t="t" r="r" b="b"/>
              <a:pathLst>
                <a:path w="5520" h="4198" extrusionOk="0">
                  <a:moveTo>
                    <a:pt x="229" y="1"/>
                  </a:moveTo>
                  <a:cubicBezTo>
                    <a:pt x="103" y="1"/>
                    <a:pt x="1" y="182"/>
                    <a:pt x="109" y="290"/>
                  </a:cubicBezTo>
                  <a:cubicBezTo>
                    <a:pt x="883" y="1028"/>
                    <a:pt x="1740" y="1659"/>
                    <a:pt x="2597" y="2314"/>
                  </a:cubicBezTo>
                  <a:cubicBezTo>
                    <a:pt x="3407" y="2945"/>
                    <a:pt x="4240" y="3778"/>
                    <a:pt x="5193" y="4183"/>
                  </a:cubicBezTo>
                  <a:cubicBezTo>
                    <a:pt x="5218" y="4193"/>
                    <a:pt x="5244" y="4198"/>
                    <a:pt x="5268" y="4198"/>
                  </a:cubicBezTo>
                  <a:cubicBezTo>
                    <a:pt x="5413" y="4198"/>
                    <a:pt x="5519" y="4032"/>
                    <a:pt x="5407" y="3909"/>
                  </a:cubicBezTo>
                  <a:cubicBezTo>
                    <a:pt x="4800" y="3135"/>
                    <a:pt x="3847" y="2564"/>
                    <a:pt x="3050" y="1992"/>
                  </a:cubicBezTo>
                  <a:cubicBezTo>
                    <a:pt x="2157" y="1314"/>
                    <a:pt x="1264" y="623"/>
                    <a:pt x="311" y="28"/>
                  </a:cubicBezTo>
                  <a:cubicBezTo>
                    <a:pt x="284" y="9"/>
                    <a:pt x="256" y="1"/>
                    <a:pt x="229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23" name="Google Shape;2823;p30"/>
            <p:cNvSpPr/>
            <p:nvPr/>
          </p:nvSpPr>
          <p:spPr>
            <a:xfrm>
              <a:off x="-16352875" y="1251725"/>
              <a:ext cx="121800" cy="87550"/>
            </a:xfrm>
            <a:custGeom>
              <a:avLst/>
              <a:gdLst/>
              <a:ahLst/>
              <a:cxnLst/>
              <a:rect l="l" t="t" r="r" b="b"/>
              <a:pathLst>
                <a:path w="4872" h="3502" extrusionOk="0">
                  <a:moveTo>
                    <a:pt x="4602" y="0"/>
                  </a:moveTo>
                  <a:cubicBezTo>
                    <a:pt x="4576" y="0"/>
                    <a:pt x="4550" y="5"/>
                    <a:pt x="4522" y="14"/>
                  </a:cubicBezTo>
                  <a:cubicBezTo>
                    <a:pt x="3677" y="395"/>
                    <a:pt x="2915" y="1086"/>
                    <a:pt x="2176" y="1645"/>
                  </a:cubicBezTo>
                  <a:cubicBezTo>
                    <a:pt x="1486" y="2145"/>
                    <a:pt x="771" y="2657"/>
                    <a:pt x="117" y="3193"/>
                  </a:cubicBezTo>
                  <a:cubicBezTo>
                    <a:pt x="0" y="3300"/>
                    <a:pt x="113" y="3502"/>
                    <a:pt x="249" y="3502"/>
                  </a:cubicBezTo>
                  <a:cubicBezTo>
                    <a:pt x="280" y="3502"/>
                    <a:pt x="312" y="3491"/>
                    <a:pt x="343" y="3467"/>
                  </a:cubicBezTo>
                  <a:cubicBezTo>
                    <a:pt x="1141" y="2979"/>
                    <a:pt x="1914" y="2396"/>
                    <a:pt x="2688" y="1872"/>
                  </a:cubicBezTo>
                  <a:cubicBezTo>
                    <a:pt x="3379" y="1372"/>
                    <a:pt x="4177" y="943"/>
                    <a:pt x="4748" y="312"/>
                  </a:cubicBezTo>
                  <a:cubicBezTo>
                    <a:pt x="4872" y="178"/>
                    <a:pt x="4764" y="0"/>
                    <a:pt x="460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24" name="Google Shape;2824;p30"/>
            <p:cNvSpPr/>
            <p:nvPr/>
          </p:nvSpPr>
          <p:spPr>
            <a:xfrm>
              <a:off x="-16237100" y="1444650"/>
              <a:ext cx="152925" cy="107800"/>
            </a:xfrm>
            <a:custGeom>
              <a:avLst/>
              <a:gdLst/>
              <a:ahLst/>
              <a:cxnLst/>
              <a:rect l="l" t="t" r="r" b="b"/>
              <a:pathLst>
                <a:path w="6117" h="4312" extrusionOk="0">
                  <a:moveTo>
                    <a:pt x="140" y="1"/>
                  </a:moveTo>
                  <a:cubicBezTo>
                    <a:pt x="63" y="1"/>
                    <a:pt x="0" y="88"/>
                    <a:pt x="70" y="167"/>
                  </a:cubicBezTo>
                  <a:cubicBezTo>
                    <a:pt x="891" y="1025"/>
                    <a:pt x="1903" y="1679"/>
                    <a:pt x="2868" y="2370"/>
                  </a:cubicBezTo>
                  <a:cubicBezTo>
                    <a:pt x="3820" y="3037"/>
                    <a:pt x="4761" y="3882"/>
                    <a:pt x="5844" y="4299"/>
                  </a:cubicBezTo>
                  <a:cubicBezTo>
                    <a:pt x="5869" y="4307"/>
                    <a:pt x="5891" y="4311"/>
                    <a:pt x="5912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8" y="3168"/>
                    <a:pt x="4237" y="2584"/>
                    <a:pt x="3344" y="1977"/>
                  </a:cubicBezTo>
                  <a:cubicBezTo>
                    <a:pt x="2332" y="1275"/>
                    <a:pt x="1332" y="501"/>
                    <a:pt x="189" y="13"/>
                  </a:cubicBez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25" name="Google Shape;2825;p30"/>
            <p:cNvSpPr/>
            <p:nvPr/>
          </p:nvSpPr>
          <p:spPr>
            <a:xfrm>
              <a:off x="-16027850" y="1270000"/>
              <a:ext cx="167175" cy="94350"/>
            </a:xfrm>
            <a:custGeom>
              <a:avLst/>
              <a:gdLst/>
              <a:ahLst/>
              <a:cxnLst/>
              <a:rect l="l" t="t" r="r" b="b"/>
              <a:pathLst>
                <a:path w="6687" h="3774" extrusionOk="0">
                  <a:moveTo>
                    <a:pt x="6428" y="1"/>
                  </a:moveTo>
                  <a:cubicBezTo>
                    <a:pt x="6412" y="1"/>
                    <a:pt x="6396" y="3"/>
                    <a:pt x="6380" y="10"/>
                  </a:cubicBezTo>
                  <a:cubicBezTo>
                    <a:pt x="5308" y="367"/>
                    <a:pt x="4308" y="1033"/>
                    <a:pt x="3332" y="1593"/>
                  </a:cubicBezTo>
                  <a:cubicBezTo>
                    <a:pt x="2260" y="2212"/>
                    <a:pt x="1189" y="2784"/>
                    <a:pt x="177" y="3486"/>
                  </a:cubicBezTo>
                  <a:cubicBezTo>
                    <a:pt x="0" y="3580"/>
                    <a:pt x="96" y="3773"/>
                    <a:pt x="242" y="3773"/>
                  </a:cubicBezTo>
                  <a:cubicBezTo>
                    <a:pt x="263" y="3773"/>
                    <a:pt x="285" y="3769"/>
                    <a:pt x="308" y="3760"/>
                  </a:cubicBezTo>
                  <a:cubicBezTo>
                    <a:pt x="1439" y="3260"/>
                    <a:pt x="2510" y="2653"/>
                    <a:pt x="3594" y="2069"/>
                  </a:cubicBezTo>
                  <a:cubicBezTo>
                    <a:pt x="4594" y="1534"/>
                    <a:pt x="5677" y="1045"/>
                    <a:pt x="6559" y="319"/>
                  </a:cubicBezTo>
                  <a:cubicBezTo>
                    <a:pt x="6687" y="212"/>
                    <a:pt x="6566" y="1"/>
                    <a:pt x="642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26" name="Google Shape;2826;p30"/>
            <p:cNvSpPr/>
            <p:nvPr/>
          </p:nvSpPr>
          <p:spPr>
            <a:xfrm>
              <a:off x="-15841475" y="1411425"/>
              <a:ext cx="138450" cy="105075"/>
            </a:xfrm>
            <a:custGeom>
              <a:avLst/>
              <a:gdLst/>
              <a:ahLst/>
              <a:cxnLst/>
              <a:rect l="l" t="t" r="r" b="b"/>
              <a:pathLst>
                <a:path w="5538" h="4203" extrusionOk="0">
                  <a:moveTo>
                    <a:pt x="243" y="1"/>
                  </a:moveTo>
                  <a:cubicBezTo>
                    <a:pt x="113" y="1"/>
                    <a:pt x="1" y="189"/>
                    <a:pt x="127" y="306"/>
                  </a:cubicBezTo>
                  <a:cubicBezTo>
                    <a:pt x="901" y="1032"/>
                    <a:pt x="1759" y="1675"/>
                    <a:pt x="2616" y="2330"/>
                  </a:cubicBezTo>
                  <a:cubicBezTo>
                    <a:pt x="3426" y="2949"/>
                    <a:pt x="4259" y="3782"/>
                    <a:pt x="5211" y="4187"/>
                  </a:cubicBezTo>
                  <a:cubicBezTo>
                    <a:pt x="5238" y="4198"/>
                    <a:pt x="5264" y="4203"/>
                    <a:pt x="5290" y="4203"/>
                  </a:cubicBezTo>
                  <a:cubicBezTo>
                    <a:pt x="5433" y="4203"/>
                    <a:pt x="5537" y="4045"/>
                    <a:pt x="5426" y="3913"/>
                  </a:cubicBezTo>
                  <a:cubicBezTo>
                    <a:pt x="4819" y="3139"/>
                    <a:pt x="3866" y="2580"/>
                    <a:pt x="3068" y="1996"/>
                  </a:cubicBezTo>
                  <a:cubicBezTo>
                    <a:pt x="2175" y="1330"/>
                    <a:pt x="1282" y="627"/>
                    <a:pt x="330" y="32"/>
                  </a:cubicBezTo>
                  <a:cubicBezTo>
                    <a:pt x="302" y="10"/>
                    <a:pt x="272" y="1"/>
                    <a:pt x="243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27" name="Google Shape;2827;p30"/>
            <p:cNvSpPr/>
            <p:nvPr/>
          </p:nvSpPr>
          <p:spPr>
            <a:xfrm>
              <a:off x="-15656900" y="1207650"/>
              <a:ext cx="122325" cy="87450"/>
            </a:xfrm>
            <a:custGeom>
              <a:avLst/>
              <a:gdLst/>
              <a:ahLst/>
              <a:cxnLst/>
              <a:rect l="l" t="t" r="r" b="b"/>
              <a:pathLst>
                <a:path w="4893" h="3498" extrusionOk="0">
                  <a:moveTo>
                    <a:pt x="4623" y="0"/>
                  </a:moveTo>
                  <a:cubicBezTo>
                    <a:pt x="4597" y="0"/>
                    <a:pt x="4571" y="5"/>
                    <a:pt x="4544" y="15"/>
                  </a:cubicBezTo>
                  <a:cubicBezTo>
                    <a:pt x="3698" y="384"/>
                    <a:pt x="2936" y="1087"/>
                    <a:pt x="2198" y="1634"/>
                  </a:cubicBezTo>
                  <a:cubicBezTo>
                    <a:pt x="1507" y="2146"/>
                    <a:pt x="793" y="2646"/>
                    <a:pt x="138" y="3182"/>
                  </a:cubicBezTo>
                  <a:cubicBezTo>
                    <a:pt x="0" y="3291"/>
                    <a:pt x="132" y="3497"/>
                    <a:pt x="276" y="3497"/>
                  </a:cubicBezTo>
                  <a:cubicBezTo>
                    <a:pt x="306" y="3497"/>
                    <a:pt x="336" y="3488"/>
                    <a:pt x="364" y="3468"/>
                  </a:cubicBezTo>
                  <a:cubicBezTo>
                    <a:pt x="1162" y="2980"/>
                    <a:pt x="1936" y="2396"/>
                    <a:pt x="2710" y="1861"/>
                  </a:cubicBezTo>
                  <a:cubicBezTo>
                    <a:pt x="3401" y="1372"/>
                    <a:pt x="4198" y="932"/>
                    <a:pt x="4770" y="313"/>
                  </a:cubicBezTo>
                  <a:cubicBezTo>
                    <a:pt x="4892" y="170"/>
                    <a:pt x="4778" y="0"/>
                    <a:pt x="4623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28" name="Google Shape;2828;p30"/>
            <p:cNvSpPr/>
            <p:nvPr/>
          </p:nvSpPr>
          <p:spPr>
            <a:xfrm>
              <a:off x="-15540550" y="1400200"/>
              <a:ext cx="152875" cy="107975"/>
            </a:xfrm>
            <a:custGeom>
              <a:avLst/>
              <a:gdLst/>
              <a:ahLst/>
              <a:cxnLst/>
              <a:rect l="l" t="t" r="r" b="b"/>
              <a:pathLst>
                <a:path w="6115" h="4319" extrusionOk="0">
                  <a:moveTo>
                    <a:pt x="130" y="1"/>
                  </a:moveTo>
                  <a:cubicBezTo>
                    <a:pt x="51" y="1"/>
                    <a:pt x="0" y="94"/>
                    <a:pt x="68" y="171"/>
                  </a:cubicBezTo>
                  <a:cubicBezTo>
                    <a:pt x="890" y="1029"/>
                    <a:pt x="1902" y="1683"/>
                    <a:pt x="2866" y="2374"/>
                  </a:cubicBezTo>
                  <a:cubicBezTo>
                    <a:pt x="3819" y="3041"/>
                    <a:pt x="4759" y="3886"/>
                    <a:pt x="5843" y="4303"/>
                  </a:cubicBezTo>
                  <a:cubicBezTo>
                    <a:pt x="5868" y="4314"/>
                    <a:pt x="5892" y="4319"/>
                    <a:pt x="5913" y="4319"/>
                  </a:cubicBezTo>
                  <a:cubicBezTo>
                    <a:pt x="6055" y="4319"/>
                    <a:pt x="6114" y="4107"/>
                    <a:pt x="6021" y="3993"/>
                  </a:cubicBezTo>
                  <a:cubicBezTo>
                    <a:pt x="5307" y="3172"/>
                    <a:pt x="4235" y="2600"/>
                    <a:pt x="3342" y="1981"/>
                  </a:cubicBezTo>
                  <a:cubicBezTo>
                    <a:pt x="2330" y="1290"/>
                    <a:pt x="1330" y="517"/>
                    <a:pt x="187" y="16"/>
                  </a:cubicBezTo>
                  <a:cubicBezTo>
                    <a:pt x="167" y="5"/>
                    <a:pt x="148" y="1"/>
                    <a:pt x="13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29" name="Google Shape;2829;p30"/>
            <p:cNvSpPr/>
            <p:nvPr/>
          </p:nvSpPr>
          <p:spPr>
            <a:xfrm>
              <a:off x="-17017900" y="948300"/>
              <a:ext cx="122400" cy="87325"/>
            </a:xfrm>
            <a:custGeom>
              <a:avLst/>
              <a:gdLst/>
              <a:ahLst/>
              <a:cxnLst/>
              <a:rect l="l" t="t" r="r" b="b"/>
              <a:pathLst>
                <a:path w="4896" h="3493" extrusionOk="0">
                  <a:moveTo>
                    <a:pt x="4634" y="0"/>
                  </a:moveTo>
                  <a:cubicBezTo>
                    <a:pt x="4606" y="0"/>
                    <a:pt x="4577" y="6"/>
                    <a:pt x="4548" y="19"/>
                  </a:cubicBezTo>
                  <a:cubicBezTo>
                    <a:pt x="3703" y="388"/>
                    <a:pt x="2941" y="1090"/>
                    <a:pt x="2191" y="1638"/>
                  </a:cubicBezTo>
                  <a:cubicBezTo>
                    <a:pt x="1512" y="2138"/>
                    <a:pt x="798" y="2650"/>
                    <a:pt x="143" y="3186"/>
                  </a:cubicBezTo>
                  <a:cubicBezTo>
                    <a:pt x="1" y="3287"/>
                    <a:pt x="127" y="3492"/>
                    <a:pt x="284" y="3492"/>
                  </a:cubicBezTo>
                  <a:cubicBezTo>
                    <a:pt x="312" y="3492"/>
                    <a:pt x="341" y="3486"/>
                    <a:pt x="369" y="3472"/>
                  </a:cubicBezTo>
                  <a:cubicBezTo>
                    <a:pt x="1167" y="2972"/>
                    <a:pt x="1941" y="2400"/>
                    <a:pt x="2715" y="1852"/>
                  </a:cubicBezTo>
                  <a:cubicBezTo>
                    <a:pt x="3405" y="1364"/>
                    <a:pt x="4203" y="936"/>
                    <a:pt x="4774" y="316"/>
                  </a:cubicBezTo>
                  <a:cubicBezTo>
                    <a:pt x="4895" y="175"/>
                    <a:pt x="4786" y="0"/>
                    <a:pt x="46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30" name="Google Shape;2830;p30"/>
            <p:cNvSpPr/>
            <p:nvPr/>
          </p:nvSpPr>
          <p:spPr>
            <a:xfrm>
              <a:off x="-16902075" y="1140750"/>
              <a:ext cx="152950" cy="107800"/>
            </a:xfrm>
            <a:custGeom>
              <a:avLst/>
              <a:gdLst/>
              <a:ahLst/>
              <a:cxnLst/>
              <a:rect l="l" t="t" r="r" b="b"/>
              <a:pathLst>
                <a:path w="6118" h="4312" extrusionOk="0">
                  <a:moveTo>
                    <a:pt x="147" y="1"/>
                  </a:moveTo>
                  <a:cubicBezTo>
                    <a:pt x="63" y="1"/>
                    <a:pt x="1" y="86"/>
                    <a:pt x="70" y="155"/>
                  </a:cubicBezTo>
                  <a:cubicBezTo>
                    <a:pt x="892" y="1024"/>
                    <a:pt x="1904" y="1679"/>
                    <a:pt x="2880" y="2358"/>
                  </a:cubicBezTo>
                  <a:cubicBezTo>
                    <a:pt x="3820" y="3036"/>
                    <a:pt x="4761" y="3882"/>
                    <a:pt x="5856" y="4298"/>
                  </a:cubicBezTo>
                  <a:cubicBezTo>
                    <a:pt x="5879" y="4307"/>
                    <a:pt x="5901" y="4311"/>
                    <a:pt x="5921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9" y="3167"/>
                    <a:pt x="4237" y="2584"/>
                    <a:pt x="3344" y="1977"/>
                  </a:cubicBezTo>
                  <a:cubicBezTo>
                    <a:pt x="2332" y="1274"/>
                    <a:pt x="1344" y="500"/>
                    <a:pt x="201" y="12"/>
                  </a:cubicBezTo>
                  <a:cubicBezTo>
                    <a:pt x="183" y="4"/>
                    <a:pt x="164" y="1"/>
                    <a:pt x="147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31" name="Google Shape;2831;p30"/>
            <p:cNvSpPr/>
            <p:nvPr/>
          </p:nvSpPr>
          <p:spPr>
            <a:xfrm>
              <a:off x="-16692200" y="965800"/>
              <a:ext cx="166850" cy="94450"/>
            </a:xfrm>
            <a:custGeom>
              <a:avLst/>
              <a:gdLst/>
              <a:ahLst/>
              <a:cxnLst/>
              <a:rect l="l" t="t" r="r" b="b"/>
              <a:pathLst>
                <a:path w="6674" h="3778" extrusionOk="0">
                  <a:moveTo>
                    <a:pt x="6405" y="1"/>
                  </a:moveTo>
                  <a:cubicBezTo>
                    <a:pt x="6389" y="1"/>
                    <a:pt x="6372" y="3"/>
                    <a:pt x="6355" y="9"/>
                  </a:cubicBezTo>
                  <a:cubicBezTo>
                    <a:pt x="5284" y="367"/>
                    <a:pt x="4284" y="1045"/>
                    <a:pt x="3307" y="1605"/>
                  </a:cubicBezTo>
                  <a:cubicBezTo>
                    <a:pt x="2236" y="2212"/>
                    <a:pt x="1164" y="2795"/>
                    <a:pt x="152" y="3498"/>
                  </a:cubicBezTo>
                  <a:cubicBezTo>
                    <a:pt x="0" y="3599"/>
                    <a:pt x="72" y="3778"/>
                    <a:pt x="207" y="3778"/>
                  </a:cubicBezTo>
                  <a:cubicBezTo>
                    <a:pt x="231" y="3778"/>
                    <a:pt x="256" y="3772"/>
                    <a:pt x="283" y="3760"/>
                  </a:cubicBezTo>
                  <a:cubicBezTo>
                    <a:pt x="1414" y="3272"/>
                    <a:pt x="2486" y="2664"/>
                    <a:pt x="3569" y="2081"/>
                  </a:cubicBezTo>
                  <a:cubicBezTo>
                    <a:pt x="4569" y="1545"/>
                    <a:pt x="5653" y="1057"/>
                    <a:pt x="6534" y="331"/>
                  </a:cubicBezTo>
                  <a:cubicBezTo>
                    <a:pt x="6673" y="224"/>
                    <a:pt x="6552" y="1"/>
                    <a:pt x="6405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32" name="Google Shape;2832;p30"/>
            <p:cNvSpPr/>
            <p:nvPr/>
          </p:nvSpPr>
          <p:spPr>
            <a:xfrm>
              <a:off x="-16505975" y="1107625"/>
              <a:ext cx="137925" cy="104800"/>
            </a:xfrm>
            <a:custGeom>
              <a:avLst/>
              <a:gdLst/>
              <a:ahLst/>
              <a:cxnLst/>
              <a:rect l="l" t="t" r="r" b="b"/>
              <a:pathLst>
                <a:path w="5517" h="4192" extrusionOk="0">
                  <a:moveTo>
                    <a:pt x="236" y="1"/>
                  </a:moveTo>
                  <a:cubicBezTo>
                    <a:pt x="103" y="1"/>
                    <a:pt x="1" y="182"/>
                    <a:pt x="109" y="290"/>
                  </a:cubicBezTo>
                  <a:cubicBezTo>
                    <a:pt x="883" y="1028"/>
                    <a:pt x="1752" y="1659"/>
                    <a:pt x="2597" y="2314"/>
                  </a:cubicBezTo>
                  <a:cubicBezTo>
                    <a:pt x="3419" y="2945"/>
                    <a:pt x="4252" y="3778"/>
                    <a:pt x="5205" y="4171"/>
                  </a:cubicBezTo>
                  <a:cubicBezTo>
                    <a:pt x="5235" y="4185"/>
                    <a:pt x="5264" y="4191"/>
                    <a:pt x="5292" y="4191"/>
                  </a:cubicBezTo>
                  <a:cubicBezTo>
                    <a:pt x="5427" y="4191"/>
                    <a:pt x="5516" y="4038"/>
                    <a:pt x="5407" y="3909"/>
                  </a:cubicBezTo>
                  <a:cubicBezTo>
                    <a:pt x="4800" y="3135"/>
                    <a:pt x="3847" y="2576"/>
                    <a:pt x="3062" y="1992"/>
                  </a:cubicBezTo>
                  <a:cubicBezTo>
                    <a:pt x="2169" y="1313"/>
                    <a:pt x="1276" y="623"/>
                    <a:pt x="323" y="28"/>
                  </a:cubicBezTo>
                  <a:cubicBezTo>
                    <a:pt x="294" y="9"/>
                    <a:pt x="264" y="1"/>
                    <a:pt x="23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33" name="Google Shape;2833;p30"/>
            <p:cNvSpPr/>
            <p:nvPr/>
          </p:nvSpPr>
          <p:spPr>
            <a:xfrm>
              <a:off x="-16321275" y="903450"/>
              <a:ext cx="122350" cy="87725"/>
            </a:xfrm>
            <a:custGeom>
              <a:avLst/>
              <a:gdLst/>
              <a:ahLst/>
              <a:cxnLst/>
              <a:rect l="l" t="t" r="r" b="b"/>
              <a:pathLst>
                <a:path w="4894" h="3509" extrusionOk="0">
                  <a:moveTo>
                    <a:pt x="4620" y="1"/>
                  </a:moveTo>
                  <a:cubicBezTo>
                    <a:pt x="4595" y="1"/>
                    <a:pt x="4570" y="5"/>
                    <a:pt x="4544" y="15"/>
                  </a:cubicBezTo>
                  <a:cubicBezTo>
                    <a:pt x="3698" y="396"/>
                    <a:pt x="2936" y="1098"/>
                    <a:pt x="2186" y="1646"/>
                  </a:cubicBezTo>
                  <a:cubicBezTo>
                    <a:pt x="1508" y="2146"/>
                    <a:pt x="793" y="2658"/>
                    <a:pt x="139" y="3194"/>
                  </a:cubicBezTo>
                  <a:cubicBezTo>
                    <a:pt x="0" y="3302"/>
                    <a:pt x="124" y="3509"/>
                    <a:pt x="265" y="3509"/>
                  </a:cubicBezTo>
                  <a:cubicBezTo>
                    <a:pt x="294" y="3509"/>
                    <a:pt x="324" y="3500"/>
                    <a:pt x="353" y="3480"/>
                  </a:cubicBezTo>
                  <a:cubicBezTo>
                    <a:pt x="1162" y="2980"/>
                    <a:pt x="1936" y="2408"/>
                    <a:pt x="2710" y="1872"/>
                  </a:cubicBezTo>
                  <a:cubicBezTo>
                    <a:pt x="3401" y="1372"/>
                    <a:pt x="4199" y="944"/>
                    <a:pt x="4770" y="313"/>
                  </a:cubicBezTo>
                  <a:cubicBezTo>
                    <a:pt x="4893" y="179"/>
                    <a:pt x="4777" y="1"/>
                    <a:pt x="462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34" name="Google Shape;2834;p30"/>
            <p:cNvSpPr/>
            <p:nvPr/>
          </p:nvSpPr>
          <p:spPr>
            <a:xfrm>
              <a:off x="-16205550" y="1096400"/>
              <a:ext cx="152925" cy="107800"/>
            </a:xfrm>
            <a:custGeom>
              <a:avLst/>
              <a:gdLst/>
              <a:ahLst/>
              <a:cxnLst/>
              <a:rect l="l" t="t" r="r" b="b"/>
              <a:pathLst>
                <a:path w="6117" h="4312" extrusionOk="0">
                  <a:moveTo>
                    <a:pt x="140" y="1"/>
                  </a:moveTo>
                  <a:cubicBezTo>
                    <a:pt x="63" y="1"/>
                    <a:pt x="0" y="88"/>
                    <a:pt x="70" y="167"/>
                  </a:cubicBezTo>
                  <a:cubicBezTo>
                    <a:pt x="891" y="1024"/>
                    <a:pt x="1903" y="1679"/>
                    <a:pt x="2868" y="2370"/>
                  </a:cubicBezTo>
                  <a:cubicBezTo>
                    <a:pt x="3820" y="3036"/>
                    <a:pt x="4761" y="3882"/>
                    <a:pt x="5844" y="4298"/>
                  </a:cubicBezTo>
                  <a:cubicBezTo>
                    <a:pt x="5869" y="4307"/>
                    <a:pt x="5891" y="4311"/>
                    <a:pt x="5912" y="4311"/>
                  </a:cubicBezTo>
                  <a:cubicBezTo>
                    <a:pt x="6064" y="4311"/>
                    <a:pt x="6117" y="4104"/>
                    <a:pt x="6023" y="3989"/>
                  </a:cubicBezTo>
                  <a:cubicBezTo>
                    <a:pt x="5308" y="3167"/>
                    <a:pt x="4237" y="2584"/>
                    <a:pt x="3344" y="1977"/>
                  </a:cubicBezTo>
                  <a:cubicBezTo>
                    <a:pt x="2332" y="1274"/>
                    <a:pt x="1344" y="500"/>
                    <a:pt x="189" y="12"/>
                  </a:cubicBezTo>
                  <a:cubicBezTo>
                    <a:pt x="173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35" name="Google Shape;2835;p30"/>
            <p:cNvSpPr/>
            <p:nvPr/>
          </p:nvSpPr>
          <p:spPr>
            <a:xfrm>
              <a:off x="-15996025" y="921450"/>
              <a:ext cx="166925" cy="94650"/>
            </a:xfrm>
            <a:custGeom>
              <a:avLst/>
              <a:gdLst/>
              <a:ahLst/>
              <a:cxnLst/>
              <a:rect l="l" t="t" r="r" b="b"/>
              <a:pathLst>
                <a:path w="6677" h="3786" extrusionOk="0">
                  <a:moveTo>
                    <a:pt x="6418" y="1"/>
                  </a:moveTo>
                  <a:cubicBezTo>
                    <a:pt x="6402" y="1"/>
                    <a:pt x="6386" y="3"/>
                    <a:pt x="6369" y="9"/>
                  </a:cubicBezTo>
                  <a:cubicBezTo>
                    <a:pt x="5297" y="367"/>
                    <a:pt x="4297" y="1045"/>
                    <a:pt x="3321" y="1605"/>
                  </a:cubicBezTo>
                  <a:cubicBezTo>
                    <a:pt x="2249" y="2212"/>
                    <a:pt x="1178" y="2795"/>
                    <a:pt x="166" y="3498"/>
                  </a:cubicBezTo>
                  <a:cubicBezTo>
                    <a:pt x="0" y="3601"/>
                    <a:pt x="86" y="3785"/>
                    <a:pt x="229" y="3785"/>
                  </a:cubicBezTo>
                  <a:cubicBezTo>
                    <a:pt x="250" y="3785"/>
                    <a:pt x="273" y="3781"/>
                    <a:pt x="297" y="3772"/>
                  </a:cubicBezTo>
                  <a:cubicBezTo>
                    <a:pt x="1428" y="3272"/>
                    <a:pt x="2499" y="2664"/>
                    <a:pt x="3583" y="2081"/>
                  </a:cubicBezTo>
                  <a:cubicBezTo>
                    <a:pt x="4583" y="1545"/>
                    <a:pt x="5667" y="1057"/>
                    <a:pt x="6548" y="331"/>
                  </a:cubicBezTo>
                  <a:cubicBezTo>
                    <a:pt x="6676" y="224"/>
                    <a:pt x="6564" y="1"/>
                    <a:pt x="6418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36" name="Google Shape;2836;p30"/>
            <p:cNvSpPr/>
            <p:nvPr/>
          </p:nvSpPr>
          <p:spPr>
            <a:xfrm>
              <a:off x="-15809450" y="1063275"/>
              <a:ext cx="137975" cy="104975"/>
            </a:xfrm>
            <a:custGeom>
              <a:avLst/>
              <a:gdLst/>
              <a:ahLst/>
              <a:cxnLst/>
              <a:rect l="l" t="t" r="r" b="b"/>
              <a:pathLst>
                <a:path w="5519" h="4199" extrusionOk="0">
                  <a:moveTo>
                    <a:pt x="236" y="1"/>
                  </a:moveTo>
                  <a:cubicBezTo>
                    <a:pt x="103" y="1"/>
                    <a:pt x="0" y="183"/>
                    <a:pt x="109" y="301"/>
                  </a:cubicBezTo>
                  <a:cubicBezTo>
                    <a:pt x="882" y="1028"/>
                    <a:pt x="1752" y="1671"/>
                    <a:pt x="2597" y="2325"/>
                  </a:cubicBezTo>
                  <a:cubicBezTo>
                    <a:pt x="3418" y="2945"/>
                    <a:pt x="4252" y="3778"/>
                    <a:pt x="5204" y="4183"/>
                  </a:cubicBezTo>
                  <a:cubicBezTo>
                    <a:pt x="5231" y="4193"/>
                    <a:pt x="5257" y="4198"/>
                    <a:pt x="5282" y="4198"/>
                  </a:cubicBezTo>
                  <a:cubicBezTo>
                    <a:pt x="5423" y="4198"/>
                    <a:pt x="5518" y="4041"/>
                    <a:pt x="5407" y="3909"/>
                  </a:cubicBezTo>
                  <a:cubicBezTo>
                    <a:pt x="4800" y="3135"/>
                    <a:pt x="3847" y="2575"/>
                    <a:pt x="3061" y="1992"/>
                  </a:cubicBezTo>
                  <a:cubicBezTo>
                    <a:pt x="2168" y="1325"/>
                    <a:pt x="1275" y="623"/>
                    <a:pt x="323" y="28"/>
                  </a:cubicBezTo>
                  <a:cubicBezTo>
                    <a:pt x="294" y="9"/>
                    <a:pt x="264" y="1"/>
                    <a:pt x="236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37" name="Google Shape;2837;p30"/>
            <p:cNvSpPr/>
            <p:nvPr/>
          </p:nvSpPr>
          <p:spPr>
            <a:xfrm>
              <a:off x="-15624875" y="859300"/>
              <a:ext cx="122050" cy="87525"/>
            </a:xfrm>
            <a:custGeom>
              <a:avLst/>
              <a:gdLst/>
              <a:ahLst/>
              <a:cxnLst/>
              <a:rect l="l" t="t" r="r" b="b"/>
              <a:pathLst>
                <a:path w="4882" h="3501" extrusionOk="0">
                  <a:moveTo>
                    <a:pt x="4615" y="0"/>
                  </a:moveTo>
                  <a:cubicBezTo>
                    <a:pt x="4586" y="0"/>
                    <a:pt x="4556" y="6"/>
                    <a:pt x="4525" y="19"/>
                  </a:cubicBezTo>
                  <a:cubicBezTo>
                    <a:pt x="3679" y="388"/>
                    <a:pt x="2917" y="1090"/>
                    <a:pt x="2179" y="1638"/>
                  </a:cubicBezTo>
                  <a:cubicBezTo>
                    <a:pt x="1489" y="2138"/>
                    <a:pt x="774" y="2650"/>
                    <a:pt x="119" y="3186"/>
                  </a:cubicBezTo>
                  <a:cubicBezTo>
                    <a:pt x="1" y="3294"/>
                    <a:pt x="120" y="3501"/>
                    <a:pt x="258" y="3501"/>
                  </a:cubicBezTo>
                  <a:cubicBezTo>
                    <a:pt x="287" y="3501"/>
                    <a:pt x="317" y="3492"/>
                    <a:pt x="346" y="3472"/>
                  </a:cubicBezTo>
                  <a:cubicBezTo>
                    <a:pt x="1155" y="2984"/>
                    <a:pt x="1929" y="2400"/>
                    <a:pt x="2703" y="1864"/>
                  </a:cubicBezTo>
                  <a:cubicBezTo>
                    <a:pt x="3382" y="1364"/>
                    <a:pt x="4191" y="936"/>
                    <a:pt x="4751" y="317"/>
                  </a:cubicBezTo>
                  <a:cubicBezTo>
                    <a:pt x="4882" y="175"/>
                    <a:pt x="4774" y="0"/>
                    <a:pt x="461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38" name="Google Shape;2838;p30"/>
            <p:cNvSpPr/>
            <p:nvPr/>
          </p:nvSpPr>
          <p:spPr>
            <a:xfrm>
              <a:off x="-15509000" y="1051950"/>
              <a:ext cx="152875" cy="107975"/>
            </a:xfrm>
            <a:custGeom>
              <a:avLst/>
              <a:gdLst/>
              <a:ahLst/>
              <a:cxnLst/>
              <a:rect l="l" t="t" r="r" b="b"/>
              <a:pathLst>
                <a:path w="6115" h="4319" extrusionOk="0">
                  <a:moveTo>
                    <a:pt x="134" y="0"/>
                  </a:moveTo>
                  <a:cubicBezTo>
                    <a:pt x="59" y="0"/>
                    <a:pt x="0" y="93"/>
                    <a:pt x="68" y="171"/>
                  </a:cubicBezTo>
                  <a:cubicBezTo>
                    <a:pt x="890" y="1028"/>
                    <a:pt x="1902" y="1683"/>
                    <a:pt x="2866" y="2374"/>
                  </a:cubicBezTo>
                  <a:cubicBezTo>
                    <a:pt x="3819" y="3040"/>
                    <a:pt x="4759" y="3886"/>
                    <a:pt x="5843" y="4302"/>
                  </a:cubicBezTo>
                  <a:cubicBezTo>
                    <a:pt x="5870" y="4314"/>
                    <a:pt x="5894" y="4318"/>
                    <a:pt x="5917" y="4318"/>
                  </a:cubicBezTo>
                  <a:cubicBezTo>
                    <a:pt x="6064" y="4318"/>
                    <a:pt x="6114" y="4106"/>
                    <a:pt x="6021" y="3993"/>
                  </a:cubicBezTo>
                  <a:cubicBezTo>
                    <a:pt x="5307" y="3171"/>
                    <a:pt x="4235" y="2588"/>
                    <a:pt x="3342" y="1981"/>
                  </a:cubicBezTo>
                  <a:cubicBezTo>
                    <a:pt x="2330" y="1290"/>
                    <a:pt x="1342" y="516"/>
                    <a:pt x="187" y="16"/>
                  </a:cubicBezTo>
                  <a:cubicBezTo>
                    <a:pt x="170" y="5"/>
                    <a:pt x="151" y="0"/>
                    <a:pt x="134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39" name="Google Shape;2839;p30"/>
            <p:cNvSpPr/>
            <p:nvPr/>
          </p:nvSpPr>
          <p:spPr>
            <a:xfrm>
              <a:off x="-17170875" y="803550"/>
              <a:ext cx="138475" cy="104950"/>
            </a:xfrm>
            <a:custGeom>
              <a:avLst/>
              <a:gdLst/>
              <a:ahLst/>
              <a:cxnLst/>
              <a:rect l="l" t="t" r="r" b="b"/>
              <a:pathLst>
                <a:path w="5539" h="4198" extrusionOk="0">
                  <a:moveTo>
                    <a:pt x="252" y="0"/>
                  </a:moveTo>
                  <a:cubicBezTo>
                    <a:pt x="114" y="0"/>
                    <a:pt x="0" y="186"/>
                    <a:pt x="130" y="296"/>
                  </a:cubicBezTo>
                  <a:cubicBezTo>
                    <a:pt x="904" y="1023"/>
                    <a:pt x="1761" y="1665"/>
                    <a:pt x="2607" y="2320"/>
                  </a:cubicBezTo>
                  <a:cubicBezTo>
                    <a:pt x="3428" y="2939"/>
                    <a:pt x="4262" y="3785"/>
                    <a:pt x="5214" y="4178"/>
                  </a:cubicBezTo>
                  <a:cubicBezTo>
                    <a:pt x="5243" y="4191"/>
                    <a:pt x="5272" y="4197"/>
                    <a:pt x="5299" y="4197"/>
                  </a:cubicBezTo>
                  <a:cubicBezTo>
                    <a:pt x="5439" y="4197"/>
                    <a:pt x="5538" y="4036"/>
                    <a:pt x="5428" y="3916"/>
                  </a:cubicBezTo>
                  <a:cubicBezTo>
                    <a:pt x="4809" y="3142"/>
                    <a:pt x="3857" y="2570"/>
                    <a:pt x="3071" y="1987"/>
                  </a:cubicBezTo>
                  <a:cubicBezTo>
                    <a:pt x="2178" y="1320"/>
                    <a:pt x="1285" y="618"/>
                    <a:pt x="333" y="22"/>
                  </a:cubicBezTo>
                  <a:cubicBezTo>
                    <a:pt x="306" y="7"/>
                    <a:pt x="279" y="0"/>
                    <a:pt x="25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40" name="Google Shape;2840;p30"/>
            <p:cNvSpPr/>
            <p:nvPr/>
          </p:nvSpPr>
          <p:spPr>
            <a:xfrm>
              <a:off x="-16986275" y="599850"/>
              <a:ext cx="122375" cy="87325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22" y="0"/>
                  </a:moveTo>
                  <a:cubicBezTo>
                    <a:pt x="4597" y="0"/>
                    <a:pt x="4571" y="5"/>
                    <a:pt x="4545" y="15"/>
                  </a:cubicBezTo>
                  <a:cubicBezTo>
                    <a:pt x="3700" y="396"/>
                    <a:pt x="2938" y="1086"/>
                    <a:pt x="2200" y="1646"/>
                  </a:cubicBezTo>
                  <a:cubicBezTo>
                    <a:pt x="1509" y="2146"/>
                    <a:pt x="795" y="2658"/>
                    <a:pt x="140" y="3194"/>
                  </a:cubicBezTo>
                  <a:cubicBezTo>
                    <a:pt x="1" y="3293"/>
                    <a:pt x="128" y="3493"/>
                    <a:pt x="277" y="3493"/>
                  </a:cubicBezTo>
                  <a:cubicBezTo>
                    <a:pt x="307" y="3493"/>
                    <a:pt x="337" y="3485"/>
                    <a:pt x="366" y="3467"/>
                  </a:cubicBezTo>
                  <a:cubicBezTo>
                    <a:pt x="1164" y="2979"/>
                    <a:pt x="1938" y="2396"/>
                    <a:pt x="2712" y="1860"/>
                  </a:cubicBezTo>
                  <a:cubicBezTo>
                    <a:pt x="3402" y="1372"/>
                    <a:pt x="4200" y="943"/>
                    <a:pt x="4771" y="312"/>
                  </a:cubicBezTo>
                  <a:cubicBezTo>
                    <a:pt x="4895" y="179"/>
                    <a:pt x="4778" y="0"/>
                    <a:pt x="462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41" name="Google Shape;2841;p30"/>
            <p:cNvSpPr/>
            <p:nvPr/>
          </p:nvSpPr>
          <p:spPr>
            <a:xfrm>
              <a:off x="-16870475" y="792500"/>
              <a:ext cx="152925" cy="107775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90" y="1024"/>
                    <a:pt x="1914" y="1679"/>
                    <a:pt x="2878" y="2358"/>
                  </a:cubicBezTo>
                  <a:cubicBezTo>
                    <a:pt x="3830" y="3036"/>
                    <a:pt x="4759" y="3881"/>
                    <a:pt x="5854" y="4298"/>
                  </a:cubicBezTo>
                  <a:cubicBezTo>
                    <a:pt x="5878" y="4307"/>
                    <a:pt x="5899" y="4311"/>
                    <a:pt x="5919" y="4311"/>
                  </a:cubicBezTo>
                  <a:cubicBezTo>
                    <a:pt x="6063" y="4311"/>
                    <a:pt x="6117" y="4104"/>
                    <a:pt x="6033" y="3989"/>
                  </a:cubicBezTo>
                  <a:cubicBezTo>
                    <a:pt x="5319" y="3167"/>
                    <a:pt x="4247" y="2584"/>
                    <a:pt x="3354" y="1977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1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42" name="Google Shape;2842;p30"/>
            <p:cNvSpPr/>
            <p:nvPr/>
          </p:nvSpPr>
          <p:spPr>
            <a:xfrm>
              <a:off x="-16660650" y="617550"/>
              <a:ext cx="166850" cy="94450"/>
            </a:xfrm>
            <a:custGeom>
              <a:avLst/>
              <a:gdLst/>
              <a:ahLst/>
              <a:cxnLst/>
              <a:rect l="l" t="t" r="r" b="b"/>
              <a:pathLst>
                <a:path w="6674" h="3778" extrusionOk="0">
                  <a:moveTo>
                    <a:pt x="6405" y="0"/>
                  </a:moveTo>
                  <a:cubicBezTo>
                    <a:pt x="6389" y="0"/>
                    <a:pt x="6372" y="3"/>
                    <a:pt x="6355" y="9"/>
                  </a:cubicBezTo>
                  <a:cubicBezTo>
                    <a:pt x="5284" y="366"/>
                    <a:pt x="4296" y="1045"/>
                    <a:pt x="3307" y="1605"/>
                  </a:cubicBezTo>
                  <a:cubicBezTo>
                    <a:pt x="2236" y="2212"/>
                    <a:pt x="1164" y="2795"/>
                    <a:pt x="152" y="3498"/>
                  </a:cubicBezTo>
                  <a:cubicBezTo>
                    <a:pt x="0" y="3599"/>
                    <a:pt x="72" y="3778"/>
                    <a:pt x="207" y="3778"/>
                  </a:cubicBezTo>
                  <a:cubicBezTo>
                    <a:pt x="231" y="3778"/>
                    <a:pt x="257" y="3772"/>
                    <a:pt x="283" y="3760"/>
                  </a:cubicBezTo>
                  <a:cubicBezTo>
                    <a:pt x="1414" y="3271"/>
                    <a:pt x="2486" y="2664"/>
                    <a:pt x="3581" y="2081"/>
                  </a:cubicBezTo>
                  <a:cubicBezTo>
                    <a:pt x="4570" y="1545"/>
                    <a:pt x="5665" y="1057"/>
                    <a:pt x="6534" y="331"/>
                  </a:cubicBezTo>
                  <a:cubicBezTo>
                    <a:pt x="6673" y="223"/>
                    <a:pt x="6552" y="0"/>
                    <a:pt x="640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43" name="Google Shape;2843;p30"/>
            <p:cNvSpPr/>
            <p:nvPr/>
          </p:nvSpPr>
          <p:spPr>
            <a:xfrm>
              <a:off x="-16474300" y="759375"/>
              <a:ext cx="138375" cy="104775"/>
            </a:xfrm>
            <a:custGeom>
              <a:avLst/>
              <a:gdLst/>
              <a:ahLst/>
              <a:cxnLst/>
              <a:rect l="l" t="t" r="r" b="b"/>
              <a:pathLst>
                <a:path w="5535" h="4191" extrusionOk="0">
                  <a:moveTo>
                    <a:pt x="242" y="0"/>
                  </a:moveTo>
                  <a:cubicBezTo>
                    <a:pt x="107" y="0"/>
                    <a:pt x="0" y="181"/>
                    <a:pt x="128" y="289"/>
                  </a:cubicBezTo>
                  <a:cubicBezTo>
                    <a:pt x="902" y="1016"/>
                    <a:pt x="1759" y="1658"/>
                    <a:pt x="2604" y="2313"/>
                  </a:cubicBezTo>
                  <a:cubicBezTo>
                    <a:pt x="3426" y="2944"/>
                    <a:pt x="4259" y="3778"/>
                    <a:pt x="5212" y="4171"/>
                  </a:cubicBezTo>
                  <a:cubicBezTo>
                    <a:pt x="5242" y="4185"/>
                    <a:pt x="5271" y="4191"/>
                    <a:pt x="5299" y="4191"/>
                  </a:cubicBezTo>
                  <a:cubicBezTo>
                    <a:pt x="5438" y="4191"/>
                    <a:pt x="5535" y="4037"/>
                    <a:pt x="5426" y="3909"/>
                  </a:cubicBezTo>
                  <a:cubicBezTo>
                    <a:pt x="4807" y="3135"/>
                    <a:pt x="3854" y="2563"/>
                    <a:pt x="3069" y="1992"/>
                  </a:cubicBezTo>
                  <a:cubicBezTo>
                    <a:pt x="2176" y="1313"/>
                    <a:pt x="1283" y="623"/>
                    <a:pt x="330" y="27"/>
                  </a:cubicBezTo>
                  <a:cubicBezTo>
                    <a:pt x="301" y="9"/>
                    <a:pt x="271" y="0"/>
                    <a:pt x="242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44" name="Google Shape;2844;p30"/>
            <p:cNvSpPr/>
            <p:nvPr/>
          </p:nvSpPr>
          <p:spPr>
            <a:xfrm>
              <a:off x="-16289825" y="555675"/>
              <a:ext cx="122375" cy="87325"/>
            </a:xfrm>
            <a:custGeom>
              <a:avLst/>
              <a:gdLst/>
              <a:ahLst/>
              <a:cxnLst/>
              <a:rect l="l" t="t" r="r" b="b"/>
              <a:pathLst>
                <a:path w="4895" h="3493" extrusionOk="0">
                  <a:moveTo>
                    <a:pt x="4634" y="1"/>
                  </a:moveTo>
                  <a:cubicBezTo>
                    <a:pt x="4606" y="1"/>
                    <a:pt x="4577" y="7"/>
                    <a:pt x="4548" y="20"/>
                  </a:cubicBezTo>
                  <a:cubicBezTo>
                    <a:pt x="3703" y="389"/>
                    <a:pt x="2941" y="1091"/>
                    <a:pt x="2202" y="1639"/>
                  </a:cubicBezTo>
                  <a:cubicBezTo>
                    <a:pt x="1512" y="2139"/>
                    <a:pt x="797" y="2651"/>
                    <a:pt x="143" y="3187"/>
                  </a:cubicBezTo>
                  <a:cubicBezTo>
                    <a:pt x="1" y="3288"/>
                    <a:pt x="135" y="3493"/>
                    <a:pt x="288" y="3493"/>
                  </a:cubicBezTo>
                  <a:cubicBezTo>
                    <a:pt x="315" y="3493"/>
                    <a:pt x="342" y="3487"/>
                    <a:pt x="369" y="3472"/>
                  </a:cubicBezTo>
                  <a:cubicBezTo>
                    <a:pt x="1167" y="2972"/>
                    <a:pt x="1940" y="2401"/>
                    <a:pt x="2714" y="1865"/>
                  </a:cubicBezTo>
                  <a:cubicBezTo>
                    <a:pt x="3405" y="1365"/>
                    <a:pt x="4203" y="936"/>
                    <a:pt x="4774" y="317"/>
                  </a:cubicBezTo>
                  <a:cubicBezTo>
                    <a:pt x="4895" y="176"/>
                    <a:pt x="4786" y="1"/>
                    <a:pt x="463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45" name="Google Shape;2845;p30"/>
            <p:cNvSpPr/>
            <p:nvPr/>
          </p:nvSpPr>
          <p:spPr>
            <a:xfrm>
              <a:off x="-16173950" y="748150"/>
              <a:ext cx="152925" cy="107775"/>
            </a:xfrm>
            <a:custGeom>
              <a:avLst/>
              <a:gdLst/>
              <a:ahLst/>
              <a:cxnLst/>
              <a:rect l="l" t="t" r="r" b="b"/>
              <a:pathLst>
                <a:path w="6117" h="4311" extrusionOk="0">
                  <a:moveTo>
                    <a:pt x="145" y="0"/>
                  </a:moveTo>
                  <a:cubicBezTo>
                    <a:pt x="61" y="0"/>
                    <a:pt x="1" y="86"/>
                    <a:pt x="80" y="155"/>
                  </a:cubicBezTo>
                  <a:cubicBezTo>
                    <a:pt x="889" y="1024"/>
                    <a:pt x="1901" y="1679"/>
                    <a:pt x="2878" y="2369"/>
                  </a:cubicBezTo>
                  <a:cubicBezTo>
                    <a:pt x="3830" y="3036"/>
                    <a:pt x="4759" y="3881"/>
                    <a:pt x="5854" y="4298"/>
                  </a:cubicBezTo>
                  <a:cubicBezTo>
                    <a:pt x="5877" y="4307"/>
                    <a:pt x="5899" y="4311"/>
                    <a:pt x="5918" y="4311"/>
                  </a:cubicBezTo>
                  <a:cubicBezTo>
                    <a:pt x="6062" y="4311"/>
                    <a:pt x="6116" y="4104"/>
                    <a:pt x="6033" y="3989"/>
                  </a:cubicBezTo>
                  <a:cubicBezTo>
                    <a:pt x="5318" y="3167"/>
                    <a:pt x="4247" y="2584"/>
                    <a:pt x="3354" y="1976"/>
                  </a:cubicBezTo>
                  <a:cubicBezTo>
                    <a:pt x="2342" y="1274"/>
                    <a:pt x="1342" y="500"/>
                    <a:pt x="199" y="12"/>
                  </a:cubicBezTo>
                  <a:cubicBezTo>
                    <a:pt x="180" y="4"/>
                    <a:pt x="162" y="0"/>
                    <a:pt x="145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46" name="Google Shape;2846;p30"/>
            <p:cNvSpPr/>
            <p:nvPr/>
          </p:nvSpPr>
          <p:spPr>
            <a:xfrm>
              <a:off x="-15964400" y="573400"/>
              <a:ext cx="167050" cy="94250"/>
            </a:xfrm>
            <a:custGeom>
              <a:avLst/>
              <a:gdLst/>
              <a:ahLst/>
              <a:cxnLst/>
              <a:rect l="l" t="t" r="r" b="b"/>
              <a:pathLst>
                <a:path w="6682" h="3770" extrusionOk="0">
                  <a:moveTo>
                    <a:pt x="6424" y="1"/>
                  </a:moveTo>
                  <a:cubicBezTo>
                    <a:pt x="6405" y="1"/>
                    <a:pt x="6386" y="5"/>
                    <a:pt x="6366" y="13"/>
                  </a:cubicBezTo>
                  <a:cubicBezTo>
                    <a:pt x="5295" y="370"/>
                    <a:pt x="4306" y="1037"/>
                    <a:pt x="3318" y="1597"/>
                  </a:cubicBezTo>
                  <a:cubicBezTo>
                    <a:pt x="2247" y="2216"/>
                    <a:pt x="1175" y="2787"/>
                    <a:pt x="163" y="3490"/>
                  </a:cubicBezTo>
                  <a:cubicBezTo>
                    <a:pt x="1" y="3591"/>
                    <a:pt x="80" y="3770"/>
                    <a:pt x="217" y="3770"/>
                  </a:cubicBezTo>
                  <a:cubicBezTo>
                    <a:pt x="241" y="3770"/>
                    <a:pt x="267" y="3764"/>
                    <a:pt x="294" y="3752"/>
                  </a:cubicBezTo>
                  <a:cubicBezTo>
                    <a:pt x="1425" y="3263"/>
                    <a:pt x="2497" y="2656"/>
                    <a:pt x="3592" y="2073"/>
                  </a:cubicBezTo>
                  <a:cubicBezTo>
                    <a:pt x="4580" y="1537"/>
                    <a:pt x="5676" y="1049"/>
                    <a:pt x="6545" y="323"/>
                  </a:cubicBezTo>
                  <a:cubicBezTo>
                    <a:pt x="6681" y="217"/>
                    <a:pt x="6567" y="1"/>
                    <a:pt x="6424" y="1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47" name="Google Shape;2847;p30"/>
            <p:cNvSpPr/>
            <p:nvPr/>
          </p:nvSpPr>
          <p:spPr>
            <a:xfrm>
              <a:off x="-15777900" y="715025"/>
              <a:ext cx="138225" cy="104975"/>
            </a:xfrm>
            <a:custGeom>
              <a:avLst/>
              <a:gdLst/>
              <a:ahLst/>
              <a:cxnLst/>
              <a:rect l="l" t="t" r="r" b="b"/>
              <a:pathLst>
                <a:path w="5529" h="4199" extrusionOk="0">
                  <a:moveTo>
                    <a:pt x="236" y="0"/>
                  </a:moveTo>
                  <a:cubicBezTo>
                    <a:pt x="103" y="0"/>
                    <a:pt x="1" y="181"/>
                    <a:pt x="109" y="289"/>
                  </a:cubicBezTo>
                  <a:cubicBezTo>
                    <a:pt x="883" y="1027"/>
                    <a:pt x="1752" y="1658"/>
                    <a:pt x="2597" y="2325"/>
                  </a:cubicBezTo>
                  <a:cubicBezTo>
                    <a:pt x="3419" y="2944"/>
                    <a:pt x="4252" y="3778"/>
                    <a:pt x="5204" y="4183"/>
                  </a:cubicBezTo>
                  <a:cubicBezTo>
                    <a:pt x="5231" y="4193"/>
                    <a:pt x="5257" y="4198"/>
                    <a:pt x="5283" y="4198"/>
                  </a:cubicBezTo>
                  <a:cubicBezTo>
                    <a:pt x="5426" y="4198"/>
                    <a:pt x="5528" y="4040"/>
                    <a:pt x="5407" y="3909"/>
                  </a:cubicBezTo>
                  <a:cubicBezTo>
                    <a:pt x="4800" y="3135"/>
                    <a:pt x="3847" y="2575"/>
                    <a:pt x="3061" y="1992"/>
                  </a:cubicBezTo>
                  <a:cubicBezTo>
                    <a:pt x="2168" y="1325"/>
                    <a:pt x="1275" y="623"/>
                    <a:pt x="323" y="27"/>
                  </a:cubicBezTo>
                  <a:cubicBezTo>
                    <a:pt x="294" y="8"/>
                    <a:pt x="264" y="0"/>
                    <a:pt x="236" y="0"/>
                  </a:cubicBezTo>
                  <a:close/>
                </a:path>
              </a:pathLst>
            </a:custGeom>
            <a:solidFill>
              <a:srgbClr val="EBE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848" name="Google Shape;2848;p30"/>
          <p:cNvSpPr/>
          <p:nvPr/>
        </p:nvSpPr>
        <p:spPr>
          <a:xfrm rot="10800000" flipH="1">
            <a:off x="-1546190" y="4455601"/>
            <a:ext cx="1793071" cy="3060455"/>
          </a:xfrm>
          <a:custGeom>
            <a:avLst/>
            <a:gdLst/>
            <a:ahLst/>
            <a:cxnLst/>
            <a:rect l="l" t="t" r="r" b="b"/>
            <a:pathLst>
              <a:path w="39113" h="66759" extrusionOk="0">
                <a:moveTo>
                  <a:pt x="0" y="0"/>
                </a:moveTo>
                <a:lnTo>
                  <a:pt x="0" y="66758"/>
                </a:lnTo>
                <a:cubicBezTo>
                  <a:pt x="4501" y="66675"/>
                  <a:pt x="9013" y="66211"/>
                  <a:pt x="13466" y="65437"/>
                </a:cubicBezTo>
                <a:cubicBezTo>
                  <a:pt x="20646" y="64187"/>
                  <a:pt x="27516" y="60496"/>
                  <a:pt x="31540" y="54257"/>
                </a:cubicBezTo>
                <a:cubicBezTo>
                  <a:pt x="34433" y="49732"/>
                  <a:pt x="37386" y="44148"/>
                  <a:pt x="37862" y="38695"/>
                </a:cubicBezTo>
                <a:cubicBezTo>
                  <a:pt x="39112" y="24574"/>
                  <a:pt x="33897" y="11132"/>
                  <a:pt x="2556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49" name="Google Shape;2849;p30"/>
          <p:cNvSpPr/>
          <p:nvPr/>
        </p:nvSpPr>
        <p:spPr>
          <a:xfrm rot="10800000" flipH="1">
            <a:off x="-661140" y="-1510502"/>
            <a:ext cx="2438224" cy="2671841"/>
          </a:xfrm>
          <a:custGeom>
            <a:avLst/>
            <a:gdLst/>
            <a:ahLst/>
            <a:cxnLst/>
            <a:rect l="l" t="t" r="r" b="b"/>
            <a:pathLst>
              <a:path w="53186" h="58282" extrusionOk="0">
                <a:moveTo>
                  <a:pt x="0" y="1"/>
                </a:moveTo>
                <a:cubicBezTo>
                  <a:pt x="4" y="1"/>
                  <a:pt x="8" y="2"/>
                  <a:pt x="12" y="2"/>
                </a:cubicBezTo>
                <a:lnTo>
                  <a:pt x="12" y="2"/>
                </a:lnTo>
                <a:lnTo>
                  <a:pt x="12" y="1"/>
                </a:lnTo>
                <a:close/>
                <a:moveTo>
                  <a:pt x="12" y="2"/>
                </a:moveTo>
                <a:lnTo>
                  <a:pt x="12" y="58282"/>
                </a:lnTo>
                <a:lnTo>
                  <a:pt x="49173" y="58282"/>
                </a:lnTo>
                <a:cubicBezTo>
                  <a:pt x="52066" y="51603"/>
                  <a:pt x="53185" y="44530"/>
                  <a:pt x="51792" y="37327"/>
                </a:cubicBezTo>
                <a:cubicBezTo>
                  <a:pt x="50697" y="31707"/>
                  <a:pt x="48494" y="26302"/>
                  <a:pt x="46339" y="21039"/>
                </a:cubicBezTo>
                <a:cubicBezTo>
                  <a:pt x="41755" y="9883"/>
                  <a:pt x="27623" y="6347"/>
                  <a:pt x="17240" y="3430"/>
                </a:cubicBezTo>
                <a:cubicBezTo>
                  <a:pt x="11517" y="1824"/>
                  <a:pt x="5925" y="467"/>
                  <a:pt x="12" y="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50" name="Google Shape;2850;p30"/>
          <p:cNvSpPr/>
          <p:nvPr/>
        </p:nvSpPr>
        <p:spPr>
          <a:xfrm rot="10800000" flipH="1">
            <a:off x="-326285" y="2714481"/>
            <a:ext cx="1051829" cy="1014192"/>
          </a:xfrm>
          <a:custGeom>
            <a:avLst/>
            <a:gdLst/>
            <a:ahLst/>
            <a:cxnLst/>
            <a:rect l="l" t="t" r="r" b="b"/>
            <a:pathLst>
              <a:path w="22944" h="22123" extrusionOk="0">
                <a:moveTo>
                  <a:pt x="11745" y="0"/>
                </a:moveTo>
                <a:cubicBezTo>
                  <a:pt x="11546" y="0"/>
                  <a:pt x="11346" y="8"/>
                  <a:pt x="11145" y="27"/>
                </a:cubicBezTo>
                <a:cubicBezTo>
                  <a:pt x="10502" y="86"/>
                  <a:pt x="9871" y="181"/>
                  <a:pt x="9240" y="300"/>
                </a:cubicBezTo>
                <a:cubicBezTo>
                  <a:pt x="8121" y="503"/>
                  <a:pt x="7049" y="800"/>
                  <a:pt x="6025" y="1300"/>
                </a:cubicBezTo>
                <a:cubicBezTo>
                  <a:pt x="5620" y="1491"/>
                  <a:pt x="5228" y="1693"/>
                  <a:pt x="4835" y="1908"/>
                </a:cubicBezTo>
                <a:cubicBezTo>
                  <a:pt x="4120" y="2289"/>
                  <a:pt x="3573" y="2765"/>
                  <a:pt x="3001" y="3336"/>
                </a:cubicBezTo>
                <a:cubicBezTo>
                  <a:pt x="2191" y="4158"/>
                  <a:pt x="1537" y="5087"/>
                  <a:pt x="1001" y="6122"/>
                </a:cubicBezTo>
                <a:cubicBezTo>
                  <a:pt x="775" y="6539"/>
                  <a:pt x="560" y="6956"/>
                  <a:pt x="465" y="7432"/>
                </a:cubicBezTo>
                <a:cubicBezTo>
                  <a:pt x="358" y="7908"/>
                  <a:pt x="310" y="8361"/>
                  <a:pt x="191" y="8825"/>
                </a:cubicBezTo>
                <a:cubicBezTo>
                  <a:pt x="1" y="9575"/>
                  <a:pt x="96" y="10385"/>
                  <a:pt x="96" y="11147"/>
                </a:cubicBezTo>
                <a:cubicBezTo>
                  <a:pt x="96" y="11992"/>
                  <a:pt x="203" y="12814"/>
                  <a:pt x="191" y="13659"/>
                </a:cubicBezTo>
                <a:cubicBezTo>
                  <a:pt x="179" y="14635"/>
                  <a:pt x="417" y="15445"/>
                  <a:pt x="786" y="16326"/>
                </a:cubicBezTo>
                <a:cubicBezTo>
                  <a:pt x="941" y="16683"/>
                  <a:pt x="1060" y="17052"/>
                  <a:pt x="1263" y="17386"/>
                </a:cubicBezTo>
                <a:cubicBezTo>
                  <a:pt x="1429" y="17648"/>
                  <a:pt x="1608" y="17910"/>
                  <a:pt x="1751" y="18183"/>
                </a:cubicBezTo>
                <a:cubicBezTo>
                  <a:pt x="1810" y="18326"/>
                  <a:pt x="1858" y="18445"/>
                  <a:pt x="1929" y="18541"/>
                </a:cubicBezTo>
                <a:cubicBezTo>
                  <a:pt x="2644" y="19577"/>
                  <a:pt x="3775" y="20446"/>
                  <a:pt x="4906" y="20970"/>
                </a:cubicBezTo>
                <a:cubicBezTo>
                  <a:pt x="5299" y="21148"/>
                  <a:pt x="5704" y="21267"/>
                  <a:pt x="6085" y="21446"/>
                </a:cubicBezTo>
                <a:cubicBezTo>
                  <a:pt x="6372" y="21613"/>
                  <a:pt x="6686" y="21711"/>
                  <a:pt x="6747" y="21711"/>
                </a:cubicBezTo>
                <a:cubicBezTo>
                  <a:pt x="6777" y="21711"/>
                  <a:pt x="6746" y="21687"/>
                  <a:pt x="6621" y="21636"/>
                </a:cubicBezTo>
                <a:lnTo>
                  <a:pt x="6621" y="21636"/>
                </a:lnTo>
                <a:cubicBezTo>
                  <a:pt x="7680" y="21958"/>
                  <a:pt x="8776" y="22089"/>
                  <a:pt x="9883" y="22101"/>
                </a:cubicBezTo>
                <a:cubicBezTo>
                  <a:pt x="10432" y="22111"/>
                  <a:pt x="10978" y="22123"/>
                  <a:pt x="11520" y="22123"/>
                </a:cubicBezTo>
                <a:cubicBezTo>
                  <a:pt x="13507" y="22123"/>
                  <a:pt x="15441" y="21964"/>
                  <a:pt x="17265" y="20981"/>
                </a:cubicBezTo>
                <a:cubicBezTo>
                  <a:pt x="17931" y="20624"/>
                  <a:pt x="18693" y="20208"/>
                  <a:pt x="19229" y="19648"/>
                </a:cubicBezTo>
                <a:cubicBezTo>
                  <a:pt x="19586" y="19291"/>
                  <a:pt x="19860" y="18767"/>
                  <a:pt x="20134" y="18350"/>
                </a:cubicBezTo>
                <a:cubicBezTo>
                  <a:pt x="20456" y="17850"/>
                  <a:pt x="20777" y="17338"/>
                  <a:pt x="21087" y="16814"/>
                </a:cubicBezTo>
                <a:cubicBezTo>
                  <a:pt x="21515" y="16124"/>
                  <a:pt x="21944" y="15433"/>
                  <a:pt x="22206" y="14647"/>
                </a:cubicBezTo>
                <a:cubicBezTo>
                  <a:pt x="22587" y="13445"/>
                  <a:pt x="22813" y="12266"/>
                  <a:pt x="22884" y="11016"/>
                </a:cubicBezTo>
                <a:cubicBezTo>
                  <a:pt x="22944" y="10111"/>
                  <a:pt x="22944" y="9230"/>
                  <a:pt x="22789" y="8337"/>
                </a:cubicBezTo>
                <a:cubicBezTo>
                  <a:pt x="22563" y="7087"/>
                  <a:pt x="21992" y="5980"/>
                  <a:pt x="21265" y="4944"/>
                </a:cubicBezTo>
                <a:cubicBezTo>
                  <a:pt x="20896" y="4420"/>
                  <a:pt x="20479" y="3932"/>
                  <a:pt x="20051" y="3467"/>
                </a:cubicBezTo>
                <a:cubicBezTo>
                  <a:pt x="19253" y="2622"/>
                  <a:pt x="18301" y="2027"/>
                  <a:pt x="17336" y="1420"/>
                </a:cubicBezTo>
                <a:cubicBezTo>
                  <a:pt x="16134" y="669"/>
                  <a:pt x="14836" y="146"/>
                  <a:pt x="13407" y="74"/>
                </a:cubicBezTo>
                <a:cubicBezTo>
                  <a:pt x="12846" y="57"/>
                  <a:pt x="12298" y="0"/>
                  <a:pt x="117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7605595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bg>
      <p:bgPr>
        <a:solidFill>
          <a:schemeClr val="accent2"/>
        </a:solidFill>
        <a:effectLst/>
      </p:bgPr>
    </p:bg>
    <p:spTree>
      <p:nvGrpSpPr>
        <p:cNvPr id="1" name="Shape 2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2" name="Google Shape;2852;p31"/>
          <p:cNvSpPr/>
          <p:nvPr/>
        </p:nvSpPr>
        <p:spPr>
          <a:xfrm rot="754008" flipH="1">
            <a:off x="7951660" y="5685786"/>
            <a:ext cx="4316435" cy="2344709"/>
          </a:xfrm>
          <a:custGeom>
            <a:avLst/>
            <a:gdLst/>
            <a:ahLst/>
            <a:cxnLst/>
            <a:rect l="l" t="t" r="r" b="b"/>
            <a:pathLst>
              <a:path w="146591" h="79629" extrusionOk="0">
                <a:moveTo>
                  <a:pt x="30967" y="1"/>
                </a:moveTo>
                <a:cubicBezTo>
                  <a:pt x="27395" y="1"/>
                  <a:pt x="23827" y="272"/>
                  <a:pt x="20610" y="595"/>
                </a:cubicBezTo>
                <a:cubicBezTo>
                  <a:pt x="13455" y="1310"/>
                  <a:pt x="6323" y="3929"/>
                  <a:pt x="0" y="7798"/>
                </a:cubicBezTo>
                <a:lnTo>
                  <a:pt x="0" y="79629"/>
                </a:lnTo>
                <a:lnTo>
                  <a:pt x="145471" y="79629"/>
                </a:lnTo>
                <a:cubicBezTo>
                  <a:pt x="146590" y="67937"/>
                  <a:pt x="145173" y="56114"/>
                  <a:pt x="141935" y="44601"/>
                </a:cubicBezTo>
                <a:cubicBezTo>
                  <a:pt x="139125" y="34611"/>
                  <a:pt x="133660" y="25610"/>
                  <a:pt x="123552" y="21753"/>
                </a:cubicBezTo>
                <a:cubicBezTo>
                  <a:pt x="119980" y="20383"/>
                  <a:pt x="116491" y="19740"/>
                  <a:pt x="112657" y="19645"/>
                </a:cubicBezTo>
                <a:cubicBezTo>
                  <a:pt x="106478" y="19467"/>
                  <a:pt x="100323" y="18812"/>
                  <a:pt x="94155" y="18633"/>
                </a:cubicBezTo>
                <a:cubicBezTo>
                  <a:pt x="88250" y="18455"/>
                  <a:pt x="82844" y="18121"/>
                  <a:pt x="77046" y="16669"/>
                </a:cubicBezTo>
                <a:cubicBezTo>
                  <a:pt x="72617" y="15549"/>
                  <a:pt x="68664" y="13478"/>
                  <a:pt x="64520" y="11525"/>
                </a:cubicBezTo>
                <a:cubicBezTo>
                  <a:pt x="57139" y="8072"/>
                  <a:pt x="50269" y="3465"/>
                  <a:pt x="42339" y="1286"/>
                </a:cubicBezTo>
                <a:cubicBezTo>
                  <a:pt x="38850" y="331"/>
                  <a:pt x="34905" y="1"/>
                  <a:pt x="3096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53" name="Google Shape;2853;p31"/>
          <p:cNvSpPr/>
          <p:nvPr/>
        </p:nvSpPr>
        <p:spPr>
          <a:xfrm rot="10800000" flipH="1">
            <a:off x="-2581748" y="-1442219"/>
            <a:ext cx="4320227" cy="3906019"/>
          </a:xfrm>
          <a:custGeom>
            <a:avLst/>
            <a:gdLst/>
            <a:ahLst/>
            <a:cxnLst/>
            <a:rect l="l" t="t" r="r" b="b"/>
            <a:pathLst>
              <a:path w="184310" h="166639" extrusionOk="0">
                <a:moveTo>
                  <a:pt x="501" y="0"/>
                </a:moveTo>
                <a:lnTo>
                  <a:pt x="1" y="84"/>
                </a:lnTo>
                <a:cubicBezTo>
                  <a:pt x="525" y="3822"/>
                  <a:pt x="1882" y="7144"/>
                  <a:pt x="4049" y="9954"/>
                </a:cubicBezTo>
                <a:cubicBezTo>
                  <a:pt x="5680" y="13097"/>
                  <a:pt x="7692" y="15967"/>
                  <a:pt x="9978" y="18503"/>
                </a:cubicBezTo>
                <a:cubicBezTo>
                  <a:pt x="13824" y="23408"/>
                  <a:pt x="18182" y="28956"/>
                  <a:pt x="23254" y="33278"/>
                </a:cubicBezTo>
                <a:cubicBezTo>
                  <a:pt x="26909" y="36374"/>
                  <a:pt x="31457" y="39160"/>
                  <a:pt x="37172" y="41779"/>
                </a:cubicBezTo>
                <a:cubicBezTo>
                  <a:pt x="42959" y="44422"/>
                  <a:pt x="49709" y="46494"/>
                  <a:pt x="57234" y="47923"/>
                </a:cubicBezTo>
                <a:cubicBezTo>
                  <a:pt x="63963" y="49196"/>
                  <a:pt x="71048" y="49792"/>
                  <a:pt x="79827" y="49792"/>
                </a:cubicBezTo>
                <a:cubicBezTo>
                  <a:pt x="81068" y="49792"/>
                  <a:pt x="82342" y="49780"/>
                  <a:pt x="83654" y="49756"/>
                </a:cubicBezTo>
                <a:cubicBezTo>
                  <a:pt x="88345" y="49673"/>
                  <a:pt x="93108" y="49340"/>
                  <a:pt x="97704" y="49006"/>
                </a:cubicBezTo>
                <a:cubicBezTo>
                  <a:pt x="102704" y="48661"/>
                  <a:pt x="107871" y="48292"/>
                  <a:pt x="112955" y="48244"/>
                </a:cubicBezTo>
                <a:lnTo>
                  <a:pt x="114039" y="48232"/>
                </a:lnTo>
                <a:cubicBezTo>
                  <a:pt x="116224" y="48212"/>
                  <a:pt x="118422" y="48191"/>
                  <a:pt x="120627" y="48191"/>
                </a:cubicBezTo>
                <a:cubicBezTo>
                  <a:pt x="130055" y="48191"/>
                  <a:pt x="139608" y="48571"/>
                  <a:pt x="148746" y="50983"/>
                </a:cubicBezTo>
                <a:cubicBezTo>
                  <a:pt x="153449" y="52221"/>
                  <a:pt x="158866" y="53828"/>
                  <a:pt x="163617" y="57329"/>
                </a:cubicBezTo>
                <a:cubicBezTo>
                  <a:pt x="167141" y="59912"/>
                  <a:pt x="170153" y="62734"/>
                  <a:pt x="172582" y="65687"/>
                </a:cubicBezTo>
                <a:cubicBezTo>
                  <a:pt x="177202" y="71342"/>
                  <a:pt x="179988" y="79296"/>
                  <a:pt x="182226" y="86285"/>
                </a:cubicBezTo>
                <a:cubicBezTo>
                  <a:pt x="183810" y="91262"/>
                  <a:pt x="184202" y="97572"/>
                  <a:pt x="183393" y="105573"/>
                </a:cubicBezTo>
                <a:cubicBezTo>
                  <a:pt x="182833" y="111216"/>
                  <a:pt x="181881" y="115931"/>
                  <a:pt x="180392" y="120420"/>
                </a:cubicBezTo>
                <a:cubicBezTo>
                  <a:pt x="178559" y="125968"/>
                  <a:pt x="175916" y="132957"/>
                  <a:pt x="171653" y="137898"/>
                </a:cubicBezTo>
                <a:cubicBezTo>
                  <a:pt x="167462" y="142768"/>
                  <a:pt x="164081" y="146233"/>
                  <a:pt x="160676" y="149173"/>
                </a:cubicBezTo>
                <a:cubicBezTo>
                  <a:pt x="155639" y="153483"/>
                  <a:pt x="149841" y="156996"/>
                  <a:pt x="142912" y="159901"/>
                </a:cubicBezTo>
                <a:cubicBezTo>
                  <a:pt x="140435" y="160961"/>
                  <a:pt x="137875" y="161913"/>
                  <a:pt x="135399" y="162830"/>
                </a:cubicBezTo>
                <a:cubicBezTo>
                  <a:pt x="133470" y="163544"/>
                  <a:pt x="131470" y="164294"/>
                  <a:pt x="129517" y="165080"/>
                </a:cubicBezTo>
                <a:cubicBezTo>
                  <a:pt x="129255" y="165199"/>
                  <a:pt x="129005" y="165306"/>
                  <a:pt x="128743" y="165425"/>
                </a:cubicBezTo>
                <a:cubicBezTo>
                  <a:pt x="128041" y="165729"/>
                  <a:pt x="127358" y="166052"/>
                  <a:pt x="126603" y="166052"/>
                </a:cubicBezTo>
                <a:cubicBezTo>
                  <a:pt x="126500" y="166052"/>
                  <a:pt x="126396" y="166046"/>
                  <a:pt x="126290" y="166033"/>
                </a:cubicBezTo>
                <a:lnTo>
                  <a:pt x="126243" y="166616"/>
                </a:lnTo>
                <a:cubicBezTo>
                  <a:pt x="126370" y="166631"/>
                  <a:pt x="126494" y="166638"/>
                  <a:pt x="126615" y="166638"/>
                </a:cubicBezTo>
                <a:cubicBezTo>
                  <a:pt x="127452" y="166638"/>
                  <a:pt x="128176" y="166304"/>
                  <a:pt x="128946" y="165961"/>
                </a:cubicBezTo>
                <a:cubicBezTo>
                  <a:pt x="129184" y="165842"/>
                  <a:pt x="129434" y="165735"/>
                  <a:pt x="129684" y="165628"/>
                </a:cubicBezTo>
                <a:cubicBezTo>
                  <a:pt x="131636" y="164842"/>
                  <a:pt x="133625" y="164092"/>
                  <a:pt x="135553" y="163378"/>
                </a:cubicBezTo>
                <a:cubicBezTo>
                  <a:pt x="138018" y="162461"/>
                  <a:pt x="140578" y="161496"/>
                  <a:pt x="143078" y="160449"/>
                </a:cubicBezTo>
                <a:cubicBezTo>
                  <a:pt x="150043" y="157520"/>
                  <a:pt x="155889" y="153972"/>
                  <a:pt x="160950" y="149626"/>
                </a:cubicBezTo>
                <a:cubicBezTo>
                  <a:pt x="164390" y="146685"/>
                  <a:pt x="167784" y="143185"/>
                  <a:pt x="171999" y="138303"/>
                </a:cubicBezTo>
                <a:cubicBezTo>
                  <a:pt x="176309" y="133291"/>
                  <a:pt x="178987" y="126218"/>
                  <a:pt x="180857" y="120610"/>
                </a:cubicBezTo>
                <a:cubicBezTo>
                  <a:pt x="182357" y="116086"/>
                  <a:pt x="183321" y="111335"/>
                  <a:pt x="183893" y="105632"/>
                </a:cubicBezTo>
                <a:cubicBezTo>
                  <a:pt x="184167" y="102918"/>
                  <a:pt x="184310" y="100382"/>
                  <a:pt x="184310" y="98036"/>
                </a:cubicBezTo>
                <a:cubicBezTo>
                  <a:pt x="184310" y="93393"/>
                  <a:pt x="183774" y="89440"/>
                  <a:pt x="182726" y="86094"/>
                </a:cubicBezTo>
                <a:cubicBezTo>
                  <a:pt x="180464" y="79046"/>
                  <a:pt x="177666" y="71033"/>
                  <a:pt x="172975" y="65306"/>
                </a:cubicBezTo>
                <a:cubicBezTo>
                  <a:pt x="170522" y="62318"/>
                  <a:pt x="167474" y="59472"/>
                  <a:pt x="163914" y="56853"/>
                </a:cubicBezTo>
                <a:cubicBezTo>
                  <a:pt x="159092" y="53305"/>
                  <a:pt x="153627" y="51673"/>
                  <a:pt x="148888" y="50423"/>
                </a:cubicBezTo>
                <a:cubicBezTo>
                  <a:pt x="139576" y="47980"/>
                  <a:pt x="129871" y="47615"/>
                  <a:pt x="120306" y="47615"/>
                </a:cubicBezTo>
                <a:cubicBezTo>
                  <a:pt x="118216" y="47615"/>
                  <a:pt x="116133" y="47632"/>
                  <a:pt x="114063" y="47649"/>
                </a:cubicBezTo>
                <a:lnTo>
                  <a:pt x="112967" y="47673"/>
                </a:lnTo>
                <a:cubicBezTo>
                  <a:pt x="107871" y="47709"/>
                  <a:pt x="102692" y="48090"/>
                  <a:pt x="97692" y="48447"/>
                </a:cubicBezTo>
                <a:cubicBezTo>
                  <a:pt x="93096" y="48768"/>
                  <a:pt x="88345" y="49102"/>
                  <a:pt x="83666" y="49185"/>
                </a:cubicBezTo>
                <a:cubicBezTo>
                  <a:pt x="82324" y="49209"/>
                  <a:pt x="81021" y="49221"/>
                  <a:pt x="79754" y="49221"/>
                </a:cubicBezTo>
                <a:cubicBezTo>
                  <a:pt x="71056" y="49221"/>
                  <a:pt x="64013" y="48643"/>
                  <a:pt x="57341" y="47375"/>
                </a:cubicBezTo>
                <a:cubicBezTo>
                  <a:pt x="49852" y="45946"/>
                  <a:pt x="43125" y="43887"/>
                  <a:pt x="37386" y="41255"/>
                </a:cubicBezTo>
                <a:cubicBezTo>
                  <a:pt x="31707" y="38648"/>
                  <a:pt x="27183" y="35898"/>
                  <a:pt x="23575" y="32814"/>
                </a:cubicBezTo>
                <a:cubicBezTo>
                  <a:pt x="18539" y="28540"/>
                  <a:pt x="14193" y="23003"/>
                  <a:pt x="10359" y="18110"/>
                </a:cubicBezTo>
                <a:cubicBezTo>
                  <a:pt x="8061" y="15598"/>
                  <a:pt x="6097" y="12740"/>
                  <a:pt x="4478" y="9644"/>
                </a:cubicBezTo>
                <a:lnTo>
                  <a:pt x="4442" y="9597"/>
                </a:lnTo>
                <a:cubicBezTo>
                  <a:pt x="2334" y="6858"/>
                  <a:pt x="1013" y="3632"/>
                  <a:pt x="5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54" name="Google Shape;2854;p31"/>
          <p:cNvSpPr/>
          <p:nvPr/>
        </p:nvSpPr>
        <p:spPr>
          <a:xfrm rot="10800000" flipH="1">
            <a:off x="-1038983" y="-61661"/>
            <a:ext cx="2927867" cy="1825765"/>
          </a:xfrm>
          <a:custGeom>
            <a:avLst/>
            <a:gdLst/>
            <a:ahLst/>
            <a:cxnLst/>
            <a:rect l="l" t="t" r="r" b="b"/>
            <a:pathLst>
              <a:path w="124909" h="77891" extrusionOk="0">
                <a:moveTo>
                  <a:pt x="0" y="0"/>
                </a:moveTo>
                <a:lnTo>
                  <a:pt x="0" y="77891"/>
                </a:lnTo>
                <a:lnTo>
                  <a:pt x="124909" y="77891"/>
                </a:lnTo>
                <a:cubicBezTo>
                  <a:pt x="120015" y="75712"/>
                  <a:pt x="115157" y="73402"/>
                  <a:pt x="110466" y="70640"/>
                </a:cubicBezTo>
                <a:cubicBezTo>
                  <a:pt x="105132" y="67461"/>
                  <a:pt x="100489" y="62841"/>
                  <a:pt x="96262" y="58341"/>
                </a:cubicBezTo>
                <a:cubicBezTo>
                  <a:pt x="93357" y="55245"/>
                  <a:pt x="90369" y="52400"/>
                  <a:pt x="87666" y="49066"/>
                </a:cubicBezTo>
                <a:cubicBezTo>
                  <a:pt x="86285" y="47339"/>
                  <a:pt x="84951" y="45637"/>
                  <a:pt x="83594" y="43922"/>
                </a:cubicBezTo>
                <a:cubicBezTo>
                  <a:pt x="80963" y="40577"/>
                  <a:pt x="78308" y="37255"/>
                  <a:pt x="75343" y="34088"/>
                </a:cubicBezTo>
                <a:cubicBezTo>
                  <a:pt x="68187" y="26432"/>
                  <a:pt x="59591" y="20777"/>
                  <a:pt x="50256" y="15978"/>
                </a:cubicBezTo>
                <a:cubicBezTo>
                  <a:pt x="41327" y="11371"/>
                  <a:pt x="31683" y="8906"/>
                  <a:pt x="22122" y="5894"/>
                </a:cubicBezTo>
                <a:cubicBezTo>
                  <a:pt x="14847" y="3608"/>
                  <a:pt x="7465" y="1596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55" name="Google Shape;2855;p31"/>
          <p:cNvSpPr/>
          <p:nvPr/>
        </p:nvSpPr>
        <p:spPr>
          <a:xfrm flipH="1">
            <a:off x="10979520" y="-1007203"/>
            <a:ext cx="4607013" cy="3905835"/>
          </a:xfrm>
          <a:custGeom>
            <a:avLst/>
            <a:gdLst/>
            <a:ahLst/>
            <a:cxnLst/>
            <a:rect l="l" t="t" r="r" b="b"/>
            <a:pathLst>
              <a:path w="165462" h="140279" extrusionOk="0">
                <a:moveTo>
                  <a:pt x="118729" y="1"/>
                </a:moveTo>
                <a:lnTo>
                  <a:pt x="118622" y="489"/>
                </a:lnTo>
                <a:cubicBezTo>
                  <a:pt x="119634" y="691"/>
                  <a:pt x="120694" y="870"/>
                  <a:pt x="121813" y="1048"/>
                </a:cubicBezTo>
                <a:cubicBezTo>
                  <a:pt x="124611" y="1513"/>
                  <a:pt x="127516" y="2001"/>
                  <a:pt x="129969" y="3001"/>
                </a:cubicBezTo>
                <a:cubicBezTo>
                  <a:pt x="135470" y="5251"/>
                  <a:pt x="141887" y="9799"/>
                  <a:pt x="146042" y="13312"/>
                </a:cubicBezTo>
                <a:cubicBezTo>
                  <a:pt x="153555" y="19658"/>
                  <a:pt x="159258" y="27087"/>
                  <a:pt x="163021" y="35374"/>
                </a:cubicBezTo>
                <a:cubicBezTo>
                  <a:pt x="165461" y="40791"/>
                  <a:pt x="165354" y="48638"/>
                  <a:pt x="162711" y="59377"/>
                </a:cubicBezTo>
                <a:cubicBezTo>
                  <a:pt x="161330" y="64973"/>
                  <a:pt x="159901" y="70759"/>
                  <a:pt x="156710" y="76355"/>
                </a:cubicBezTo>
                <a:cubicBezTo>
                  <a:pt x="150233" y="87726"/>
                  <a:pt x="140970" y="95381"/>
                  <a:pt x="128350" y="99727"/>
                </a:cubicBezTo>
                <a:cubicBezTo>
                  <a:pt x="125683" y="100632"/>
                  <a:pt x="122980" y="101525"/>
                  <a:pt x="120337" y="102382"/>
                </a:cubicBezTo>
                <a:cubicBezTo>
                  <a:pt x="113788" y="104502"/>
                  <a:pt x="107014" y="106704"/>
                  <a:pt x="100560" y="109621"/>
                </a:cubicBezTo>
                <a:cubicBezTo>
                  <a:pt x="94381" y="112419"/>
                  <a:pt x="89250" y="116944"/>
                  <a:pt x="84273" y="121337"/>
                </a:cubicBezTo>
                <a:cubicBezTo>
                  <a:pt x="81689" y="123635"/>
                  <a:pt x="78998" y="125992"/>
                  <a:pt x="76212" y="128076"/>
                </a:cubicBezTo>
                <a:cubicBezTo>
                  <a:pt x="68461" y="133862"/>
                  <a:pt x="58650" y="138030"/>
                  <a:pt x="50007" y="139220"/>
                </a:cubicBezTo>
                <a:cubicBezTo>
                  <a:pt x="47215" y="139604"/>
                  <a:pt x="44456" y="139774"/>
                  <a:pt x="41719" y="139774"/>
                </a:cubicBezTo>
                <a:cubicBezTo>
                  <a:pt x="32665" y="139774"/>
                  <a:pt x="23857" y="137915"/>
                  <a:pt x="14943" y="135803"/>
                </a:cubicBezTo>
                <a:cubicBezTo>
                  <a:pt x="9728" y="134565"/>
                  <a:pt x="4644" y="132719"/>
                  <a:pt x="215" y="130481"/>
                </a:cubicBezTo>
                <a:lnTo>
                  <a:pt x="0" y="130921"/>
                </a:lnTo>
                <a:cubicBezTo>
                  <a:pt x="4465" y="133196"/>
                  <a:pt x="9585" y="135065"/>
                  <a:pt x="14835" y="136291"/>
                </a:cubicBezTo>
                <a:cubicBezTo>
                  <a:pt x="23791" y="138411"/>
                  <a:pt x="32635" y="140279"/>
                  <a:pt x="41738" y="140279"/>
                </a:cubicBezTo>
                <a:cubicBezTo>
                  <a:pt x="44494" y="140279"/>
                  <a:pt x="47275" y="140108"/>
                  <a:pt x="50090" y="139720"/>
                </a:cubicBezTo>
                <a:cubicBezTo>
                  <a:pt x="58829" y="138518"/>
                  <a:pt x="68711" y="134315"/>
                  <a:pt x="76546" y="128481"/>
                </a:cubicBezTo>
                <a:cubicBezTo>
                  <a:pt x="79355" y="126397"/>
                  <a:pt x="82046" y="124016"/>
                  <a:pt x="84630" y="121742"/>
                </a:cubicBezTo>
                <a:cubicBezTo>
                  <a:pt x="89583" y="117384"/>
                  <a:pt x="94679" y="112872"/>
                  <a:pt x="100799" y="110097"/>
                </a:cubicBezTo>
                <a:cubicBezTo>
                  <a:pt x="107228" y="107180"/>
                  <a:pt x="114003" y="105002"/>
                  <a:pt x="120539" y="102870"/>
                </a:cubicBezTo>
                <a:cubicBezTo>
                  <a:pt x="123170" y="102001"/>
                  <a:pt x="125897" y="101132"/>
                  <a:pt x="128552" y="100203"/>
                </a:cubicBezTo>
                <a:cubicBezTo>
                  <a:pt x="141292" y="95810"/>
                  <a:pt x="150674" y="88095"/>
                  <a:pt x="157210" y="76605"/>
                </a:cubicBezTo>
                <a:cubicBezTo>
                  <a:pt x="160425" y="70950"/>
                  <a:pt x="161866" y="65128"/>
                  <a:pt x="163247" y="59496"/>
                </a:cubicBezTo>
                <a:cubicBezTo>
                  <a:pt x="164628" y="53888"/>
                  <a:pt x="165330" y="49030"/>
                  <a:pt x="165330" y="44911"/>
                </a:cubicBezTo>
                <a:cubicBezTo>
                  <a:pt x="165330" y="41053"/>
                  <a:pt x="164735" y="37827"/>
                  <a:pt x="163485" y="35160"/>
                </a:cubicBezTo>
                <a:cubicBezTo>
                  <a:pt x="159687" y="26802"/>
                  <a:pt x="153924" y="19313"/>
                  <a:pt x="146364" y="12931"/>
                </a:cubicBezTo>
                <a:cubicBezTo>
                  <a:pt x="142185" y="9383"/>
                  <a:pt x="135732" y="4799"/>
                  <a:pt x="130159" y="2537"/>
                </a:cubicBezTo>
                <a:cubicBezTo>
                  <a:pt x="127647" y="1513"/>
                  <a:pt x="124730" y="1036"/>
                  <a:pt x="121896" y="560"/>
                </a:cubicBezTo>
                <a:cubicBezTo>
                  <a:pt x="120789" y="370"/>
                  <a:pt x="119741" y="203"/>
                  <a:pt x="1187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56" name="Google Shape;2856;p31"/>
          <p:cNvSpPr/>
          <p:nvPr/>
        </p:nvSpPr>
        <p:spPr>
          <a:xfrm rot="10800000" flipH="1">
            <a:off x="10493435" y="-321152"/>
            <a:ext cx="1072263" cy="1041157"/>
          </a:xfrm>
          <a:custGeom>
            <a:avLst/>
            <a:gdLst/>
            <a:ahLst/>
            <a:cxnLst/>
            <a:rect l="l" t="t" r="r" b="b"/>
            <a:pathLst>
              <a:path w="45745" h="44418" extrusionOk="0">
                <a:moveTo>
                  <a:pt x="24138" y="0"/>
                </a:moveTo>
                <a:cubicBezTo>
                  <a:pt x="23797" y="0"/>
                  <a:pt x="23458" y="7"/>
                  <a:pt x="23122" y="22"/>
                </a:cubicBezTo>
                <a:cubicBezTo>
                  <a:pt x="17991" y="248"/>
                  <a:pt x="13371" y="2355"/>
                  <a:pt x="9371" y="5439"/>
                </a:cubicBezTo>
                <a:cubicBezTo>
                  <a:pt x="7263" y="7082"/>
                  <a:pt x="5632" y="8416"/>
                  <a:pt x="4049" y="10511"/>
                </a:cubicBezTo>
                <a:cubicBezTo>
                  <a:pt x="2798" y="12166"/>
                  <a:pt x="1989" y="14321"/>
                  <a:pt x="1608" y="16345"/>
                </a:cubicBezTo>
                <a:cubicBezTo>
                  <a:pt x="1048" y="19286"/>
                  <a:pt x="0" y="22489"/>
                  <a:pt x="631" y="25501"/>
                </a:cubicBezTo>
                <a:cubicBezTo>
                  <a:pt x="929" y="26870"/>
                  <a:pt x="1227" y="28311"/>
                  <a:pt x="1632" y="29728"/>
                </a:cubicBezTo>
                <a:cubicBezTo>
                  <a:pt x="2036" y="31156"/>
                  <a:pt x="2560" y="32538"/>
                  <a:pt x="2870" y="33954"/>
                </a:cubicBezTo>
                <a:cubicBezTo>
                  <a:pt x="3191" y="35478"/>
                  <a:pt x="4191" y="36633"/>
                  <a:pt x="5192" y="37764"/>
                </a:cubicBezTo>
                <a:cubicBezTo>
                  <a:pt x="6287" y="39026"/>
                  <a:pt x="7263" y="40360"/>
                  <a:pt x="8704" y="41277"/>
                </a:cubicBezTo>
                <a:cubicBezTo>
                  <a:pt x="10025" y="42122"/>
                  <a:pt x="11478" y="42336"/>
                  <a:pt x="12966" y="42801"/>
                </a:cubicBezTo>
                <a:cubicBezTo>
                  <a:pt x="13681" y="43015"/>
                  <a:pt x="14371" y="43170"/>
                  <a:pt x="15086" y="43396"/>
                </a:cubicBezTo>
                <a:cubicBezTo>
                  <a:pt x="15610" y="43539"/>
                  <a:pt x="16074" y="43801"/>
                  <a:pt x="16574" y="43991"/>
                </a:cubicBezTo>
                <a:cubicBezTo>
                  <a:pt x="17522" y="44325"/>
                  <a:pt x="18327" y="44399"/>
                  <a:pt x="19173" y="44399"/>
                </a:cubicBezTo>
                <a:cubicBezTo>
                  <a:pt x="19841" y="44399"/>
                  <a:pt x="20535" y="44353"/>
                  <a:pt x="21346" y="44353"/>
                </a:cubicBezTo>
                <a:cubicBezTo>
                  <a:pt x="21519" y="44353"/>
                  <a:pt x="21699" y="44355"/>
                  <a:pt x="21884" y="44360"/>
                </a:cubicBezTo>
                <a:cubicBezTo>
                  <a:pt x="22669" y="44360"/>
                  <a:pt x="23506" y="44417"/>
                  <a:pt x="24332" y="44417"/>
                </a:cubicBezTo>
                <a:cubicBezTo>
                  <a:pt x="24872" y="44417"/>
                  <a:pt x="25407" y="44393"/>
                  <a:pt x="25920" y="44313"/>
                </a:cubicBezTo>
                <a:cubicBezTo>
                  <a:pt x="27932" y="44003"/>
                  <a:pt x="30004" y="43337"/>
                  <a:pt x="31909" y="42646"/>
                </a:cubicBezTo>
                <a:cubicBezTo>
                  <a:pt x="33933" y="41920"/>
                  <a:pt x="36112" y="41146"/>
                  <a:pt x="37767" y="39717"/>
                </a:cubicBezTo>
                <a:cubicBezTo>
                  <a:pt x="40327" y="37514"/>
                  <a:pt x="41875" y="34764"/>
                  <a:pt x="43184" y="31716"/>
                </a:cubicBezTo>
                <a:cubicBezTo>
                  <a:pt x="43792" y="30311"/>
                  <a:pt x="44863" y="28644"/>
                  <a:pt x="45125" y="27108"/>
                </a:cubicBezTo>
                <a:cubicBezTo>
                  <a:pt x="45316" y="25989"/>
                  <a:pt x="45387" y="24727"/>
                  <a:pt x="45482" y="23596"/>
                </a:cubicBezTo>
                <a:cubicBezTo>
                  <a:pt x="45744" y="19834"/>
                  <a:pt x="44304" y="15809"/>
                  <a:pt x="42899" y="12368"/>
                </a:cubicBezTo>
                <a:cubicBezTo>
                  <a:pt x="41887" y="9904"/>
                  <a:pt x="40696" y="7975"/>
                  <a:pt x="38958" y="5903"/>
                </a:cubicBezTo>
                <a:cubicBezTo>
                  <a:pt x="35477" y="1773"/>
                  <a:pt x="29492" y="0"/>
                  <a:pt x="241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2857" name="Google Shape;2857;p31"/>
          <p:cNvGrpSpPr/>
          <p:nvPr/>
        </p:nvGrpSpPr>
        <p:grpSpPr>
          <a:xfrm>
            <a:off x="7894236" y="5952618"/>
            <a:ext cx="4907433" cy="1423117"/>
            <a:chOff x="3765600" y="4769263"/>
            <a:chExt cx="3680575" cy="1067338"/>
          </a:xfrm>
        </p:grpSpPr>
        <p:sp>
          <p:nvSpPr>
            <p:cNvPr id="2858" name="Google Shape;2858;p31"/>
            <p:cNvSpPr/>
            <p:nvPr/>
          </p:nvSpPr>
          <p:spPr>
            <a:xfrm>
              <a:off x="3847025" y="5668950"/>
              <a:ext cx="140175" cy="52325"/>
            </a:xfrm>
            <a:custGeom>
              <a:avLst/>
              <a:gdLst/>
              <a:ahLst/>
              <a:cxnLst/>
              <a:rect l="l" t="t" r="r" b="b"/>
              <a:pathLst>
                <a:path w="5607" h="2093" extrusionOk="0">
                  <a:moveTo>
                    <a:pt x="5309" y="0"/>
                  </a:moveTo>
                  <a:cubicBezTo>
                    <a:pt x="5300" y="0"/>
                    <a:pt x="5291" y="1"/>
                    <a:pt x="5282" y="2"/>
                  </a:cubicBezTo>
                  <a:cubicBezTo>
                    <a:pt x="4401" y="121"/>
                    <a:pt x="3555" y="526"/>
                    <a:pt x="2722" y="811"/>
                  </a:cubicBezTo>
                  <a:cubicBezTo>
                    <a:pt x="1865" y="1109"/>
                    <a:pt x="1019" y="1395"/>
                    <a:pt x="186" y="1728"/>
                  </a:cubicBezTo>
                  <a:cubicBezTo>
                    <a:pt x="0" y="1815"/>
                    <a:pt x="45" y="2093"/>
                    <a:pt x="237" y="2093"/>
                  </a:cubicBezTo>
                  <a:cubicBezTo>
                    <a:pt x="254" y="2093"/>
                    <a:pt x="273" y="2090"/>
                    <a:pt x="293" y="2085"/>
                  </a:cubicBezTo>
                  <a:cubicBezTo>
                    <a:pt x="1210" y="1835"/>
                    <a:pt x="2127" y="1526"/>
                    <a:pt x="3031" y="1228"/>
                  </a:cubicBezTo>
                  <a:cubicBezTo>
                    <a:pt x="3829" y="954"/>
                    <a:pt x="4686" y="764"/>
                    <a:pt x="5425" y="347"/>
                  </a:cubicBezTo>
                  <a:cubicBezTo>
                    <a:pt x="5607" y="233"/>
                    <a:pt x="5495" y="0"/>
                    <a:pt x="5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59" name="Google Shape;2859;p31"/>
            <p:cNvSpPr/>
            <p:nvPr/>
          </p:nvSpPr>
          <p:spPr>
            <a:xfrm>
              <a:off x="3765600" y="5454300"/>
              <a:ext cx="103225" cy="137850"/>
            </a:xfrm>
            <a:custGeom>
              <a:avLst/>
              <a:gdLst/>
              <a:ahLst/>
              <a:cxnLst/>
              <a:rect l="l" t="t" r="r" b="b"/>
              <a:pathLst>
                <a:path w="4129" h="5514" extrusionOk="0">
                  <a:moveTo>
                    <a:pt x="225" y="1"/>
                  </a:moveTo>
                  <a:cubicBezTo>
                    <a:pt x="113" y="1"/>
                    <a:pt x="0" y="145"/>
                    <a:pt x="62" y="277"/>
                  </a:cubicBezTo>
                  <a:cubicBezTo>
                    <a:pt x="633" y="1242"/>
                    <a:pt x="1300" y="2146"/>
                    <a:pt x="1943" y="3075"/>
                  </a:cubicBezTo>
                  <a:cubicBezTo>
                    <a:pt x="2502" y="3873"/>
                    <a:pt x="3026" y="4837"/>
                    <a:pt x="3788" y="5468"/>
                  </a:cubicBezTo>
                  <a:cubicBezTo>
                    <a:pt x="3823" y="5499"/>
                    <a:pt x="3867" y="5513"/>
                    <a:pt x="3911" y="5513"/>
                  </a:cubicBezTo>
                  <a:cubicBezTo>
                    <a:pt x="4020" y="5513"/>
                    <a:pt x="4128" y="5429"/>
                    <a:pt x="4086" y="5302"/>
                  </a:cubicBezTo>
                  <a:cubicBezTo>
                    <a:pt x="3717" y="4337"/>
                    <a:pt x="2919" y="3468"/>
                    <a:pt x="2300" y="2623"/>
                  </a:cubicBezTo>
                  <a:cubicBezTo>
                    <a:pt x="1657" y="1765"/>
                    <a:pt x="1050" y="873"/>
                    <a:pt x="335" y="63"/>
                  </a:cubicBezTo>
                  <a:cubicBezTo>
                    <a:pt x="304" y="19"/>
                    <a:pt x="265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0" name="Google Shape;2860;p31"/>
            <p:cNvSpPr/>
            <p:nvPr/>
          </p:nvSpPr>
          <p:spPr>
            <a:xfrm>
              <a:off x="3978625" y="5345050"/>
              <a:ext cx="140350" cy="52450"/>
            </a:xfrm>
            <a:custGeom>
              <a:avLst/>
              <a:gdLst/>
              <a:ahLst/>
              <a:cxnLst/>
              <a:rect l="l" t="t" r="r" b="b"/>
              <a:pathLst>
                <a:path w="5614" h="2098" extrusionOk="0">
                  <a:moveTo>
                    <a:pt x="5321" y="0"/>
                  </a:moveTo>
                  <a:cubicBezTo>
                    <a:pt x="5308" y="0"/>
                    <a:pt x="5294" y="1"/>
                    <a:pt x="5280" y="4"/>
                  </a:cubicBezTo>
                  <a:cubicBezTo>
                    <a:pt x="4399" y="123"/>
                    <a:pt x="3554" y="516"/>
                    <a:pt x="2720" y="801"/>
                  </a:cubicBezTo>
                  <a:cubicBezTo>
                    <a:pt x="1875" y="1099"/>
                    <a:pt x="1030" y="1385"/>
                    <a:pt x="184" y="1730"/>
                  </a:cubicBezTo>
                  <a:cubicBezTo>
                    <a:pt x="1" y="1806"/>
                    <a:pt x="43" y="2097"/>
                    <a:pt x="230" y="2097"/>
                  </a:cubicBezTo>
                  <a:cubicBezTo>
                    <a:pt x="249" y="2097"/>
                    <a:pt x="270" y="2094"/>
                    <a:pt x="292" y="2087"/>
                  </a:cubicBezTo>
                  <a:cubicBezTo>
                    <a:pt x="1220" y="1825"/>
                    <a:pt x="2125" y="1516"/>
                    <a:pt x="3030" y="1218"/>
                  </a:cubicBezTo>
                  <a:cubicBezTo>
                    <a:pt x="3840" y="956"/>
                    <a:pt x="4685" y="754"/>
                    <a:pt x="5435" y="337"/>
                  </a:cubicBezTo>
                  <a:cubicBezTo>
                    <a:pt x="5613" y="226"/>
                    <a:pt x="5510" y="0"/>
                    <a:pt x="53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1" name="Google Shape;2861;p31"/>
            <p:cNvSpPr/>
            <p:nvPr/>
          </p:nvSpPr>
          <p:spPr>
            <a:xfrm>
              <a:off x="4056800" y="5530475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12" y="1"/>
                  </a:moveTo>
                  <a:cubicBezTo>
                    <a:pt x="51" y="1"/>
                    <a:pt x="0" y="71"/>
                    <a:pt x="34" y="147"/>
                  </a:cubicBezTo>
                  <a:cubicBezTo>
                    <a:pt x="534" y="1147"/>
                    <a:pt x="1260" y="2017"/>
                    <a:pt x="1939" y="2898"/>
                  </a:cubicBezTo>
                  <a:cubicBezTo>
                    <a:pt x="2677" y="3826"/>
                    <a:pt x="3392" y="5005"/>
                    <a:pt x="4320" y="5755"/>
                  </a:cubicBezTo>
                  <a:cubicBezTo>
                    <a:pt x="4362" y="5788"/>
                    <a:pt x="4406" y="5802"/>
                    <a:pt x="4448" y="5802"/>
                  </a:cubicBezTo>
                  <a:cubicBezTo>
                    <a:pt x="4574" y="5802"/>
                    <a:pt x="4678" y="5672"/>
                    <a:pt x="4606" y="5529"/>
                  </a:cubicBezTo>
                  <a:cubicBezTo>
                    <a:pt x="4165" y="4553"/>
                    <a:pt x="3296" y="3671"/>
                    <a:pt x="2630" y="2826"/>
                  </a:cubicBezTo>
                  <a:cubicBezTo>
                    <a:pt x="1856" y="1850"/>
                    <a:pt x="1141" y="826"/>
                    <a:pt x="189" y="40"/>
                  </a:cubicBezTo>
                  <a:cubicBezTo>
                    <a:pt x="165" y="13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2" name="Google Shape;2862;p31"/>
            <p:cNvSpPr/>
            <p:nvPr/>
          </p:nvSpPr>
          <p:spPr>
            <a:xfrm>
              <a:off x="4282825" y="5470150"/>
              <a:ext cx="183225" cy="45600"/>
            </a:xfrm>
            <a:custGeom>
              <a:avLst/>
              <a:gdLst/>
              <a:ahLst/>
              <a:cxnLst/>
              <a:rect l="l" t="t" r="r" b="b"/>
              <a:pathLst>
                <a:path w="7329" h="1824" extrusionOk="0">
                  <a:moveTo>
                    <a:pt x="7102" y="0"/>
                  </a:moveTo>
                  <a:cubicBezTo>
                    <a:pt x="5971" y="24"/>
                    <a:pt x="4828" y="381"/>
                    <a:pt x="3721" y="631"/>
                  </a:cubicBezTo>
                  <a:cubicBezTo>
                    <a:pt x="2518" y="905"/>
                    <a:pt x="1316" y="1155"/>
                    <a:pt x="149" y="1524"/>
                  </a:cubicBezTo>
                  <a:cubicBezTo>
                    <a:pt x="1" y="1570"/>
                    <a:pt x="5" y="1824"/>
                    <a:pt x="163" y="1824"/>
                  </a:cubicBezTo>
                  <a:cubicBezTo>
                    <a:pt x="170" y="1824"/>
                    <a:pt x="177" y="1823"/>
                    <a:pt x="185" y="1822"/>
                  </a:cubicBezTo>
                  <a:cubicBezTo>
                    <a:pt x="1316" y="1691"/>
                    <a:pt x="2447" y="1453"/>
                    <a:pt x="3566" y="1227"/>
                  </a:cubicBezTo>
                  <a:cubicBezTo>
                    <a:pt x="4757" y="989"/>
                    <a:pt x="6031" y="846"/>
                    <a:pt x="7150" y="369"/>
                  </a:cubicBezTo>
                  <a:cubicBezTo>
                    <a:pt x="7328" y="298"/>
                    <a:pt x="7328" y="0"/>
                    <a:pt x="7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3" name="Google Shape;2863;p31"/>
            <p:cNvSpPr/>
            <p:nvPr/>
          </p:nvSpPr>
          <p:spPr>
            <a:xfrm>
              <a:off x="4444675" y="5614900"/>
              <a:ext cx="103375" cy="137450"/>
            </a:xfrm>
            <a:custGeom>
              <a:avLst/>
              <a:gdLst/>
              <a:ahLst/>
              <a:cxnLst/>
              <a:rect l="l" t="t" r="r" b="b"/>
              <a:pathLst>
                <a:path w="4135" h="5498" extrusionOk="0">
                  <a:moveTo>
                    <a:pt x="230" y="1"/>
                  </a:moveTo>
                  <a:cubicBezTo>
                    <a:pt x="113" y="1"/>
                    <a:pt x="0" y="143"/>
                    <a:pt x="80" y="259"/>
                  </a:cubicBezTo>
                  <a:cubicBezTo>
                    <a:pt x="640" y="1235"/>
                    <a:pt x="1307" y="2140"/>
                    <a:pt x="1950" y="3057"/>
                  </a:cubicBezTo>
                  <a:cubicBezTo>
                    <a:pt x="2521" y="3866"/>
                    <a:pt x="3033" y="4831"/>
                    <a:pt x="3795" y="5450"/>
                  </a:cubicBezTo>
                  <a:cubicBezTo>
                    <a:pt x="3831" y="5482"/>
                    <a:pt x="3879" y="5497"/>
                    <a:pt x="3925" y="5497"/>
                  </a:cubicBezTo>
                  <a:cubicBezTo>
                    <a:pt x="4032" y="5497"/>
                    <a:pt x="4134" y="5419"/>
                    <a:pt x="4093" y="5295"/>
                  </a:cubicBezTo>
                  <a:cubicBezTo>
                    <a:pt x="3724" y="4319"/>
                    <a:pt x="2938" y="3462"/>
                    <a:pt x="2307" y="2616"/>
                  </a:cubicBezTo>
                  <a:cubicBezTo>
                    <a:pt x="1676" y="1747"/>
                    <a:pt x="1057" y="854"/>
                    <a:pt x="342" y="56"/>
                  </a:cubicBezTo>
                  <a:cubicBezTo>
                    <a:pt x="309" y="17"/>
                    <a:pt x="269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4" name="Google Shape;2864;p31"/>
            <p:cNvSpPr/>
            <p:nvPr/>
          </p:nvSpPr>
          <p:spPr>
            <a:xfrm>
              <a:off x="4657650" y="5505225"/>
              <a:ext cx="140375" cy="52425"/>
            </a:xfrm>
            <a:custGeom>
              <a:avLst/>
              <a:gdLst/>
              <a:ahLst/>
              <a:cxnLst/>
              <a:rect l="l" t="t" r="r" b="b"/>
              <a:pathLst>
                <a:path w="5615" h="2097" extrusionOk="0">
                  <a:moveTo>
                    <a:pt x="5306" y="1"/>
                  </a:moveTo>
                  <a:cubicBezTo>
                    <a:pt x="5297" y="1"/>
                    <a:pt x="5287" y="1"/>
                    <a:pt x="5277" y="2"/>
                  </a:cubicBezTo>
                  <a:cubicBezTo>
                    <a:pt x="4396" y="121"/>
                    <a:pt x="3551" y="526"/>
                    <a:pt x="2718" y="812"/>
                  </a:cubicBezTo>
                  <a:cubicBezTo>
                    <a:pt x="1872" y="1110"/>
                    <a:pt x="1027" y="1395"/>
                    <a:pt x="194" y="1729"/>
                  </a:cubicBezTo>
                  <a:cubicBezTo>
                    <a:pt x="0" y="1825"/>
                    <a:pt x="49" y="2096"/>
                    <a:pt x="235" y="2096"/>
                  </a:cubicBezTo>
                  <a:cubicBezTo>
                    <a:pt x="255" y="2096"/>
                    <a:pt x="277" y="2093"/>
                    <a:pt x="301" y="2086"/>
                  </a:cubicBezTo>
                  <a:cubicBezTo>
                    <a:pt x="1217" y="1836"/>
                    <a:pt x="2122" y="1526"/>
                    <a:pt x="3039" y="1229"/>
                  </a:cubicBezTo>
                  <a:cubicBezTo>
                    <a:pt x="3837" y="955"/>
                    <a:pt x="4682" y="764"/>
                    <a:pt x="5432" y="348"/>
                  </a:cubicBezTo>
                  <a:cubicBezTo>
                    <a:pt x="5614" y="234"/>
                    <a:pt x="5503" y="1"/>
                    <a:pt x="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5" name="Google Shape;2865;p31"/>
            <p:cNvSpPr/>
            <p:nvPr/>
          </p:nvSpPr>
          <p:spPr>
            <a:xfrm>
              <a:off x="4736050" y="5691050"/>
              <a:ext cx="116725" cy="144925"/>
            </a:xfrm>
            <a:custGeom>
              <a:avLst/>
              <a:gdLst/>
              <a:ahLst/>
              <a:cxnLst/>
              <a:rect l="l" t="t" r="r" b="b"/>
              <a:pathLst>
                <a:path w="4669" h="5797" extrusionOk="0">
                  <a:moveTo>
                    <a:pt x="108" y="0"/>
                  </a:moveTo>
                  <a:cubicBezTo>
                    <a:pt x="51" y="0"/>
                    <a:pt x="0" y="62"/>
                    <a:pt x="34" y="130"/>
                  </a:cubicBezTo>
                  <a:cubicBezTo>
                    <a:pt x="522" y="1142"/>
                    <a:pt x="1249" y="2011"/>
                    <a:pt x="1939" y="2892"/>
                  </a:cubicBezTo>
                  <a:cubicBezTo>
                    <a:pt x="2665" y="3845"/>
                    <a:pt x="3380" y="4999"/>
                    <a:pt x="4320" y="5750"/>
                  </a:cubicBezTo>
                  <a:cubicBezTo>
                    <a:pt x="4359" y="5782"/>
                    <a:pt x="4401" y="5796"/>
                    <a:pt x="4441" y="5796"/>
                  </a:cubicBezTo>
                  <a:cubicBezTo>
                    <a:pt x="4563" y="5796"/>
                    <a:pt x="4669" y="5666"/>
                    <a:pt x="4606" y="5523"/>
                  </a:cubicBezTo>
                  <a:cubicBezTo>
                    <a:pt x="4154" y="4535"/>
                    <a:pt x="3296" y="3666"/>
                    <a:pt x="2618" y="2809"/>
                  </a:cubicBezTo>
                  <a:cubicBezTo>
                    <a:pt x="1844" y="1844"/>
                    <a:pt x="1129" y="820"/>
                    <a:pt x="177" y="35"/>
                  </a:cubicBezTo>
                  <a:cubicBezTo>
                    <a:pt x="156" y="10"/>
                    <a:pt x="132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6" name="Google Shape;2866;p31"/>
            <p:cNvSpPr/>
            <p:nvPr/>
          </p:nvSpPr>
          <p:spPr>
            <a:xfrm>
              <a:off x="4961700" y="5630275"/>
              <a:ext cx="183300" cy="45875"/>
            </a:xfrm>
            <a:custGeom>
              <a:avLst/>
              <a:gdLst/>
              <a:ahLst/>
              <a:cxnLst/>
              <a:rect l="l" t="t" r="r" b="b"/>
              <a:pathLst>
                <a:path w="7332" h="1835" extrusionOk="0">
                  <a:moveTo>
                    <a:pt x="7105" y="1"/>
                  </a:moveTo>
                  <a:cubicBezTo>
                    <a:pt x="5974" y="37"/>
                    <a:pt x="4831" y="394"/>
                    <a:pt x="3724" y="644"/>
                  </a:cubicBezTo>
                  <a:cubicBezTo>
                    <a:pt x="2521" y="918"/>
                    <a:pt x="1319" y="1168"/>
                    <a:pt x="152" y="1537"/>
                  </a:cubicBezTo>
                  <a:cubicBezTo>
                    <a:pt x="1" y="1583"/>
                    <a:pt x="9" y="1835"/>
                    <a:pt x="176" y="1835"/>
                  </a:cubicBezTo>
                  <a:cubicBezTo>
                    <a:pt x="180" y="1835"/>
                    <a:pt x="184" y="1835"/>
                    <a:pt x="188" y="1835"/>
                  </a:cubicBezTo>
                  <a:cubicBezTo>
                    <a:pt x="1319" y="1704"/>
                    <a:pt x="2450" y="1465"/>
                    <a:pt x="3569" y="1239"/>
                  </a:cubicBezTo>
                  <a:cubicBezTo>
                    <a:pt x="4760" y="1001"/>
                    <a:pt x="6034" y="858"/>
                    <a:pt x="7153" y="382"/>
                  </a:cubicBezTo>
                  <a:cubicBezTo>
                    <a:pt x="7332" y="299"/>
                    <a:pt x="7332" y="1"/>
                    <a:pt x="7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7" name="Google Shape;2867;p31"/>
            <p:cNvSpPr/>
            <p:nvPr/>
          </p:nvSpPr>
          <p:spPr>
            <a:xfrm>
              <a:off x="5337075" y="5665975"/>
              <a:ext cx="139900" cy="52325"/>
            </a:xfrm>
            <a:custGeom>
              <a:avLst/>
              <a:gdLst/>
              <a:ahLst/>
              <a:cxnLst/>
              <a:rect l="l" t="t" r="r" b="b"/>
              <a:pathLst>
                <a:path w="5596" h="2093" extrusionOk="0">
                  <a:moveTo>
                    <a:pt x="5297" y="0"/>
                  </a:moveTo>
                  <a:cubicBezTo>
                    <a:pt x="5289" y="0"/>
                    <a:pt x="5280" y="1"/>
                    <a:pt x="5271" y="2"/>
                  </a:cubicBezTo>
                  <a:cubicBezTo>
                    <a:pt x="4389" y="121"/>
                    <a:pt x="3544" y="526"/>
                    <a:pt x="2711" y="811"/>
                  </a:cubicBezTo>
                  <a:cubicBezTo>
                    <a:pt x="1853" y="1109"/>
                    <a:pt x="1008" y="1395"/>
                    <a:pt x="175" y="1728"/>
                  </a:cubicBezTo>
                  <a:cubicBezTo>
                    <a:pt x="0" y="1815"/>
                    <a:pt x="45" y="2093"/>
                    <a:pt x="228" y="2093"/>
                  </a:cubicBezTo>
                  <a:cubicBezTo>
                    <a:pt x="245" y="2093"/>
                    <a:pt x="263" y="2090"/>
                    <a:pt x="282" y="2085"/>
                  </a:cubicBezTo>
                  <a:cubicBezTo>
                    <a:pt x="1199" y="1835"/>
                    <a:pt x="2115" y="1526"/>
                    <a:pt x="3020" y="1228"/>
                  </a:cubicBezTo>
                  <a:cubicBezTo>
                    <a:pt x="3818" y="954"/>
                    <a:pt x="4675" y="764"/>
                    <a:pt x="5413" y="347"/>
                  </a:cubicBezTo>
                  <a:cubicBezTo>
                    <a:pt x="5595" y="233"/>
                    <a:pt x="5484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8" name="Google Shape;2868;p31"/>
            <p:cNvSpPr/>
            <p:nvPr/>
          </p:nvSpPr>
          <p:spPr>
            <a:xfrm>
              <a:off x="5640975" y="5790725"/>
              <a:ext cx="183575" cy="45875"/>
            </a:xfrm>
            <a:custGeom>
              <a:avLst/>
              <a:gdLst/>
              <a:ahLst/>
              <a:cxnLst/>
              <a:rect l="l" t="t" r="r" b="b"/>
              <a:pathLst>
                <a:path w="7343" h="1835" extrusionOk="0">
                  <a:moveTo>
                    <a:pt x="7116" y="0"/>
                  </a:moveTo>
                  <a:cubicBezTo>
                    <a:pt x="5985" y="36"/>
                    <a:pt x="4842" y="393"/>
                    <a:pt x="3735" y="643"/>
                  </a:cubicBezTo>
                  <a:cubicBezTo>
                    <a:pt x="2532" y="905"/>
                    <a:pt x="1330" y="1167"/>
                    <a:pt x="163" y="1536"/>
                  </a:cubicBezTo>
                  <a:cubicBezTo>
                    <a:pt x="0" y="1583"/>
                    <a:pt x="19" y="1834"/>
                    <a:pt x="187" y="1834"/>
                  </a:cubicBezTo>
                  <a:cubicBezTo>
                    <a:pt x="191" y="1834"/>
                    <a:pt x="195" y="1834"/>
                    <a:pt x="199" y="1834"/>
                  </a:cubicBezTo>
                  <a:cubicBezTo>
                    <a:pt x="1330" y="1691"/>
                    <a:pt x="2461" y="1465"/>
                    <a:pt x="3568" y="1239"/>
                  </a:cubicBezTo>
                  <a:cubicBezTo>
                    <a:pt x="4759" y="1001"/>
                    <a:pt x="6045" y="846"/>
                    <a:pt x="7164" y="369"/>
                  </a:cubicBezTo>
                  <a:cubicBezTo>
                    <a:pt x="7343" y="298"/>
                    <a:pt x="7343" y="0"/>
                    <a:pt x="7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69" name="Google Shape;2869;p31"/>
            <p:cNvSpPr/>
            <p:nvPr/>
          </p:nvSpPr>
          <p:spPr>
            <a:xfrm>
              <a:off x="3896975" y="5130450"/>
              <a:ext cx="103400" cy="137550"/>
            </a:xfrm>
            <a:custGeom>
              <a:avLst/>
              <a:gdLst/>
              <a:ahLst/>
              <a:cxnLst/>
              <a:rect l="l" t="t" r="r" b="b"/>
              <a:pathLst>
                <a:path w="4136" h="5502" extrusionOk="0">
                  <a:moveTo>
                    <a:pt x="238" y="1"/>
                  </a:moveTo>
                  <a:cubicBezTo>
                    <a:pt x="122" y="1"/>
                    <a:pt x="0" y="140"/>
                    <a:pt x="81" y="265"/>
                  </a:cubicBezTo>
                  <a:cubicBezTo>
                    <a:pt x="641" y="1230"/>
                    <a:pt x="1319" y="2135"/>
                    <a:pt x="1950" y="3063"/>
                  </a:cubicBezTo>
                  <a:cubicBezTo>
                    <a:pt x="2522" y="3861"/>
                    <a:pt x="3046" y="4837"/>
                    <a:pt x="3796" y="5456"/>
                  </a:cubicBezTo>
                  <a:cubicBezTo>
                    <a:pt x="3830" y="5487"/>
                    <a:pt x="3875" y="5502"/>
                    <a:pt x="3919" y="5502"/>
                  </a:cubicBezTo>
                  <a:cubicBezTo>
                    <a:pt x="4028" y="5502"/>
                    <a:pt x="4136" y="5417"/>
                    <a:pt x="4093" y="5290"/>
                  </a:cubicBezTo>
                  <a:cubicBezTo>
                    <a:pt x="3724" y="4325"/>
                    <a:pt x="2938" y="3456"/>
                    <a:pt x="2307" y="2611"/>
                  </a:cubicBezTo>
                  <a:cubicBezTo>
                    <a:pt x="1676" y="1754"/>
                    <a:pt x="1057" y="861"/>
                    <a:pt x="343" y="51"/>
                  </a:cubicBezTo>
                  <a:cubicBezTo>
                    <a:pt x="314" y="16"/>
                    <a:pt x="276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0" name="Google Shape;2870;p31"/>
            <p:cNvSpPr/>
            <p:nvPr/>
          </p:nvSpPr>
          <p:spPr>
            <a:xfrm>
              <a:off x="4188425" y="5206775"/>
              <a:ext cx="116925" cy="145075"/>
            </a:xfrm>
            <a:custGeom>
              <a:avLst/>
              <a:gdLst/>
              <a:ahLst/>
              <a:cxnLst/>
              <a:rect l="l" t="t" r="r" b="b"/>
              <a:pathLst>
                <a:path w="4677" h="5803" extrusionOk="0">
                  <a:moveTo>
                    <a:pt x="116" y="0"/>
                  </a:moveTo>
                  <a:cubicBezTo>
                    <a:pt x="50" y="0"/>
                    <a:pt x="1" y="65"/>
                    <a:pt x="43" y="141"/>
                  </a:cubicBezTo>
                  <a:cubicBezTo>
                    <a:pt x="532" y="1153"/>
                    <a:pt x="1270" y="2011"/>
                    <a:pt x="1948" y="2892"/>
                  </a:cubicBezTo>
                  <a:cubicBezTo>
                    <a:pt x="2675" y="3832"/>
                    <a:pt x="3389" y="5011"/>
                    <a:pt x="4330" y="5749"/>
                  </a:cubicBezTo>
                  <a:cubicBezTo>
                    <a:pt x="4373" y="5787"/>
                    <a:pt x="4420" y="5803"/>
                    <a:pt x="4463" y="5803"/>
                  </a:cubicBezTo>
                  <a:cubicBezTo>
                    <a:pt x="4583" y="5803"/>
                    <a:pt x="4677" y="5675"/>
                    <a:pt x="4615" y="5535"/>
                  </a:cubicBezTo>
                  <a:cubicBezTo>
                    <a:pt x="4163" y="4547"/>
                    <a:pt x="3306" y="3666"/>
                    <a:pt x="2639" y="2820"/>
                  </a:cubicBezTo>
                  <a:cubicBezTo>
                    <a:pt x="1865" y="1856"/>
                    <a:pt x="1151" y="820"/>
                    <a:pt x="198" y="34"/>
                  </a:cubicBezTo>
                  <a:cubicBezTo>
                    <a:pt x="171" y="10"/>
                    <a:pt x="14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1" name="Google Shape;2871;p31"/>
            <p:cNvSpPr/>
            <p:nvPr/>
          </p:nvSpPr>
          <p:spPr>
            <a:xfrm>
              <a:off x="4414325" y="5146000"/>
              <a:ext cx="183275" cy="45875"/>
            </a:xfrm>
            <a:custGeom>
              <a:avLst/>
              <a:gdLst/>
              <a:ahLst/>
              <a:cxnLst/>
              <a:rect l="l" t="t" r="r" b="b"/>
              <a:pathLst>
                <a:path w="7331" h="1835" extrusionOk="0">
                  <a:moveTo>
                    <a:pt x="7117" y="1"/>
                  </a:moveTo>
                  <a:cubicBezTo>
                    <a:pt x="5986" y="24"/>
                    <a:pt x="4831" y="382"/>
                    <a:pt x="3735" y="643"/>
                  </a:cubicBezTo>
                  <a:cubicBezTo>
                    <a:pt x="2533" y="905"/>
                    <a:pt x="1318" y="1155"/>
                    <a:pt x="163" y="1536"/>
                  </a:cubicBezTo>
                  <a:cubicBezTo>
                    <a:pt x="0" y="1571"/>
                    <a:pt x="8" y="1834"/>
                    <a:pt x="176" y="1834"/>
                  </a:cubicBezTo>
                  <a:cubicBezTo>
                    <a:pt x="180" y="1834"/>
                    <a:pt x="183" y="1834"/>
                    <a:pt x="187" y="1834"/>
                  </a:cubicBezTo>
                  <a:cubicBezTo>
                    <a:pt x="1318" y="1691"/>
                    <a:pt x="2449" y="1453"/>
                    <a:pt x="3569" y="1239"/>
                  </a:cubicBezTo>
                  <a:cubicBezTo>
                    <a:pt x="4759" y="1001"/>
                    <a:pt x="6045" y="846"/>
                    <a:pt x="7152" y="370"/>
                  </a:cubicBezTo>
                  <a:cubicBezTo>
                    <a:pt x="7331" y="298"/>
                    <a:pt x="7331" y="1"/>
                    <a:pt x="7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2" name="Google Shape;2872;p31"/>
            <p:cNvSpPr/>
            <p:nvPr/>
          </p:nvSpPr>
          <p:spPr>
            <a:xfrm>
              <a:off x="4576375" y="5290900"/>
              <a:ext cx="103250" cy="137525"/>
            </a:xfrm>
            <a:custGeom>
              <a:avLst/>
              <a:gdLst/>
              <a:ahLst/>
              <a:cxnLst/>
              <a:rect l="l" t="t" r="r" b="b"/>
              <a:pathLst>
                <a:path w="4130" h="5501" extrusionOk="0">
                  <a:moveTo>
                    <a:pt x="234" y="0"/>
                  </a:moveTo>
                  <a:cubicBezTo>
                    <a:pt x="120" y="0"/>
                    <a:pt x="0" y="139"/>
                    <a:pt x="63" y="265"/>
                  </a:cubicBezTo>
                  <a:cubicBezTo>
                    <a:pt x="635" y="1229"/>
                    <a:pt x="1301" y="2134"/>
                    <a:pt x="1944" y="3063"/>
                  </a:cubicBezTo>
                  <a:cubicBezTo>
                    <a:pt x="2504" y="3860"/>
                    <a:pt x="3028" y="4825"/>
                    <a:pt x="3790" y="5456"/>
                  </a:cubicBezTo>
                  <a:cubicBezTo>
                    <a:pt x="3824" y="5487"/>
                    <a:pt x="3869" y="5501"/>
                    <a:pt x="3913" y="5501"/>
                  </a:cubicBezTo>
                  <a:cubicBezTo>
                    <a:pt x="4022" y="5501"/>
                    <a:pt x="4130" y="5416"/>
                    <a:pt x="4087" y="5289"/>
                  </a:cubicBezTo>
                  <a:cubicBezTo>
                    <a:pt x="3706" y="4325"/>
                    <a:pt x="2921" y="3456"/>
                    <a:pt x="2302" y="2610"/>
                  </a:cubicBezTo>
                  <a:cubicBezTo>
                    <a:pt x="1659" y="1753"/>
                    <a:pt x="1051" y="860"/>
                    <a:pt x="337" y="50"/>
                  </a:cubicBezTo>
                  <a:cubicBezTo>
                    <a:pt x="308" y="15"/>
                    <a:pt x="271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3" name="Google Shape;2873;p31"/>
            <p:cNvSpPr/>
            <p:nvPr/>
          </p:nvSpPr>
          <p:spPr>
            <a:xfrm>
              <a:off x="4789400" y="5181625"/>
              <a:ext cx="140350" cy="52375"/>
            </a:xfrm>
            <a:custGeom>
              <a:avLst/>
              <a:gdLst/>
              <a:ahLst/>
              <a:cxnLst/>
              <a:rect l="l" t="t" r="r" b="b"/>
              <a:pathLst>
                <a:path w="5614" h="2095" extrusionOk="0">
                  <a:moveTo>
                    <a:pt x="5321" y="1"/>
                  </a:moveTo>
                  <a:cubicBezTo>
                    <a:pt x="5308" y="1"/>
                    <a:pt x="5295" y="2"/>
                    <a:pt x="5282" y="4"/>
                  </a:cubicBezTo>
                  <a:cubicBezTo>
                    <a:pt x="4401" y="123"/>
                    <a:pt x="3556" y="516"/>
                    <a:pt x="2722" y="802"/>
                  </a:cubicBezTo>
                  <a:cubicBezTo>
                    <a:pt x="1877" y="1100"/>
                    <a:pt x="1020" y="1385"/>
                    <a:pt x="186" y="1731"/>
                  </a:cubicBezTo>
                  <a:cubicBezTo>
                    <a:pt x="0" y="1807"/>
                    <a:pt x="45" y="2095"/>
                    <a:pt x="239" y="2095"/>
                  </a:cubicBezTo>
                  <a:cubicBezTo>
                    <a:pt x="256" y="2095"/>
                    <a:pt x="274" y="2093"/>
                    <a:pt x="293" y="2088"/>
                  </a:cubicBezTo>
                  <a:cubicBezTo>
                    <a:pt x="1222" y="1826"/>
                    <a:pt x="2127" y="1516"/>
                    <a:pt x="3032" y="1219"/>
                  </a:cubicBezTo>
                  <a:cubicBezTo>
                    <a:pt x="3841" y="957"/>
                    <a:pt x="4687" y="766"/>
                    <a:pt x="5425" y="338"/>
                  </a:cubicBezTo>
                  <a:cubicBezTo>
                    <a:pt x="5614" y="226"/>
                    <a:pt x="5502" y="1"/>
                    <a:pt x="53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4" name="Google Shape;2874;p31"/>
            <p:cNvSpPr/>
            <p:nvPr/>
          </p:nvSpPr>
          <p:spPr>
            <a:xfrm>
              <a:off x="4867825" y="5367075"/>
              <a:ext cx="116725" cy="145075"/>
            </a:xfrm>
            <a:custGeom>
              <a:avLst/>
              <a:gdLst/>
              <a:ahLst/>
              <a:cxnLst/>
              <a:rect l="l" t="t" r="r" b="b"/>
              <a:pathLst>
                <a:path w="4669" h="5803" extrusionOk="0">
                  <a:moveTo>
                    <a:pt x="111" y="0"/>
                  </a:moveTo>
                  <a:cubicBezTo>
                    <a:pt x="53" y="0"/>
                    <a:pt x="0" y="71"/>
                    <a:pt x="26" y="147"/>
                  </a:cubicBezTo>
                  <a:cubicBezTo>
                    <a:pt x="526" y="1159"/>
                    <a:pt x="1252" y="2016"/>
                    <a:pt x="1931" y="2897"/>
                  </a:cubicBezTo>
                  <a:cubicBezTo>
                    <a:pt x="2669" y="3850"/>
                    <a:pt x="3383" y="5016"/>
                    <a:pt x="4312" y="5755"/>
                  </a:cubicBezTo>
                  <a:cubicBezTo>
                    <a:pt x="4355" y="5788"/>
                    <a:pt x="4401" y="5803"/>
                    <a:pt x="4444" y="5803"/>
                  </a:cubicBezTo>
                  <a:cubicBezTo>
                    <a:pt x="4568" y="5803"/>
                    <a:pt x="4668" y="5679"/>
                    <a:pt x="4598" y="5528"/>
                  </a:cubicBezTo>
                  <a:cubicBezTo>
                    <a:pt x="4157" y="4552"/>
                    <a:pt x="3288" y="3671"/>
                    <a:pt x="2621" y="2826"/>
                  </a:cubicBezTo>
                  <a:cubicBezTo>
                    <a:pt x="1847" y="1861"/>
                    <a:pt x="1133" y="825"/>
                    <a:pt x="180" y="40"/>
                  </a:cubicBezTo>
                  <a:cubicBezTo>
                    <a:pt x="160" y="12"/>
                    <a:pt x="135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5" name="Google Shape;2875;p31"/>
            <p:cNvSpPr/>
            <p:nvPr/>
          </p:nvSpPr>
          <p:spPr>
            <a:xfrm>
              <a:off x="5093425" y="5306425"/>
              <a:ext cx="183425" cy="45650"/>
            </a:xfrm>
            <a:custGeom>
              <a:avLst/>
              <a:gdLst/>
              <a:ahLst/>
              <a:cxnLst/>
              <a:rect l="l" t="t" r="r" b="b"/>
              <a:pathLst>
                <a:path w="7337" h="1826" extrusionOk="0">
                  <a:moveTo>
                    <a:pt x="7111" y="1"/>
                  </a:moveTo>
                  <a:cubicBezTo>
                    <a:pt x="5980" y="25"/>
                    <a:pt x="4837" y="382"/>
                    <a:pt x="3729" y="632"/>
                  </a:cubicBezTo>
                  <a:cubicBezTo>
                    <a:pt x="2527" y="906"/>
                    <a:pt x="1324" y="1156"/>
                    <a:pt x="158" y="1525"/>
                  </a:cubicBezTo>
                  <a:cubicBezTo>
                    <a:pt x="1" y="1570"/>
                    <a:pt x="13" y="1826"/>
                    <a:pt x="163" y="1826"/>
                  </a:cubicBezTo>
                  <a:cubicBezTo>
                    <a:pt x="173" y="1826"/>
                    <a:pt x="183" y="1825"/>
                    <a:pt x="193" y="1823"/>
                  </a:cubicBezTo>
                  <a:cubicBezTo>
                    <a:pt x="1324" y="1692"/>
                    <a:pt x="2455" y="1454"/>
                    <a:pt x="3563" y="1227"/>
                  </a:cubicBezTo>
                  <a:cubicBezTo>
                    <a:pt x="4753" y="989"/>
                    <a:pt x="6039" y="846"/>
                    <a:pt x="7158" y="370"/>
                  </a:cubicBezTo>
                  <a:cubicBezTo>
                    <a:pt x="7337" y="299"/>
                    <a:pt x="7337" y="1"/>
                    <a:pt x="7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6" name="Google Shape;2876;p31"/>
            <p:cNvSpPr/>
            <p:nvPr/>
          </p:nvSpPr>
          <p:spPr>
            <a:xfrm>
              <a:off x="5255525" y="5451325"/>
              <a:ext cx="103350" cy="137850"/>
            </a:xfrm>
            <a:custGeom>
              <a:avLst/>
              <a:gdLst/>
              <a:ahLst/>
              <a:cxnLst/>
              <a:rect l="l" t="t" r="r" b="b"/>
              <a:pathLst>
                <a:path w="4134" h="5514" extrusionOk="0">
                  <a:moveTo>
                    <a:pt x="224" y="1"/>
                  </a:moveTo>
                  <a:cubicBezTo>
                    <a:pt x="109" y="1"/>
                    <a:pt x="0" y="145"/>
                    <a:pt x="79" y="277"/>
                  </a:cubicBezTo>
                  <a:cubicBezTo>
                    <a:pt x="639" y="1242"/>
                    <a:pt x="1305" y="2146"/>
                    <a:pt x="1948" y="3075"/>
                  </a:cubicBezTo>
                  <a:cubicBezTo>
                    <a:pt x="2520" y="3873"/>
                    <a:pt x="3032" y="4837"/>
                    <a:pt x="3794" y="5468"/>
                  </a:cubicBezTo>
                  <a:cubicBezTo>
                    <a:pt x="3828" y="5499"/>
                    <a:pt x="3873" y="5513"/>
                    <a:pt x="3917" y="5513"/>
                  </a:cubicBezTo>
                  <a:cubicBezTo>
                    <a:pt x="4026" y="5513"/>
                    <a:pt x="4134" y="5428"/>
                    <a:pt x="4092" y="5302"/>
                  </a:cubicBezTo>
                  <a:cubicBezTo>
                    <a:pt x="3722" y="4337"/>
                    <a:pt x="2937" y="3468"/>
                    <a:pt x="2306" y="2623"/>
                  </a:cubicBezTo>
                  <a:cubicBezTo>
                    <a:pt x="1663" y="1765"/>
                    <a:pt x="1055" y="872"/>
                    <a:pt x="341" y="63"/>
                  </a:cubicBezTo>
                  <a:cubicBezTo>
                    <a:pt x="307" y="19"/>
                    <a:pt x="265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7" name="Google Shape;2877;p31"/>
            <p:cNvSpPr/>
            <p:nvPr/>
          </p:nvSpPr>
          <p:spPr>
            <a:xfrm>
              <a:off x="5468575" y="5342075"/>
              <a:ext cx="140150" cy="52325"/>
            </a:xfrm>
            <a:custGeom>
              <a:avLst/>
              <a:gdLst/>
              <a:ahLst/>
              <a:cxnLst/>
              <a:rect l="l" t="t" r="r" b="b"/>
              <a:pathLst>
                <a:path w="5606" h="2093" extrusionOk="0">
                  <a:moveTo>
                    <a:pt x="5314" y="0"/>
                  </a:moveTo>
                  <a:cubicBezTo>
                    <a:pt x="5301" y="0"/>
                    <a:pt x="5287" y="1"/>
                    <a:pt x="5273" y="4"/>
                  </a:cubicBezTo>
                  <a:cubicBezTo>
                    <a:pt x="4392" y="123"/>
                    <a:pt x="3547" y="516"/>
                    <a:pt x="2713" y="801"/>
                  </a:cubicBezTo>
                  <a:cubicBezTo>
                    <a:pt x="1868" y="1099"/>
                    <a:pt x="1023" y="1385"/>
                    <a:pt x="189" y="1730"/>
                  </a:cubicBezTo>
                  <a:cubicBezTo>
                    <a:pt x="1" y="1808"/>
                    <a:pt x="60" y="2092"/>
                    <a:pt x="242" y="2092"/>
                  </a:cubicBezTo>
                  <a:cubicBezTo>
                    <a:pt x="256" y="2092"/>
                    <a:pt x="270" y="2091"/>
                    <a:pt x="284" y="2087"/>
                  </a:cubicBezTo>
                  <a:cubicBezTo>
                    <a:pt x="1213" y="1825"/>
                    <a:pt x="2118" y="1516"/>
                    <a:pt x="3023" y="1218"/>
                  </a:cubicBezTo>
                  <a:cubicBezTo>
                    <a:pt x="3832" y="956"/>
                    <a:pt x="4678" y="754"/>
                    <a:pt x="5428" y="337"/>
                  </a:cubicBezTo>
                  <a:cubicBezTo>
                    <a:pt x="5606" y="226"/>
                    <a:pt x="5503" y="0"/>
                    <a:pt x="5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8" name="Google Shape;2878;p31"/>
            <p:cNvSpPr/>
            <p:nvPr/>
          </p:nvSpPr>
          <p:spPr>
            <a:xfrm>
              <a:off x="5546950" y="5527500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09" y="1"/>
                  </a:moveTo>
                  <a:cubicBezTo>
                    <a:pt x="48" y="1"/>
                    <a:pt x="0" y="71"/>
                    <a:pt x="43" y="147"/>
                  </a:cubicBezTo>
                  <a:cubicBezTo>
                    <a:pt x="531" y="1159"/>
                    <a:pt x="1257" y="2016"/>
                    <a:pt x="1948" y="2898"/>
                  </a:cubicBezTo>
                  <a:cubicBezTo>
                    <a:pt x="2674" y="3838"/>
                    <a:pt x="3388" y="5005"/>
                    <a:pt x="4329" y="5755"/>
                  </a:cubicBezTo>
                  <a:cubicBezTo>
                    <a:pt x="4367" y="5788"/>
                    <a:pt x="4409" y="5802"/>
                    <a:pt x="4450" y="5802"/>
                  </a:cubicBezTo>
                  <a:cubicBezTo>
                    <a:pt x="4572" y="5802"/>
                    <a:pt x="4677" y="5672"/>
                    <a:pt x="4615" y="5529"/>
                  </a:cubicBezTo>
                  <a:cubicBezTo>
                    <a:pt x="4162" y="4552"/>
                    <a:pt x="3305" y="3671"/>
                    <a:pt x="2626" y="2826"/>
                  </a:cubicBezTo>
                  <a:cubicBezTo>
                    <a:pt x="1852" y="1850"/>
                    <a:pt x="1138" y="826"/>
                    <a:pt x="185" y="40"/>
                  </a:cubicBezTo>
                  <a:cubicBezTo>
                    <a:pt x="161" y="12"/>
                    <a:pt x="134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79" name="Google Shape;2879;p31"/>
            <p:cNvSpPr/>
            <p:nvPr/>
          </p:nvSpPr>
          <p:spPr>
            <a:xfrm>
              <a:off x="5772975" y="5466575"/>
              <a:ext cx="183150" cy="45950"/>
            </a:xfrm>
            <a:custGeom>
              <a:avLst/>
              <a:gdLst/>
              <a:ahLst/>
              <a:cxnLst/>
              <a:rect l="l" t="t" r="r" b="b"/>
              <a:pathLst>
                <a:path w="7326" h="1838" extrusionOk="0">
                  <a:moveTo>
                    <a:pt x="7099" y="1"/>
                  </a:moveTo>
                  <a:cubicBezTo>
                    <a:pt x="5968" y="36"/>
                    <a:pt x="4825" y="393"/>
                    <a:pt x="3729" y="643"/>
                  </a:cubicBezTo>
                  <a:cubicBezTo>
                    <a:pt x="2515" y="917"/>
                    <a:pt x="1312" y="1167"/>
                    <a:pt x="158" y="1536"/>
                  </a:cubicBezTo>
                  <a:cubicBezTo>
                    <a:pt x="1" y="1581"/>
                    <a:pt x="2" y="1837"/>
                    <a:pt x="152" y="1837"/>
                  </a:cubicBezTo>
                  <a:cubicBezTo>
                    <a:pt x="161" y="1837"/>
                    <a:pt x="171" y="1836"/>
                    <a:pt x="181" y="1834"/>
                  </a:cubicBezTo>
                  <a:cubicBezTo>
                    <a:pt x="1312" y="1703"/>
                    <a:pt x="2444" y="1465"/>
                    <a:pt x="3563" y="1239"/>
                  </a:cubicBezTo>
                  <a:cubicBezTo>
                    <a:pt x="4753" y="1001"/>
                    <a:pt x="6027" y="858"/>
                    <a:pt x="7146" y="382"/>
                  </a:cubicBezTo>
                  <a:cubicBezTo>
                    <a:pt x="7325" y="298"/>
                    <a:pt x="7325" y="1"/>
                    <a:pt x="70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0" name="Google Shape;2880;p31"/>
            <p:cNvSpPr/>
            <p:nvPr/>
          </p:nvSpPr>
          <p:spPr>
            <a:xfrm>
              <a:off x="5934700" y="5611725"/>
              <a:ext cx="103150" cy="137750"/>
            </a:xfrm>
            <a:custGeom>
              <a:avLst/>
              <a:gdLst/>
              <a:ahLst/>
              <a:cxnLst/>
              <a:rect l="l" t="t" r="r" b="b"/>
              <a:pathLst>
                <a:path w="4126" h="5510" extrusionOk="0">
                  <a:moveTo>
                    <a:pt x="218" y="0"/>
                  </a:moveTo>
                  <a:cubicBezTo>
                    <a:pt x="108" y="0"/>
                    <a:pt x="1" y="137"/>
                    <a:pt x="70" y="267"/>
                  </a:cubicBezTo>
                  <a:cubicBezTo>
                    <a:pt x="630" y="1243"/>
                    <a:pt x="1309" y="2148"/>
                    <a:pt x="1940" y="3065"/>
                  </a:cubicBezTo>
                  <a:cubicBezTo>
                    <a:pt x="2511" y="3874"/>
                    <a:pt x="3035" y="4839"/>
                    <a:pt x="3785" y="5470"/>
                  </a:cubicBezTo>
                  <a:cubicBezTo>
                    <a:pt x="3819" y="5497"/>
                    <a:pt x="3863" y="5510"/>
                    <a:pt x="3907" y="5510"/>
                  </a:cubicBezTo>
                  <a:cubicBezTo>
                    <a:pt x="4016" y="5510"/>
                    <a:pt x="4125" y="5431"/>
                    <a:pt x="4083" y="5303"/>
                  </a:cubicBezTo>
                  <a:cubicBezTo>
                    <a:pt x="3714" y="4339"/>
                    <a:pt x="2928" y="3469"/>
                    <a:pt x="2297" y="2624"/>
                  </a:cubicBezTo>
                  <a:cubicBezTo>
                    <a:pt x="1666" y="1755"/>
                    <a:pt x="1047" y="862"/>
                    <a:pt x="332" y="64"/>
                  </a:cubicBezTo>
                  <a:cubicBezTo>
                    <a:pt x="300" y="19"/>
                    <a:pt x="259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1" name="Google Shape;2881;p31"/>
            <p:cNvSpPr/>
            <p:nvPr/>
          </p:nvSpPr>
          <p:spPr>
            <a:xfrm>
              <a:off x="6147900" y="5502250"/>
              <a:ext cx="140175" cy="52350"/>
            </a:xfrm>
            <a:custGeom>
              <a:avLst/>
              <a:gdLst/>
              <a:ahLst/>
              <a:cxnLst/>
              <a:rect l="l" t="t" r="r" b="b"/>
              <a:pathLst>
                <a:path w="5607" h="2094" extrusionOk="0">
                  <a:moveTo>
                    <a:pt x="5309" y="1"/>
                  </a:moveTo>
                  <a:cubicBezTo>
                    <a:pt x="5300" y="1"/>
                    <a:pt x="5291" y="1"/>
                    <a:pt x="5282" y="2"/>
                  </a:cubicBezTo>
                  <a:cubicBezTo>
                    <a:pt x="4401" y="121"/>
                    <a:pt x="3556" y="526"/>
                    <a:pt x="2722" y="812"/>
                  </a:cubicBezTo>
                  <a:cubicBezTo>
                    <a:pt x="1865" y="1110"/>
                    <a:pt x="1020" y="1395"/>
                    <a:pt x="186" y="1729"/>
                  </a:cubicBezTo>
                  <a:cubicBezTo>
                    <a:pt x="1" y="1816"/>
                    <a:pt x="45" y="2093"/>
                    <a:pt x="237" y="2093"/>
                  </a:cubicBezTo>
                  <a:cubicBezTo>
                    <a:pt x="255" y="2093"/>
                    <a:pt x="273" y="2091"/>
                    <a:pt x="293" y="2086"/>
                  </a:cubicBezTo>
                  <a:cubicBezTo>
                    <a:pt x="1210" y="1836"/>
                    <a:pt x="2127" y="1526"/>
                    <a:pt x="3032" y="1229"/>
                  </a:cubicBezTo>
                  <a:cubicBezTo>
                    <a:pt x="3830" y="955"/>
                    <a:pt x="4687" y="764"/>
                    <a:pt x="5425" y="348"/>
                  </a:cubicBezTo>
                  <a:cubicBezTo>
                    <a:pt x="5607" y="234"/>
                    <a:pt x="5496" y="1"/>
                    <a:pt x="5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2" name="Google Shape;2882;p31"/>
            <p:cNvSpPr/>
            <p:nvPr/>
          </p:nvSpPr>
          <p:spPr>
            <a:xfrm>
              <a:off x="6226075" y="5687825"/>
              <a:ext cx="116775" cy="145175"/>
            </a:xfrm>
            <a:custGeom>
              <a:avLst/>
              <a:gdLst/>
              <a:ahLst/>
              <a:cxnLst/>
              <a:rect l="l" t="t" r="r" b="b"/>
              <a:pathLst>
                <a:path w="4671" h="5807" extrusionOk="0">
                  <a:moveTo>
                    <a:pt x="119" y="1"/>
                  </a:moveTo>
                  <a:cubicBezTo>
                    <a:pt x="55" y="1"/>
                    <a:pt x="1" y="70"/>
                    <a:pt x="36" y="140"/>
                  </a:cubicBezTo>
                  <a:cubicBezTo>
                    <a:pt x="524" y="1152"/>
                    <a:pt x="1262" y="2021"/>
                    <a:pt x="1941" y="2902"/>
                  </a:cubicBezTo>
                  <a:cubicBezTo>
                    <a:pt x="2667" y="3854"/>
                    <a:pt x="3381" y="5009"/>
                    <a:pt x="4322" y="5759"/>
                  </a:cubicBezTo>
                  <a:cubicBezTo>
                    <a:pt x="4363" y="5792"/>
                    <a:pt x="4407" y="5806"/>
                    <a:pt x="4448" y="5806"/>
                  </a:cubicBezTo>
                  <a:cubicBezTo>
                    <a:pt x="4572" y="5806"/>
                    <a:pt x="4670" y="5676"/>
                    <a:pt x="4608" y="5533"/>
                  </a:cubicBezTo>
                  <a:cubicBezTo>
                    <a:pt x="4155" y="4545"/>
                    <a:pt x="3298" y="3676"/>
                    <a:pt x="2631" y="2819"/>
                  </a:cubicBezTo>
                  <a:cubicBezTo>
                    <a:pt x="1857" y="1854"/>
                    <a:pt x="1143" y="830"/>
                    <a:pt x="191" y="33"/>
                  </a:cubicBezTo>
                  <a:cubicBezTo>
                    <a:pt x="168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3" name="Google Shape;2883;p31"/>
            <p:cNvSpPr/>
            <p:nvPr/>
          </p:nvSpPr>
          <p:spPr>
            <a:xfrm>
              <a:off x="6451850" y="5627000"/>
              <a:ext cx="183225" cy="45900"/>
            </a:xfrm>
            <a:custGeom>
              <a:avLst/>
              <a:gdLst/>
              <a:ahLst/>
              <a:cxnLst/>
              <a:rect l="l" t="t" r="r" b="b"/>
              <a:pathLst>
                <a:path w="7329" h="1836" extrusionOk="0">
                  <a:moveTo>
                    <a:pt x="7114" y="1"/>
                  </a:moveTo>
                  <a:cubicBezTo>
                    <a:pt x="5983" y="37"/>
                    <a:pt x="4828" y="382"/>
                    <a:pt x="3733" y="644"/>
                  </a:cubicBezTo>
                  <a:cubicBezTo>
                    <a:pt x="2530" y="906"/>
                    <a:pt x="1316" y="1156"/>
                    <a:pt x="161" y="1537"/>
                  </a:cubicBezTo>
                  <a:cubicBezTo>
                    <a:pt x="1" y="1583"/>
                    <a:pt x="5" y="1836"/>
                    <a:pt x="163" y="1836"/>
                  </a:cubicBezTo>
                  <a:cubicBezTo>
                    <a:pt x="170" y="1836"/>
                    <a:pt x="177" y="1836"/>
                    <a:pt x="184" y="1835"/>
                  </a:cubicBezTo>
                  <a:cubicBezTo>
                    <a:pt x="1316" y="1692"/>
                    <a:pt x="2447" y="1454"/>
                    <a:pt x="3566" y="1239"/>
                  </a:cubicBezTo>
                  <a:cubicBezTo>
                    <a:pt x="4756" y="1001"/>
                    <a:pt x="6042" y="846"/>
                    <a:pt x="7150" y="370"/>
                  </a:cubicBezTo>
                  <a:cubicBezTo>
                    <a:pt x="7328" y="299"/>
                    <a:pt x="7328" y="1"/>
                    <a:pt x="7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4" name="Google Shape;2884;p31"/>
            <p:cNvSpPr/>
            <p:nvPr/>
          </p:nvSpPr>
          <p:spPr>
            <a:xfrm>
              <a:off x="6827175" y="5662700"/>
              <a:ext cx="140150" cy="52375"/>
            </a:xfrm>
            <a:custGeom>
              <a:avLst/>
              <a:gdLst/>
              <a:ahLst/>
              <a:cxnLst/>
              <a:rect l="l" t="t" r="r" b="b"/>
              <a:pathLst>
                <a:path w="5606" h="2095" extrusionOk="0">
                  <a:moveTo>
                    <a:pt x="5296" y="0"/>
                  </a:moveTo>
                  <a:cubicBezTo>
                    <a:pt x="5287" y="0"/>
                    <a:pt x="5278" y="1"/>
                    <a:pt x="5269" y="2"/>
                  </a:cubicBezTo>
                  <a:cubicBezTo>
                    <a:pt x="4388" y="121"/>
                    <a:pt x="3543" y="526"/>
                    <a:pt x="2709" y="811"/>
                  </a:cubicBezTo>
                  <a:cubicBezTo>
                    <a:pt x="1864" y="1109"/>
                    <a:pt x="1007" y="1383"/>
                    <a:pt x="173" y="1728"/>
                  </a:cubicBezTo>
                  <a:cubicBezTo>
                    <a:pt x="1" y="1804"/>
                    <a:pt x="34" y="2095"/>
                    <a:pt x="219" y="2095"/>
                  </a:cubicBezTo>
                  <a:cubicBezTo>
                    <a:pt x="238" y="2095"/>
                    <a:pt x="258" y="2092"/>
                    <a:pt x="281" y="2085"/>
                  </a:cubicBezTo>
                  <a:cubicBezTo>
                    <a:pt x="1209" y="1835"/>
                    <a:pt x="2114" y="1526"/>
                    <a:pt x="3019" y="1228"/>
                  </a:cubicBezTo>
                  <a:cubicBezTo>
                    <a:pt x="3829" y="954"/>
                    <a:pt x="4674" y="764"/>
                    <a:pt x="5412" y="347"/>
                  </a:cubicBezTo>
                  <a:cubicBezTo>
                    <a:pt x="5605" y="233"/>
                    <a:pt x="5484" y="0"/>
                    <a:pt x="52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5" name="Google Shape;2885;p31"/>
            <p:cNvSpPr/>
            <p:nvPr/>
          </p:nvSpPr>
          <p:spPr>
            <a:xfrm>
              <a:off x="7130750" y="5787750"/>
              <a:ext cx="183875" cy="45875"/>
            </a:xfrm>
            <a:custGeom>
              <a:avLst/>
              <a:gdLst/>
              <a:ahLst/>
              <a:cxnLst/>
              <a:rect l="l" t="t" r="r" b="b"/>
              <a:pathLst>
                <a:path w="7355" h="1835" extrusionOk="0">
                  <a:moveTo>
                    <a:pt x="7128" y="0"/>
                  </a:moveTo>
                  <a:cubicBezTo>
                    <a:pt x="5997" y="36"/>
                    <a:pt x="4854" y="393"/>
                    <a:pt x="3747" y="643"/>
                  </a:cubicBezTo>
                  <a:cubicBezTo>
                    <a:pt x="2544" y="905"/>
                    <a:pt x="1342" y="1167"/>
                    <a:pt x="175" y="1536"/>
                  </a:cubicBezTo>
                  <a:cubicBezTo>
                    <a:pt x="0" y="1583"/>
                    <a:pt x="30" y="1834"/>
                    <a:pt x="199" y="1834"/>
                  </a:cubicBezTo>
                  <a:cubicBezTo>
                    <a:pt x="203" y="1834"/>
                    <a:pt x="206" y="1834"/>
                    <a:pt x="210" y="1834"/>
                  </a:cubicBezTo>
                  <a:cubicBezTo>
                    <a:pt x="1342" y="1703"/>
                    <a:pt x="2473" y="1465"/>
                    <a:pt x="3592" y="1239"/>
                  </a:cubicBezTo>
                  <a:cubicBezTo>
                    <a:pt x="4782" y="1000"/>
                    <a:pt x="6056" y="846"/>
                    <a:pt x="7176" y="369"/>
                  </a:cubicBezTo>
                  <a:cubicBezTo>
                    <a:pt x="7354" y="298"/>
                    <a:pt x="7354" y="0"/>
                    <a:pt x="7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6" name="Google Shape;2886;p31"/>
            <p:cNvSpPr/>
            <p:nvPr/>
          </p:nvSpPr>
          <p:spPr>
            <a:xfrm>
              <a:off x="4999475" y="5043050"/>
              <a:ext cx="116700" cy="145100"/>
            </a:xfrm>
            <a:custGeom>
              <a:avLst/>
              <a:gdLst/>
              <a:ahLst/>
              <a:cxnLst/>
              <a:rect l="l" t="t" r="r" b="b"/>
              <a:pathLst>
                <a:path w="4668" h="5804" extrusionOk="0">
                  <a:moveTo>
                    <a:pt x="109" y="1"/>
                  </a:moveTo>
                  <a:cubicBezTo>
                    <a:pt x="51" y="1"/>
                    <a:pt x="0" y="65"/>
                    <a:pt x="34" y="142"/>
                  </a:cubicBezTo>
                  <a:cubicBezTo>
                    <a:pt x="522" y="1154"/>
                    <a:pt x="1249" y="2011"/>
                    <a:pt x="1939" y="2892"/>
                  </a:cubicBezTo>
                  <a:cubicBezTo>
                    <a:pt x="2665" y="3833"/>
                    <a:pt x="3380" y="5011"/>
                    <a:pt x="4320" y="5750"/>
                  </a:cubicBezTo>
                  <a:cubicBezTo>
                    <a:pt x="4364" y="5787"/>
                    <a:pt x="4410" y="5803"/>
                    <a:pt x="4453" y="5803"/>
                  </a:cubicBezTo>
                  <a:cubicBezTo>
                    <a:pt x="4574" y="5803"/>
                    <a:pt x="4668" y="5676"/>
                    <a:pt x="4606" y="5535"/>
                  </a:cubicBezTo>
                  <a:cubicBezTo>
                    <a:pt x="4154" y="4547"/>
                    <a:pt x="3296" y="3666"/>
                    <a:pt x="2618" y="2821"/>
                  </a:cubicBezTo>
                  <a:cubicBezTo>
                    <a:pt x="1844" y="1856"/>
                    <a:pt x="1129" y="820"/>
                    <a:pt x="177" y="35"/>
                  </a:cubicBezTo>
                  <a:cubicBezTo>
                    <a:pt x="157" y="11"/>
                    <a:pt x="132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7" name="Google Shape;2887;p31"/>
            <p:cNvSpPr/>
            <p:nvPr/>
          </p:nvSpPr>
          <p:spPr>
            <a:xfrm>
              <a:off x="5387050" y="5127350"/>
              <a:ext cx="103700" cy="137675"/>
            </a:xfrm>
            <a:custGeom>
              <a:avLst/>
              <a:gdLst/>
              <a:ahLst/>
              <a:cxnLst/>
              <a:rect l="l" t="t" r="r" b="b"/>
              <a:pathLst>
                <a:path w="4148" h="5507" extrusionOk="0">
                  <a:moveTo>
                    <a:pt x="236" y="1"/>
                  </a:moveTo>
                  <a:cubicBezTo>
                    <a:pt x="114" y="1"/>
                    <a:pt x="0" y="145"/>
                    <a:pt x="81" y="270"/>
                  </a:cubicBezTo>
                  <a:cubicBezTo>
                    <a:pt x="652" y="1235"/>
                    <a:pt x="1319" y="2140"/>
                    <a:pt x="1962" y="3068"/>
                  </a:cubicBezTo>
                  <a:cubicBezTo>
                    <a:pt x="2521" y="3866"/>
                    <a:pt x="3045" y="4842"/>
                    <a:pt x="3807" y="5461"/>
                  </a:cubicBezTo>
                  <a:cubicBezTo>
                    <a:pt x="3842" y="5492"/>
                    <a:pt x="3886" y="5506"/>
                    <a:pt x="3930" y="5506"/>
                  </a:cubicBezTo>
                  <a:cubicBezTo>
                    <a:pt x="4039" y="5506"/>
                    <a:pt x="4147" y="5422"/>
                    <a:pt x="4105" y="5295"/>
                  </a:cubicBezTo>
                  <a:cubicBezTo>
                    <a:pt x="3724" y="4330"/>
                    <a:pt x="2938" y="3473"/>
                    <a:pt x="2319" y="2616"/>
                  </a:cubicBezTo>
                  <a:cubicBezTo>
                    <a:pt x="1676" y="1759"/>
                    <a:pt x="1069" y="866"/>
                    <a:pt x="355" y="56"/>
                  </a:cubicBezTo>
                  <a:cubicBezTo>
                    <a:pt x="319" y="17"/>
                    <a:pt x="277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8" name="Google Shape;2888;p31"/>
            <p:cNvSpPr/>
            <p:nvPr/>
          </p:nvSpPr>
          <p:spPr>
            <a:xfrm>
              <a:off x="5678500" y="5203625"/>
              <a:ext cx="117150" cy="144825"/>
            </a:xfrm>
            <a:custGeom>
              <a:avLst/>
              <a:gdLst/>
              <a:ahLst/>
              <a:cxnLst/>
              <a:rect l="l" t="t" r="r" b="b"/>
              <a:pathLst>
                <a:path w="4686" h="5793" extrusionOk="0">
                  <a:moveTo>
                    <a:pt x="117" y="0"/>
                  </a:moveTo>
                  <a:cubicBezTo>
                    <a:pt x="50" y="0"/>
                    <a:pt x="0" y="59"/>
                    <a:pt x="43" y="136"/>
                  </a:cubicBezTo>
                  <a:cubicBezTo>
                    <a:pt x="543" y="1148"/>
                    <a:pt x="1270" y="2006"/>
                    <a:pt x="1948" y="2887"/>
                  </a:cubicBezTo>
                  <a:cubicBezTo>
                    <a:pt x="2686" y="3827"/>
                    <a:pt x="3401" y="5006"/>
                    <a:pt x="4329" y="5744"/>
                  </a:cubicBezTo>
                  <a:cubicBezTo>
                    <a:pt x="4372" y="5778"/>
                    <a:pt x="4418" y="5793"/>
                    <a:pt x="4461" y="5793"/>
                  </a:cubicBezTo>
                  <a:cubicBezTo>
                    <a:pt x="4586" y="5793"/>
                    <a:pt x="4686" y="5668"/>
                    <a:pt x="4615" y="5518"/>
                  </a:cubicBezTo>
                  <a:cubicBezTo>
                    <a:pt x="4175" y="4542"/>
                    <a:pt x="3305" y="3661"/>
                    <a:pt x="2639" y="2815"/>
                  </a:cubicBezTo>
                  <a:cubicBezTo>
                    <a:pt x="1865" y="1851"/>
                    <a:pt x="1150" y="815"/>
                    <a:pt x="198" y="29"/>
                  </a:cubicBezTo>
                  <a:cubicBezTo>
                    <a:pt x="171" y="9"/>
                    <a:pt x="14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89" name="Google Shape;2889;p31"/>
            <p:cNvSpPr/>
            <p:nvPr/>
          </p:nvSpPr>
          <p:spPr>
            <a:xfrm>
              <a:off x="5904100" y="5143025"/>
              <a:ext cx="183875" cy="45875"/>
            </a:xfrm>
            <a:custGeom>
              <a:avLst/>
              <a:gdLst/>
              <a:ahLst/>
              <a:cxnLst/>
              <a:rect l="l" t="t" r="r" b="b"/>
              <a:pathLst>
                <a:path w="7355" h="1835" extrusionOk="0">
                  <a:moveTo>
                    <a:pt x="7128" y="0"/>
                  </a:moveTo>
                  <a:cubicBezTo>
                    <a:pt x="5997" y="24"/>
                    <a:pt x="4854" y="381"/>
                    <a:pt x="3747" y="643"/>
                  </a:cubicBezTo>
                  <a:cubicBezTo>
                    <a:pt x="2544" y="905"/>
                    <a:pt x="1342" y="1155"/>
                    <a:pt x="175" y="1536"/>
                  </a:cubicBezTo>
                  <a:cubicBezTo>
                    <a:pt x="0" y="1571"/>
                    <a:pt x="31" y="1834"/>
                    <a:pt x="200" y="1834"/>
                  </a:cubicBezTo>
                  <a:cubicBezTo>
                    <a:pt x="203" y="1834"/>
                    <a:pt x="207" y="1834"/>
                    <a:pt x="211" y="1834"/>
                  </a:cubicBezTo>
                  <a:cubicBezTo>
                    <a:pt x="1342" y="1691"/>
                    <a:pt x="2473" y="1453"/>
                    <a:pt x="3580" y="1239"/>
                  </a:cubicBezTo>
                  <a:cubicBezTo>
                    <a:pt x="4771" y="1001"/>
                    <a:pt x="6057" y="846"/>
                    <a:pt x="7176" y="370"/>
                  </a:cubicBezTo>
                  <a:cubicBezTo>
                    <a:pt x="7355" y="298"/>
                    <a:pt x="7355" y="0"/>
                    <a:pt x="7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0" name="Google Shape;2890;p31"/>
            <p:cNvSpPr/>
            <p:nvPr/>
          </p:nvSpPr>
          <p:spPr>
            <a:xfrm>
              <a:off x="6066450" y="5287925"/>
              <a:ext cx="103250" cy="137525"/>
            </a:xfrm>
            <a:custGeom>
              <a:avLst/>
              <a:gdLst/>
              <a:ahLst/>
              <a:cxnLst/>
              <a:rect l="l" t="t" r="r" b="b"/>
              <a:pathLst>
                <a:path w="4130" h="5501" extrusionOk="0">
                  <a:moveTo>
                    <a:pt x="233" y="0"/>
                  </a:moveTo>
                  <a:cubicBezTo>
                    <a:pt x="120" y="0"/>
                    <a:pt x="0" y="139"/>
                    <a:pt x="63" y="265"/>
                  </a:cubicBezTo>
                  <a:cubicBezTo>
                    <a:pt x="634" y="1229"/>
                    <a:pt x="1301" y="2134"/>
                    <a:pt x="1944" y="3063"/>
                  </a:cubicBezTo>
                  <a:cubicBezTo>
                    <a:pt x="2504" y="3860"/>
                    <a:pt x="3027" y="4825"/>
                    <a:pt x="3789" y="5456"/>
                  </a:cubicBezTo>
                  <a:cubicBezTo>
                    <a:pt x="3824" y="5487"/>
                    <a:pt x="3868" y="5501"/>
                    <a:pt x="3913" y="5501"/>
                  </a:cubicBezTo>
                  <a:cubicBezTo>
                    <a:pt x="4021" y="5501"/>
                    <a:pt x="4129" y="5416"/>
                    <a:pt x="4087" y="5289"/>
                  </a:cubicBezTo>
                  <a:cubicBezTo>
                    <a:pt x="3718" y="4325"/>
                    <a:pt x="2920" y="3456"/>
                    <a:pt x="2301" y="2610"/>
                  </a:cubicBezTo>
                  <a:cubicBezTo>
                    <a:pt x="1658" y="1753"/>
                    <a:pt x="1051" y="860"/>
                    <a:pt x="337" y="50"/>
                  </a:cubicBezTo>
                  <a:cubicBezTo>
                    <a:pt x="307" y="15"/>
                    <a:pt x="271" y="0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1" name="Google Shape;2891;p31"/>
            <p:cNvSpPr/>
            <p:nvPr/>
          </p:nvSpPr>
          <p:spPr>
            <a:xfrm>
              <a:off x="6279475" y="5178650"/>
              <a:ext cx="140375" cy="52375"/>
            </a:xfrm>
            <a:custGeom>
              <a:avLst/>
              <a:gdLst/>
              <a:ahLst/>
              <a:cxnLst/>
              <a:rect l="l" t="t" r="r" b="b"/>
              <a:pathLst>
                <a:path w="5615" h="2095" extrusionOk="0">
                  <a:moveTo>
                    <a:pt x="5321" y="1"/>
                  </a:moveTo>
                  <a:cubicBezTo>
                    <a:pt x="5308" y="1"/>
                    <a:pt x="5295" y="2"/>
                    <a:pt x="5282" y="4"/>
                  </a:cubicBezTo>
                  <a:cubicBezTo>
                    <a:pt x="4401" y="123"/>
                    <a:pt x="3555" y="528"/>
                    <a:pt x="2722" y="802"/>
                  </a:cubicBezTo>
                  <a:cubicBezTo>
                    <a:pt x="1876" y="1100"/>
                    <a:pt x="1031" y="1385"/>
                    <a:pt x="198" y="1731"/>
                  </a:cubicBezTo>
                  <a:cubicBezTo>
                    <a:pt x="1" y="1807"/>
                    <a:pt x="45" y="2095"/>
                    <a:pt x="238" y="2095"/>
                  </a:cubicBezTo>
                  <a:cubicBezTo>
                    <a:pt x="255" y="2095"/>
                    <a:pt x="274" y="2093"/>
                    <a:pt x="293" y="2088"/>
                  </a:cubicBezTo>
                  <a:cubicBezTo>
                    <a:pt x="1222" y="1826"/>
                    <a:pt x="2126" y="1516"/>
                    <a:pt x="3031" y="1219"/>
                  </a:cubicBezTo>
                  <a:cubicBezTo>
                    <a:pt x="3841" y="957"/>
                    <a:pt x="4686" y="766"/>
                    <a:pt x="5436" y="338"/>
                  </a:cubicBezTo>
                  <a:cubicBezTo>
                    <a:pt x="5615" y="237"/>
                    <a:pt x="5511" y="1"/>
                    <a:pt x="53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2" name="Google Shape;2892;p31"/>
            <p:cNvSpPr/>
            <p:nvPr/>
          </p:nvSpPr>
          <p:spPr>
            <a:xfrm>
              <a:off x="6357975" y="5364225"/>
              <a:ext cx="116650" cy="144925"/>
            </a:xfrm>
            <a:custGeom>
              <a:avLst/>
              <a:gdLst/>
              <a:ahLst/>
              <a:cxnLst/>
              <a:rect l="l" t="t" r="r" b="b"/>
              <a:pathLst>
                <a:path w="4666" h="5797" extrusionOk="0">
                  <a:moveTo>
                    <a:pt x="109" y="1"/>
                  </a:moveTo>
                  <a:cubicBezTo>
                    <a:pt x="51" y="1"/>
                    <a:pt x="0" y="65"/>
                    <a:pt x="34" y="142"/>
                  </a:cubicBezTo>
                  <a:cubicBezTo>
                    <a:pt x="522" y="1154"/>
                    <a:pt x="1249" y="2011"/>
                    <a:pt x="1939" y="2892"/>
                  </a:cubicBezTo>
                  <a:cubicBezTo>
                    <a:pt x="2666" y="3833"/>
                    <a:pt x="3380" y="5011"/>
                    <a:pt x="4320" y="5749"/>
                  </a:cubicBezTo>
                  <a:cubicBezTo>
                    <a:pt x="4359" y="5782"/>
                    <a:pt x="4401" y="5796"/>
                    <a:pt x="4441" y="5796"/>
                  </a:cubicBezTo>
                  <a:cubicBezTo>
                    <a:pt x="4563" y="5796"/>
                    <a:pt x="4666" y="5666"/>
                    <a:pt x="4594" y="5523"/>
                  </a:cubicBezTo>
                  <a:cubicBezTo>
                    <a:pt x="4154" y="4547"/>
                    <a:pt x="3285" y="3666"/>
                    <a:pt x="2618" y="2821"/>
                  </a:cubicBezTo>
                  <a:cubicBezTo>
                    <a:pt x="1844" y="1844"/>
                    <a:pt x="1130" y="820"/>
                    <a:pt x="177" y="34"/>
                  </a:cubicBezTo>
                  <a:cubicBezTo>
                    <a:pt x="157" y="11"/>
                    <a:pt x="133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3" name="Google Shape;2893;p31"/>
            <p:cNvSpPr/>
            <p:nvPr/>
          </p:nvSpPr>
          <p:spPr>
            <a:xfrm>
              <a:off x="6583700" y="5303450"/>
              <a:ext cx="183225" cy="45625"/>
            </a:xfrm>
            <a:custGeom>
              <a:avLst/>
              <a:gdLst/>
              <a:ahLst/>
              <a:cxnLst/>
              <a:rect l="l" t="t" r="r" b="b"/>
              <a:pathLst>
                <a:path w="7329" h="1825" extrusionOk="0">
                  <a:moveTo>
                    <a:pt x="7102" y="1"/>
                  </a:moveTo>
                  <a:cubicBezTo>
                    <a:pt x="5971" y="25"/>
                    <a:pt x="4828" y="382"/>
                    <a:pt x="3721" y="632"/>
                  </a:cubicBezTo>
                  <a:cubicBezTo>
                    <a:pt x="2519" y="906"/>
                    <a:pt x="1316" y="1156"/>
                    <a:pt x="149" y="1525"/>
                  </a:cubicBezTo>
                  <a:cubicBezTo>
                    <a:pt x="1" y="1571"/>
                    <a:pt x="6" y="1824"/>
                    <a:pt x="164" y="1824"/>
                  </a:cubicBezTo>
                  <a:cubicBezTo>
                    <a:pt x="170" y="1824"/>
                    <a:pt x="178" y="1824"/>
                    <a:pt x="185" y="1823"/>
                  </a:cubicBezTo>
                  <a:cubicBezTo>
                    <a:pt x="1316" y="1692"/>
                    <a:pt x="2447" y="1453"/>
                    <a:pt x="3566" y="1227"/>
                  </a:cubicBezTo>
                  <a:cubicBezTo>
                    <a:pt x="4757" y="989"/>
                    <a:pt x="6031" y="846"/>
                    <a:pt x="7150" y="370"/>
                  </a:cubicBezTo>
                  <a:cubicBezTo>
                    <a:pt x="7329" y="299"/>
                    <a:pt x="7329" y="1"/>
                    <a:pt x="7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4" name="Google Shape;2894;p31"/>
            <p:cNvSpPr/>
            <p:nvPr/>
          </p:nvSpPr>
          <p:spPr>
            <a:xfrm>
              <a:off x="6745550" y="5448225"/>
              <a:ext cx="103375" cy="137425"/>
            </a:xfrm>
            <a:custGeom>
              <a:avLst/>
              <a:gdLst/>
              <a:ahLst/>
              <a:cxnLst/>
              <a:rect l="l" t="t" r="r" b="b"/>
              <a:pathLst>
                <a:path w="4135" h="5497" extrusionOk="0">
                  <a:moveTo>
                    <a:pt x="230" y="0"/>
                  </a:moveTo>
                  <a:cubicBezTo>
                    <a:pt x="113" y="0"/>
                    <a:pt x="1" y="143"/>
                    <a:pt x="81" y="258"/>
                  </a:cubicBezTo>
                  <a:cubicBezTo>
                    <a:pt x="640" y="1235"/>
                    <a:pt x="1319" y="2139"/>
                    <a:pt x="1950" y="3056"/>
                  </a:cubicBezTo>
                  <a:cubicBezTo>
                    <a:pt x="2522" y="3866"/>
                    <a:pt x="3045" y="4830"/>
                    <a:pt x="3796" y="5449"/>
                  </a:cubicBezTo>
                  <a:cubicBezTo>
                    <a:pt x="3832" y="5482"/>
                    <a:pt x="3879" y="5497"/>
                    <a:pt x="3926" y="5497"/>
                  </a:cubicBezTo>
                  <a:cubicBezTo>
                    <a:pt x="4032" y="5497"/>
                    <a:pt x="4135" y="5419"/>
                    <a:pt x="4093" y="5295"/>
                  </a:cubicBezTo>
                  <a:cubicBezTo>
                    <a:pt x="3724" y="4330"/>
                    <a:pt x="2938" y="3461"/>
                    <a:pt x="2307" y="2616"/>
                  </a:cubicBezTo>
                  <a:cubicBezTo>
                    <a:pt x="1676" y="1747"/>
                    <a:pt x="1057" y="854"/>
                    <a:pt x="343" y="56"/>
                  </a:cubicBezTo>
                  <a:cubicBezTo>
                    <a:pt x="310" y="17"/>
                    <a:pt x="270" y="0"/>
                    <a:pt x="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5" name="Google Shape;2895;p31"/>
            <p:cNvSpPr/>
            <p:nvPr/>
          </p:nvSpPr>
          <p:spPr>
            <a:xfrm>
              <a:off x="6958975" y="5339100"/>
              <a:ext cx="139825" cy="52375"/>
            </a:xfrm>
            <a:custGeom>
              <a:avLst/>
              <a:gdLst/>
              <a:ahLst/>
              <a:cxnLst/>
              <a:rect l="l" t="t" r="r" b="b"/>
              <a:pathLst>
                <a:path w="5593" h="2095" extrusionOk="0">
                  <a:moveTo>
                    <a:pt x="5301" y="0"/>
                  </a:moveTo>
                  <a:cubicBezTo>
                    <a:pt x="5288" y="0"/>
                    <a:pt x="5274" y="1"/>
                    <a:pt x="5260" y="4"/>
                  </a:cubicBezTo>
                  <a:cubicBezTo>
                    <a:pt x="4391" y="123"/>
                    <a:pt x="3533" y="516"/>
                    <a:pt x="2700" y="801"/>
                  </a:cubicBezTo>
                  <a:cubicBezTo>
                    <a:pt x="1855" y="1099"/>
                    <a:pt x="1009" y="1385"/>
                    <a:pt x="176" y="1730"/>
                  </a:cubicBezTo>
                  <a:cubicBezTo>
                    <a:pt x="1" y="1807"/>
                    <a:pt x="37" y="2094"/>
                    <a:pt x="229" y="2094"/>
                  </a:cubicBezTo>
                  <a:cubicBezTo>
                    <a:pt x="246" y="2094"/>
                    <a:pt x="264" y="2092"/>
                    <a:pt x="283" y="2087"/>
                  </a:cubicBezTo>
                  <a:cubicBezTo>
                    <a:pt x="1200" y="1825"/>
                    <a:pt x="2105" y="1516"/>
                    <a:pt x="3021" y="1218"/>
                  </a:cubicBezTo>
                  <a:cubicBezTo>
                    <a:pt x="3819" y="956"/>
                    <a:pt x="4664" y="754"/>
                    <a:pt x="5415" y="337"/>
                  </a:cubicBezTo>
                  <a:cubicBezTo>
                    <a:pt x="5593" y="226"/>
                    <a:pt x="5490" y="0"/>
                    <a:pt x="5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6" name="Google Shape;2896;p31"/>
            <p:cNvSpPr/>
            <p:nvPr/>
          </p:nvSpPr>
          <p:spPr>
            <a:xfrm>
              <a:off x="7037000" y="5524525"/>
              <a:ext cx="116950" cy="145050"/>
            </a:xfrm>
            <a:custGeom>
              <a:avLst/>
              <a:gdLst/>
              <a:ahLst/>
              <a:cxnLst/>
              <a:rect l="l" t="t" r="r" b="b"/>
              <a:pathLst>
                <a:path w="4678" h="5802" extrusionOk="0">
                  <a:moveTo>
                    <a:pt x="114" y="1"/>
                  </a:moveTo>
                  <a:cubicBezTo>
                    <a:pt x="49" y="1"/>
                    <a:pt x="1" y="71"/>
                    <a:pt x="43" y="147"/>
                  </a:cubicBezTo>
                  <a:cubicBezTo>
                    <a:pt x="531" y="1159"/>
                    <a:pt x="1270" y="2016"/>
                    <a:pt x="1948" y="2897"/>
                  </a:cubicBezTo>
                  <a:cubicBezTo>
                    <a:pt x="2675" y="3838"/>
                    <a:pt x="3389" y="5005"/>
                    <a:pt x="4330" y="5755"/>
                  </a:cubicBezTo>
                  <a:cubicBezTo>
                    <a:pt x="4371" y="5787"/>
                    <a:pt x="4415" y="5802"/>
                    <a:pt x="4455" y="5802"/>
                  </a:cubicBezTo>
                  <a:cubicBezTo>
                    <a:pt x="4579" y="5802"/>
                    <a:pt x="4678" y="5672"/>
                    <a:pt x="4615" y="5529"/>
                  </a:cubicBezTo>
                  <a:cubicBezTo>
                    <a:pt x="4163" y="4552"/>
                    <a:pt x="3306" y="3671"/>
                    <a:pt x="2639" y="2826"/>
                  </a:cubicBezTo>
                  <a:cubicBezTo>
                    <a:pt x="1865" y="1850"/>
                    <a:pt x="1151" y="826"/>
                    <a:pt x="198" y="40"/>
                  </a:cubicBezTo>
                  <a:cubicBezTo>
                    <a:pt x="171" y="12"/>
                    <a:pt x="141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7" name="Google Shape;2897;p31"/>
            <p:cNvSpPr/>
            <p:nvPr/>
          </p:nvSpPr>
          <p:spPr>
            <a:xfrm>
              <a:off x="7262775" y="5463600"/>
              <a:ext cx="183400" cy="45950"/>
            </a:xfrm>
            <a:custGeom>
              <a:avLst/>
              <a:gdLst/>
              <a:ahLst/>
              <a:cxnLst/>
              <a:rect l="l" t="t" r="r" b="b"/>
              <a:pathLst>
                <a:path w="7336" h="1838" extrusionOk="0">
                  <a:moveTo>
                    <a:pt x="7121" y="0"/>
                  </a:moveTo>
                  <a:cubicBezTo>
                    <a:pt x="5990" y="36"/>
                    <a:pt x="4835" y="393"/>
                    <a:pt x="3740" y="643"/>
                  </a:cubicBezTo>
                  <a:cubicBezTo>
                    <a:pt x="2538" y="917"/>
                    <a:pt x="1323" y="1167"/>
                    <a:pt x="168" y="1536"/>
                  </a:cubicBezTo>
                  <a:cubicBezTo>
                    <a:pt x="0" y="1581"/>
                    <a:pt x="11" y="1837"/>
                    <a:pt x="162" y="1837"/>
                  </a:cubicBezTo>
                  <a:cubicBezTo>
                    <a:pt x="172" y="1837"/>
                    <a:pt x="182" y="1836"/>
                    <a:pt x="192" y="1834"/>
                  </a:cubicBezTo>
                  <a:cubicBezTo>
                    <a:pt x="1323" y="1703"/>
                    <a:pt x="2454" y="1465"/>
                    <a:pt x="3573" y="1239"/>
                  </a:cubicBezTo>
                  <a:cubicBezTo>
                    <a:pt x="4764" y="1001"/>
                    <a:pt x="6050" y="858"/>
                    <a:pt x="7157" y="381"/>
                  </a:cubicBezTo>
                  <a:cubicBezTo>
                    <a:pt x="7336" y="298"/>
                    <a:pt x="7336" y="0"/>
                    <a:pt x="7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8" name="Google Shape;2898;p31"/>
            <p:cNvSpPr/>
            <p:nvPr/>
          </p:nvSpPr>
          <p:spPr>
            <a:xfrm>
              <a:off x="6489525" y="5040075"/>
              <a:ext cx="116725" cy="145100"/>
            </a:xfrm>
            <a:custGeom>
              <a:avLst/>
              <a:gdLst/>
              <a:ahLst/>
              <a:cxnLst/>
              <a:rect l="l" t="t" r="r" b="b"/>
              <a:pathLst>
                <a:path w="4669" h="5804" extrusionOk="0">
                  <a:moveTo>
                    <a:pt x="114" y="1"/>
                  </a:moveTo>
                  <a:cubicBezTo>
                    <a:pt x="52" y="1"/>
                    <a:pt x="1" y="65"/>
                    <a:pt x="35" y="142"/>
                  </a:cubicBezTo>
                  <a:cubicBezTo>
                    <a:pt x="523" y="1154"/>
                    <a:pt x="1261" y="2011"/>
                    <a:pt x="1940" y="2892"/>
                  </a:cubicBezTo>
                  <a:cubicBezTo>
                    <a:pt x="2666" y="3833"/>
                    <a:pt x="3380" y="5011"/>
                    <a:pt x="4321" y="5750"/>
                  </a:cubicBezTo>
                  <a:cubicBezTo>
                    <a:pt x="4365" y="5787"/>
                    <a:pt x="4411" y="5803"/>
                    <a:pt x="4454" y="5803"/>
                  </a:cubicBezTo>
                  <a:cubicBezTo>
                    <a:pt x="4574" y="5803"/>
                    <a:pt x="4668" y="5676"/>
                    <a:pt x="4607" y="5535"/>
                  </a:cubicBezTo>
                  <a:cubicBezTo>
                    <a:pt x="4154" y="4547"/>
                    <a:pt x="3297" y="3666"/>
                    <a:pt x="2630" y="2821"/>
                  </a:cubicBezTo>
                  <a:cubicBezTo>
                    <a:pt x="1856" y="1856"/>
                    <a:pt x="1142" y="820"/>
                    <a:pt x="190" y="35"/>
                  </a:cubicBezTo>
                  <a:cubicBezTo>
                    <a:pt x="166" y="11"/>
                    <a:pt x="139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99" name="Google Shape;2899;p31"/>
            <p:cNvSpPr/>
            <p:nvPr/>
          </p:nvSpPr>
          <p:spPr>
            <a:xfrm>
              <a:off x="6877350" y="5124325"/>
              <a:ext cx="103450" cy="137725"/>
            </a:xfrm>
            <a:custGeom>
              <a:avLst/>
              <a:gdLst/>
              <a:ahLst/>
              <a:cxnLst/>
              <a:rect l="l" t="t" r="r" b="b"/>
              <a:pathLst>
                <a:path w="4138" h="5509" extrusionOk="0">
                  <a:moveTo>
                    <a:pt x="230" y="1"/>
                  </a:moveTo>
                  <a:cubicBezTo>
                    <a:pt x="113" y="1"/>
                    <a:pt x="1" y="140"/>
                    <a:pt x="71" y="272"/>
                  </a:cubicBezTo>
                  <a:cubicBezTo>
                    <a:pt x="643" y="1237"/>
                    <a:pt x="1310" y="2141"/>
                    <a:pt x="1953" y="3070"/>
                  </a:cubicBezTo>
                  <a:cubicBezTo>
                    <a:pt x="2512" y="3868"/>
                    <a:pt x="3036" y="4844"/>
                    <a:pt x="3798" y="5463"/>
                  </a:cubicBezTo>
                  <a:cubicBezTo>
                    <a:pt x="3832" y="5494"/>
                    <a:pt x="3877" y="5508"/>
                    <a:pt x="3921" y="5508"/>
                  </a:cubicBezTo>
                  <a:cubicBezTo>
                    <a:pt x="4030" y="5508"/>
                    <a:pt x="4138" y="5424"/>
                    <a:pt x="4096" y="5297"/>
                  </a:cubicBezTo>
                  <a:cubicBezTo>
                    <a:pt x="3727" y="4332"/>
                    <a:pt x="2929" y="3475"/>
                    <a:pt x="2310" y="2618"/>
                  </a:cubicBezTo>
                  <a:cubicBezTo>
                    <a:pt x="1667" y="1760"/>
                    <a:pt x="1060" y="868"/>
                    <a:pt x="345" y="58"/>
                  </a:cubicBezTo>
                  <a:cubicBezTo>
                    <a:pt x="311" y="18"/>
                    <a:pt x="270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00" name="Google Shape;2900;p31"/>
            <p:cNvSpPr/>
            <p:nvPr/>
          </p:nvSpPr>
          <p:spPr>
            <a:xfrm>
              <a:off x="7168875" y="5200525"/>
              <a:ext cx="116875" cy="144900"/>
            </a:xfrm>
            <a:custGeom>
              <a:avLst/>
              <a:gdLst/>
              <a:ahLst/>
              <a:cxnLst/>
              <a:rect l="l" t="t" r="r" b="b"/>
              <a:pathLst>
                <a:path w="4675" h="5796" extrusionOk="0">
                  <a:moveTo>
                    <a:pt x="111" y="0"/>
                  </a:moveTo>
                  <a:cubicBezTo>
                    <a:pt x="49" y="0"/>
                    <a:pt x="0" y="65"/>
                    <a:pt x="43" y="141"/>
                  </a:cubicBezTo>
                  <a:cubicBezTo>
                    <a:pt x="531" y="1153"/>
                    <a:pt x="1257" y="2011"/>
                    <a:pt x="1948" y="2892"/>
                  </a:cubicBezTo>
                  <a:cubicBezTo>
                    <a:pt x="2674" y="3844"/>
                    <a:pt x="3388" y="5011"/>
                    <a:pt x="4329" y="5749"/>
                  </a:cubicBezTo>
                  <a:cubicBezTo>
                    <a:pt x="4367" y="5782"/>
                    <a:pt x="4410" y="5796"/>
                    <a:pt x="4450" y="5796"/>
                  </a:cubicBezTo>
                  <a:cubicBezTo>
                    <a:pt x="4571" y="5796"/>
                    <a:pt x="4674" y="5666"/>
                    <a:pt x="4603" y="5523"/>
                  </a:cubicBezTo>
                  <a:cubicBezTo>
                    <a:pt x="4162" y="4547"/>
                    <a:pt x="3293" y="3665"/>
                    <a:pt x="2626" y="2820"/>
                  </a:cubicBezTo>
                  <a:cubicBezTo>
                    <a:pt x="1853" y="1844"/>
                    <a:pt x="1138" y="820"/>
                    <a:pt x="186" y="34"/>
                  </a:cubicBezTo>
                  <a:cubicBezTo>
                    <a:pt x="162" y="10"/>
                    <a:pt x="135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01" name="Google Shape;2901;p31"/>
            <p:cNvSpPr/>
            <p:nvPr/>
          </p:nvSpPr>
          <p:spPr>
            <a:xfrm>
              <a:off x="6583700" y="4926875"/>
              <a:ext cx="183225" cy="45625"/>
            </a:xfrm>
            <a:custGeom>
              <a:avLst/>
              <a:gdLst/>
              <a:ahLst/>
              <a:cxnLst/>
              <a:rect l="l" t="t" r="r" b="b"/>
              <a:pathLst>
                <a:path w="7329" h="1825" extrusionOk="0">
                  <a:moveTo>
                    <a:pt x="7102" y="1"/>
                  </a:moveTo>
                  <a:cubicBezTo>
                    <a:pt x="5971" y="25"/>
                    <a:pt x="4828" y="382"/>
                    <a:pt x="3721" y="632"/>
                  </a:cubicBezTo>
                  <a:cubicBezTo>
                    <a:pt x="2519" y="906"/>
                    <a:pt x="1316" y="1156"/>
                    <a:pt x="149" y="1525"/>
                  </a:cubicBezTo>
                  <a:cubicBezTo>
                    <a:pt x="1" y="1571"/>
                    <a:pt x="6" y="1824"/>
                    <a:pt x="164" y="1824"/>
                  </a:cubicBezTo>
                  <a:cubicBezTo>
                    <a:pt x="170" y="1824"/>
                    <a:pt x="178" y="1824"/>
                    <a:pt x="185" y="1823"/>
                  </a:cubicBezTo>
                  <a:cubicBezTo>
                    <a:pt x="1316" y="1692"/>
                    <a:pt x="2447" y="1453"/>
                    <a:pt x="3566" y="1227"/>
                  </a:cubicBezTo>
                  <a:cubicBezTo>
                    <a:pt x="4757" y="989"/>
                    <a:pt x="6031" y="846"/>
                    <a:pt x="7150" y="370"/>
                  </a:cubicBezTo>
                  <a:cubicBezTo>
                    <a:pt x="7329" y="299"/>
                    <a:pt x="7329" y="1"/>
                    <a:pt x="7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02" name="Google Shape;2902;p31"/>
            <p:cNvSpPr/>
            <p:nvPr/>
          </p:nvSpPr>
          <p:spPr>
            <a:xfrm>
              <a:off x="6958975" y="4962525"/>
              <a:ext cx="139825" cy="52375"/>
            </a:xfrm>
            <a:custGeom>
              <a:avLst/>
              <a:gdLst/>
              <a:ahLst/>
              <a:cxnLst/>
              <a:rect l="l" t="t" r="r" b="b"/>
              <a:pathLst>
                <a:path w="5593" h="2095" extrusionOk="0">
                  <a:moveTo>
                    <a:pt x="5301" y="0"/>
                  </a:moveTo>
                  <a:cubicBezTo>
                    <a:pt x="5288" y="0"/>
                    <a:pt x="5274" y="1"/>
                    <a:pt x="5260" y="4"/>
                  </a:cubicBezTo>
                  <a:cubicBezTo>
                    <a:pt x="4391" y="123"/>
                    <a:pt x="3533" y="516"/>
                    <a:pt x="2700" y="801"/>
                  </a:cubicBezTo>
                  <a:cubicBezTo>
                    <a:pt x="1855" y="1099"/>
                    <a:pt x="1009" y="1385"/>
                    <a:pt x="176" y="1730"/>
                  </a:cubicBezTo>
                  <a:cubicBezTo>
                    <a:pt x="1" y="1807"/>
                    <a:pt x="37" y="2094"/>
                    <a:pt x="229" y="2094"/>
                  </a:cubicBezTo>
                  <a:cubicBezTo>
                    <a:pt x="246" y="2094"/>
                    <a:pt x="264" y="2092"/>
                    <a:pt x="283" y="2087"/>
                  </a:cubicBezTo>
                  <a:cubicBezTo>
                    <a:pt x="1200" y="1825"/>
                    <a:pt x="2105" y="1516"/>
                    <a:pt x="3021" y="1218"/>
                  </a:cubicBezTo>
                  <a:cubicBezTo>
                    <a:pt x="3819" y="956"/>
                    <a:pt x="4664" y="754"/>
                    <a:pt x="5415" y="337"/>
                  </a:cubicBezTo>
                  <a:cubicBezTo>
                    <a:pt x="5593" y="226"/>
                    <a:pt x="5490" y="0"/>
                    <a:pt x="5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03" name="Google Shape;2903;p31"/>
            <p:cNvSpPr/>
            <p:nvPr/>
          </p:nvSpPr>
          <p:spPr>
            <a:xfrm>
              <a:off x="7262775" y="5087025"/>
              <a:ext cx="183400" cy="45950"/>
            </a:xfrm>
            <a:custGeom>
              <a:avLst/>
              <a:gdLst/>
              <a:ahLst/>
              <a:cxnLst/>
              <a:rect l="l" t="t" r="r" b="b"/>
              <a:pathLst>
                <a:path w="7336" h="1838" extrusionOk="0">
                  <a:moveTo>
                    <a:pt x="7121" y="0"/>
                  </a:moveTo>
                  <a:cubicBezTo>
                    <a:pt x="5990" y="36"/>
                    <a:pt x="4835" y="393"/>
                    <a:pt x="3740" y="643"/>
                  </a:cubicBezTo>
                  <a:cubicBezTo>
                    <a:pt x="2538" y="917"/>
                    <a:pt x="1323" y="1167"/>
                    <a:pt x="168" y="1536"/>
                  </a:cubicBezTo>
                  <a:cubicBezTo>
                    <a:pt x="0" y="1581"/>
                    <a:pt x="11" y="1837"/>
                    <a:pt x="162" y="1837"/>
                  </a:cubicBezTo>
                  <a:cubicBezTo>
                    <a:pt x="172" y="1837"/>
                    <a:pt x="182" y="1836"/>
                    <a:pt x="192" y="1834"/>
                  </a:cubicBezTo>
                  <a:cubicBezTo>
                    <a:pt x="1323" y="1703"/>
                    <a:pt x="2454" y="1465"/>
                    <a:pt x="3573" y="1239"/>
                  </a:cubicBezTo>
                  <a:cubicBezTo>
                    <a:pt x="4764" y="1001"/>
                    <a:pt x="6050" y="858"/>
                    <a:pt x="7157" y="381"/>
                  </a:cubicBezTo>
                  <a:cubicBezTo>
                    <a:pt x="7336" y="298"/>
                    <a:pt x="7336" y="0"/>
                    <a:pt x="7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04" name="Google Shape;2904;p31"/>
            <p:cNvSpPr/>
            <p:nvPr/>
          </p:nvSpPr>
          <p:spPr>
            <a:xfrm>
              <a:off x="7176100" y="4769263"/>
              <a:ext cx="116875" cy="144900"/>
            </a:xfrm>
            <a:custGeom>
              <a:avLst/>
              <a:gdLst/>
              <a:ahLst/>
              <a:cxnLst/>
              <a:rect l="l" t="t" r="r" b="b"/>
              <a:pathLst>
                <a:path w="4675" h="5796" extrusionOk="0">
                  <a:moveTo>
                    <a:pt x="111" y="0"/>
                  </a:moveTo>
                  <a:cubicBezTo>
                    <a:pt x="49" y="0"/>
                    <a:pt x="0" y="65"/>
                    <a:pt x="43" y="141"/>
                  </a:cubicBezTo>
                  <a:cubicBezTo>
                    <a:pt x="531" y="1153"/>
                    <a:pt x="1257" y="2011"/>
                    <a:pt x="1948" y="2892"/>
                  </a:cubicBezTo>
                  <a:cubicBezTo>
                    <a:pt x="2674" y="3844"/>
                    <a:pt x="3388" y="5011"/>
                    <a:pt x="4329" y="5749"/>
                  </a:cubicBezTo>
                  <a:cubicBezTo>
                    <a:pt x="4367" y="5782"/>
                    <a:pt x="4410" y="5796"/>
                    <a:pt x="4450" y="5796"/>
                  </a:cubicBezTo>
                  <a:cubicBezTo>
                    <a:pt x="4571" y="5796"/>
                    <a:pt x="4674" y="5666"/>
                    <a:pt x="4603" y="5523"/>
                  </a:cubicBezTo>
                  <a:cubicBezTo>
                    <a:pt x="4162" y="4547"/>
                    <a:pt x="3293" y="3665"/>
                    <a:pt x="2626" y="2820"/>
                  </a:cubicBezTo>
                  <a:cubicBezTo>
                    <a:pt x="1853" y="1844"/>
                    <a:pt x="1138" y="820"/>
                    <a:pt x="186" y="34"/>
                  </a:cubicBezTo>
                  <a:cubicBezTo>
                    <a:pt x="162" y="10"/>
                    <a:pt x="135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510200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=""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827392804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=""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485020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A2B7AB7C-5EA2-4CB4-947A-4A297AD28C4C}"/>
              </a:ext>
            </a:extLst>
          </p:cNvPr>
          <p:cNvSpPr/>
          <p:nvPr userDrawn="1"/>
        </p:nvSpPr>
        <p:spPr>
          <a:xfrm>
            <a:off x="0" y="5089805"/>
            <a:ext cx="12192000" cy="176819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4077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126467267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6479492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861719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321DB724-9006-424E-A191-C08CB17EE2CA}"/>
              </a:ext>
            </a:extLst>
          </p:cNvPr>
          <p:cNvSpPr/>
          <p:nvPr userDrawn="1"/>
        </p:nvSpPr>
        <p:spPr>
          <a:xfrm>
            <a:off x="462336" y="315931"/>
            <a:ext cx="3113070" cy="6226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그림 개체 틀 2">
            <a:extLst>
              <a:ext uri="{FF2B5EF4-FFF2-40B4-BE49-F238E27FC236}">
                <a16:creationId xmlns="" xmlns:a16="http://schemas.microsoft.com/office/drawing/2014/main" id="{13FB2FD4-D355-49C8-B7E0-BC49131F2FE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82645" y="553565"/>
            <a:ext cx="2672453" cy="24053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7005278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="" xmlns:a16="http://schemas.microsoft.com/office/drawing/2014/main" id="{54BAF68A-9D51-4222-8013-E9B5F82098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0903"/>
            <a:ext cx="11600704" cy="1140891"/>
          </a:xfrm>
          <a:prstGeom prst="rect">
            <a:avLst/>
          </a:prstGeom>
        </p:spPr>
      </p:pic>
      <p:pic>
        <p:nvPicPr>
          <p:cNvPr id="3" name="Picture 3" descr="E:\002-KIMS BUSINESS\007-02-MaxPPT-Contents\150902-com-Global-Laptop\mo900.png">
            <a:extLst>
              <a:ext uri="{FF2B5EF4-FFF2-40B4-BE49-F238E27FC236}">
                <a16:creationId xmlns="" xmlns:a16="http://schemas.microsoft.com/office/drawing/2014/main" id="{1C4F8B41-3F98-4240-8891-4ADABC669A4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 flipH="1">
            <a:off x="8509450" y="2348880"/>
            <a:ext cx="3683812" cy="450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>
            <a:extLst>
              <a:ext uri="{FF2B5EF4-FFF2-40B4-BE49-F238E27FC236}">
                <a16:creationId xmlns="" xmlns:a16="http://schemas.microsoft.com/office/drawing/2014/main" id="{88CB46E1-8EB0-4782-9CDE-623B6BC6877B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8898129" y="2735416"/>
            <a:ext cx="1672517" cy="2613110"/>
          </a:xfrm>
          <a:custGeom>
            <a:avLst/>
            <a:gdLst>
              <a:gd name="connsiteX0" fmla="*/ 0 w 1296000"/>
              <a:gd name="connsiteY0" fmla="*/ 0 h 2700000"/>
              <a:gd name="connsiteX1" fmla="*/ 1296000 w 1296000"/>
              <a:gd name="connsiteY1" fmla="*/ 0 h 2700000"/>
              <a:gd name="connsiteX2" fmla="*/ 1296000 w 1296000"/>
              <a:gd name="connsiteY2" fmla="*/ 2700000 h 2700000"/>
              <a:gd name="connsiteX3" fmla="*/ 0 w 1296000"/>
              <a:gd name="connsiteY3" fmla="*/ 2700000 h 2700000"/>
              <a:gd name="connsiteX4" fmla="*/ 0 w 1296000"/>
              <a:gd name="connsiteY4" fmla="*/ 0 h 2700000"/>
              <a:gd name="connsiteX0" fmla="*/ 0 w 1436677"/>
              <a:gd name="connsiteY0" fmla="*/ 0 h 2745513"/>
              <a:gd name="connsiteX1" fmla="*/ 1436677 w 1436677"/>
              <a:gd name="connsiteY1" fmla="*/ 45513 h 2745513"/>
              <a:gd name="connsiteX2" fmla="*/ 1436677 w 1436677"/>
              <a:gd name="connsiteY2" fmla="*/ 2745513 h 2745513"/>
              <a:gd name="connsiteX3" fmla="*/ 140677 w 1436677"/>
              <a:gd name="connsiteY3" fmla="*/ 2745513 h 2745513"/>
              <a:gd name="connsiteX4" fmla="*/ 0 w 1436677"/>
              <a:gd name="connsiteY4" fmla="*/ 0 h 2745513"/>
              <a:gd name="connsiteX0" fmla="*/ 0 w 1453227"/>
              <a:gd name="connsiteY0" fmla="*/ 0 h 2745513"/>
              <a:gd name="connsiteX1" fmla="*/ 1453227 w 1453227"/>
              <a:gd name="connsiteY1" fmla="*/ 45513 h 2745513"/>
              <a:gd name="connsiteX2" fmla="*/ 1453227 w 1453227"/>
              <a:gd name="connsiteY2" fmla="*/ 2745513 h 2745513"/>
              <a:gd name="connsiteX3" fmla="*/ 157227 w 1453227"/>
              <a:gd name="connsiteY3" fmla="*/ 2745513 h 2745513"/>
              <a:gd name="connsiteX4" fmla="*/ 0 w 1453227"/>
              <a:gd name="connsiteY4" fmla="*/ 0 h 2745513"/>
              <a:gd name="connsiteX0" fmla="*/ 0 w 1523565"/>
              <a:gd name="connsiteY0" fmla="*/ 0 h 2745513"/>
              <a:gd name="connsiteX1" fmla="*/ 1523565 w 1523565"/>
              <a:gd name="connsiteY1" fmla="*/ 16550 h 2745513"/>
              <a:gd name="connsiteX2" fmla="*/ 1453227 w 1523565"/>
              <a:gd name="connsiteY2" fmla="*/ 2745513 h 2745513"/>
              <a:gd name="connsiteX3" fmla="*/ 157227 w 1523565"/>
              <a:gd name="connsiteY3" fmla="*/ 2745513 h 2745513"/>
              <a:gd name="connsiteX4" fmla="*/ 0 w 1523565"/>
              <a:gd name="connsiteY4" fmla="*/ 0 h 2745513"/>
              <a:gd name="connsiteX0" fmla="*/ 0 w 1672517"/>
              <a:gd name="connsiteY0" fmla="*/ 0 h 2745513"/>
              <a:gd name="connsiteX1" fmla="*/ 1523565 w 1672517"/>
              <a:gd name="connsiteY1" fmla="*/ 16550 h 2745513"/>
              <a:gd name="connsiteX2" fmla="*/ 1672517 w 1672517"/>
              <a:gd name="connsiteY2" fmla="*/ 2580011 h 2745513"/>
              <a:gd name="connsiteX3" fmla="*/ 157227 w 1672517"/>
              <a:gd name="connsiteY3" fmla="*/ 2745513 h 2745513"/>
              <a:gd name="connsiteX4" fmla="*/ 0 w 1672517"/>
              <a:gd name="connsiteY4" fmla="*/ 0 h 2745513"/>
              <a:gd name="connsiteX0" fmla="*/ 0 w 1672517"/>
              <a:gd name="connsiteY0" fmla="*/ 0 h 2580011"/>
              <a:gd name="connsiteX1" fmla="*/ 1523565 w 1672517"/>
              <a:gd name="connsiteY1" fmla="*/ 16550 h 2580011"/>
              <a:gd name="connsiteX2" fmla="*/ 1672517 w 1672517"/>
              <a:gd name="connsiteY2" fmla="*/ 2580011 h 2580011"/>
              <a:gd name="connsiteX3" fmla="*/ 165502 w 1672517"/>
              <a:gd name="connsiteY3" fmla="*/ 2563460 h 2580011"/>
              <a:gd name="connsiteX4" fmla="*/ 0 w 1672517"/>
              <a:gd name="connsiteY4" fmla="*/ 0 h 2580011"/>
              <a:gd name="connsiteX0" fmla="*/ 0 w 1672517"/>
              <a:gd name="connsiteY0" fmla="*/ 0 h 2604835"/>
              <a:gd name="connsiteX1" fmla="*/ 1523565 w 1672517"/>
              <a:gd name="connsiteY1" fmla="*/ 16550 h 2604835"/>
              <a:gd name="connsiteX2" fmla="*/ 1672517 w 1672517"/>
              <a:gd name="connsiteY2" fmla="*/ 2580011 h 2604835"/>
              <a:gd name="connsiteX3" fmla="*/ 161364 w 1672517"/>
              <a:gd name="connsiteY3" fmla="*/ 2604835 h 2604835"/>
              <a:gd name="connsiteX4" fmla="*/ 0 w 1672517"/>
              <a:gd name="connsiteY4" fmla="*/ 0 h 2604835"/>
              <a:gd name="connsiteX0" fmla="*/ 0 w 1672517"/>
              <a:gd name="connsiteY0" fmla="*/ 0 h 2613110"/>
              <a:gd name="connsiteX1" fmla="*/ 1523565 w 1672517"/>
              <a:gd name="connsiteY1" fmla="*/ 16550 h 2613110"/>
              <a:gd name="connsiteX2" fmla="*/ 1672517 w 1672517"/>
              <a:gd name="connsiteY2" fmla="*/ 2580011 h 2613110"/>
              <a:gd name="connsiteX3" fmla="*/ 161364 w 1672517"/>
              <a:gd name="connsiteY3" fmla="*/ 2613110 h 2613110"/>
              <a:gd name="connsiteX4" fmla="*/ 0 w 1672517"/>
              <a:gd name="connsiteY4" fmla="*/ 0 h 2613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2517" h="2613110">
                <a:moveTo>
                  <a:pt x="0" y="0"/>
                </a:moveTo>
                <a:lnTo>
                  <a:pt x="1523565" y="16550"/>
                </a:lnTo>
                <a:lnTo>
                  <a:pt x="1672517" y="2580011"/>
                </a:lnTo>
                <a:lnTo>
                  <a:pt x="161364" y="261311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="" xmlns:a16="http://schemas.microsoft.com/office/drawing/2014/main" id="{388CF590-A7AC-47AA-9D77-5FF843A9CE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351140357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8116777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9">
            <a:extLst>
              <a:ext uri="{FF2B5EF4-FFF2-40B4-BE49-F238E27FC236}">
                <a16:creationId xmlns="" xmlns:a16="http://schemas.microsoft.com/office/drawing/2014/main" id="{77D0EB80-5ACB-4B75-B1FE-BC47C43D140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4616" y="-10133"/>
            <a:ext cx="12196616" cy="357051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0" name="Picture Placeholder 9">
            <a:extLst>
              <a:ext uri="{FF2B5EF4-FFF2-40B4-BE49-F238E27FC236}">
                <a16:creationId xmlns="" xmlns:a16="http://schemas.microsoft.com/office/drawing/2014/main" id="{C2375C0B-9A4C-42FF-991E-CA66F2BCF7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30616" y="1740800"/>
            <a:ext cx="2025659" cy="351114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4758379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7280350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2">
            <a:extLst>
              <a:ext uri="{FF2B5EF4-FFF2-40B4-BE49-F238E27FC236}">
                <a16:creationId xmlns="" xmlns:a16="http://schemas.microsoft.com/office/drawing/2014/main" id="{F9074EBC-1F15-45F9-A91E-E5C4D64C818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67390" y="2672859"/>
            <a:ext cx="8924610" cy="29246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Frame 4">
            <a:extLst>
              <a:ext uri="{FF2B5EF4-FFF2-40B4-BE49-F238E27FC236}">
                <a16:creationId xmlns="" xmlns:a16="http://schemas.microsoft.com/office/drawing/2014/main" id="{68FC2D2C-E288-4655-B149-7FDC6019F189}"/>
              </a:ext>
            </a:extLst>
          </p:cNvPr>
          <p:cNvSpPr/>
          <p:nvPr userDrawn="1"/>
        </p:nvSpPr>
        <p:spPr>
          <a:xfrm>
            <a:off x="1065125" y="615462"/>
            <a:ext cx="10061750" cy="5627077"/>
          </a:xfrm>
          <a:prstGeom prst="frame">
            <a:avLst>
              <a:gd name="adj1" fmla="val 12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552830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529382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-3" y="-1"/>
            <a:ext cx="12192003" cy="35550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5100846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/>
          <p:cNvSpPr>
            <a:spLocks noGrp="1"/>
          </p:cNvSpPr>
          <p:nvPr>
            <p:ph type="pic" sz="quarter" idx="66" hasCustomPrompt="1"/>
          </p:nvPr>
        </p:nvSpPr>
        <p:spPr>
          <a:xfrm>
            <a:off x="8480425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="" xmlns:a16="http://schemas.microsoft.com/office/drawing/2014/main" id="{F51F16FC-ECF9-4C12-8D72-49B470CFAA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833" y="328764"/>
            <a:ext cx="10037135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376443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white"/>
              </a:solidFill>
            </a:endParaRPr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white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Line Color</a:t>
            </a:r>
            <a:endParaRPr lang="ko-KR" altLang="en-US" sz="140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=""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  <a:cs typeface="Arial" pitchFamily="34" charset="0"/>
              </a:rPr>
              <a:t>www.allppt.com</a:t>
            </a:r>
            <a:endParaRPr lang="ko-KR" altLang="en-US" sz="140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prstClr val="white"/>
                </a:solidFill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prstClr val="white"/>
                </a:solidFill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625192973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="" xmlns:a16="http://schemas.microsoft.com/office/drawing/2014/main" id="{5554FB4E-E79F-4FCD-B373-1990A7E51642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-1" y="0"/>
            <a:ext cx="10203255" cy="6858000"/>
          </a:xfrm>
          <a:custGeom>
            <a:avLst/>
            <a:gdLst>
              <a:gd name="connsiteX0" fmla="*/ 0 w 8908610"/>
              <a:gd name="connsiteY0" fmla="*/ 0 h 6858000"/>
              <a:gd name="connsiteX1" fmla="*/ 8908610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725909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330673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08610" h="6858000">
                <a:moveTo>
                  <a:pt x="0" y="0"/>
                </a:moveTo>
                <a:lnTo>
                  <a:pt x="4330673" y="0"/>
                </a:lnTo>
                <a:lnTo>
                  <a:pt x="890861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572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095449" y="3660"/>
            <a:ext cx="3600000" cy="36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7585" y="3870000"/>
            <a:ext cx="3600000" cy="29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175449" y="3870000"/>
            <a:ext cx="2520000" cy="19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97585" y="1733388"/>
            <a:ext cx="2520000" cy="19422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9234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원형: 비어 있음 1">
            <a:extLst>
              <a:ext uri="{FF2B5EF4-FFF2-40B4-BE49-F238E27FC236}">
                <a16:creationId xmlns="" xmlns:a16="http://schemas.microsoft.com/office/drawing/2014/main" id="{B7CABA81-0BBC-49FB-B863-E9687338898B}"/>
              </a:ext>
            </a:extLst>
          </p:cNvPr>
          <p:cNvSpPr/>
          <p:nvPr userDrawn="1"/>
        </p:nvSpPr>
        <p:spPr>
          <a:xfrm>
            <a:off x="6392164" y="1281975"/>
            <a:ext cx="4759542" cy="4759542"/>
          </a:xfrm>
          <a:prstGeom prst="donut">
            <a:avLst>
              <a:gd name="adj" fmla="val 18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prstClr val="black"/>
              </a:solidFill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="" xmlns:a16="http://schemas.microsoft.com/office/drawing/2014/main" id="{586A9378-5329-4795-BD81-E4B63FD478E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030709" y="1366318"/>
            <a:ext cx="1822409" cy="2586876"/>
          </a:xfrm>
          <a:custGeom>
            <a:avLst/>
            <a:gdLst>
              <a:gd name="connsiteX0" fmla="*/ 863642 w 1822409"/>
              <a:gd name="connsiteY0" fmla="*/ 0 h 2586876"/>
              <a:gd name="connsiteX1" fmla="*/ 1706307 w 1822409"/>
              <a:gd name="connsiteY1" fmla="*/ 2577164 h 2586876"/>
              <a:gd name="connsiteX2" fmla="*/ 0 w 1822409"/>
              <a:gd name="connsiteY2" fmla="*/ 2586876 h 258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2409" h="2586876">
                <a:moveTo>
                  <a:pt x="863642" y="0"/>
                </a:moveTo>
                <a:cubicBezTo>
                  <a:pt x="1679882" y="581132"/>
                  <a:pt x="2021522" y="1626487"/>
                  <a:pt x="1706307" y="2577164"/>
                </a:cubicBezTo>
                <a:lnTo>
                  <a:pt x="0" y="25868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자유형: 도형 12">
            <a:extLst>
              <a:ext uri="{FF2B5EF4-FFF2-40B4-BE49-F238E27FC236}">
                <a16:creationId xmlns="" xmlns:a16="http://schemas.microsoft.com/office/drawing/2014/main" id="{417FB495-1718-4B12-A0EC-D01DB876E6E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18317" y="932349"/>
            <a:ext cx="2719605" cy="2144179"/>
          </a:xfrm>
          <a:custGeom>
            <a:avLst/>
            <a:gdLst>
              <a:gd name="connsiteX0" fmla="*/ 1401769 w 2719605"/>
              <a:gd name="connsiteY0" fmla="*/ 1 h 2144179"/>
              <a:gd name="connsiteX1" fmla="*/ 2719605 w 2719605"/>
              <a:gd name="connsiteY1" fmla="*/ 421978 h 2144179"/>
              <a:gd name="connsiteX2" fmla="*/ 2144640 w 2719605"/>
              <a:gd name="connsiteY2" fmla="*/ 2144179 h 2144179"/>
              <a:gd name="connsiteX3" fmla="*/ 2136701 w 2719605"/>
              <a:gd name="connsiteY3" fmla="*/ 2144179 h 2144179"/>
              <a:gd name="connsiteX4" fmla="*/ 0 w 2719605"/>
              <a:gd name="connsiteY4" fmla="*/ 480476 h 2144179"/>
              <a:gd name="connsiteX5" fmla="*/ 1401769 w 2719605"/>
              <a:gd name="connsiteY5" fmla="*/ 1 h 2144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9605" h="2144179">
                <a:moveTo>
                  <a:pt x="1401769" y="1"/>
                </a:moveTo>
                <a:cubicBezTo>
                  <a:pt x="1863929" y="178"/>
                  <a:pt x="2326036" y="140289"/>
                  <a:pt x="2719605" y="421978"/>
                </a:cubicBezTo>
                <a:lnTo>
                  <a:pt x="2144640" y="2144179"/>
                </a:lnTo>
                <a:lnTo>
                  <a:pt x="2136701" y="2144179"/>
                </a:lnTo>
                <a:lnTo>
                  <a:pt x="0" y="480476"/>
                </a:lnTo>
                <a:cubicBezTo>
                  <a:pt x="412291" y="159962"/>
                  <a:pt x="907061" y="-188"/>
                  <a:pt x="1401769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="" xmlns:a16="http://schemas.microsoft.com/office/drawing/2014/main" id="{4FE3062D-0FB9-425A-A589-68F4CEA8D7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12013" y="4022252"/>
            <a:ext cx="2626805" cy="1570156"/>
          </a:xfrm>
          <a:custGeom>
            <a:avLst/>
            <a:gdLst>
              <a:gd name="connsiteX0" fmla="*/ 462339 w 2626805"/>
              <a:gd name="connsiteY0" fmla="*/ 1569148 h 1570156"/>
              <a:gd name="connsiteX1" fmla="*/ 483227 w 2626805"/>
              <a:gd name="connsiteY1" fmla="*/ 1569612 h 1570156"/>
              <a:gd name="connsiteX2" fmla="*/ 471294 w 2626805"/>
              <a:gd name="connsiteY2" fmla="*/ 1570156 h 1570156"/>
              <a:gd name="connsiteX3" fmla="*/ 462562 w 2626805"/>
              <a:gd name="connsiteY3" fmla="*/ 1569858 h 1570156"/>
              <a:gd name="connsiteX4" fmla="*/ 2626805 w 2626805"/>
              <a:gd name="connsiteY4" fmla="*/ 0 h 1570156"/>
              <a:gd name="connsiteX5" fmla="*/ 495284 w 2626805"/>
              <a:gd name="connsiteY5" fmla="*/ 1569062 h 1570156"/>
              <a:gd name="connsiteX6" fmla="*/ 0 w 2626805"/>
              <a:gd name="connsiteY6" fmla="*/ 14951 h 15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26805" h="1570156">
                <a:moveTo>
                  <a:pt x="462339" y="1569148"/>
                </a:moveTo>
                <a:lnTo>
                  <a:pt x="483227" y="1569612"/>
                </a:lnTo>
                <a:cubicBezTo>
                  <a:pt x="479254" y="1570099"/>
                  <a:pt x="475275" y="1570133"/>
                  <a:pt x="471294" y="1570156"/>
                </a:cubicBezTo>
                <a:lnTo>
                  <a:pt x="462562" y="1569858"/>
                </a:lnTo>
                <a:close/>
                <a:moveTo>
                  <a:pt x="2626805" y="0"/>
                </a:moveTo>
                <a:cubicBezTo>
                  <a:pt x="2323053" y="924730"/>
                  <a:pt x="1466758" y="1554229"/>
                  <a:pt x="495284" y="1569062"/>
                </a:cubicBezTo>
                <a:lnTo>
                  <a:pt x="0" y="149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6" name="자유형: 도형 25">
            <a:extLst>
              <a:ext uri="{FF2B5EF4-FFF2-40B4-BE49-F238E27FC236}">
                <a16:creationId xmlns="" xmlns:a16="http://schemas.microsoft.com/office/drawing/2014/main" id="{C4C57A6F-87E6-418B-8AAD-B2B59AF316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92163" y="3145586"/>
            <a:ext cx="2195336" cy="2446823"/>
          </a:xfrm>
          <a:custGeom>
            <a:avLst/>
            <a:gdLst>
              <a:gd name="connsiteX0" fmla="*/ 1374390 w 2195336"/>
              <a:gd name="connsiteY0" fmla="*/ 0 h 2446823"/>
              <a:gd name="connsiteX1" fmla="*/ 2151590 w 2195336"/>
              <a:gd name="connsiteY1" fmla="*/ 2438716 h 2446823"/>
              <a:gd name="connsiteX2" fmla="*/ 2195126 w 2195336"/>
              <a:gd name="connsiteY2" fmla="*/ 2439683 h 2446823"/>
              <a:gd name="connsiteX3" fmla="*/ 2195336 w 2195336"/>
              <a:gd name="connsiteY3" fmla="*/ 2440337 h 2446823"/>
              <a:gd name="connsiteX4" fmla="*/ 2192990 w 2195336"/>
              <a:gd name="connsiteY4" fmla="*/ 2440444 h 2446823"/>
              <a:gd name="connsiteX5" fmla="*/ 2151693 w 2195336"/>
              <a:gd name="connsiteY5" fmla="*/ 2439035 h 2446823"/>
              <a:gd name="connsiteX6" fmla="*/ 2154077 w 2195336"/>
              <a:gd name="connsiteY6" fmla="*/ 2446517 h 2446823"/>
              <a:gd name="connsiteX7" fmla="*/ 0 w 2195336"/>
              <a:gd name="connsiteY7" fmla="*/ 1016322 h 24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5336" h="2446823">
                <a:moveTo>
                  <a:pt x="1374390" y="0"/>
                </a:moveTo>
                <a:lnTo>
                  <a:pt x="2151590" y="2438716"/>
                </a:lnTo>
                <a:lnTo>
                  <a:pt x="2195126" y="2439683"/>
                </a:lnTo>
                <a:lnTo>
                  <a:pt x="2195336" y="2440337"/>
                </a:lnTo>
                <a:lnTo>
                  <a:pt x="2192990" y="2440444"/>
                </a:lnTo>
                <a:lnTo>
                  <a:pt x="2151693" y="2439035"/>
                </a:lnTo>
                <a:lnTo>
                  <a:pt x="2154077" y="2446517"/>
                </a:lnTo>
                <a:cubicBezTo>
                  <a:pt x="1203619" y="2462028"/>
                  <a:pt x="349619" y="1887845"/>
                  <a:pt x="0" y="10163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5778559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C0AD03F6-15F2-4D54-8634-F2FD4B876D5D}"/>
              </a:ext>
            </a:extLst>
          </p:cNvPr>
          <p:cNvSpPr/>
          <p:nvPr userDrawn="1"/>
        </p:nvSpPr>
        <p:spPr>
          <a:xfrm>
            <a:off x="0" y="1894646"/>
            <a:ext cx="12191999" cy="30687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Picture Placeholder 34">
            <a:extLst>
              <a:ext uri="{FF2B5EF4-FFF2-40B4-BE49-F238E27FC236}">
                <a16:creationId xmlns="" xmlns:a16="http://schemas.microsoft.com/office/drawing/2014/main" id="{A60AF8CF-91F6-47AF-9506-4473DAA9AA6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2612" y="504855"/>
            <a:ext cx="6441943" cy="5959540"/>
          </a:xfrm>
          <a:custGeom>
            <a:avLst/>
            <a:gdLst>
              <a:gd name="connsiteX0" fmla="*/ 3930341 w 6441943"/>
              <a:gd name="connsiteY0" fmla="*/ 5551462 h 5959540"/>
              <a:gd name="connsiteX1" fmla="*/ 3930470 w 6441943"/>
              <a:gd name="connsiteY1" fmla="*/ 5553792 h 5959540"/>
              <a:gd name="connsiteX2" fmla="*/ 3930728 w 6441943"/>
              <a:gd name="connsiteY2" fmla="*/ 5581396 h 5959540"/>
              <a:gd name="connsiteX3" fmla="*/ 3101215 w 6441943"/>
              <a:gd name="connsiteY3" fmla="*/ 5522950 h 5959540"/>
              <a:gd name="connsiteX4" fmla="*/ 3096254 w 6441943"/>
              <a:gd name="connsiteY4" fmla="*/ 5540606 h 5959540"/>
              <a:gd name="connsiteX5" fmla="*/ 3100089 w 6441943"/>
              <a:gd name="connsiteY5" fmla="*/ 5529112 h 5959540"/>
              <a:gd name="connsiteX6" fmla="*/ 3179633 w 6441943"/>
              <a:gd name="connsiteY6" fmla="*/ 5436354 h 5959540"/>
              <a:gd name="connsiteX7" fmla="*/ 3179855 w 6441943"/>
              <a:gd name="connsiteY7" fmla="*/ 5457522 h 5959540"/>
              <a:gd name="connsiteX8" fmla="*/ 3179738 w 6441943"/>
              <a:gd name="connsiteY8" fmla="*/ 5446344 h 5959540"/>
              <a:gd name="connsiteX9" fmla="*/ 3798364 w 6441943"/>
              <a:gd name="connsiteY9" fmla="*/ 5116122 h 5959540"/>
              <a:gd name="connsiteX10" fmla="*/ 3835318 w 6441943"/>
              <a:gd name="connsiteY10" fmla="*/ 5181705 h 5959540"/>
              <a:gd name="connsiteX11" fmla="*/ 3838161 w 6441943"/>
              <a:gd name="connsiteY11" fmla="*/ 5187944 h 5959540"/>
              <a:gd name="connsiteX12" fmla="*/ 3772668 w 6441943"/>
              <a:gd name="connsiteY12" fmla="*/ 5021018 h 5959540"/>
              <a:gd name="connsiteX13" fmla="*/ 3772670 w 6441943"/>
              <a:gd name="connsiteY13" fmla="*/ 5021035 h 5959540"/>
              <a:gd name="connsiteX14" fmla="*/ 3772673 w 6441943"/>
              <a:gd name="connsiteY14" fmla="*/ 5021047 h 5959540"/>
              <a:gd name="connsiteX15" fmla="*/ 3772670 w 6441943"/>
              <a:gd name="connsiteY15" fmla="*/ 5021034 h 5959540"/>
              <a:gd name="connsiteX16" fmla="*/ 3761032 w 6441943"/>
              <a:gd name="connsiteY16" fmla="*/ 4843434 h 5959540"/>
              <a:gd name="connsiteX17" fmla="*/ 3760631 w 6441943"/>
              <a:gd name="connsiteY17" fmla="*/ 4854130 h 5959540"/>
              <a:gd name="connsiteX18" fmla="*/ 3761287 w 6441943"/>
              <a:gd name="connsiteY18" fmla="*/ 4871798 h 5959540"/>
              <a:gd name="connsiteX19" fmla="*/ 3384337 w 6441943"/>
              <a:gd name="connsiteY19" fmla="*/ 3767524 h 5959540"/>
              <a:gd name="connsiteX20" fmla="*/ 3346103 w 6441943"/>
              <a:gd name="connsiteY20" fmla="*/ 3782585 h 5959540"/>
              <a:gd name="connsiteX21" fmla="*/ 3160723 w 6441943"/>
              <a:gd name="connsiteY21" fmla="*/ 3891497 h 5959540"/>
              <a:gd name="connsiteX22" fmla="*/ 2789975 w 6441943"/>
              <a:gd name="connsiteY22" fmla="*/ 4375909 h 5959540"/>
              <a:gd name="connsiteX23" fmla="*/ 2780135 w 6441943"/>
              <a:gd name="connsiteY23" fmla="*/ 4386371 h 5959540"/>
              <a:gd name="connsiteX24" fmla="*/ 2777987 w 6441943"/>
              <a:gd name="connsiteY24" fmla="*/ 4376117 h 5959540"/>
              <a:gd name="connsiteX25" fmla="*/ 2780259 w 6441943"/>
              <a:gd name="connsiteY25" fmla="*/ 4386964 h 5959540"/>
              <a:gd name="connsiteX26" fmla="*/ 2813776 w 6441943"/>
              <a:gd name="connsiteY26" fmla="*/ 4528044 h 5959540"/>
              <a:gd name="connsiteX27" fmla="*/ 2780260 w 6441943"/>
              <a:gd name="connsiteY27" fmla="*/ 4386966 h 5959540"/>
              <a:gd name="connsiteX28" fmla="*/ 2780140 w 6441943"/>
              <a:gd name="connsiteY28" fmla="*/ 4386393 h 5959540"/>
              <a:gd name="connsiteX29" fmla="*/ 2780260 w 6441943"/>
              <a:gd name="connsiteY29" fmla="*/ 4386964 h 5959540"/>
              <a:gd name="connsiteX30" fmla="*/ 2827406 w 6441943"/>
              <a:gd name="connsiteY30" fmla="*/ 4585415 h 5959540"/>
              <a:gd name="connsiteX31" fmla="*/ 2980344 w 6441943"/>
              <a:gd name="connsiteY31" fmla="*/ 4916780 h 5959540"/>
              <a:gd name="connsiteX32" fmla="*/ 3179627 w 6441943"/>
              <a:gd name="connsiteY32" fmla="*/ 5435843 h 5959540"/>
              <a:gd name="connsiteX33" fmla="*/ 3179738 w 6441943"/>
              <a:gd name="connsiteY33" fmla="*/ 5446344 h 5959540"/>
              <a:gd name="connsiteX34" fmla="*/ 3179858 w 6441943"/>
              <a:gd name="connsiteY34" fmla="*/ 5457884 h 5959540"/>
              <a:gd name="connsiteX35" fmla="*/ 3177050 w 6441943"/>
              <a:gd name="connsiteY35" fmla="*/ 5492431 h 5959540"/>
              <a:gd name="connsiteX36" fmla="*/ 2859847 w 6441943"/>
              <a:gd name="connsiteY36" fmla="*/ 5869169 h 5959540"/>
              <a:gd name="connsiteX37" fmla="*/ 2850578 w 6441943"/>
              <a:gd name="connsiteY37" fmla="*/ 5871485 h 5959540"/>
              <a:gd name="connsiteX38" fmla="*/ 2723128 w 6441943"/>
              <a:gd name="connsiteY38" fmla="*/ 5887707 h 5959540"/>
              <a:gd name="connsiteX39" fmla="*/ 2723137 w 6441943"/>
              <a:gd name="connsiteY39" fmla="*/ 5887707 h 5959540"/>
              <a:gd name="connsiteX40" fmla="*/ 2730081 w 6441943"/>
              <a:gd name="connsiteY40" fmla="*/ 5887707 h 5959540"/>
              <a:gd name="connsiteX41" fmla="*/ 3527214 w 6441943"/>
              <a:gd name="connsiteY41" fmla="*/ 5883072 h 5959540"/>
              <a:gd name="connsiteX42" fmla="*/ 3860898 w 6441943"/>
              <a:gd name="connsiteY42" fmla="*/ 5593415 h 5959540"/>
              <a:gd name="connsiteX43" fmla="*/ 3861133 w 6441943"/>
              <a:gd name="connsiteY43" fmla="*/ 5581911 h 5959540"/>
              <a:gd name="connsiteX44" fmla="*/ 3861133 w 6441943"/>
              <a:gd name="connsiteY44" fmla="*/ 5581912 h 5959540"/>
              <a:gd name="connsiteX45" fmla="*/ 3861134 w 6441943"/>
              <a:gd name="connsiteY45" fmla="*/ 5581911 h 5959540"/>
              <a:gd name="connsiteX46" fmla="*/ 3738082 w 6441943"/>
              <a:gd name="connsiteY46" fmla="*/ 5153139 h 5959540"/>
              <a:gd name="connsiteX47" fmla="*/ 3732433 w 6441943"/>
              <a:gd name="connsiteY47" fmla="*/ 5140760 h 5959540"/>
              <a:gd name="connsiteX48" fmla="*/ 3732384 w 6441943"/>
              <a:gd name="connsiteY48" fmla="*/ 5140652 h 5959540"/>
              <a:gd name="connsiteX49" fmla="*/ 3731127 w 6441943"/>
              <a:gd name="connsiteY49" fmla="*/ 5137087 h 5959540"/>
              <a:gd name="connsiteX50" fmla="*/ 3731128 w 6441943"/>
              <a:gd name="connsiteY50" fmla="*/ 5137089 h 5959540"/>
              <a:gd name="connsiteX51" fmla="*/ 3721174 w 6441943"/>
              <a:gd name="connsiteY51" fmla="*/ 5108858 h 5959540"/>
              <a:gd name="connsiteX52" fmla="*/ 3720583 w 6441943"/>
              <a:gd name="connsiteY52" fmla="*/ 5106469 h 5959540"/>
              <a:gd name="connsiteX53" fmla="*/ 3720154 w 6441943"/>
              <a:gd name="connsiteY53" fmla="*/ 5104735 h 5959540"/>
              <a:gd name="connsiteX54" fmla="*/ 3720155 w 6441943"/>
              <a:gd name="connsiteY54" fmla="*/ 5104739 h 5959540"/>
              <a:gd name="connsiteX55" fmla="*/ 3708063 w 6441943"/>
              <a:gd name="connsiteY55" fmla="*/ 5055829 h 5959540"/>
              <a:gd name="connsiteX56" fmla="*/ 3696662 w 6441943"/>
              <a:gd name="connsiteY56" fmla="*/ 4979636 h 5959540"/>
              <a:gd name="connsiteX57" fmla="*/ 3691720 w 6441943"/>
              <a:gd name="connsiteY57" fmla="*/ 4897282 h 5959540"/>
              <a:gd name="connsiteX58" fmla="*/ 3691720 w 6441943"/>
              <a:gd name="connsiteY58" fmla="*/ 4897290 h 5959540"/>
              <a:gd name="connsiteX59" fmla="*/ 3691169 w 6441943"/>
              <a:gd name="connsiteY59" fmla="*/ 4888099 h 5959540"/>
              <a:gd name="connsiteX60" fmla="*/ 3690584 w 6441943"/>
              <a:gd name="connsiteY60" fmla="*/ 4878351 h 5959540"/>
              <a:gd name="connsiteX61" fmla="*/ 3693440 w 6441943"/>
              <a:gd name="connsiteY61" fmla="*/ 4750059 h 5959540"/>
              <a:gd name="connsiteX62" fmla="*/ 3693439 w 6441943"/>
              <a:gd name="connsiteY62" fmla="*/ 4750071 h 5959540"/>
              <a:gd name="connsiteX63" fmla="*/ 3693440 w 6441943"/>
              <a:gd name="connsiteY63" fmla="*/ 4750058 h 5959540"/>
              <a:gd name="connsiteX64" fmla="*/ 3693440 w 6441943"/>
              <a:gd name="connsiteY64" fmla="*/ 4750048 h 5959540"/>
              <a:gd name="connsiteX65" fmla="*/ 3740401 w 6441943"/>
              <a:gd name="connsiteY65" fmla="*/ 4404670 h 5959540"/>
              <a:gd name="connsiteX66" fmla="*/ 3740571 w 6441943"/>
              <a:gd name="connsiteY66" fmla="*/ 4404435 h 5959540"/>
              <a:gd name="connsiteX67" fmla="*/ 3706071 w 6441943"/>
              <a:gd name="connsiteY67" fmla="*/ 4362586 h 5959540"/>
              <a:gd name="connsiteX68" fmla="*/ 3422570 w 6441943"/>
              <a:gd name="connsiteY68" fmla="*/ 3821979 h 5959540"/>
              <a:gd name="connsiteX69" fmla="*/ 3384337 w 6441943"/>
              <a:gd name="connsiteY69" fmla="*/ 3767524 h 5959540"/>
              <a:gd name="connsiteX70" fmla="*/ 2542383 w 6441943"/>
              <a:gd name="connsiteY70" fmla="*/ 3241413 h 5959540"/>
              <a:gd name="connsiteX71" fmla="*/ 2512260 w 6441943"/>
              <a:gd name="connsiteY71" fmla="*/ 3280805 h 5959540"/>
              <a:gd name="connsiteX72" fmla="*/ 2712294 w 6441943"/>
              <a:gd name="connsiteY72" fmla="*/ 4403775 h 5959540"/>
              <a:gd name="connsiteX73" fmla="*/ 2720978 w 6441943"/>
              <a:gd name="connsiteY73" fmla="*/ 4440058 h 5959540"/>
              <a:gd name="connsiteX74" fmla="*/ 2776921 w 6441943"/>
              <a:gd name="connsiteY74" fmla="*/ 4371033 h 5959540"/>
              <a:gd name="connsiteX75" fmla="*/ 2735259 w 6441943"/>
              <a:gd name="connsiteY75" fmla="*/ 4172222 h 5959540"/>
              <a:gd name="connsiteX76" fmla="*/ 2581778 w 6441943"/>
              <a:gd name="connsiteY76" fmla="*/ 3271536 h 5959540"/>
              <a:gd name="connsiteX77" fmla="*/ 2542383 w 6441943"/>
              <a:gd name="connsiteY77" fmla="*/ 3241413 h 5959540"/>
              <a:gd name="connsiteX78" fmla="*/ 2168787 w 6441943"/>
              <a:gd name="connsiteY78" fmla="*/ 3080089 h 5959540"/>
              <a:gd name="connsiteX79" fmla="*/ 2101741 w 6441943"/>
              <a:gd name="connsiteY79" fmla="*/ 3124488 h 5959540"/>
              <a:gd name="connsiteX80" fmla="*/ 1992831 w 6441943"/>
              <a:gd name="connsiteY80" fmla="*/ 3386337 h 5959540"/>
              <a:gd name="connsiteX81" fmla="*/ 1819037 w 6441943"/>
              <a:gd name="connsiteY81" fmla="*/ 3520738 h 5959540"/>
              <a:gd name="connsiteX82" fmla="*/ 1814402 w 6441943"/>
              <a:gd name="connsiteY82" fmla="*/ 3652819 h 5959540"/>
              <a:gd name="connsiteX83" fmla="*/ 1888554 w 6441943"/>
              <a:gd name="connsiteY83" fmla="*/ 3669041 h 5959540"/>
              <a:gd name="connsiteX84" fmla="*/ 1939533 w 6441943"/>
              <a:gd name="connsiteY84" fmla="*/ 3722337 h 5959540"/>
              <a:gd name="connsiteX85" fmla="*/ 2009051 w 6441943"/>
              <a:gd name="connsiteY85" fmla="*/ 3710752 h 5959540"/>
              <a:gd name="connsiteX86" fmla="*/ 2108693 w 6441943"/>
              <a:gd name="connsiteY86" fmla="*/ 3622696 h 5959540"/>
              <a:gd name="connsiteX87" fmla="*/ 2166623 w 6441943"/>
              <a:gd name="connsiteY87" fmla="*/ 3564764 h 5959540"/>
              <a:gd name="connsiteX88" fmla="*/ 2217603 w 6441943"/>
              <a:gd name="connsiteY88" fmla="*/ 3476709 h 5959540"/>
              <a:gd name="connsiteX89" fmla="*/ 2419204 w 6441943"/>
              <a:gd name="connsiteY89" fmla="*/ 3326089 h 5959540"/>
              <a:gd name="connsiteX90" fmla="*/ 2210652 w 6441943"/>
              <a:gd name="connsiteY90" fmla="*/ 3112903 h 5959540"/>
              <a:gd name="connsiteX91" fmla="*/ 2168787 w 6441943"/>
              <a:gd name="connsiteY91" fmla="*/ 3080089 h 5959540"/>
              <a:gd name="connsiteX92" fmla="*/ 4736448 w 6441943"/>
              <a:gd name="connsiteY92" fmla="*/ 2146033 h 5959540"/>
              <a:gd name="connsiteX93" fmla="*/ 4759619 w 6441943"/>
              <a:gd name="connsiteY93" fmla="*/ 2155880 h 5959540"/>
              <a:gd name="connsiteX94" fmla="*/ 4766572 w 6441943"/>
              <a:gd name="connsiteY94" fmla="*/ 2255523 h 5959540"/>
              <a:gd name="connsiteX95" fmla="*/ 4422563 w 6441943"/>
              <a:gd name="connsiteY95" fmla="*/ 2763414 h 5959540"/>
              <a:gd name="connsiteX96" fmla="*/ 4399870 w 6441943"/>
              <a:gd name="connsiteY96" fmla="*/ 2748805 h 5959540"/>
              <a:gd name="connsiteX97" fmla="*/ 4361056 w 6441943"/>
              <a:gd name="connsiteY97" fmla="*/ 2693480 h 5959540"/>
              <a:gd name="connsiteX98" fmla="*/ 4298489 w 6441943"/>
              <a:gd name="connsiteY98" fmla="*/ 2605425 h 5959540"/>
              <a:gd name="connsiteX99" fmla="*/ 4236902 w 6441943"/>
              <a:gd name="connsiteY99" fmla="*/ 2622045 h 5959540"/>
              <a:gd name="connsiteX100" fmla="*/ 4205003 w 6441943"/>
              <a:gd name="connsiteY100" fmla="*/ 2639946 h 5959540"/>
              <a:gd name="connsiteX101" fmla="*/ 4213619 w 6441943"/>
              <a:gd name="connsiteY101" fmla="*/ 2615853 h 5959540"/>
              <a:gd name="connsiteX102" fmla="*/ 4233606 w 6441943"/>
              <a:gd name="connsiteY102" fmla="*/ 2591522 h 5959540"/>
              <a:gd name="connsiteX103" fmla="*/ 4678517 w 6441943"/>
              <a:gd name="connsiteY103" fmla="*/ 2167467 h 5959540"/>
              <a:gd name="connsiteX104" fmla="*/ 4736448 w 6441943"/>
              <a:gd name="connsiteY104" fmla="*/ 2146033 h 5959540"/>
              <a:gd name="connsiteX105" fmla="*/ 2679023 w 6441943"/>
              <a:gd name="connsiteY105" fmla="*/ 1316748 h 5959540"/>
              <a:gd name="connsiteX106" fmla="*/ 2660196 w 6441943"/>
              <a:gd name="connsiteY106" fmla="*/ 1335577 h 5959540"/>
              <a:gd name="connsiteX107" fmla="*/ 2599948 w 6441943"/>
              <a:gd name="connsiteY107" fmla="*/ 1592789 h 5959540"/>
              <a:gd name="connsiteX108" fmla="*/ 2727395 w 6441943"/>
              <a:gd name="connsiteY108" fmla="*/ 1942694 h 5959540"/>
              <a:gd name="connsiteX109" fmla="*/ 2796913 w 6441943"/>
              <a:gd name="connsiteY109" fmla="*/ 2220763 h 5959540"/>
              <a:gd name="connsiteX110" fmla="*/ 2831673 w 6441943"/>
              <a:gd name="connsiteY110" fmla="*/ 2255521 h 5959540"/>
              <a:gd name="connsiteX111" fmla="*/ 2866430 w 6441943"/>
              <a:gd name="connsiteY111" fmla="*/ 2223079 h 5959540"/>
              <a:gd name="connsiteX112" fmla="*/ 2787644 w 6441943"/>
              <a:gd name="connsiteY112" fmla="*/ 1905618 h 5959540"/>
              <a:gd name="connsiteX113" fmla="*/ 2669465 w 6441943"/>
              <a:gd name="connsiteY113" fmla="*/ 1588155 h 5959540"/>
              <a:gd name="connsiteX114" fmla="*/ 2725077 w 6441943"/>
              <a:gd name="connsiteY114" fmla="*/ 1363383 h 5959540"/>
              <a:gd name="connsiteX115" fmla="*/ 2706541 w 6441943"/>
              <a:gd name="connsiteY115" fmla="*/ 1317039 h 5959540"/>
              <a:gd name="connsiteX116" fmla="*/ 2679023 w 6441943"/>
              <a:gd name="connsiteY116" fmla="*/ 1316748 h 5959540"/>
              <a:gd name="connsiteX117" fmla="*/ 3661900 w 6441943"/>
              <a:gd name="connsiteY117" fmla="*/ 43514 h 5959540"/>
              <a:gd name="connsiteX118" fmla="*/ 3700637 w 6441943"/>
              <a:gd name="connsiteY118" fmla="*/ 51823 h 5959540"/>
              <a:gd name="connsiteX119" fmla="*/ 3967122 w 6441943"/>
              <a:gd name="connsiteY119" fmla="*/ 290498 h 5959540"/>
              <a:gd name="connsiteX120" fmla="*/ 3955534 w 6441943"/>
              <a:gd name="connsiteY120" fmla="*/ 436486 h 5959540"/>
              <a:gd name="connsiteX121" fmla="*/ 3917409 w 6441943"/>
              <a:gd name="connsiteY121" fmla="*/ 423225 h 5959540"/>
              <a:gd name="connsiteX122" fmla="*/ 3915737 w 6441943"/>
              <a:gd name="connsiteY122" fmla="*/ 421250 h 5959540"/>
              <a:gd name="connsiteX123" fmla="*/ 3559208 w 6441943"/>
              <a:gd name="connsiteY123" fmla="*/ 129965 h 5959540"/>
              <a:gd name="connsiteX124" fmla="*/ 3496142 w 6441943"/>
              <a:gd name="connsiteY124" fmla="*/ 100266 h 5959540"/>
              <a:gd name="connsiteX125" fmla="*/ 3547157 w 6441943"/>
              <a:gd name="connsiteY125" fmla="*/ 71375 h 5959540"/>
              <a:gd name="connsiteX126" fmla="*/ 3661900 w 6441943"/>
              <a:gd name="connsiteY126" fmla="*/ 43514 h 5959540"/>
              <a:gd name="connsiteX127" fmla="*/ 3052075 w 6441943"/>
              <a:gd name="connsiteY127" fmla="*/ 570 h 5959540"/>
              <a:gd name="connsiteX128" fmla="*/ 3058764 w 6441943"/>
              <a:gd name="connsiteY128" fmla="*/ 841 h 5959540"/>
              <a:gd name="connsiteX129" fmla="*/ 3410334 w 6441943"/>
              <a:gd name="connsiteY129" fmla="*/ 59859 h 5959540"/>
              <a:gd name="connsiteX130" fmla="*/ 3496142 w 6441943"/>
              <a:gd name="connsiteY130" fmla="*/ 100266 h 5959540"/>
              <a:gd name="connsiteX131" fmla="*/ 3492399 w 6441943"/>
              <a:gd name="connsiteY131" fmla="*/ 102386 h 5959540"/>
              <a:gd name="connsiteX132" fmla="*/ 3429521 w 6441943"/>
              <a:gd name="connsiteY132" fmla="*/ 149148 h 5959540"/>
              <a:gd name="connsiteX133" fmla="*/ 3290487 w 6441943"/>
              <a:gd name="connsiteY133" fmla="*/ 283548 h 5959540"/>
              <a:gd name="connsiteX134" fmla="*/ 3306706 w 6441943"/>
              <a:gd name="connsiteY134" fmla="*/ 325258 h 5959540"/>
              <a:gd name="connsiteX135" fmla="*/ 3302072 w 6441943"/>
              <a:gd name="connsiteY135" fmla="*/ 366969 h 5959540"/>
              <a:gd name="connsiteX136" fmla="*/ 3248776 w 6441943"/>
              <a:gd name="connsiteY136" fmla="*/ 441121 h 5959540"/>
              <a:gd name="connsiteX137" fmla="*/ 3202431 w 6441943"/>
              <a:gd name="connsiteY137" fmla="*/ 448071 h 5959540"/>
              <a:gd name="connsiteX138" fmla="*/ 3163037 w 6441943"/>
              <a:gd name="connsiteY138" fmla="*/ 420264 h 5959540"/>
              <a:gd name="connsiteX139" fmla="*/ 3112058 w 6441943"/>
              <a:gd name="connsiteY139" fmla="*/ 431852 h 5959540"/>
              <a:gd name="connsiteX140" fmla="*/ 3024002 w 6441943"/>
              <a:gd name="connsiteY140" fmla="*/ 554664 h 5959540"/>
              <a:gd name="connsiteX141" fmla="*/ 2961438 w 6441943"/>
              <a:gd name="connsiteY141" fmla="*/ 594059 h 5959540"/>
              <a:gd name="connsiteX142" fmla="*/ 2609215 w 6441943"/>
              <a:gd name="connsiteY142" fmla="*/ 992625 h 5959540"/>
              <a:gd name="connsiteX143" fmla="*/ 2928997 w 6441943"/>
              <a:gd name="connsiteY143" fmla="*/ 1321673 h 5959540"/>
              <a:gd name="connsiteX144" fmla="*/ 3315975 w 6441943"/>
              <a:gd name="connsiteY144" fmla="*/ 992625 h 5959540"/>
              <a:gd name="connsiteX145" fmla="*/ 3253411 w 6441943"/>
              <a:gd name="connsiteY145" fmla="*/ 749313 h 5959540"/>
              <a:gd name="connsiteX146" fmla="*/ 3248776 w 6441943"/>
              <a:gd name="connsiteY146" fmla="*/ 698333 h 5959540"/>
              <a:gd name="connsiteX147" fmla="*/ 3334513 w 6441943"/>
              <a:gd name="connsiteY147" fmla="*/ 605644 h 5959540"/>
              <a:gd name="connsiteX148" fmla="*/ 3334513 w 6441943"/>
              <a:gd name="connsiteY148" fmla="*/ 559299 h 5959540"/>
              <a:gd name="connsiteX149" fmla="*/ 3304390 w 6441943"/>
              <a:gd name="connsiteY149" fmla="*/ 519907 h 5959540"/>
              <a:gd name="connsiteX150" fmla="*/ 3373907 w 6441943"/>
              <a:gd name="connsiteY150" fmla="*/ 434168 h 5959540"/>
              <a:gd name="connsiteX151" fmla="*/ 3415618 w 6441943"/>
              <a:gd name="connsiteY151" fmla="*/ 415630 h 5959540"/>
              <a:gd name="connsiteX152" fmla="*/ 3457328 w 6441943"/>
              <a:gd name="connsiteY152" fmla="*/ 445755 h 5959540"/>
              <a:gd name="connsiteX153" fmla="*/ 3508307 w 6441943"/>
              <a:gd name="connsiteY153" fmla="*/ 417948 h 5959540"/>
              <a:gd name="connsiteX154" fmla="*/ 3744666 w 6441943"/>
              <a:gd name="connsiteY154" fmla="*/ 271960 h 5959540"/>
              <a:gd name="connsiteX155" fmla="*/ 3902239 w 6441943"/>
              <a:gd name="connsiteY155" fmla="*/ 417948 h 5959540"/>
              <a:gd name="connsiteX156" fmla="*/ 3917409 w 6441943"/>
              <a:gd name="connsiteY156" fmla="*/ 423225 h 5959540"/>
              <a:gd name="connsiteX157" fmla="*/ 3928155 w 6441943"/>
              <a:gd name="connsiteY157" fmla="*/ 435919 h 5959540"/>
              <a:gd name="connsiteX158" fmla="*/ 3932365 w 6441943"/>
              <a:gd name="connsiteY158" fmla="*/ 441118 h 5959540"/>
              <a:gd name="connsiteX159" fmla="*/ 4226656 w 6441943"/>
              <a:gd name="connsiteY159" fmla="*/ 772485 h 5959540"/>
              <a:gd name="connsiteX160" fmla="*/ 4307758 w 6441943"/>
              <a:gd name="connsiteY160" fmla="*/ 1043602 h 5959540"/>
              <a:gd name="connsiteX161" fmla="*/ 4284586 w 6441943"/>
              <a:gd name="connsiteY161" fmla="*/ 1326305 h 5959540"/>
              <a:gd name="connsiteX162" fmla="*/ 4238241 w 6441943"/>
              <a:gd name="connsiteY162" fmla="*/ 1133975 h 5959540"/>
              <a:gd name="connsiteX163" fmla="*/ 4164089 w 6441943"/>
              <a:gd name="connsiteY163" fmla="*/ 1326305 h 5959540"/>
              <a:gd name="connsiteX164" fmla="*/ 4113110 w 6441943"/>
              <a:gd name="connsiteY164" fmla="*/ 1226665 h 5959540"/>
              <a:gd name="connsiteX165" fmla="*/ 4055180 w 6441943"/>
              <a:gd name="connsiteY165" fmla="*/ 1388872 h 5959540"/>
              <a:gd name="connsiteX166" fmla="*/ 4038958 w 6441943"/>
              <a:gd name="connsiteY166" fmla="*/ 1300817 h 5959540"/>
              <a:gd name="connsiteX167" fmla="*/ 3779426 w 6441943"/>
              <a:gd name="connsiteY167" fmla="*/ 1574252 h 5959540"/>
              <a:gd name="connsiteX168" fmla="*/ 3682102 w 6441943"/>
              <a:gd name="connsiteY168" fmla="*/ 1655354 h 5959540"/>
              <a:gd name="connsiteX169" fmla="*/ 3665882 w 6441943"/>
              <a:gd name="connsiteY169" fmla="*/ 1921839 h 5959540"/>
              <a:gd name="connsiteX170" fmla="*/ 3626488 w 6441943"/>
              <a:gd name="connsiteY170" fmla="*/ 1991356 h 5959540"/>
              <a:gd name="connsiteX171" fmla="*/ 3515260 w 6441943"/>
              <a:gd name="connsiteY171" fmla="*/ 2002941 h 5959540"/>
              <a:gd name="connsiteX172" fmla="*/ 3487453 w 6441943"/>
              <a:gd name="connsiteY172" fmla="*/ 2077093 h 5959540"/>
              <a:gd name="connsiteX173" fmla="*/ 3417936 w 6441943"/>
              <a:gd name="connsiteY173" fmla="*/ 2088680 h 5959540"/>
              <a:gd name="connsiteX174" fmla="*/ 3387813 w 6441943"/>
              <a:gd name="connsiteY174" fmla="*/ 2146610 h 5959540"/>
              <a:gd name="connsiteX175" fmla="*/ 3306708 w 6441943"/>
              <a:gd name="connsiteY175" fmla="*/ 2141976 h 5959540"/>
              <a:gd name="connsiteX176" fmla="*/ 3288170 w 6441943"/>
              <a:gd name="connsiteY176" fmla="*/ 2211493 h 5959540"/>
              <a:gd name="connsiteX177" fmla="*/ 3144501 w 6441943"/>
              <a:gd name="connsiteY177" fmla="*/ 2223080 h 5959540"/>
              <a:gd name="connsiteX178" fmla="*/ 3051811 w 6441943"/>
              <a:gd name="connsiteY178" fmla="*/ 2169783 h 5959540"/>
              <a:gd name="connsiteX179" fmla="*/ 2959121 w 6441943"/>
              <a:gd name="connsiteY179" fmla="*/ 2313452 h 5959540"/>
              <a:gd name="connsiteX180" fmla="*/ 3040226 w 6441943"/>
              <a:gd name="connsiteY180" fmla="*/ 2445536 h 5959540"/>
              <a:gd name="connsiteX181" fmla="*/ 3241825 w 6441943"/>
              <a:gd name="connsiteY181" fmla="*/ 2614694 h 5959540"/>
              <a:gd name="connsiteX182" fmla="*/ 3276585 w 6441943"/>
              <a:gd name="connsiteY182" fmla="*/ 2656404 h 5959540"/>
              <a:gd name="connsiteX183" fmla="*/ 3531482 w 6441943"/>
              <a:gd name="connsiteY183" fmla="*/ 2563714 h 5959540"/>
              <a:gd name="connsiteX184" fmla="*/ 3967124 w 6441943"/>
              <a:gd name="connsiteY184" fmla="*/ 2869591 h 5959540"/>
              <a:gd name="connsiteX185" fmla="*/ 4006516 w 6441943"/>
              <a:gd name="connsiteY185" fmla="*/ 2869591 h 5959540"/>
              <a:gd name="connsiteX186" fmla="*/ 4175677 w 6441943"/>
              <a:gd name="connsiteY186" fmla="*/ 2656404 h 5959540"/>
              <a:gd name="connsiteX187" fmla="*/ 4205003 w 6441943"/>
              <a:gd name="connsiteY187" fmla="*/ 2639946 h 5959540"/>
              <a:gd name="connsiteX188" fmla="*/ 4201345 w 6441943"/>
              <a:gd name="connsiteY188" fmla="*/ 2650177 h 5959540"/>
              <a:gd name="connsiteX189" fmla="*/ 4198846 w 6441943"/>
              <a:gd name="connsiteY189" fmla="*/ 2702749 h 5959540"/>
              <a:gd name="connsiteX190" fmla="*/ 4187261 w 6441943"/>
              <a:gd name="connsiteY190" fmla="*/ 2848737 h 5959540"/>
              <a:gd name="connsiteX191" fmla="*/ 4082983 w 6441943"/>
              <a:gd name="connsiteY191" fmla="*/ 2969234 h 5959540"/>
              <a:gd name="connsiteX192" fmla="*/ 4078349 w 6441943"/>
              <a:gd name="connsiteY192" fmla="*/ 3092046 h 5959540"/>
              <a:gd name="connsiteX193" fmla="*/ 4117743 w 6441943"/>
              <a:gd name="connsiteY193" fmla="*/ 3138391 h 5959540"/>
              <a:gd name="connsiteX194" fmla="*/ 4226653 w 6441943"/>
              <a:gd name="connsiteY194" fmla="*/ 3052654 h 5959540"/>
              <a:gd name="connsiteX195" fmla="*/ 4422563 w 6441943"/>
              <a:gd name="connsiteY195" fmla="*/ 2763414 h 5959540"/>
              <a:gd name="connsiteX196" fmla="*/ 4428835 w 6441943"/>
              <a:gd name="connsiteY196" fmla="*/ 2767452 h 5959540"/>
              <a:gd name="connsiteX197" fmla="*/ 4442159 w 6441943"/>
              <a:gd name="connsiteY197" fmla="*/ 2774585 h 5959540"/>
              <a:gd name="connsiteX198" fmla="*/ 4446793 w 6441943"/>
              <a:gd name="connsiteY198" fmla="*/ 2874225 h 5959540"/>
              <a:gd name="connsiteX199" fmla="*/ 4463015 w 6441943"/>
              <a:gd name="connsiteY199" fmla="*/ 2950695 h 5959540"/>
              <a:gd name="connsiteX200" fmla="*/ 4493138 w 6441943"/>
              <a:gd name="connsiteY200" fmla="*/ 3036432 h 5959540"/>
              <a:gd name="connsiteX201" fmla="*/ 4428255 w 6441943"/>
              <a:gd name="connsiteY201" fmla="*/ 3145344 h 5959540"/>
              <a:gd name="connsiteX202" fmla="*/ 4312393 w 6441943"/>
              <a:gd name="connsiteY202" fmla="*/ 3307551 h 5959540"/>
              <a:gd name="connsiteX203" fmla="*/ 4887070 w 6441943"/>
              <a:gd name="connsiteY203" fmla="*/ 3949429 h 5959540"/>
              <a:gd name="connsiteX204" fmla="*/ 4914877 w 6441943"/>
              <a:gd name="connsiteY204" fmla="*/ 4141759 h 5959540"/>
              <a:gd name="connsiteX205" fmla="*/ 4845359 w 6441943"/>
              <a:gd name="connsiteY205" fmla="*/ 4598258 h 5959540"/>
              <a:gd name="connsiteX206" fmla="*/ 5095622 w 6441943"/>
              <a:gd name="connsiteY206" fmla="*/ 4938892 h 5959540"/>
              <a:gd name="connsiteX207" fmla="*/ 5230022 w 6441943"/>
              <a:gd name="connsiteY207" fmla="*/ 4874009 h 5959540"/>
              <a:gd name="connsiteX208" fmla="*/ 5408451 w 6441943"/>
              <a:gd name="connsiteY208" fmla="*/ 4890228 h 5959540"/>
              <a:gd name="connsiteX209" fmla="*/ 5658714 w 6441943"/>
              <a:gd name="connsiteY209" fmla="*/ 4836933 h 5959540"/>
              <a:gd name="connsiteX210" fmla="*/ 5793114 w 6441943"/>
              <a:gd name="connsiteY210" fmla="*/ 4853155 h 5959540"/>
              <a:gd name="connsiteX211" fmla="*/ 5742135 w 6441943"/>
              <a:gd name="connsiteY211" fmla="*/ 4992190 h 5959540"/>
              <a:gd name="connsiteX212" fmla="*/ 5943734 w 6441943"/>
              <a:gd name="connsiteY212" fmla="*/ 4938892 h 5959540"/>
              <a:gd name="connsiteX213" fmla="*/ 6249610 w 6441943"/>
              <a:gd name="connsiteY213" fmla="*/ 4834614 h 5959540"/>
              <a:gd name="connsiteX214" fmla="*/ 6358521 w 6441943"/>
              <a:gd name="connsiteY214" fmla="*/ 4920354 h 5959540"/>
              <a:gd name="connsiteX215" fmla="*/ 6377059 w 6441943"/>
              <a:gd name="connsiteY215" fmla="*/ 4927304 h 5959540"/>
              <a:gd name="connsiteX216" fmla="*/ 6388645 w 6441943"/>
              <a:gd name="connsiteY216" fmla="*/ 4943526 h 5959540"/>
              <a:gd name="connsiteX217" fmla="*/ 6381694 w 6441943"/>
              <a:gd name="connsiteY217" fmla="*/ 4982918 h 5959540"/>
              <a:gd name="connsiteX218" fmla="*/ 6416451 w 6441943"/>
              <a:gd name="connsiteY218" fmla="*/ 5001456 h 5959540"/>
              <a:gd name="connsiteX219" fmla="*/ 6428039 w 6441943"/>
              <a:gd name="connsiteY219" fmla="*/ 5019994 h 5959540"/>
              <a:gd name="connsiteX220" fmla="*/ 6416451 w 6441943"/>
              <a:gd name="connsiteY220" fmla="*/ 5077926 h 5959540"/>
              <a:gd name="connsiteX221" fmla="*/ 6428039 w 6441943"/>
              <a:gd name="connsiteY221" fmla="*/ 5105733 h 5959540"/>
              <a:gd name="connsiteX222" fmla="*/ 6441943 w 6441943"/>
              <a:gd name="connsiteY222" fmla="*/ 5168298 h 5959540"/>
              <a:gd name="connsiteX223" fmla="*/ 6423405 w 6441943"/>
              <a:gd name="connsiteY223" fmla="*/ 5198423 h 5959540"/>
              <a:gd name="connsiteX224" fmla="*/ 6423405 w 6441943"/>
              <a:gd name="connsiteY224" fmla="*/ 5240133 h 5959540"/>
              <a:gd name="connsiteX225" fmla="*/ 6381694 w 6441943"/>
              <a:gd name="connsiteY225" fmla="*/ 5267940 h 5959540"/>
              <a:gd name="connsiteX226" fmla="*/ 6177777 w 6441943"/>
              <a:gd name="connsiteY226" fmla="*/ 5402341 h 5959540"/>
              <a:gd name="connsiteX227" fmla="*/ 5906658 w 6441943"/>
              <a:gd name="connsiteY227" fmla="*/ 5536741 h 5959540"/>
              <a:gd name="connsiteX228" fmla="*/ 5408451 w 6441943"/>
              <a:gd name="connsiteY228" fmla="*/ 5733708 h 5959540"/>
              <a:gd name="connsiteX229" fmla="*/ 5079402 w 6441943"/>
              <a:gd name="connsiteY229" fmla="*/ 5895915 h 5959540"/>
              <a:gd name="connsiteX230" fmla="*/ 4870850 w 6441943"/>
              <a:gd name="connsiteY230" fmla="*/ 5694314 h 5959540"/>
              <a:gd name="connsiteX231" fmla="*/ 4748035 w 6441943"/>
              <a:gd name="connsiteY231" fmla="*/ 5620162 h 5959540"/>
              <a:gd name="connsiteX232" fmla="*/ 4666933 w 6441943"/>
              <a:gd name="connsiteY232" fmla="*/ 5701264 h 5959540"/>
              <a:gd name="connsiteX233" fmla="*/ 4372641 w 6441943"/>
              <a:gd name="connsiteY233" fmla="*/ 5752243 h 5959540"/>
              <a:gd name="connsiteX234" fmla="*/ 4284586 w 6441943"/>
              <a:gd name="connsiteY234" fmla="*/ 5381484 h 5959540"/>
              <a:gd name="connsiteX235" fmla="*/ 3913827 w 6441943"/>
              <a:gd name="connsiteY235" fmla="*/ 4582036 h 5959540"/>
              <a:gd name="connsiteX236" fmla="*/ 3803568 w 6441943"/>
              <a:gd name="connsiteY236" fmla="*/ 4480852 h 5959540"/>
              <a:gd name="connsiteX237" fmla="*/ 3800007 w 6441943"/>
              <a:gd name="connsiteY237" fmla="*/ 4476532 h 5959540"/>
              <a:gd name="connsiteX238" fmla="*/ 3780527 w 6441943"/>
              <a:gd name="connsiteY238" fmla="*/ 4590443 h 5959540"/>
              <a:gd name="connsiteX239" fmla="*/ 3780525 w 6441943"/>
              <a:gd name="connsiteY239" fmla="*/ 4590467 h 5959540"/>
              <a:gd name="connsiteX240" fmla="*/ 3765094 w 6441943"/>
              <a:gd name="connsiteY240" fmla="*/ 4735131 h 5959540"/>
              <a:gd name="connsiteX241" fmla="*/ 3765092 w 6441943"/>
              <a:gd name="connsiteY241" fmla="*/ 4735183 h 5959540"/>
              <a:gd name="connsiteX242" fmla="*/ 3765094 w 6441943"/>
              <a:gd name="connsiteY242" fmla="*/ 4735132 h 5959540"/>
              <a:gd name="connsiteX243" fmla="*/ 3765902 w 6441943"/>
              <a:gd name="connsiteY243" fmla="*/ 4727558 h 5959540"/>
              <a:gd name="connsiteX244" fmla="*/ 3763880 w 6441943"/>
              <a:gd name="connsiteY244" fmla="*/ 4767502 h 5959540"/>
              <a:gd name="connsiteX245" fmla="*/ 3761087 w 6441943"/>
              <a:gd name="connsiteY245" fmla="*/ 4841968 h 5959540"/>
              <a:gd name="connsiteX246" fmla="*/ 3761604 w 6441943"/>
              <a:gd name="connsiteY246" fmla="*/ 4880319 h 5959540"/>
              <a:gd name="connsiteX247" fmla="*/ 3764152 w 6441943"/>
              <a:gd name="connsiteY247" fmla="*/ 4948933 h 5959540"/>
              <a:gd name="connsiteX248" fmla="*/ 3765139 w 6441943"/>
              <a:gd name="connsiteY248" fmla="*/ 4957284 h 5959540"/>
              <a:gd name="connsiteX249" fmla="*/ 3763636 w 6441943"/>
              <a:gd name="connsiteY249" fmla="*/ 4934981 h 5959540"/>
              <a:gd name="connsiteX250" fmla="*/ 3766230 w 6441943"/>
              <a:gd name="connsiteY250" fmla="*/ 4966518 h 5959540"/>
              <a:gd name="connsiteX251" fmla="*/ 3771090 w 6441943"/>
              <a:gd name="connsiteY251" fmla="*/ 5007656 h 5959540"/>
              <a:gd name="connsiteX252" fmla="*/ 3774769 w 6441943"/>
              <a:gd name="connsiteY252" fmla="*/ 5031180 h 5959540"/>
              <a:gd name="connsiteX253" fmla="*/ 3781007 w 6441943"/>
              <a:gd name="connsiteY253" fmla="*/ 5061338 h 5959540"/>
              <a:gd name="connsiteX254" fmla="*/ 3784037 w 6441943"/>
              <a:gd name="connsiteY254" fmla="*/ 5074110 h 5959540"/>
              <a:gd name="connsiteX255" fmla="*/ 3782356 w 6441943"/>
              <a:gd name="connsiteY255" fmla="*/ 5067859 h 5959540"/>
              <a:gd name="connsiteX256" fmla="*/ 3783197 w 6441943"/>
              <a:gd name="connsiteY256" fmla="*/ 5071928 h 5959540"/>
              <a:gd name="connsiteX257" fmla="*/ 3790925 w 6441943"/>
              <a:gd name="connsiteY257" fmla="*/ 5097158 h 5959540"/>
              <a:gd name="connsiteX258" fmla="*/ 3792279 w 6441943"/>
              <a:gd name="connsiteY258" fmla="*/ 5101288 h 5959540"/>
              <a:gd name="connsiteX259" fmla="*/ 3791572 w 6441943"/>
              <a:gd name="connsiteY259" fmla="*/ 5099273 h 5959540"/>
              <a:gd name="connsiteX260" fmla="*/ 3792746 w 6441943"/>
              <a:gd name="connsiteY260" fmla="*/ 5103106 h 5959540"/>
              <a:gd name="connsiteX261" fmla="*/ 3798331 w 6441943"/>
              <a:gd name="connsiteY261" fmla="*/ 5116063 h 5959540"/>
              <a:gd name="connsiteX262" fmla="*/ 3798364 w 6441943"/>
              <a:gd name="connsiteY262" fmla="*/ 5116122 h 5959540"/>
              <a:gd name="connsiteX263" fmla="*/ 3798347 w 6441943"/>
              <a:gd name="connsiteY263" fmla="*/ 5116093 h 5959540"/>
              <a:gd name="connsiteX264" fmla="*/ 3841530 w 6441943"/>
              <a:gd name="connsiteY264" fmla="*/ 5195336 h 5959540"/>
              <a:gd name="connsiteX265" fmla="*/ 3838161 w 6441943"/>
              <a:gd name="connsiteY265" fmla="*/ 5187944 h 5959540"/>
              <a:gd name="connsiteX266" fmla="*/ 3840723 w 6441943"/>
              <a:gd name="connsiteY266" fmla="*/ 5192568 h 5959540"/>
              <a:gd name="connsiteX267" fmla="*/ 3843401 w 6441943"/>
              <a:gd name="connsiteY267" fmla="*/ 5198769 h 5959540"/>
              <a:gd name="connsiteX268" fmla="*/ 3845921 w 6441943"/>
              <a:gd name="connsiteY268" fmla="*/ 5203395 h 5959540"/>
              <a:gd name="connsiteX269" fmla="*/ 3852185 w 6441943"/>
              <a:gd name="connsiteY269" fmla="*/ 5218716 h 5959540"/>
              <a:gd name="connsiteX270" fmla="*/ 3864731 w 6441943"/>
              <a:gd name="connsiteY270" fmla="*/ 5246247 h 5959540"/>
              <a:gd name="connsiteX271" fmla="*/ 3867285 w 6441943"/>
              <a:gd name="connsiteY271" fmla="*/ 5254086 h 5959540"/>
              <a:gd name="connsiteX272" fmla="*/ 3855237 w 6441943"/>
              <a:gd name="connsiteY272" fmla="*/ 5226182 h 5959540"/>
              <a:gd name="connsiteX273" fmla="*/ 3869801 w 6441943"/>
              <a:gd name="connsiteY273" fmla="*/ 5261806 h 5959540"/>
              <a:gd name="connsiteX274" fmla="*/ 3867285 w 6441943"/>
              <a:gd name="connsiteY274" fmla="*/ 5254086 h 5959540"/>
              <a:gd name="connsiteX275" fmla="*/ 3873002 w 6441943"/>
              <a:gd name="connsiteY275" fmla="*/ 5267325 h 5959540"/>
              <a:gd name="connsiteX276" fmla="*/ 3876971 w 6441943"/>
              <a:gd name="connsiteY276" fmla="*/ 5279345 h 5959540"/>
              <a:gd name="connsiteX277" fmla="*/ 3880558 w 6441943"/>
              <a:gd name="connsiteY277" fmla="*/ 5288119 h 5959540"/>
              <a:gd name="connsiteX278" fmla="*/ 3887016 w 6441943"/>
              <a:gd name="connsiteY278" fmla="*/ 5309765 h 5959540"/>
              <a:gd name="connsiteX279" fmla="*/ 3896534 w 6441943"/>
              <a:gd name="connsiteY279" fmla="*/ 5338590 h 5959540"/>
              <a:gd name="connsiteX280" fmla="*/ 3900713 w 6441943"/>
              <a:gd name="connsiteY280" fmla="*/ 5355679 h 5959540"/>
              <a:gd name="connsiteX281" fmla="*/ 3904278 w 6441943"/>
              <a:gd name="connsiteY281" fmla="*/ 5367630 h 5959540"/>
              <a:gd name="connsiteX282" fmla="*/ 3907819 w 6441943"/>
              <a:gd name="connsiteY282" fmla="*/ 5384732 h 5959540"/>
              <a:gd name="connsiteX283" fmla="*/ 3912682 w 6441943"/>
              <a:gd name="connsiteY283" fmla="*/ 5404615 h 5959540"/>
              <a:gd name="connsiteX284" fmla="*/ 3916297 w 6441943"/>
              <a:gd name="connsiteY284" fmla="*/ 5425687 h 5959540"/>
              <a:gd name="connsiteX285" fmla="*/ 3919119 w 6441943"/>
              <a:gd name="connsiteY285" fmla="*/ 5439319 h 5959540"/>
              <a:gd name="connsiteX286" fmla="*/ 3920656 w 6441943"/>
              <a:gd name="connsiteY286" fmla="*/ 5451099 h 5959540"/>
              <a:gd name="connsiteX287" fmla="*/ 3922811 w 6441943"/>
              <a:gd name="connsiteY287" fmla="*/ 5463655 h 5959540"/>
              <a:gd name="connsiteX288" fmla="*/ 3923396 w 6441943"/>
              <a:gd name="connsiteY288" fmla="*/ 5469029 h 5959540"/>
              <a:gd name="connsiteX289" fmla="*/ 3922100 w 6441943"/>
              <a:gd name="connsiteY289" fmla="*/ 5462160 h 5959540"/>
              <a:gd name="connsiteX290" fmla="*/ 3925391 w 6441943"/>
              <a:gd name="connsiteY290" fmla="*/ 5487370 h 5959540"/>
              <a:gd name="connsiteX291" fmla="*/ 3923396 w 6441943"/>
              <a:gd name="connsiteY291" fmla="*/ 5469029 h 5959540"/>
              <a:gd name="connsiteX292" fmla="*/ 3923846 w 6441943"/>
              <a:gd name="connsiteY292" fmla="*/ 5471418 h 5959540"/>
              <a:gd name="connsiteX293" fmla="*/ 3925984 w 6441943"/>
              <a:gd name="connsiteY293" fmla="*/ 5491912 h 5959540"/>
              <a:gd name="connsiteX294" fmla="*/ 3927116 w 6441943"/>
              <a:gd name="connsiteY294" fmla="*/ 5500582 h 5959540"/>
              <a:gd name="connsiteX295" fmla="*/ 3927510 w 6441943"/>
              <a:gd name="connsiteY295" fmla="*/ 5506529 h 5959540"/>
              <a:gd name="connsiteX296" fmla="*/ 3928283 w 6441943"/>
              <a:gd name="connsiteY296" fmla="*/ 5513946 h 5959540"/>
              <a:gd name="connsiteX297" fmla="*/ 3927561 w 6441943"/>
              <a:gd name="connsiteY297" fmla="*/ 5507308 h 5959540"/>
              <a:gd name="connsiteX298" fmla="*/ 3929661 w 6441943"/>
              <a:gd name="connsiteY298" fmla="*/ 5539050 h 5959540"/>
              <a:gd name="connsiteX299" fmla="*/ 3928286 w 6441943"/>
              <a:gd name="connsiteY299" fmla="*/ 5513976 h 5959540"/>
              <a:gd name="connsiteX300" fmla="*/ 3930307 w 6441943"/>
              <a:gd name="connsiteY300" fmla="*/ 5548810 h 5959540"/>
              <a:gd name="connsiteX301" fmla="*/ 3930341 w 6441943"/>
              <a:gd name="connsiteY301" fmla="*/ 5551457 h 5959540"/>
              <a:gd name="connsiteX302" fmla="*/ 3930341 w 6441943"/>
              <a:gd name="connsiteY302" fmla="*/ 5551462 h 5959540"/>
              <a:gd name="connsiteX303" fmla="*/ 3930341 w 6441943"/>
              <a:gd name="connsiteY303" fmla="*/ 5551461 h 5959540"/>
              <a:gd name="connsiteX304" fmla="*/ 3930728 w 6441943"/>
              <a:gd name="connsiteY304" fmla="*/ 5581396 h 5959540"/>
              <a:gd name="connsiteX305" fmla="*/ 3930415 w 6441943"/>
              <a:gd name="connsiteY305" fmla="*/ 5595734 h 5959540"/>
              <a:gd name="connsiteX306" fmla="*/ 3531849 w 6441943"/>
              <a:gd name="connsiteY306" fmla="*/ 5952590 h 5959540"/>
              <a:gd name="connsiteX307" fmla="*/ 3527214 w 6441943"/>
              <a:gd name="connsiteY307" fmla="*/ 5952590 h 5959540"/>
              <a:gd name="connsiteX308" fmla="*/ 2732397 w 6441943"/>
              <a:gd name="connsiteY308" fmla="*/ 5959540 h 5959540"/>
              <a:gd name="connsiteX309" fmla="*/ 2579459 w 6441943"/>
              <a:gd name="connsiteY309" fmla="*/ 5906245 h 5959540"/>
              <a:gd name="connsiteX310" fmla="*/ 2597129 w 6441943"/>
              <a:gd name="connsiteY310" fmla="*/ 5859320 h 5959540"/>
              <a:gd name="connsiteX311" fmla="*/ 2603445 w 6441943"/>
              <a:gd name="connsiteY311" fmla="*/ 5855368 h 5959540"/>
              <a:gd name="connsiteX312" fmla="*/ 2607725 w 6441943"/>
              <a:gd name="connsiteY312" fmla="*/ 5850306 h 5959540"/>
              <a:gd name="connsiteX313" fmla="*/ 2644327 w 6441943"/>
              <a:gd name="connsiteY313" fmla="*/ 5829784 h 5959540"/>
              <a:gd name="connsiteX314" fmla="*/ 2644342 w 6441943"/>
              <a:gd name="connsiteY314" fmla="*/ 5829774 h 5959540"/>
              <a:gd name="connsiteX315" fmla="*/ 2648977 w 6441943"/>
              <a:gd name="connsiteY315" fmla="*/ 5827458 h 5959540"/>
              <a:gd name="connsiteX316" fmla="*/ 2838991 w 6441943"/>
              <a:gd name="connsiteY316" fmla="*/ 5804286 h 5959540"/>
              <a:gd name="connsiteX317" fmla="*/ 2924459 w 6441943"/>
              <a:gd name="connsiteY317" fmla="*/ 5760242 h 5959540"/>
              <a:gd name="connsiteX318" fmla="*/ 2939190 w 6441943"/>
              <a:gd name="connsiteY318" fmla="*/ 5750127 h 5959540"/>
              <a:gd name="connsiteX319" fmla="*/ 2928157 w 6441943"/>
              <a:gd name="connsiteY319" fmla="*/ 5758336 h 5959540"/>
              <a:gd name="connsiteX320" fmla="*/ 2933138 w 6441943"/>
              <a:gd name="connsiteY320" fmla="*/ 5755769 h 5959540"/>
              <a:gd name="connsiteX321" fmla="*/ 2945690 w 6441943"/>
              <a:gd name="connsiteY321" fmla="*/ 5745664 h 5959540"/>
              <a:gd name="connsiteX322" fmla="*/ 2939190 w 6441943"/>
              <a:gd name="connsiteY322" fmla="*/ 5750127 h 5959540"/>
              <a:gd name="connsiteX323" fmla="*/ 2951805 w 6441943"/>
              <a:gd name="connsiteY323" fmla="*/ 5740741 h 5959540"/>
              <a:gd name="connsiteX324" fmla="*/ 2991960 w 6441943"/>
              <a:gd name="connsiteY324" fmla="*/ 5708411 h 5959540"/>
              <a:gd name="connsiteX325" fmla="*/ 2999083 w 6441943"/>
              <a:gd name="connsiteY325" fmla="*/ 5701683 h 5959540"/>
              <a:gd name="connsiteX326" fmla="*/ 2995389 w 6441943"/>
              <a:gd name="connsiteY326" fmla="*/ 5705651 h 5959540"/>
              <a:gd name="connsiteX327" fmla="*/ 3002574 w 6441943"/>
              <a:gd name="connsiteY327" fmla="*/ 5699865 h 5959540"/>
              <a:gd name="connsiteX328" fmla="*/ 3007940 w 6441943"/>
              <a:gd name="connsiteY328" fmla="*/ 5693316 h 5959540"/>
              <a:gd name="connsiteX329" fmla="*/ 2999083 w 6441943"/>
              <a:gd name="connsiteY329" fmla="*/ 5701683 h 5959540"/>
              <a:gd name="connsiteX330" fmla="*/ 3015770 w 6441943"/>
              <a:gd name="connsiteY330" fmla="*/ 5683760 h 5959540"/>
              <a:gd name="connsiteX331" fmla="*/ 3043765 w 6441943"/>
              <a:gd name="connsiteY331" fmla="*/ 5649590 h 5959540"/>
              <a:gd name="connsiteX332" fmla="*/ 3058504 w 6441943"/>
              <a:gd name="connsiteY332" fmla="*/ 5626794 h 5959540"/>
              <a:gd name="connsiteX333" fmla="*/ 3076362 w 6441943"/>
              <a:gd name="connsiteY333" fmla="*/ 5593489 h 5959540"/>
              <a:gd name="connsiteX334" fmla="*/ 3085707 w 6441943"/>
              <a:gd name="connsiteY334" fmla="*/ 5572196 h 5959540"/>
              <a:gd name="connsiteX335" fmla="*/ 3079581 w 6441943"/>
              <a:gd name="connsiteY335" fmla="*/ 5587486 h 5959540"/>
              <a:gd name="connsiteX336" fmla="*/ 3082303 w 6441943"/>
              <a:gd name="connsiteY336" fmla="*/ 5582409 h 5959540"/>
              <a:gd name="connsiteX337" fmla="*/ 3085724 w 6441943"/>
              <a:gd name="connsiteY337" fmla="*/ 5572159 h 5959540"/>
              <a:gd name="connsiteX338" fmla="*/ 3085707 w 6441943"/>
              <a:gd name="connsiteY338" fmla="*/ 5572196 h 5959540"/>
              <a:gd name="connsiteX339" fmla="*/ 3085731 w 6441943"/>
              <a:gd name="connsiteY339" fmla="*/ 5572137 h 5959540"/>
              <a:gd name="connsiteX340" fmla="*/ 3094935 w 6441943"/>
              <a:gd name="connsiteY340" fmla="*/ 5544559 h 5959540"/>
              <a:gd name="connsiteX341" fmla="*/ 3107378 w 6441943"/>
              <a:gd name="connsiteY341" fmla="*/ 5488445 h 5959540"/>
              <a:gd name="connsiteX342" fmla="*/ 3106519 w 6441943"/>
              <a:gd name="connsiteY342" fmla="*/ 5493901 h 5959540"/>
              <a:gd name="connsiteX343" fmla="*/ 3108152 w 6441943"/>
              <a:gd name="connsiteY343" fmla="*/ 5484955 h 5959540"/>
              <a:gd name="connsiteX344" fmla="*/ 3107378 w 6441943"/>
              <a:gd name="connsiteY344" fmla="*/ 5488445 h 5959540"/>
              <a:gd name="connsiteX345" fmla="*/ 3108324 w 6441943"/>
              <a:gd name="connsiteY345" fmla="*/ 5482442 h 5959540"/>
              <a:gd name="connsiteX346" fmla="*/ 3110246 w 6441943"/>
              <a:gd name="connsiteY346" fmla="*/ 5454019 h 5959540"/>
              <a:gd name="connsiteX347" fmla="*/ 3110110 w 6441943"/>
              <a:gd name="connsiteY347" fmla="*/ 5440477 h 5959540"/>
              <a:gd name="connsiteX348" fmla="*/ 3110110 w 6441943"/>
              <a:gd name="connsiteY348" fmla="*/ 5438161 h 5959540"/>
              <a:gd name="connsiteX349" fmla="*/ 3110110 w 6441943"/>
              <a:gd name="connsiteY349" fmla="*/ 5435843 h 5959540"/>
              <a:gd name="connsiteX350" fmla="*/ 2924730 w 6441943"/>
              <a:gd name="connsiteY350" fmla="*/ 4960809 h 5959540"/>
              <a:gd name="connsiteX351" fmla="*/ 2922412 w 6441943"/>
              <a:gd name="connsiteY351" fmla="*/ 4958490 h 5959540"/>
              <a:gd name="connsiteX352" fmla="*/ 2760204 w 6441943"/>
              <a:gd name="connsiteY352" fmla="*/ 4603953 h 5959540"/>
              <a:gd name="connsiteX353" fmla="*/ 2722191 w 6441943"/>
              <a:gd name="connsiteY353" fmla="*/ 4445126 h 5959540"/>
              <a:gd name="connsiteX354" fmla="*/ 2698632 w 6441943"/>
              <a:gd name="connsiteY354" fmla="*/ 4468138 h 5959540"/>
              <a:gd name="connsiteX355" fmla="*/ 2627756 w 6441943"/>
              <a:gd name="connsiteY355" fmla="*/ 4524104 h 5959540"/>
              <a:gd name="connsiteX356" fmla="*/ 2565190 w 6441943"/>
              <a:gd name="connsiteY356" fmla="*/ 4679360 h 5959540"/>
              <a:gd name="connsiteX357" fmla="*/ 2542017 w 6441943"/>
              <a:gd name="connsiteY357" fmla="*/ 4904132 h 5959540"/>
              <a:gd name="connsiteX358" fmla="*/ 2518845 w 6441943"/>
              <a:gd name="connsiteY358" fmla="*/ 5066339 h 5959540"/>
              <a:gd name="connsiteX359" fmla="*/ 2495672 w 6441943"/>
              <a:gd name="connsiteY359" fmla="*/ 5198423 h 5959540"/>
              <a:gd name="connsiteX360" fmla="*/ 2442377 w 6441943"/>
              <a:gd name="connsiteY360" fmla="*/ 5237815 h 5959540"/>
              <a:gd name="connsiteX361" fmla="*/ 2402982 w 6441943"/>
              <a:gd name="connsiteY361" fmla="*/ 5400022 h 5959540"/>
              <a:gd name="connsiteX362" fmla="*/ 2270901 w 6441943"/>
              <a:gd name="connsiteY362" fmla="*/ 5439417 h 5959540"/>
              <a:gd name="connsiteX363" fmla="*/ 2148085 w 6441943"/>
              <a:gd name="connsiteY363" fmla="*/ 5492712 h 5959540"/>
              <a:gd name="connsiteX364" fmla="*/ 1969659 w 6441943"/>
              <a:gd name="connsiteY364" fmla="*/ 5631747 h 5959540"/>
              <a:gd name="connsiteX365" fmla="*/ 1730981 w 6441943"/>
              <a:gd name="connsiteY365" fmla="*/ 5800907 h 5959540"/>
              <a:gd name="connsiteX366" fmla="*/ 827256 w 6441943"/>
              <a:gd name="connsiteY366" fmla="*/ 5893597 h 5959540"/>
              <a:gd name="connsiteX367" fmla="*/ 340634 w 6441943"/>
              <a:gd name="connsiteY367" fmla="*/ 5274893 h 5959540"/>
              <a:gd name="connsiteX368" fmla="*/ 148304 w 6441943"/>
              <a:gd name="connsiteY368" fmla="*/ 5298066 h 5959540"/>
              <a:gd name="connsiteX369" fmla="*/ 62564 w 6441943"/>
              <a:gd name="connsiteY369" fmla="*/ 4850836 h 5959540"/>
              <a:gd name="connsiteX370" fmla="*/ 139035 w 6441943"/>
              <a:gd name="connsiteY370" fmla="*/ 4341042 h 5959540"/>
              <a:gd name="connsiteX371" fmla="*/ 6951 w 6441943"/>
              <a:gd name="connsiteY371" fmla="*/ 4579717 h 5959540"/>
              <a:gd name="connsiteX372" fmla="*/ 122813 w 6441943"/>
              <a:gd name="connsiteY372" fmla="*/ 4109318 h 5959540"/>
              <a:gd name="connsiteX373" fmla="*/ 0 w 6441943"/>
              <a:gd name="connsiteY373" fmla="*/ 4287745 h 5959540"/>
              <a:gd name="connsiteX374" fmla="*/ 76468 w 6441943"/>
              <a:gd name="connsiteY374" fmla="*/ 3738559 h 5959540"/>
              <a:gd name="connsiteX375" fmla="*/ 139035 w 6441943"/>
              <a:gd name="connsiteY375" fmla="*/ 3390972 h 5959540"/>
              <a:gd name="connsiteX376" fmla="*/ 23173 w 6441943"/>
              <a:gd name="connsiteY376" fmla="*/ 3499881 h 5959540"/>
              <a:gd name="connsiteX377" fmla="*/ 308193 w 6441943"/>
              <a:gd name="connsiteY377" fmla="*/ 2811661 h 5959540"/>
              <a:gd name="connsiteX378" fmla="*/ 203918 w 6441943"/>
              <a:gd name="connsiteY378" fmla="*/ 2839468 h 5959540"/>
              <a:gd name="connsiteX379" fmla="*/ 495891 w 6441943"/>
              <a:gd name="connsiteY379" fmla="*/ 2582252 h 5959540"/>
              <a:gd name="connsiteX380" fmla="*/ 780911 w 6441943"/>
              <a:gd name="connsiteY380" fmla="*/ 2102584 h 5959540"/>
              <a:gd name="connsiteX381" fmla="*/ 1035808 w 6441943"/>
              <a:gd name="connsiteY381" fmla="*/ 1646085 h 5959540"/>
              <a:gd name="connsiteX382" fmla="*/ 1622072 w 6441943"/>
              <a:gd name="connsiteY382" fmla="*/ 1235934 h 5959540"/>
              <a:gd name="connsiteX383" fmla="*/ 2039176 w 6441943"/>
              <a:gd name="connsiteY383" fmla="*/ 974084 h 5959540"/>
              <a:gd name="connsiteX384" fmla="*/ 3052075 w 6441943"/>
              <a:gd name="connsiteY384" fmla="*/ 570 h 5959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</a:cxnLst>
            <a:rect l="l" t="t" r="r" b="b"/>
            <a:pathLst>
              <a:path w="6441943" h="5959540">
                <a:moveTo>
                  <a:pt x="3930341" y="5551462"/>
                </a:moveTo>
                <a:lnTo>
                  <a:pt x="3930470" y="5553792"/>
                </a:lnTo>
                <a:cubicBezTo>
                  <a:pt x="3930801" y="5565128"/>
                  <a:pt x="3930811" y="5574426"/>
                  <a:pt x="3930728" y="5581396"/>
                </a:cubicBezTo>
                <a:close/>
                <a:moveTo>
                  <a:pt x="3101215" y="5522950"/>
                </a:moveTo>
                <a:lnTo>
                  <a:pt x="3096254" y="5540606"/>
                </a:lnTo>
                <a:lnTo>
                  <a:pt x="3100089" y="5529112"/>
                </a:lnTo>
                <a:close/>
                <a:moveTo>
                  <a:pt x="3179633" y="5436354"/>
                </a:moveTo>
                <a:lnTo>
                  <a:pt x="3179855" y="5457522"/>
                </a:lnTo>
                <a:lnTo>
                  <a:pt x="3179738" y="5446344"/>
                </a:lnTo>
                <a:close/>
                <a:moveTo>
                  <a:pt x="3798364" y="5116122"/>
                </a:moveTo>
                <a:lnTo>
                  <a:pt x="3835318" y="5181705"/>
                </a:lnTo>
                <a:lnTo>
                  <a:pt x="3838161" y="5187944"/>
                </a:lnTo>
                <a:close/>
                <a:moveTo>
                  <a:pt x="3772668" y="5021018"/>
                </a:moveTo>
                <a:lnTo>
                  <a:pt x="3772670" y="5021035"/>
                </a:lnTo>
                <a:lnTo>
                  <a:pt x="3772673" y="5021047"/>
                </a:lnTo>
                <a:lnTo>
                  <a:pt x="3772670" y="5021034"/>
                </a:lnTo>
                <a:close/>
                <a:moveTo>
                  <a:pt x="3761032" y="4843434"/>
                </a:moveTo>
                <a:lnTo>
                  <a:pt x="3760631" y="4854130"/>
                </a:lnTo>
                <a:lnTo>
                  <a:pt x="3761287" y="4871798"/>
                </a:lnTo>
                <a:close/>
                <a:moveTo>
                  <a:pt x="3384337" y="3767524"/>
                </a:moveTo>
                <a:cubicBezTo>
                  <a:pt x="3365220" y="3769262"/>
                  <a:pt x="3346103" y="3782585"/>
                  <a:pt x="3346103" y="3782585"/>
                </a:cubicBezTo>
                <a:cubicBezTo>
                  <a:pt x="3269632" y="3759413"/>
                  <a:pt x="3160723" y="3891497"/>
                  <a:pt x="3160723" y="3891497"/>
                </a:cubicBezTo>
                <a:cubicBezTo>
                  <a:pt x="2998516" y="4130753"/>
                  <a:pt x="2876227" y="4281745"/>
                  <a:pt x="2789975" y="4375909"/>
                </a:cubicBezTo>
                <a:lnTo>
                  <a:pt x="2780135" y="4386371"/>
                </a:lnTo>
                <a:lnTo>
                  <a:pt x="2777987" y="4376117"/>
                </a:lnTo>
                <a:lnTo>
                  <a:pt x="2780259" y="4386964"/>
                </a:lnTo>
                <a:lnTo>
                  <a:pt x="2813776" y="4528044"/>
                </a:lnTo>
                <a:lnTo>
                  <a:pt x="2780260" y="4386966"/>
                </a:lnTo>
                <a:lnTo>
                  <a:pt x="2780140" y="4386393"/>
                </a:lnTo>
                <a:lnTo>
                  <a:pt x="2780260" y="4386964"/>
                </a:lnTo>
                <a:cubicBezTo>
                  <a:pt x="2795688" y="4456554"/>
                  <a:pt x="2811475" y="4523428"/>
                  <a:pt x="2827406" y="4585415"/>
                </a:cubicBezTo>
                <a:cubicBezTo>
                  <a:pt x="2827406" y="4585415"/>
                  <a:pt x="2887654" y="4784698"/>
                  <a:pt x="2980344" y="4916780"/>
                </a:cubicBezTo>
                <a:cubicBezTo>
                  <a:pt x="2996564" y="4937636"/>
                  <a:pt x="3186578" y="5183264"/>
                  <a:pt x="3179627" y="5435843"/>
                </a:cubicBezTo>
                <a:lnTo>
                  <a:pt x="3179738" y="5446344"/>
                </a:lnTo>
                <a:lnTo>
                  <a:pt x="3179858" y="5457884"/>
                </a:lnTo>
                <a:lnTo>
                  <a:pt x="3177050" y="5492431"/>
                </a:lnTo>
                <a:cubicBezTo>
                  <a:pt x="3165083" y="5587080"/>
                  <a:pt x="3108227" y="5771590"/>
                  <a:pt x="2859847" y="5869169"/>
                </a:cubicBezTo>
                <a:lnTo>
                  <a:pt x="2850578" y="5871485"/>
                </a:lnTo>
                <a:lnTo>
                  <a:pt x="2723128" y="5887707"/>
                </a:lnTo>
                <a:lnTo>
                  <a:pt x="2723137" y="5887707"/>
                </a:lnTo>
                <a:lnTo>
                  <a:pt x="2730081" y="5887707"/>
                </a:lnTo>
                <a:lnTo>
                  <a:pt x="3527214" y="5883072"/>
                </a:lnTo>
                <a:cubicBezTo>
                  <a:pt x="3557337" y="5878438"/>
                  <a:pt x="3860898" y="5834409"/>
                  <a:pt x="3860898" y="5593415"/>
                </a:cubicBezTo>
                <a:lnTo>
                  <a:pt x="3861133" y="5581911"/>
                </a:lnTo>
                <a:lnTo>
                  <a:pt x="3861133" y="5581912"/>
                </a:lnTo>
                <a:lnTo>
                  <a:pt x="3861134" y="5581911"/>
                </a:lnTo>
                <a:cubicBezTo>
                  <a:pt x="3861513" y="5533312"/>
                  <a:pt x="3855683" y="5339677"/>
                  <a:pt x="3738082" y="5153139"/>
                </a:cubicBezTo>
                <a:lnTo>
                  <a:pt x="3732433" y="5140760"/>
                </a:lnTo>
                <a:lnTo>
                  <a:pt x="3732384" y="5140652"/>
                </a:lnTo>
                <a:lnTo>
                  <a:pt x="3731127" y="5137087"/>
                </a:lnTo>
                <a:lnTo>
                  <a:pt x="3731128" y="5137089"/>
                </a:lnTo>
                <a:lnTo>
                  <a:pt x="3721174" y="5108858"/>
                </a:lnTo>
                <a:lnTo>
                  <a:pt x="3720583" y="5106469"/>
                </a:lnTo>
                <a:lnTo>
                  <a:pt x="3720154" y="5104735"/>
                </a:lnTo>
                <a:lnTo>
                  <a:pt x="3720155" y="5104739"/>
                </a:lnTo>
                <a:lnTo>
                  <a:pt x="3708063" y="5055829"/>
                </a:lnTo>
                <a:cubicBezTo>
                  <a:pt x="3703777" y="5034399"/>
                  <a:pt x="3699776" y="5009108"/>
                  <a:pt x="3696662" y="4979636"/>
                </a:cubicBezTo>
                <a:lnTo>
                  <a:pt x="3691720" y="4897282"/>
                </a:lnTo>
                <a:lnTo>
                  <a:pt x="3691720" y="4897290"/>
                </a:lnTo>
                <a:lnTo>
                  <a:pt x="3691169" y="4888099"/>
                </a:lnTo>
                <a:lnTo>
                  <a:pt x="3690584" y="4878351"/>
                </a:lnTo>
                <a:lnTo>
                  <a:pt x="3693440" y="4750059"/>
                </a:lnTo>
                <a:lnTo>
                  <a:pt x="3693439" y="4750071"/>
                </a:lnTo>
                <a:lnTo>
                  <a:pt x="3693440" y="4750058"/>
                </a:lnTo>
                <a:lnTo>
                  <a:pt x="3693440" y="4750048"/>
                </a:lnTo>
                <a:cubicBezTo>
                  <a:pt x="3699125" y="4655077"/>
                  <a:pt x="3713173" y="4540808"/>
                  <a:pt x="3740401" y="4404670"/>
                </a:cubicBezTo>
                <a:lnTo>
                  <a:pt x="3740571" y="4404435"/>
                </a:lnTo>
                <a:lnTo>
                  <a:pt x="3706071" y="4362586"/>
                </a:lnTo>
                <a:cubicBezTo>
                  <a:pt x="3524240" y="4115257"/>
                  <a:pt x="3422570" y="3821979"/>
                  <a:pt x="3422570" y="3821979"/>
                </a:cubicBezTo>
                <a:cubicBezTo>
                  <a:pt x="3422570" y="3775635"/>
                  <a:pt x="3403453" y="3765786"/>
                  <a:pt x="3384337" y="3767524"/>
                </a:cubicBezTo>
                <a:close/>
                <a:moveTo>
                  <a:pt x="2542383" y="3241413"/>
                </a:moveTo>
                <a:cubicBezTo>
                  <a:pt x="2523845" y="3243729"/>
                  <a:pt x="2509942" y="3262267"/>
                  <a:pt x="2512260" y="3280805"/>
                </a:cubicBezTo>
                <a:cubicBezTo>
                  <a:pt x="2512260" y="3288915"/>
                  <a:pt x="2602741" y="3912654"/>
                  <a:pt x="2712294" y="4403775"/>
                </a:cubicBezTo>
                <a:lnTo>
                  <a:pt x="2720978" y="4440058"/>
                </a:lnTo>
                <a:lnTo>
                  <a:pt x="2776921" y="4371033"/>
                </a:lnTo>
                <a:lnTo>
                  <a:pt x="2735259" y="4172222"/>
                </a:lnTo>
                <a:cubicBezTo>
                  <a:pt x="2648253" y="3735131"/>
                  <a:pt x="2581778" y="3278488"/>
                  <a:pt x="2581778" y="3271536"/>
                </a:cubicBezTo>
                <a:cubicBezTo>
                  <a:pt x="2579459" y="3252998"/>
                  <a:pt x="2560921" y="3239095"/>
                  <a:pt x="2542383" y="3241413"/>
                </a:cubicBezTo>
                <a:close/>
                <a:moveTo>
                  <a:pt x="2168787" y="3080089"/>
                </a:moveTo>
                <a:cubicBezTo>
                  <a:pt x="2151815" y="3079410"/>
                  <a:pt x="2129548" y="3089729"/>
                  <a:pt x="2101741" y="3124488"/>
                </a:cubicBezTo>
                <a:cubicBezTo>
                  <a:pt x="2101741" y="3124488"/>
                  <a:pt x="2057714" y="3316820"/>
                  <a:pt x="1992831" y="3386337"/>
                </a:cubicBezTo>
                <a:cubicBezTo>
                  <a:pt x="1992831" y="3386337"/>
                  <a:pt x="1951121" y="3474393"/>
                  <a:pt x="1819037" y="3520738"/>
                </a:cubicBezTo>
                <a:lnTo>
                  <a:pt x="1814402" y="3652819"/>
                </a:lnTo>
                <a:lnTo>
                  <a:pt x="1888554" y="3669041"/>
                </a:lnTo>
                <a:lnTo>
                  <a:pt x="1939533" y="3722337"/>
                </a:lnTo>
                <a:cubicBezTo>
                  <a:pt x="1939533" y="3722337"/>
                  <a:pt x="1981244" y="3757097"/>
                  <a:pt x="2009051" y="3710752"/>
                </a:cubicBezTo>
                <a:cubicBezTo>
                  <a:pt x="2009051" y="3710752"/>
                  <a:pt x="2009051" y="3615743"/>
                  <a:pt x="2108693" y="3622696"/>
                </a:cubicBezTo>
                <a:cubicBezTo>
                  <a:pt x="2108693" y="3622696"/>
                  <a:pt x="2161989" y="3629647"/>
                  <a:pt x="2166623" y="3564764"/>
                </a:cubicBezTo>
                <a:cubicBezTo>
                  <a:pt x="2166623" y="3564764"/>
                  <a:pt x="2159673" y="3523054"/>
                  <a:pt x="2217603" y="3476709"/>
                </a:cubicBezTo>
                <a:lnTo>
                  <a:pt x="2419204" y="3326089"/>
                </a:lnTo>
                <a:cubicBezTo>
                  <a:pt x="2419204" y="3326089"/>
                  <a:pt x="2215287" y="3159247"/>
                  <a:pt x="2210652" y="3112903"/>
                </a:cubicBezTo>
                <a:cubicBezTo>
                  <a:pt x="2210652" y="3112903"/>
                  <a:pt x="2197074" y="3081221"/>
                  <a:pt x="2168787" y="3080089"/>
                </a:cubicBezTo>
                <a:close/>
                <a:moveTo>
                  <a:pt x="4736448" y="2146033"/>
                </a:moveTo>
                <a:cubicBezTo>
                  <a:pt x="4750930" y="2148349"/>
                  <a:pt x="4759619" y="2155880"/>
                  <a:pt x="4759619" y="2155880"/>
                </a:cubicBezTo>
                <a:cubicBezTo>
                  <a:pt x="4824502" y="2197591"/>
                  <a:pt x="4766572" y="2255523"/>
                  <a:pt x="4766572" y="2255523"/>
                </a:cubicBezTo>
                <a:lnTo>
                  <a:pt x="4422563" y="2763414"/>
                </a:lnTo>
                <a:lnTo>
                  <a:pt x="4399870" y="2748805"/>
                </a:lnTo>
                <a:cubicBezTo>
                  <a:pt x="4379015" y="2733453"/>
                  <a:pt x="4358739" y="2713177"/>
                  <a:pt x="4361056" y="2693480"/>
                </a:cubicBezTo>
                <a:cubicBezTo>
                  <a:pt x="4361056" y="2693480"/>
                  <a:pt x="4395814" y="2593840"/>
                  <a:pt x="4298489" y="2605425"/>
                </a:cubicBezTo>
                <a:cubicBezTo>
                  <a:pt x="4298489" y="2605425"/>
                  <a:pt x="4285455" y="2598909"/>
                  <a:pt x="4236902" y="2622045"/>
                </a:cubicBezTo>
                <a:lnTo>
                  <a:pt x="4205003" y="2639946"/>
                </a:lnTo>
                <a:lnTo>
                  <a:pt x="4213619" y="2615853"/>
                </a:lnTo>
                <a:cubicBezTo>
                  <a:pt x="4223178" y="2598474"/>
                  <a:pt x="4233606" y="2591522"/>
                  <a:pt x="4233606" y="2591522"/>
                </a:cubicBezTo>
                <a:lnTo>
                  <a:pt x="4678517" y="2167467"/>
                </a:lnTo>
                <a:cubicBezTo>
                  <a:pt x="4701690" y="2146612"/>
                  <a:pt x="4721965" y="2143716"/>
                  <a:pt x="4736448" y="2146033"/>
                </a:cubicBezTo>
                <a:close/>
                <a:moveTo>
                  <a:pt x="2679023" y="1316748"/>
                </a:moveTo>
                <a:cubicBezTo>
                  <a:pt x="2670623" y="1319935"/>
                  <a:pt x="2663672" y="1326308"/>
                  <a:pt x="2660196" y="1335577"/>
                </a:cubicBezTo>
                <a:cubicBezTo>
                  <a:pt x="2657878" y="1342527"/>
                  <a:pt x="2595313" y="1488515"/>
                  <a:pt x="2599948" y="1592789"/>
                </a:cubicBezTo>
                <a:cubicBezTo>
                  <a:pt x="2599948" y="1599742"/>
                  <a:pt x="2616167" y="1785122"/>
                  <a:pt x="2727395" y="1942694"/>
                </a:cubicBezTo>
                <a:cubicBezTo>
                  <a:pt x="2729714" y="1942694"/>
                  <a:pt x="2801547" y="2063191"/>
                  <a:pt x="2796913" y="2220763"/>
                </a:cubicBezTo>
                <a:cubicBezTo>
                  <a:pt x="2796913" y="2239301"/>
                  <a:pt x="2810816" y="2255521"/>
                  <a:pt x="2831673" y="2255521"/>
                </a:cubicBezTo>
                <a:cubicBezTo>
                  <a:pt x="2850210" y="2255521"/>
                  <a:pt x="2866430" y="2241617"/>
                  <a:pt x="2866430" y="2223079"/>
                </a:cubicBezTo>
                <a:cubicBezTo>
                  <a:pt x="2871064" y="2044653"/>
                  <a:pt x="2792278" y="1912569"/>
                  <a:pt x="2787644" y="1905618"/>
                </a:cubicBezTo>
                <a:cubicBezTo>
                  <a:pt x="2685685" y="1761949"/>
                  <a:pt x="2669465" y="1588155"/>
                  <a:pt x="2669465" y="1588155"/>
                </a:cubicBezTo>
                <a:cubicBezTo>
                  <a:pt x="2667147" y="1500100"/>
                  <a:pt x="2725077" y="1365699"/>
                  <a:pt x="2725077" y="1363383"/>
                </a:cubicBezTo>
                <a:cubicBezTo>
                  <a:pt x="2732030" y="1344845"/>
                  <a:pt x="2725077" y="1323989"/>
                  <a:pt x="2706541" y="1317039"/>
                </a:cubicBezTo>
                <a:cubicBezTo>
                  <a:pt x="2697272" y="1313562"/>
                  <a:pt x="2687424" y="1313562"/>
                  <a:pt x="2679023" y="1316748"/>
                </a:cubicBezTo>
                <a:close/>
                <a:moveTo>
                  <a:pt x="3661900" y="43514"/>
                </a:moveTo>
                <a:cubicBezTo>
                  <a:pt x="3687603" y="44654"/>
                  <a:pt x="3700637" y="51823"/>
                  <a:pt x="3700637" y="51823"/>
                </a:cubicBezTo>
                <a:cubicBezTo>
                  <a:pt x="3916142" y="151464"/>
                  <a:pt x="3967122" y="290498"/>
                  <a:pt x="3967122" y="290498"/>
                </a:cubicBezTo>
                <a:lnTo>
                  <a:pt x="3955534" y="436486"/>
                </a:lnTo>
                <a:lnTo>
                  <a:pt x="3917409" y="423225"/>
                </a:lnTo>
                <a:lnTo>
                  <a:pt x="3915737" y="421250"/>
                </a:lnTo>
                <a:cubicBezTo>
                  <a:pt x="3871963" y="370741"/>
                  <a:pt x="3744044" y="234060"/>
                  <a:pt x="3559208" y="129965"/>
                </a:cubicBezTo>
                <a:lnTo>
                  <a:pt x="3496142" y="100266"/>
                </a:lnTo>
                <a:lnTo>
                  <a:pt x="3547157" y="71375"/>
                </a:lnTo>
                <a:cubicBezTo>
                  <a:pt x="3597828" y="47261"/>
                  <a:pt x="3636198" y="42373"/>
                  <a:pt x="3661900" y="43514"/>
                </a:cubicBezTo>
                <a:close/>
                <a:moveTo>
                  <a:pt x="3052075" y="570"/>
                </a:moveTo>
                <a:cubicBezTo>
                  <a:pt x="3056474" y="660"/>
                  <a:pt x="3058764" y="841"/>
                  <a:pt x="3058764" y="841"/>
                </a:cubicBezTo>
                <a:cubicBezTo>
                  <a:pt x="3186213" y="-4952"/>
                  <a:pt x="3304537" y="19669"/>
                  <a:pt x="3410334" y="59859"/>
                </a:cubicBezTo>
                <a:lnTo>
                  <a:pt x="3496142" y="100266"/>
                </a:lnTo>
                <a:lnTo>
                  <a:pt x="3492399" y="102386"/>
                </a:lnTo>
                <a:cubicBezTo>
                  <a:pt x="3472788" y="115186"/>
                  <a:pt x="3451825" y="130610"/>
                  <a:pt x="3429521" y="149148"/>
                </a:cubicBezTo>
                <a:lnTo>
                  <a:pt x="3290487" y="283548"/>
                </a:lnTo>
                <a:lnTo>
                  <a:pt x="3306706" y="325258"/>
                </a:lnTo>
                <a:lnTo>
                  <a:pt x="3302072" y="366969"/>
                </a:lnTo>
                <a:lnTo>
                  <a:pt x="3248776" y="441121"/>
                </a:lnTo>
                <a:lnTo>
                  <a:pt x="3202431" y="448071"/>
                </a:lnTo>
                <a:lnTo>
                  <a:pt x="3163037" y="420264"/>
                </a:lnTo>
                <a:cubicBezTo>
                  <a:pt x="3163037" y="420264"/>
                  <a:pt x="3135230" y="401726"/>
                  <a:pt x="3112058" y="431852"/>
                </a:cubicBezTo>
                <a:lnTo>
                  <a:pt x="3024002" y="554664"/>
                </a:lnTo>
                <a:cubicBezTo>
                  <a:pt x="3024002" y="554664"/>
                  <a:pt x="3012417" y="589424"/>
                  <a:pt x="2961438" y="594059"/>
                </a:cubicBezTo>
                <a:cubicBezTo>
                  <a:pt x="2961438" y="594059"/>
                  <a:pt x="2595314" y="589424"/>
                  <a:pt x="2609215" y="992625"/>
                </a:cubicBezTo>
                <a:cubicBezTo>
                  <a:pt x="2609215" y="992625"/>
                  <a:pt x="2604583" y="1298501"/>
                  <a:pt x="2928997" y="1321673"/>
                </a:cubicBezTo>
                <a:cubicBezTo>
                  <a:pt x="2928997" y="1321673"/>
                  <a:pt x="3281218" y="1328624"/>
                  <a:pt x="3315975" y="992625"/>
                </a:cubicBezTo>
                <a:cubicBezTo>
                  <a:pt x="3315975" y="992625"/>
                  <a:pt x="3339147" y="846637"/>
                  <a:pt x="3253411" y="749313"/>
                </a:cubicBezTo>
                <a:cubicBezTo>
                  <a:pt x="3253411" y="749313"/>
                  <a:pt x="3225604" y="719190"/>
                  <a:pt x="3248776" y="698333"/>
                </a:cubicBezTo>
                <a:lnTo>
                  <a:pt x="3334513" y="605644"/>
                </a:lnTo>
                <a:cubicBezTo>
                  <a:pt x="3334513" y="605644"/>
                  <a:pt x="3350735" y="594059"/>
                  <a:pt x="3334513" y="559299"/>
                </a:cubicBezTo>
                <a:lnTo>
                  <a:pt x="3304390" y="519907"/>
                </a:lnTo>
                <a:lnTo>
                  <a:pt x="3373907" y="434168"/>
                </a:lnTo>
                <a:lnTo>
                  <a:pt x="3415618" y="415630"/>
                </a:lnTo>
                <a:lnTo>
                  <a:pt x="3457328" y="445755"/>
                </a:lnTo>
                <a:cubicBezTo>
                  <a:pt x="3457328" y="445755"/>
                  <a:pt x="3441106" y="457340"/>
                  <a:pt x="3508307" y="417948"/>
                </a:cubicBezTo>
                <a:lnTo>
                  <a:pt x="3744666" y="271960"/>
                </a:lnTo>
                <a:lnTo>
                  <a:pt x="3902239" y="417948"/>
                </a:lnTo>
                <a:lnTo>
                  <a:pt x="3917409" y="423225"/>
                </a:lnTo>
                <a:lnTo>
                  <a:pt x="3928155" y="435919"/>
                </a:lnTo>
                <a:cubicBezTo>
                  <a:pt x="3930944" y="439308"/>
                  <a:pt x="3932365" y="441118"/>
                  <a:pt x="3932365" y="441118"/>
                </a:cubicBezTo>
                <a:cubicBezTo>
                  <a:pt x="4034323" y="429533"/>
                  <a:pt x="4226656" y="772485"/>
                  <a:pt x="4226656" y="772485"/>
                </a:cubicBezTo>
                <a:cubicBezTo>
                  <a:pt x="4273001" y="839684"/>
                  <a:pt x="4307758" y="1043602"/>
                  <a:pt x="4307758" y="1043602"/>
                </a:cubicBezTo>
                <a:cubicBezTo>
                  <a:pt x="4349469" y="1194224"/>
                  <a:pt x="4284586" y="1326305"/>
                  <a:pt x="4284586" y="1326305"/>
                </a:cubicBezTo>
                <a:cubicBezTo>
                  <a:pt x="4335565" y="1117754"/>
                  <a:pt x="4238241" y="1133975"/>
                  <a:pt x="4238241" y="1133975"/>
                </a:cubicBezTo>
                <a:cubicBezTo>
                  <a:pt x="4240560" y="1215078"/>
                  <a:pt x="4164089" y="1326305"/>
                  <a:pt x="4164089" y="1326305"/>
                </a:cubicBezTo>
                <a:cubicBezTo>
                  <a:pt x="4171042" y="1233616"/>
                  <a:pt x="4113110" y="1226665"/>
                  <a:pt x="4113110" y="1226665"/>
                </a:cubicBezTo>
                <a:cubicBezTo>
                  <a:pt x="4113110" y="1349478"/>
                  <a:pt x="4055180" y="1388872"/>
                  <a:pt x="4055180" y="1388872"/>
                </a:cubicBezTo>
                <a:cubicBezTo>
                  <a:pt x="4085303" y="1323990"/>
                  <a:pt x="4038958" y="1300817"/>
                  <a:pt x="4038958" y="1300817"/>
                </a:cubicBezTo>
                <a:cubicBezTo>
                  <a:pt x="3981028" y="1453755"/>
                  <a:pt x="3779426" y="1574252"/>
                  <a:pt x="3779426" y="1574252"/>
                </a:cubicBezTo>
                <a:cubicBezTo>
                  <a:pt x="3712227" y="1615962"/>
                  <a:pt x="3682102" y="1655354"/>
                  <a:pt x="3682102" y="1655354"/>
                </a:cubicBezTo>
                <a:cubicBezTo>
                  <a:pt x="3647345" y="1713287"/>
                  <a:pt x="3665882" y="1921839"/>
                  <a:pt x="3665882" y="1921839"/>
                </a:cubicBezTo>
                <a:cubicBezTo>
                  <a:pt x="3668199" y="1995991"/>
                  <a:pt x="3626488" y="1991356"/>
                  <a:pt x="3626488" y="1991356"/>
                </a:cubicBezTo>
                <a:lnTo>
                  <a:pt x="3515260" y="2002941"/>
                </a:lnTo>
                <a:cubicBezTo>
                  <a:pt x="3510626" y="2088680"/>
                  <a:pt x="3487453" y="2077093"/>
                  <a:pt x="3487453" y="2077093"/>
                </a:cubicBezTo>
                <a:cubicBezTo>
                  <a:pt x="3429523" y="2060873"/>
                  <a:pt x="3417936" y="2088680"/>
                  <a:pt x="3417936" y="2088680"/>
                </a:cubicBezTo>
                <a:cubicBezTo>
                  <a:pt x="3417936" y="2135025"/>
                  <a:pt x="3387813" y="2146610"/>
                  <a:pt x="3387813" y="2146610"/>
                </a:cubicBezTo>
                <a:cubicBezTo>
                  <a:pt x="3346103" y="2165148"/>
                  <a:pt x="3306708" y="2141976"/>
                  <a:pt x="3306708" y="2141976"/>
                </a:cubicBezTo>
                <a:cubicBezTo>
                  <a:pt x="3295123" y="2172101"/>
                  <a:pt x="3288170" y="2211493"/>
                  <a:pt x="3288170" y="2211493"/>
                </a:cubicBezTo>
                <a:cubicBezTo>
                  <a:pt x="3230240" y="2304183"/>
                  <a:pt x="3144501" y="2223080"/>
                  <a:pt x="3144501" y="2223080"/>
                </a:cubicBezTo>
                <a:cubicBezTo>
                  <a:pt x="3109744" y="2162832"/>
                  <a:pt x="3051811" y="2169783"/>
                  <a:pt x="3051811" y="2169783"/>
                </a:cubicBezTo>
                <a:cubicBezTo>
                  <a:pt x="2942902" y="2190639"/>
                  <a:pt x="2959121" y="2313452"/>
                  <a:pt x="2959121" y="2313452"/>
                </a:cubicBezTo>
                <a:cubicBezTo>
                  <a:pt x="2959121" y="2429314"/>
                  <a:pt x="3040226" y="2445536"/>
                  <a:pt x="3040226" y="2445536"/>
                </a:cubicBezTo>
                <a:lnTo>
                  <a:pt x="3241825" y="2614694"/>
                </a:lnTo>
                <a:lnTo>
                  <a:pt x="3276585" y="2656404"/>
                </a:lnTo>
                <a:cubicBezTo>
                  <a:pt x="3410985" y="2540542"/>
                  <a:pt x="3531482" y="2563714"/>
                  <a:pt x="3531482" y="2563714"/>
                </a:cubicBezTo>
                <a:cubicBezTo>
                  <a:pt x="3867482" y="2596156"/>
                  <a:pt x="3967124" y="2869591"/>
                  <a:pt x="3967124" y="2869591"/>
                </a:cubicBezTo>
                <a:lnTo>
                  <a:pt x="4006516" y="2869591"/>
                </a:lnTo>
                <a:cubicBezTo>
                  <a:pt x="4041276" y="2783854"/>
                  <a:pt x="4175677" y="2656404"/>
                  <a:pt x="4175677" y="2656404"/>
                </a:cubicBezTo>
                <a:lnTo>
                  <a:pt x="4205003" y="2639946"/>
                </a:lnTo>
                <a:lnTo>
                  <a:pt x="4201345" y="2650177"/>
                </a:lnTo>
                <a:cubicBezTo>
                  <a:pt x="4198412" y="2664515"/>
                  <a:pt x="4197108" y="2681894"/>
                  <a:pt x="4198846" y="2702749"/>
                </a:cubicBezTo>
                <a:cubicBezTo>
                  <a:pt x="4198846" y="2702749"/>
                  <a:pt x="4240556" y="2783854"/>
                  <a:pt x="4187261" y="2848737"/>
                </a:cubicBezTo>
                <a:lnTo>
                  <a:pt x="4082983" y="2969234"/>
                </a:lnTo>
                <a:cubicBezTo>
                  <a:pt x="4082983" y="2969234"/>
                  <a:pt x="4036638" y="3031798"/>
                  <a:pt x="4078349" y="3092046"/>
                </a:cubicBezTo>
                <a:lnTo>
                  <a:pt x="4117743" y="3138391"/>
                </a:lnTo>
                <a:cubicBezTo>
                  <a:pt x="4117743" y="3138391"/>
                  <a:pt x="4147866" y="3177786"/>
                  <a:pt x="4226653" y="3052654"/>
                </a:cubicBezTo>
                <a:lnTo>
                  <a:pt x="4422563" y="2763414"/>
                </a:lnTo>
                <a:lnTo>
                  <a:pt x="4428835" y="2767452"/>
                </a:lnTo>
                <a:cubicBezTo>
                  <a:pt x="4436801" y="2771978"/>
                  <a:pt x="4442159" y="2774585"/>
                  <a:pt x="4442159" y="2774585"/>
                </a:cubicBezTo>
                <a:cubicBezTo>
                  <a:pt x="4488504" y="2774585"/>
                  <a:pt x="4446793" y="2874225"/>
                  <a:pt x="4446793" y="2874225"/>
                </a:cubicBezTo>
                <a:cubicBezTo>
                  <a:pt x="4432890" y="2904350"/>
                  <a:pt x="4463015" y="2950695"/>
                  <a:pt x="4463015" y="2950695"/>
                </a:cubicBezTo>
                <a:cubicBezTo>
                  <a:pt x="4527898" y="2978502"/>
                  <a:pt x="4493138" y="3036432"/>
                  <a:pt x="4493138" y="3036432"/>
                </a:cubicBezTo>
                <a:cubicBezTo>
                  <a:pt x="4446793" y="3071192"/>
                  <a:pt x="4428255" y="3145344"/>
                  <a:pt x="4428255" y="3145344"/>
                </a:cubicBezTo>
                <a:cubicBezTo>
                  <a:pt x="4386545" y="3265841"/>
                  <a:pt x="4312393" y="3307551"/>
                  <a:pt x="4312393" y="3307551"/>
                </a:cubicBezTo>
                <a:cubicBezTo>
                  <a:pt x="4578877" y="3516103"/>
                  <a:pt x="4887070" y="3949429"/>
                  <a:pt x="4887070" y="3949429"/>
                </a:cubicBezTo>
                <a:cubicBezTo>
                  <a:pt x="4907926" y="4056020"/>
                  <a:pt x="4914877" y="4141759"/>
                  <a:pt x="4914877" y="4141759"/>
                </a:cubicBezTo>
                <a:cubicBezTo>
                  <a:pt x="4910242" y="4382753"/>
                  <a:pt x="4845359" y="4598258"/>
                  <a:pt x="4845359" y="4598258"/>
                </a:cubicBezTo>
                <a:cubicBezTo>
                  <a:pt x="4898657" y="4776685"/>
                  <a:pt x="5095622" y="4938892"/>
                  <a:pt x="5095622" y="4938892"/>
                </a:cubicBezTo>
                <a:cubicBezTo>
                  <a:pt x="5160505" y="4880959"/>
                  <a:pt x="5230022" y="4874009"/>
                  <a:pt x="5230022" y="4874009"/>
                </a:cubicBezTo>
                <a:cubicBezTo>
                  <a:pt x="5320396" y="4885594"/>
                  <a:pt x="5408451" y="4890228"/>
                  <a:pt x="5408451" y="4890228"/>
                </a:cubicBezTo>
                <a:cubicBezTo>
                  <a:pt x="5554436" y="4899500"/>
                  <a:pt x="5658714" y="4836933"/>
                  <a:pt x="5658714" y="4836933"/>
                </a:cubicBezTo>
                <a:cubicBezTo>
                  <a:pt x="5765307" y="4776685"/>
                  <a:pt x="5793114" y="4853155"/>
                  <a:pt x="5793114" y="4853155"/>
                </a:cubicBezTo>
                <a:cubicBezTo>
                  <a:pt x="5816286" y="4911085"/>
                  <a:pt x="5742135" y="4992190"/>
                  <a:pt x="5742135" y="4992190"/>
                </a:cubicBezTo>
                <a:cubicBezTo>
                  <a:pt x="5832506" y="4989871"/>
                  <a:pt x="5943734" y="4938892"/>
                  <a:pt x="5943734" y="4938892"/>
                </a:cubicBezTo>
                <a:cubicBezTo>
                  <a:pt x="6048011" y="4864740"/>
                  <a:pt x="6249610" y="4834614"/>
                  <a:pt x="6249610" y="4834614"/>
                </a:cubicBezTo>
                <a:cubicBezTo>
                  <a:pt x="6377059" y="4799857"/>
                  <a:pt x="6358521" y="4920354"/>
                  <a:pt x="6358521" y="4920354"/>
                </a:cubicBezTo>
                <a:lnTo>
                  <a:pt x="6377059" y="4927304"/>
                </a:lnTo>
                <a:lnTo>
                  <a:pt x="6388645" y="4943526"/>
                </a:lnTo>
                <a:lnTo>
                  <a:pt x="6381694" y="4982918"/>
                </a:lnTo>
                <a:lnTo>
                  <a:pt x="6416451" y="5001456"/>
                </a:lnTo>
                <a:lnTo>
                  <a:pt x="6428039" y="5019994"/>
                </a:lnTo>
                <a:lnTo>
                  <a:pt x="6416451" y="5077926"/>
                </a:lnTo>
                <a:lnTo>
                  <a:pt x="6428039" y="5105733"/>
                </a:lnTo>
                <a:lnTo>
                  <a:pt x="6441943" y="5168298"/>
                </a:lnTo>
                <a:lnTo>
                  <a:pt x="6423405" y="5198423"/>
                </a:lnTo>
                <a:lnTo>
                  <a:pt x="6423405" y="5240133"/>
                </a:lnTo>
                <a:lnTo>
                  <a:pt x="6381694" y="5267940"/>
                </a:lnTo>
                <a:cubicBezTo>
                  <a:pt x="6316811" y="5291113"/>
                  <a:pt x="6177777" y="5402341"/>
                  <a:pt x="6177777" y="5402341"/>
                </a:cubicBezTo>
                <a:cubicBezTo>
                  <a:pt x="6075818" y="5513568"/>
                  <a:pt x="5906658" y="5536741"/>
                  <a:pt x="5906658" y="5536741"/>
                </a:cubicBezTo>
                <a:cubicBezTo>
                  <a:pt x="5605416" y="5578451"/>
                  <a:pt x="5408451" y="5733708"/>
                  <a:pt x="5408451" y="5733708"/>
                </a:cubicBezTo>
                <a:cubicBezTo>
                  <a:pt x="5223072" y="5937623"/>
                  <a:pt x="5079402" y="5895915"/>
                  <a:pt x="5079402" y="5895915"/>
                </a:cubicBezTo>
                <a:cubicBezTo>
                  <a:pt x="4928780" y="5898231"/>
                  <a:pt x="4870850" y="5694314"/>
                  <a:pt x="4870850" y="5694314"/>
                </a:cubicBezTo>
                <a:cubicBezTo>
                  <a:pt x="4856947" y="5546010"/>
                  <a:pt x="4748035" y="5620162"/>
                  <a:pt x="4748035" y="5620162"/>
                </a:cubicBezTo>
                <a:lnTo>
                  <a:pt x="4666933" y="5701264"/>
                </a:lnTo>
                <a:cubicBezTo>
                  <a:pt x="4534848" y="5851886"/>
                  <a:pt x="4372641" y="5752243"/>
                  <a:pt x="4372641" y="5752243"/>
                </a:cubicBezTo>
                <a:cubicBezTo>
                  <a:pt x="4254463" y="5682726"/>
                  <a:pt x="4284586" y="5381484"/>
                  <a:pt x="4284586" y="5381484"/>
                </a:cubicBezTo>
                <a:cubicBezTo>
                  <a:pt x="4191896" y="4994506"/>
                  <a:pt x="3913827" y="4582036"/>
                  <a:pt x="3913827" y="4582036"/>
                </a:cubicBezTo>
                <a:cubicBezTo>
                  <a:pt x="3875013" y="4552202"/>
                  <a:pt x="3838227" y="4517950"/>
                  <a:pt x="3803568" y="4480852"/>
                </a:cubicBezTo>
                <a:lnTo>
                  <a:pt x="3800007" y="4476532"/>
                </a:lnTo>
                <a:lnTo>
                  <a:pt x="3780527" y="4590443"/>
                </a:lnTo>
                <a:lnTo>
                  <a:pt x="3780525" y="4590467"/>
                </a:lnTo>
                <a:lnTo>
                  <a:pt x="3765094" y="4735131"/>
                </a:lnTo>
                <a:lnTo>
                  <a:pt x="3765092" y="4735183"/>
                </a:lnTo>
                <a:lnTo>
                  <a:pt x="3765094" y="4735132"/>
                </a:lnTo>
                <a:lnTo>
                  <a:pt x="3765902" y="4727558"/>
                </a:lnTo>
                <a:lnTo>
                  <a:pt x="3763880" y="4767502"/>
                </a:lnTo>
                <a:lnTo>
                  <a:pt x="3761087" y="4841968"/>
                </a:lnTo>
                <a:lnTo>
                  <a:pt x="3761604" y="4880319"/>
                </a:lnTo>
                <a:lnTo>
                  <a:pt x="3764152" y="4948933"/>
                </a:lnTo>
                <a:lnTo>
                  <a:pt x="3765139" y="4957284"/>
                </a:lnTo>
                <a:lnTo>
                  <a:pt x="3763636" y="4934981"/>
                </a:lnTo>
                <a:lnTo>
                  <a:pt x="3766230" y="4966518"/>
                </a:lnTo>
                <a:lnTo>
                  <a:pt x="3771090" y="5007656"/>
                </a:lnTo>
                <a:lnTo>
                  <a:pt x="3774769" y="5031180"/>
                </a:lnTo>
                <a:lnTo>
                  <a:pt x="3781007" y="5061338"/>
                </a:lnTo>
                <a:lnTo>
                  <a:pt x="3784037" y="5074110"/>
                </a:lnTo>
                <a:lnTo>
                  <a:pt x="3782356" y="5067859"/>
                </a:lnTo>
                <a:lnTo>
                  <a:pt x="3783197" y="5071928"/>
                </a:lnTo>
                <a:lnTo>
                  <a:pt x="3790925" y="5097158"/>
                </a:lnTo>
                <a:lnTo>
                  <a:pt x="3792279" y="5101288"/>
                </a:lnTo>
                <a:lnTo>
                  <a:pt x="3791572" y="5099273"/>
                </a:lnTo>
                <a:lnTo>
                  <a:pt x="3792746" y="5103106"/>
                </a:lnTo>
                <a:cubicBezTo>
                  <a:pt x="3795435" y="5110379"/>
                  <a:pt x="3797462" y="5114615"/>
                  <a:pt x="3798331" y="5116063"/>
                </a:cubicBezTo>
                <a:lnTo>
                  <a:pt x="3798364" y="5116122"/>
                </a:lnTo>
                <a:lnTo>
                  <a:pt x="3798347" y="5116093"/>
                </a:lnTo>
                <a:lnTo>
                  <a:pt x="3841530" y="5195336"/>
                </a:lnTo>
                <a:lnTo>
                  <a:pt x="3838161" y="5187944"/>
                </a:lnTo>
                <a:lnTo>
                  <a:pt x="3840723" y="5192568"/>
                </a:lnTo>
                <a:lnTo>
                  <a:pt x="3843401" y="5198769"/>
                </a:lnTo>
                <a:lnTo>
                  <a:pt x="3845921" y="5203395"/>
                </a:lnTo>
                <a:lnTo>
                  <a:pt x="3852185" y="5218716"/>
                </a:lnTo>
                <a:lnTo>
                  <a:pt x="3864731" y="5246247"/>
                </a:lnTo>
                <a:lnTo>
                  <a:pt x="3867285" y="5254086"/>
                </a:lnTo>
                <a:lnTo>
                  <a:pt x="3855237" y="5226182"/>
                </a:lnTo>
                <a:lnTo>
                  <a:pt x="3869801" y="5261806"/>
                </a:lnTo>
                <a:lnTo>
                  <a:pt x="3867285" y="5254086"/>
                </a:lnTo>
                <a:lnTo>
                  <a:pt x="3873002" y="5267325"/>
                </a:lnTo>
                <a:lnTo>
                  <a:pt x="3876971" y="5279345"/>
                </a:lnTo>
                <a:lnTo>
                  <a:pt x="3880558" y="5288119"/>
                </a:lnTo>
                <a:lnTo>
                  <a:pt x="3887016" y="5309765"/>
                </a:lnTo>
                <a:lnTo>
                  <a:pt x="3896534" y="5338590"/>
                </a:lnTo>
                <a:lnTo>
                  <a:pt x="3900713" y="5355679"/>
                </a:lnTo>
                <a:lnTo>
                  <a:pt x="3904278" y="5367630"/>
                </a:lnTo>
                <a:lnTo>
                  <a:pt x="3907819" y="5384732"/>
                </a:lnTo>
                <a:lnTo>
                  <a:pt x="3912682" y="5404615"/>
                </a:lnTo>
                <a:lnTo>
                  <a:pt x="3916297" y="5425687"/>
                </a:lnTo>
                <a:lnTo>
                  <a:pt x="3919119" y="5439319"/>
                </a:lnTo>
                <a:lnTo>
                  <a:pt x="3920656" y="5451099"/>
                </a:lnTo>
                <a:lnTo>
                  <a:pt x="3922811" y="5463655"/>
                </a:lnTo>
                <a:lnTo>
                  <a:pt x="3923396" y="5469029"/>
                </a:lnTo>
                <a:lnTo>
                  <a:pt x="3922100" y="5462160"/>
                </a:lnTo>
                <a:lnTo>
                  <a:pt x="3925391" y="5487370"/>
                </a:lnTo>
                <a:lnTo>
                  <a:pt x="3923396" y="5469029"/>
                </a:lnTo>
                <a:lnTo>
                  <a:pt x="3923846" y="5471418"/>
                </a:lnTo>
                <a:lnTo>
                  <a:pt x="3925984" y="5491912"/>
                </a:lnTo>
                <a:lnTo>
                  <a:pt x="3927116" y="5500582"/>
                </a:lnTo>
                <a:lnTo>
                  <a:pt x="3927510" y="5506529"/>
                </a:lnTo>
                <a:lnTo>
                  <a:pt x="3928283" y="5513946"/>
                </a:lnTo>
                <a:lnTo>
                  <a:pt x="3927561" y="5507308"/>
                </a:lnTo>
                <a:lnTo>
                  <a:pt x="3929661" y="5539050"/>
                </a:lnTo>
                <a:lnTo>
                  <a:pt x="3928286" y="5513976"/>
                </a:lnTo>
                <a:lnTo>
                  <a:pt x="3930307" y="5548810"/>
                </a:lnTo>
                <a:lnTo>
                  <a:pt x="3930341" y="5551457"/>
                </a:lnTo>
                <a:lnTo>
                  <a:pt x="3930341" y="5551462"/>
                </a:lnTo>
                <a:lnTo>
                  <a:pt x="3930341" y="5551461"/>
                </a:lnTo>
                <a:lnTo>
                  <a:pt x="3930728" y="5581396"/>
                </a:lnTo>
                <a:cubicBezTo>
                  <a:pt x="3930633" y="5589361"/>
                  <a:pt x="3930415" y="5594286"/>
                  <a:pt x="3930415" y="5595734"/>
                </a:cubicBezTo>
                <a:cubicBezTo>
                  <a:pt x="3930415" y="5841362"/>
                  <a:pt x="3670884" y="5936368"/>
                  <a:pt x="3531849" y="5952590"/>
                </a:cubicBezTo>
                <a:lnTo>
                  <a:pt x="3527214" y="5952590"/>
                </a:lnTo>
                <a:lnTo>
                  <a:pt x="2732397" y="5959540"/>
                </a:lnTo>
                <a:cubicBezTo>
                  <a:pt x="2642026" y="5957224"/>
                  <a:pt x="2588728" y="5947955"/>
                  <a:pt x="2579459" y="5906245"/>
                </a:cubicBezTo>
                <a:cubicBezTo>
                  <a:pt x="2575984" y="5887707"/>
                  <a:pt x="2584095" y="5872066"/>
                  <a:pt x="2597129" y="5859320"/>
                </a:cubicBezTo>
                <a:lnTo>
                  <a:pt x="2603445" y="5855368"/>
                </a:lnTo>
                <a:lnTo>
                  <a:pt x="2607725" y="5850306"/>
                </a:lnTo>
                <a:lnTo>
                  <a:pt x="2644327" y="5829784"/>
                </a:lnTo>
                <a:lnTo>
                  <a:pt x="2644342" y="5829774"/>
                </a:lnTo>
                <a:lnTo>
                  <a:pt x="2648977" y="5827458"/>
                </a:lnTo>
                <a:lnTo>
                  <a:pt x="2838991" y="5804286"/>
                </a:lnTo>
                <a:lnTo>
                  <a:pt x="2924459" y="5760242"/>
                </a:lnTo>
                <a:lnTo>
                  <a:pt x="2939190" y="5750127"/>
                </a:lnTo>
                <a:lnTo>
                  <a:pt x="2928157" y="5758336"/>
                </a:lnTo>
                <a:lnTo>
                  <a:pt x="2933138" y="5755769"/>
                </a:lnTo>
                <a:lnTo>
                  <a:pt x="2945690" y="5745664"/>
                </a:lnTo>
                <a:lnTo>
                  <a:pt x="2939190" y="5750127"/>
                </a:lnTo>
                <a:lnTo>
                  <a:pt x="2951805" y="5740741"/>
                </a:lnTo>
                <a:lnTo>
                  <a:pt x="2991960" y="5708411"/>
                </a:lnTo>
                <a:lnTo>
                  <a:pt x="2999083" y="5701683"/>
                </a:lnTo>
                <a:lnTo>
                  <a:pt x="2995389" y="5705651"/>
                </a:lnTo>
                <a:lnTo>
                  <a:pt x="3002574" y="5699865"/>
                </a:lnTo>
                <a:lnTo>
                  <a:pt x="3007940" y="5693316"/>
                </a:lnTo>
                <a:lnTo>
                  <a:pt x="2999083" y="5701683"/>
                </a:lnTo>
                <a:lnTo>
                  <a:pt x="3015770" y="5683760"/>
                </a:lnTo>
                <a:lnTo>
                  <a:pt x="3043765" y="5649590"/>
                </a:lnTo>
                <a:lnTo>
                  <a:pt x="3058504" y="5626794"/>
                </a:lnTo>
                <a:lnTo>
                  <a:pt x="3076362" y="5593489"/>
                </a:lnTo>
                <a:lnTo>
                  <a:pt x="3085707" y="5572196"/>
                </a:lnTo>
                <a:lnTo>
                  <a:pt x="3079581" y="5587486"/>
                </a:lnTo>
                <a:lnTo>
                  <a:pt x="3082303" y="5582409"/>
                </a:lnTo>
                <a:lnTo>
                  <a:pt x="3085724" y="5572159"/>
                </a:lnTo>
                <a:lnTo>
                  <a:pt x="3085707" y="5572196"/>
                </a:lnTo>
                <a:lnTo>
                  <a:pt x="3085731" y="5572137"/>
                </a:lnTo>
                <a:lnTo>
                  <a:pt x="3094935" y="5544559"/>
                </a:lnTo>
                <a:lnTo>
                  <a:pt x="3107378" y="5488445"/>
                </a:lnTo>
                <a:lnTo>
                  <a:pt x="3106519" y="5493901"/>
                </a:lnTo>
                <a:lnTo>
                  <a:pt x="3108152" y="5484955"/>
                </a:lnTo>
                <a:lnTo>
                  <a:pt x="3107378" y="5488445"/>
                </a:lnTo>
                <a:lnTo>
                  <a:pt x="3108324" y="5482442"/>
                </a:lnTo>
                <a:lnTo>
                  <a:pt x="3110246" y="5454019"/>
                </a:lnTo>
                <a:cubicBezTo>
                  <a:pt x="3110364" y="5446379"/>
                  <a:pt x="3110110" y="5441636"/>
                  <a:pt x="3110110" y="5440477"/>
                </a:cubicBezTo>
                <a:lnTo>
                  <a:pt x="3110110" y="5438161"/>
                </a:lnTo>
                <a:lnTo>
                  <a:pt x="3110110" y="5435843"/>
                </a:lnTo>
                <a:cubicBezTo>
                  <a:pt x="3117060" y="5204118"/>
                  <a:pt x="2927046" y="4963125"/>
                  <a:pt x="2924730" y="4960809"/>
                </a:cubicBezTo>
                <a:lnTo>
                  <a:pt x="2922412" y="4958490"/>
                </a:lnTo>
                <a:cubicBezTo>
                  <a:pt x="2822771" y="4817139"/>
                  <a:pt x="2762523" y="4613222"/>
                  <a:pt x="2760204" y="4603953"/>
                </a:cubicBezTo>
                <a:lnTo>
                  <a:pt x="2722191" y="4445126"/>
                </a:lnTo>
                <a:lnTo>
                  <a:pt x="2698632" y="4468138"/>
                </a:lnTo>
                <a:cubicBezTo>
                  <a:pt x="2650567" y="4512048"/>
                  <a:pt x="2627756" y="4524104"/>
                  <a:pt x="2627756" y="4524104"/>
                </a:cubicBezTo>
                <a:cubicBezTo>
                  <a:pt x="2542017" y="4563498"/>
                  <a:pt x="2565190" y="4679360"/>
                  <a:pt x="2565190" y="4679360"/>
                </a:cubicBezTo>
                <a:cubicBezTo>
                  <a:pt x="2604584" y="4880959"/>
                  <a:pt x="2542017" y="4904132"/>
                  <a:pt x="2542017" y="4904132"/>
                </a:cubicBezTo>
                <a:cubicBezTo>
                  <a:pt x="2465549" y="4943526"/>
                  <a:pt x="2518845" y="5066339"/>
                  <a:pt x="2518845" y="5066339"/>
                </a:cubicBezTo>
                <a:cubicBezTo>
                  <a:pt x="2588362" y="5205376"/>
                  <a:pt x="2495672" y="5198423"/>
                  <a:pt x="2495672" y="5198423"/>
                </a:cubicBezTo>
                <a:lnTo>
                  <a:pt x="2442377" y="5237815"/>
                </a:lnTo>
                <a:lnTo>
                  <a:pt x="2402982" y="5400022"/>
                </a:lnTo>
                <a:lnTo>
                  <a:pt x="2270901" y="5439417"/>
                </a:lnTo>
                <a:lnTo>
                  <a:pt x="2148085" y="5492712"/>
                </a:lnTo>
                <a:cubicBezTo>
                  <a:pt x="2016004" y="5654919"/>
                  <a:pt x="1969659" y="5631747"/>
                  <a:pt x="1969659" y="5631747"/>
                </a:cubicBezTo>
                <a:cubicBezTo>
                  <a:pt x="1916361" y="5715170"/>
                  <a:pt x="1730981" y="5800907"/>
                  <a:pt x="1730981" y="5800907"/>
                </a:cubicBezTo>
                <a:cubicBezTo>
                  <a:pt x="1422789" y="5932989"/>
                  <a:pt x="827256" y="5893597"/>
                  <a:pt x="827256" y="5893597"/>
                </a:cubicBezTo>
                <a:cubicBezTo>
                  <a:pt x="287339" y="5777734"/>
                  <a:pt x="340634" y="5274893"/>
                  <a:pt x="340634" y="5274893"/>
                </a:cubicBezTo>
                <a:lnTo>
                  <a:pt x="148304" y="5298066"/>
                </a:lnTo>
                <a:cubicBezTo>
                  <a:pt x="139035" y="5075608"/>
                  <a:pt x="62564" y="4850836"/>
                  <a:pt x="62564" y="4850836"/>
                </a:cubicBezTo>
                <a:cubicBezTo>
                  <a:pt x="139035" y="4741925"/>
                  <a:pt x="139035" y="4341042"/>
                  <a:pt x="139035" y="4341042"/>
                </a:cubicBezTo>
                <a:cubicBezTo>
                  <a:pt x="46345" y="4371165"/>
                  <a:pt x="6951" y="4579717"/>
                  <a:pt x="6951" y="4579717"/>
                </a:cubicBezTo>
                <a:cubicBezTo>
                  <a:pt x="-9269" y="4440683"/>
                  <a:pt x="122813" y="4109318"/>
                  <a:pt x="122813" y="4109318"/>
                </a:cubicBezTo>
                <a:cubicBezTo>
                  <a:pt x="62564" y="4257622"/>
                  <a:pt x="0" y="4287745"/>
                  <a:pt x="0" y="4287745"/>
                </a:cubicBezTo>
                <a:cubicBezTo>
                  <a:pt x="99641" y="4000406"/>
                  <a:pt x="76468" y="3738559"/>
                  <a:pt x="76468" y="3738559"/>
                </a:cubicBezTo>
                <a:cubicBezTo>
                  <a:pt x="62564" y="3536957"/>
                  <a:pt x="139035" y="3390972"/>
                  <a:pt x="139035" y="3390972"/>
                </a:cubicBezTo>
                <a:cubicBezTo>
                  <a:pt x="92690" y="3400241"/>
                  <a:pt x="23173" y="3499881"/>
                  <a:pt x="23173" y="3499881"/>
                </a:cubicBezTo>
                <a:cubicBezTo>
                  <a:pt x="69518" y="3159247"/>
                  <a:pt x="308193" y="2811661"/>
                  <a:pt x="308193" y="2811661"/>
                </a:cubicBezTo>
                <a:cubicBezTo>
                  <a:pt x="252579" y="2811661"/>
                  <a:pt x="220137" y="2827880"/>
                  <a:pt x="203918" y="2839468"/>
                </a:cubicBezTo>
                <a:lnTo>
                  <a:pt x="495891" y="2582252"/>
                </a:lnTo>
                <a:cubicBezTo>
                  <a:pt x="665048" y="2433949"/>
                  <a:pt x="780911" y="2102584"/>
                  <a:pt x="780911" y="2102584"/>
                </a:cubicBezTo>
                <a:cubicBezTo>
                  <a:pt x="880553" y="1847687"/>
                  <a:pt x="1035808" y="1646085"/>
                  <a:pt x="1035808" y="1646085"/>
                </a:cubicBezTo>
                <a:cubicBezTo>
                  <a:pt x="1290705" y="1305452"/>
                  <a:pt x="1622072" y="1235934"/>
                  <a:pt x="1622072" y="1235934"/>
                </a:cubicBezTo>
                <a:cubicBezTo>
                  <a:pt x="2022954" y="1106168"/>
                  <a:pt x="2039176" y="974084"/>
                  <a:pt x="2039176" y="974084"/>
                </a:cubicBezTo>
                <a:cubicBezTo>
                  <a:pt x="2445418" y="18221"/>
                  <a:pt x="2986079" y="-788"/>
                  <a:pt x="3052075" y="57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="" xmlns:a16="http://schemas.microsoft.com/office/drawing/2014/main" id="{191D611D-C3B2-4C58-878D-5AC2D7575591}"/>
              </a:ext>
            </a:extLst>
          </p:cNvPr>
          <p:cNvSpPr/>
          <p:nvPr/>
        </p:nvSpPr>
        <p:spPr>
          <a:xfrm>
            <a:off x="2337312" y="3415880"/>
            <a:ext cx="46345" cy="46345"/>
          </a:xfrm>
          <a:custGeom>
            <a:avLst/>
            <a:gdLst>
              <a:gd name="connsiteX0" fmla="*/ 7144 w 19050"/>
              <a:gd name="connsiteY0" fmla="*/ 11906 h 19050"/>
              <a:gd name="connsiteX1" fmla="*/ 11906 w 19050"/>
              <a:gd name="connsiteY1" fmla="*/ 7144 h 19050"/>
              <a:gd name="connsiteX2" fmla="*/ 7144 w 19050"/>
              <a:gd name="connsiteY2" fmla="*/ 11906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050" h="19050">
                <a:moveTo>
                  <a:pt x="7144" y="11906"/>
                </a:moveTo>
                <a:lnTo>
                  <a:pt x="11906" y="7144"/>
                </a:lnTo>
                <a:cubicBezTo>
                  <a:pt x="9049" y="10001"/>
                  <a:pt x="7144" y="11906"/>
                  <a:pt x="7144" y="11906"/>
                </a:cubicBezTo>
                <a:close/>
              </a:path>
            </a:pathLst>
          </a:custGeom>
          <a:solidFill>
            <a:srgbClr val="A3807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873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8421414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5716448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499308577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white"/>
              </a:solidFill>
            </a:endParaRPr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white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Line Color</a:t>
            </a:r>
            <a:endParaRPr lang="ko-KR" altLang="en-US" sz="140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=""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  <a:cs typeface="Arial" pitchFamily="34" charset="0"/>
              </a:rPr>
              <a:t>www.allppt.com</a:t>
            </a:r>
            <a:endParaRPr lang="ko-KR" altLang="en-US" sz="140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prstClr val="white"/>
                </a:solidFill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prstClr val="white"/>
                </a:solidFill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555358170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9DBAD1-D9E7-4C08-AC0D-FCF3EFD0F4D5}"/>
              </a:ext>
            </a:extLst>
          </p:cNvPr>
          <p:cNvSpPr/>
          <p:nvPr userDrawn="1"/>
        </p:nvSpPr>
        <p:spPr>
          <a:xfrm>
            <a:off x="6096000" y="952500"/>
            <a:ext cx="6096000" cy="1112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Parallelogram 2">
            <a:extLst>
              <a:ext uri="{FF2B5EF4-FFF2-40B4-BE49-F238E27FC236}">
                <a16:creationId xmlns="" xmlns:a16="http://schemas.microsoft.com/office/drawing/2014/main" id="{7144282E-182B-40C9-BC95-CDE543E12624}"/>
              </a:ext>
            </a:extLst>
          </p:cNvPr>
          <p:cNvSpPr/>
          <p:nvPr userDrawn="1"/>
        </p:nvSpPr>
        <p:spPr>
          <a:xfrm>
            <a:off x="0" y="142874"/>
            <a:ext cx="7058026" cy="920881"/>
          </a:xfrm>
          <a:prstGeom prst="parallelogram">
            <a:avLst>
              <a:gd name="adj" fmla="val 670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ext Placeholder 9">
            <a:extLst>
              <a:ext uri="{FF2B5EF4-FFF2-40B4-BE49-F238E27FC236}">
                <a16:creationId xmlns=""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2951" y="236429"/>
            <a:ext cx="11191876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819269763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6D7E74B4-22C6-4BCA-8832-66A46F494BC9}"/>
              </a:ext>
            </a:extLst>
          </p:cNvPr>
          <p:cNvSpPr/>
          <p:nvPr userDrawn="1"/>
        </p:nvSpPr>
        <p:spPr>
          <a:xfrm>
            <a:off x="405848" y="6372225"/>
            <a:ext cx="11380304" cy="3470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1137DC34-CBCD-4E73-89FA-8B6D1D79AF20}"/>
              </a:ext>
            </a:extLst>
          </p:cNvPr>
          <p:cNvSpPr/>
          <p:nvPr userDrawn="1"/>
        </p:nvSpPr>
        <p:spPr>
          <a:xfrm>
            <a:off x="7920798" y="6353175"/>
            <a:ext cx="3865354" cy="36933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COMPUTER REPAIR &amp; SUPPORT 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="" xmlns:a16="http://schemas.microsoft.com/office/drawing/2014/main" id="{3C6FA00E-E78B-4921-A599-440A95A27C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" y="339509"/>
            <a:ext cx="11896726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9381943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82500" y="784933"/>
            <a:ext cx="5877600" cy="48512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589167" y="990600"/>
            <a:ext cx="5877600" cy="48512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60000" y="1752217"/>
            <a:ext cx="5136000" cy="273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517433" y="58984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6466767" y="211733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10260233" y="53880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312767" y="61792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11164633" y="2590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title" idx="2"/>
          </p:nvPr>
        </p:nvSpPr>
        <p:spPr>
          <a:xfrm>
            <a:off x="960000" y="4706233"/>
            <a:ext cx="5136000" cy="6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83853315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1516652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="" xmlns:a16="http://schemas.microsoft.com/office/drawing/2014/main" id="{4DE4A6A3-079A-453B-8870-656B976548F8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6376031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5C568889-C8C0-4287-A5BF-FC6E02C7066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51789" y="1809347"/>
            <a:ext cx="3240000" cy="198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="" xmlns:a16="http://schemas.microsoft.com/office/drawing/2014/main" id="{7DB919EC-B955-4334-B705-A0E576853E65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77209" y="2946886"/>
            <a:ext cx="3240000" cy="198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="" xmlns:a16="http://schemas.microsoft.com/office/drawing/2014/main" id="{0F775D7E-CBE7-4B21-AF69-2691ED11E4D3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7902629" y="4084425"/>
            <a:ext cx="3240000" cy="198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FFD0B1B8-0B12-4F08-9033-437D378FFAC3}"/>
              </a:ext>
            </a:extLst>
          </p:cNvPr>
          <p:cNvSpPr/>
          <p:nvPr userDrawn="1"/>
        </p:nvSpPr>
        <p:spPr>
          <a:xfrm>
            <a:off x="6096000" y="952500"/>
            <a:ext cx="6096000" cy="1112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Parallelogram 6">
            <a:extLst>
              <a:ext uri="{FF2B5EF4-FFF2-40B4-BE49-F238E27FC236}">
                <a16:creationId xmlns="" xmlns:a16="http://schemas.microsoft.com/office/drawing/2014/main" id="{8AC486A3-CE17-43D9-8168-79B95E0F5E88}"/>
              </a:ext>
            </a:extLst>
          </p:cNvPr>
          <p:cNvSpPr/>
          <p:nvPr userDrawn="1"/>
        </p:nvSpPr>
        <p:spPr>
          <a:xfrm>
            <a:off x="0" y="142874"/>
            <a:ext cx="7058026" cy="920881"/>
          </a:xfrm>
          <a:prstGeom prst="parallelogram">
            <a:avLst>
              <a:gd name="adj" fmla="val 670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ext Placeholder 9">
            <a:extLst>
              <a:ext uri="{FF2B5EF4-FFF2-40B4-BE49-F238E27FC236}">
                <a16:creationId xmlns="" xmlns:a16="http://schemas.microsoft.com/office/drawing/2014/main" id="{A39A32C7-5C1C-4865-B8F7-E73BD069F7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2951" y="236429"/>
            <a:ext cx="11191876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615954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5A91074B-DC10-4073-B59B-DBB0AD42A797}"/>
              </a:ext>
            </a:extLst>
          </p:cNvPr>
          <p:cNvSpPr/>
          <p:nvPr userDrawn="1"/>
        </p:nvSpPr>
        <p:spPr>
          <a:xfrm>
            <a:off x="431254" y="144133"/>
            <a:ext cx="9056493" cy="6507804"/>
          </a:xfrm>
          <a:custGeom>
            <a:avLst/>
            <a:gdLst>
              <a:gd name="connsiteX0" fmla="*/ 3453091 w 8970309"/>
              <a:gd name="connsiteY0" fmla="*/ 5945589 h 6445874"/>
              <a:gd name="connsiteX1" fmla="*/ 3452940 w 8970309"/>
              <a:gd name="connsiteY1" fmla="*/ 5951019 h 6445874"/>
              <a:gd name="connsiteX2" fmla="*/ 3452008 w 8970309"/>
              <a:gd name="connsiteY2" fmla="*/ 5949506 h 6445874"/>
              <a:gd name="connsiteX3" fmla="*/ 3217430 w 8970309"/>
              <a:gd name="connsiteY3" fmla="*/ 5821774 h 6445874"/>
              <a:gd name="connsiteX4" fmla="*/ 3217279 w 8970309"/>
              <a:gd name="connsiteY4" fmla="*/ 5827202 h 6445874"/>
              <a:gd name="connsiteX5" fmla="*/ 3216347 w 8970309"/>
              <a:gd name="connsiteY5" fmla="*/ 5825690 h 6445874"/>
              <a:gd name="connsiteX6" fmla="*/ 4264048 w 8970309"/>
              <a:gd name="connsiteY6" fmla="*/ 5267201 h 6445874"/>
              <a:gd name="connsiteX7" fmla="*/ 4259496 w 8970309"/>
              <a:gd name="connsiteY7" fmla="*/ 5269727 h 6445874"/>
              <a:gd name="connsiteX8" fmla="*/ 4237362 w 8970309"/>
              <a:gd name="connsiteY8" fmla="*/ 5270657 h 6445874"/>
              <a:gd name="connsiteX9" fmla="*/ 4224020 w 8970309"/>
              <a:gd name="connsiteY9" fmla="*/ 5278062 h 6445874"/>
              <a:gd name="connsiteX10" fmla="*/ 4078761 w 8970309"/>
              <a:gd name="connsiteY10" fmla="*/ 5394946 h 6445874"/>
              <a:gd name="connsiteX11" fmla="*/ 4008140 w 8970309"/>
              <a:gd name="connsiteY11" fmla="*/ 5456069 h 6445874"/>
              <a:gd name="connsiteX12" fmla="*/ 3989550 w 8970309"/>
              <a:gd name="connsiteY12" fmla="*/ 5446111 h 6445874"/>
              <a:gd name="connsiteX13" fmla="*/ 3903265 w 8970309"/>
              <a:gd name="connsiteY13" fmla="*/ 5538467 h 6445874"/>
              <a:gd name="connsiteX14" fmla="*/ 3915717 w 8970309"/>
              <a:gd name="connsiteY14" fmla="*/ 5562577 h 6445874"/>
              <a:gd name="connsiteX15" fmla="*/ 3960366 w 8970309"/>
              <a:gd name="connsiteY15" fmla="*/ 5532770 h 6445874"/>
              <a:gd name="connsiteX16" fmla="*/ 3962570 w 8970309"/>
              <a:gd name="connsiteY16" fmla="*/ 5574120 h 6445874"/>
              <a:gd name="connsiteX17" fmla="*/ 3940766 w 8970309"/>
              <a:gd name="connsiteY17" fmla="*/ 5619505 h 6445874"/>
              <a:gd name="connsiteX18" fmla="*/ 3964528 w 8970309"/>
              <a:gd name="connsiteY18" fmla="*/ 5616150 h 6445874"/>
              <a:gd name="connsiteX19" fmla="*/ 3986234 w 8970309"/>
              <a:gd name="connsiteY19" fmla="*/ 5580152 h 6445874"/>
              <a:gd name="connsiteX20" fmla="*/ 4009996 w 8970309"/>
              <a:gd name="connsiteY20" fmla="*/ 5576796 h 6445874"/>
              <a:gd name="connsiteX21" fmla="*/ 4077022 w 8970309"/>
              <a:gd name="connsiteY21" fmla="*/ 5492737 h 6445874"/>
              <a:gd name="connsiteX22" fmla="*/ 4090291 w 8970309"/>
              <a:gd name="connsiteY22" fmla="*/ 5507301 h 6445874"/>
              <a:gd name="connsiteX23" fmla="*/ 4095611 w 8970309"/>
              <a:gd name="connsiteY23" fmla="*/ 5502695 h 6445874"/>
              <a:gd name="connsiteX24" fmla="*/ 4281157 w 8970309"/>
              <a:gd name="connsiteY24" fmla="*/ 5303317 h 6445874"/>
              <a:gd name="connsiteX25" fmla="*/ 4295668 w 8970309"/>
              <a:gd name="connsiteY25" fmla="*/ 5292440 h 6445874"/>
              <a:gd name="connsiteX26" fmla="*/ 4286639 w 8970309"/>
              <a:gd name="connsiteY26" fmla="*/ 5286294 h 6445874"/>
              <a:gd name="connsiteX27" fmla="*/ 4364265 w 8970309"/>
              <a:gd name="connsiteY27" fmla="*/ 5244788 h 6445874"/>
              <a:gd name="connsiteX28" fmla="*/ 4336342 w 8970309"/>
              <a:gd name="connsiteY28" fmla="*/ 5259447 h 6445874"/>
              <a:gd name="connsiteX29" fmla="*/ 4322116 w 8970309"/>
              <a:gd name="connsiteY29" fmla="*/ 5270977 h 6445874"/>
              <a:gd name="connsiteX30" fmla="*/ 4320504 w 8970309"/>
              <a:gd name="connsiteY30" fmla="*/ 5273823 h 6445874"/>
              <a:gd name="connsiteX31" fmla="*/ 4330801 w 8970309"/>
              <a:gd name="connsiteY31" fmla="*/ 5266105 h 6445874"/>
              <a:gd name="connsiteX32" fmla="*/ 4382300 w 8970309"/>
              <a:gd name="connsiteY32" fmla="*/ 5103514 h 6445874"/>
              <a:gd name="connsiteX33" fmla="*/ 4363197 w 8970309"/>
              <a:gd name="connsiteY33" fmla="*/ 5111801 h 6445874"/>
              <a:gd name="connsiteX34" fmla="*/ 4342987 w 8970309"/>
              <a:gd name="connsiteY34" fmla="*/ 5131370 h 6445874"/>
              <a:gd name="connsiteX35" fmla="*/ 4340784 w 8970309"/>
              <a:gd name="connsiteY35" fmla="*/ 5148086 h 6445874"/>
              <a:gd name="connsiteX36" fmla="*/ 4800809 w 8970309"/>
              <a:gd name="connsiteY36" fmla="*/ 4684910 h 6445874"/>
              <a:gd name="connsiteX37" fmla="*/ 4719472 w 8970309"/>
              <a:gd name="connsiteY37" fmla="*/ 4744122 h 6445874"/>
              <a:gd name="connsiteX38" fmla="*/ 4654074 w 8970309"/>
              <a:gd name="connsiteY38" fmla="*/ 4810027 h 6445874"/>
              <a:gd name="connsiteX39" fmla="*/ 4627789 w 8970309"/>
              <a:gd name="connsiteY39" fmla="*/ 4843002 h 6445874"/>
              <a:gd name="connsiteX40" fmla="*/ 4618538 w 8970309"/>
              <a:gd name="connsiteY40" fmla="*/ 4852846 h 6445874"/>
              <a:gd name="connsiteX41" fmla="*/ 4649647 w 8970309"/>
              <a:gd name="connsiteY41" fmla="*/ 4861997 h 6445874"/>
              <a:gd name="connsiteX42" fmla="*/ 4679178 w 8970309"/>
              <a:gd name="connsiteY42" fmla="*/ 4855908 h 6445874"/>
              <a:gd name="connsiteX43" fmla="*/ 4768192 w 8970309"/>
              <a:gd name="connsiteY43" fmla="*/ 4731720 h 6445874"/>
              <a:gd name="connsiteX44" fmla="*/ 4800353 w 8970309"/>
              <a:gd name="connsiteY44" fmla="*/ 4688522 h 6445874"/>
              <a:gd name="connsiteX45" fmla="*/ 4803745 w 8970309"/>
              <a:gd name="connsiteY45" fmla="*/ 4684957 h 6445874"/>
              <a:gd name="connsiteX46" fmla="*/ 5001080 w 8970309"/>
              <a:gd name="connsiteY46" fmla="*/ 4519480 h 6445874"/>
              <a:gd name="connsiteX47" fmla="*/ 4994443 w 8970309"/>
              <a:gd name="connsiteY47" fmla="*/ 4521773 h 6445874"/>
              <a:gd name="connsiteX48" fmla="*/ 4971480 w 8970309"/>
              <a:gd name="connsiteY48" fmla="*/ 4526006 h 6445874"/>
              <a:gd name="connsiteX49" fmla="*/ 4968936 w 8970309"/>
              <a:gd name="connsiteY49" fmla="*/ 4563095 h 6445874"/>
              <a:gd name="connsiteX50" fmla="*/ 4933528 w 8970309"/>
              <a:gd name="connsiteY50" fmla="*/ 4603043 h 6445874"/>
              <a:gd name="connsiteX51" fmla="*/ 4920021 w 8970309"/>
              <a:gd name="connsiteY51" fmla="*/ 4588220 h 6445874"/>
              <a:gd name="connsiteX52" fmla="*/ 4873915 w 8970309"/>
              <a:gd name="connsiteY52" fmla="*/ 4640046 h 6445874"/>
              <a:gd name="connsiteX53" fmla="*/ 4847772 w 8970309"/>
              <a:gd name="connsiteY53" fmla="*/ 4665664 h 6445874"/>
              <a:gd name="connsiteX54" fmla="*/ 4856229 w 8970309"/>
              <a:gd name="connsiteY54" fmla="*/ 4666642 h 6445874"/>
              <a:gd name="connsiteX55" fmla="*/ 4899055 w 8970309"/>
              <a:gd name="connsiteY55" fmla="*/ 4630854 h 6445874"/>
              <a:gd name="connsiteX56" fmla="*/ 4982367 w 8970309"/>
              <a:gd name="connsiteY56" fmla="*/ 4552398 h 6445874"/>
              <a:gd name="connsiteX57" fmla="*/ 6156612 w 8970309"/>
              <a:gd name="connsiteY57" fmla="*/ 3497235 h 6445874"/>
              <a:gd name="connsiteX58" fmla="*/ 6125503 w 8970309"/>
              <a:gd name="connsiteY58" fmla="*/ 3547520 h 6445874"/>
              <a:gd name="connsiteX59" fmla="*/ 6106594 w 8970309"/>
              <a:gd name="connsiteY59" fmla="*/ 3569680 h 6445874"/>
              <a:gd name="connsiteX60" fmla="*/ 6059946 w 8970309"/>
              <a:gd name="connsiteY60" fmla="*/ 3581544 h 6445874"/>
              <a:gd name="connsiteX61" fmla="*/ 6044837 w 8970309"/>
              <a:gd name="connsiteY61" fmla="*/ 3588056 h 6445874"/>
              <a:gd name="connsiteX62" fmla="*/ 6017651 w 8970309"/>
              <a:gd name="connsiteY62" fmla="*/ 3613988 h 6445874"/>
              <a:gd name="connsiteX63" fmla="*/ 6021841 w 8970309"/>
              <a:gd name="connsiteY63" fmla="*/ 3595907 h 6445874"/>
              <a:gd name="connsiteX64" fmla="*/ 6019317 w 8970309"/>
              <a:gd name="connsiteY64" fmla="*/ 3581826 h 6445874"/>
              <a:gd name="connsiteX65" fmla="*/ 6013970 w 8970309"/>
              <a:gd name="connsiteY65" fmla="*/ 3580067 h 6445874"/>
              <a:gd name="connsiteX66" fmla="*/ 6003085 w 8970309"/>
              <a:gd name="connsiteY66" fmla="*/ 3589489 h 6445874"/>
              <a:gd name="connsiteX67" fmla="*/ 5992317 w 8970309"/>
              <a:gd name="connsiteY67" fmla="*/ 3583721 h 6445874"/>
              <a:gd name="connsiteX68" fmla="*/ 5990427 w 8970309"/>
              <a:gd name="connsiteY68" fmla="*/ 3592553 h 6445874"/>
              <a:gd name="connsiteX69" fmla="*/ 5971949 w 8970309"/>
              <a:gd name="connsiteY69" fmla="*/ 3659645 h 6445874"/>
              <a:gd name="connsiteX70" fmla="*/ 5958771 w 8970309"/>
              <a:gd name="connsiteY70" fmla="*/ 3677970 h 6445874"/>
              <a:gd name="connsiteX71" fmla="*/ 5955005 w 8970309"/>
              <a:gd name="connsiteY71" fmla="*/ 3680206 h 6445874"/>
              <a:gd name="connsiteX72" fmla="*/ 5954905 w 8970309"/>
              <a:gd name="connsiteY72" fmla="*/ 3684855 h 6445874"/>
              <a:gd name="connsiteX73" fmla="*/ 5957514 w 8970309"/>
              <a:gd name="connsiteY73" fmla="*/ 3707539 h 6445874"/>
              <a:gd name="connsiteX74" fmla="*/ 5935711 w 8970309"/>
              <a:gd name="connsiteY74" fmla="*/ 3752925 h 6445874"/>
              <a:gd name="connsiteX75" fmla="*/ 5959473 w 8970309"/>
              <a:gd name="connsiteY75" fmla="*/ 3749569 h 6445874"/>
              <a:gd name="connsiteX76" fmla="*/ 5981179 w 8970309"/>
              <a:gd name="connsiteY76" fmla="*/ 3713572 h 6445874"/>
              <a:gd name="connsiteX77" fmla="*/ 6004940 w 8970309"/>
              <a:gd name="connsiteY77" fmla="*/ 3710216 h 6445874"/>
              <a:gd name="connsiteX78" fmla="*/ 6071966 w 8970309"/>
              <a:gd name="connsiteY78" fmla="*/ 3626157 h 6445874"/>
              <a:gd name="connsiteX79" fmla="*/ 6085235 w 8970309"/>
              <a:gd name="connsiteY79" fmla="*/ 3640721 h 6445874"/>
              <a:gd name="connsiteX80" fmla="*/ 6090556 w 8970309"/>
              <a:gd name="connsiteY80" fmla="*/ 3636115 h 6445874"/>
              <a:gd name="connsiteX81" fmla="*/ 6135136 w 8970309"/>
              <a:gd name="connsiteY81" fmla="*/ 3568088 h 6445874"/>
              <a:gd name="connsiteX82" fmla="*/ 6187777 w 8970309"/>
              <a:gd name="connsiteY82" fmla="*/ 3516234 h 6445874"/>
              <a:gd name="connsiteX83" fmla="*/ 6183325 w 8970309"/>
              <a:gd name="connsiteY83" fmla="*/ 3516882 h 6445874"/>
              <a:gd name="connsiteX84" fmla="*/ 6156612 w 8970309"/>
              <a:gd name="connsiteY84" fmla="*/ 3497235 h 6445874"/>
              <a:gd name="connsiteX85" fmla="*/ 6269344 w 8970309"/>
              <a:gd name="connsiteY85" fmla="*/ 3442402 h 6445874"/>
              <a:gd name="connsiteX86" fmla="*/ 6267465 w 8970309"/>
              <a:gd name="connsiteY86" fmla="*/ 3442890 h 6445874"/>
              <a:gd name="connsiteX87" fmla="*/ 6237546 w 8970309"/>
              <a:gd name="connsiteY87" fmla="*/ 3462970 h 6445874"/>
              <a:gd name="connsiteX88" fmla="*/ 6227751 w 8970309"/>
              <a:gd name="connsiteY88" fmla="*/ 3477271 h 6445874"/>
              <a:gd name="connsiteX89" fmla="*/ 1448495 w 8970309"/>
              <a:gd name="connsiteY89" fmla="*/ 3333881 h 6445874"/>
              <a:gd name="connsiteX90" fmla="*/ 1434277 w 8970309"/>
              <a:gd name="connsiteY90" fmla="*/ 3345094 h 6445874"/>
              <a:gd name="connsiteX91" fmla="*/ 1435930 w 8970309"/>
              <a:gd name="connsiteY91" fmla="*/ 3350579 h 6445874"/>
              <a:gd name="connsiteX92" fmla="*/ 1443945 w 8970309"/>
              <a:gd name="connsiteY92" fmla="*/ 3348440 h 6445874"/>
              <a:gd name="connsiteX93" fmla="*/ 1462681 w 8970309"/>
              <a:gd name="connsiteY93" fmla="*/ 3351297 h 6445874"/>
              <a:gd name="connsiteX94" fmla="*/ 1449269 w 8970309"/>
              <a:gd name="connsiteY94" fmla="*/ 3337165 h 6445874"/>
              <a:gd name="connsiteX95" fmla="*/ 1225942 w 8970309"/>
              <a:gd name="connsiteY95" fmla="*/ 3295747 h 6445874"/>
              <a:gd name="connsiteX96" fmla="*/ 1183647 w 8970309"/>
              <a:gd name="connsiteY96" fmla="*/ 3327804 h 6445874"/>
              <a:gd name="connsiteX97" fmla="*/ 1068923 w 8970309"/>
              <a:gd name="connsiteY97" fmla="*/ 3434264 h 6445874"/>
              <a:gd name="connsiteX98" fmla="*/ 1054494 w 8970309"/>
              <a:gd name="connsiteY98" fmla="*/ 3448341 h 6445874"/>
              <a:gd name="connsiteX99" fmla="*/ 982701 w 8970309"/>
              <a:gd name="connsiteY99" fmla="*/ 3515647 h 6445874"/>
              <a:gd name="connsiteX100" fmla="*/ 898285 w 8970309"/>
              <a:gd name="connsiteY100" fmla="*/ 3581647 h 6445874"/>
              <a:gd name="connsiteX101" fmla="*/ 893321 w 8970309"/>
              <a:gd name="connsiteY101" fmla="*/ 3596704 h 6445874"/>
              <a:gd name="connsiteX102" fmla="*/ 866267 w 8970309"/>
              <a:gd name="connsiteY102" fmla="*/ 3609475 h 6445874"/>
              <a:gd name="connsiteX103" fmla="*/ 846194 w 8970309"/>
              <a:gd name="connsiteY103" fmla="*/ 3593383 h 6445874"/>
              <a:gd name="connsiteX104" fmla="*/ 844968 w 8970309"/>
              <a:gd name="connsiteY104" fmla="*/ 3593970 h 6445874"/>
              <a:gd name="connsiteX105" fmla="*/ 863018 w 8970309"/>
              <a:gd name="connsiteY105" fmla="*/ 3610117 h 6445874"/>
              <a:gd name="connsiteX106" fmla="*/ 885947 w 8970309"/>
              <a:gd name="connsiteY106" fmla="*/ 3625172 h 6445874"/>
              <a:gd name="connsiteX107" fmla="*/ 921722 w 8970309"/>
              <a:gd name="connsiteY107" fmla="*/ 3617142 h 6445874"/>
              <a:gd name="connsiteX108" fmla="*/ 1020754 w 8970309"/>
              <a:gd name="connsiteY108" fmla="*/ 3653252 h 6445874"/>
              <a:gd name="connsiteX109" fmla="*/ 1033434 w 8970309"/>
              <a:gd name="connsiteY109" fmla="*/ 3637168 h 6445874"/>
              <a:gd name="connsiteX110" fmla="*/ 1019917 w 8970309"/>
              <a:gd name="connsiteY110" fmla="*/ 3558947 h 6445874"/>
              <a:gd name="connsiteX111" fmla="*/ 1025549 w 8970309"/>
              <a:gd name="connsiteY111" fmla="*/ 3555172 h 6445874"/>
              <a:gd name="connsiteX112" fmla="*/ 1048385 w 8970309"/>
              <a:gd name="connsiteY112" fmla="*/ 3587686 h 6445874"/>
              <a:gd name="connsiteX113" fmla="*/ 1111668 w 8970309"/>
              <a:gd name="connsiteY113" fmla="*/ 3601452 h 6445874"/>
              <a:gd name="connsiteX114" fmla="*/ 1133667 w 8970309"/>
              <a:gd name="connsiteY114" fmla="*/ 3546488 h 6445874"/>
              <a:gd name="connsiteX115" fmla="*/ 1073407 w 8970309"/>
              <a:gd name="connsiteY115" fmla="*/ 3483644 h 6445874"/>
              <a:gd name="connsiteX116" fmla="*/ 1197821 w 8970309"/>
              <a:gd name="connsiteY116" fmla="*/ 3416230 h 6445874"/>
              <a:gd name="connsiteX117" fmla="*/ 1230820 w 8970309"/>
              <a:gd name="connsiteY117" fmla="*/ 3323543 h 6445874"/>
              <a:gd name="connsiteX118" fmla="*/ 1193397 w 8970309"/>
              <a:gd name="connsiteY118" fmla="*/ 3334193 h 6445874"/>
              <a:gd name="connsiteX119" fmla="*/ 1209438 w 8970309"/>
              <a:gd name="connsiteY119" fmla="*/ 3317849 h 6445874"/>
              <a:gd name="connsiteX120" fmla="*/ 1247656 w 8970309"/>
              <a:gd name="connsiteY120" fmla="*/ 3258669 h 6445874"/>
              <a:gd name="connsiteX121" fmla="*/ 1247372 w 8970309"/>
              <a:gd name="connsiteY121" fmla="*/ 3259175 h 6445874"/>
              <a:gd name="connsiteX122" fmla="*/ 1247563 w 8970309"/>
              <a:gd name="connsiteY122" fmla="*/ 3259747 h 6445874"/>
              <a:gd name="connsiteX123" fmla="*/ 1247117 w 8970309"/>
              <a:gd name="connsiteY123" fmla="*/ 3264810 h 6445874"/>
              <a:gd name="connsiteX124" fmla="*/ 1251106 w 8970309"/>
              <a:gd name="connsiteY124" fmla="*/ 3270488 h 6445874"/>
              <a:gd name="connsiteX125" fmla="*/ 1247563 w 8970309"/>
              <a:gd name="connsiteY125" fmla="*/ 3259747 h 6445874"/>
              <a:gd name="connsiteX126" fmla="*/ 7039332 w 8970309"/>
              <a:gd name="connsiteY126" fmla="*/ 2595950 h 6445874"/>
              <a:gd name="connsiteX127" fmla="*/ 7031529 w 8970309"/>
              <a:gd name="connsiteY127" fmla="*/ 2602309 h 6445874"/>
              <a:gd name="connsiteX128" fmla="*/ 7005419 w 8970309"/>
              <a:gd name="connsiteY128" fmla="*/ 2643352 h 6445874"/>
              <a:gd name="connsiteX129" fmla="*/ 6966425 w 8970309"/>
              <a:gd name="connsiteY129" fmla="*/ 2659426 h 6445874"/>
              <a:gd name="connsiteX130" fmla="*/ 6963880 w 8970309"/>
              <a:gd name="connsiteY130" fmla="*/ 2696514 h 6445874"/>
              <a:gd name="connsiteX131" fmla="*/ 6928472 w 8970309"/>
              <a:gd name="connsiteY131" fmla="*/ 2736463 h 6445874"/>
              <a:gd name="connsiteX132" fmla="*/ 6914965 w 8970309"/>
              <a:gd name="connsiteY132" fmla="*/ 2721639 h 6445874"/>
              <a:gd name="connsiteX133" fmla="*/ 6822640 w 8970309"/>
              <a:gd name="connsiteY133" fmla="*/ 2818760 h 6445874"/>
              <a:gd name="connsiteX134" fmla="*/ 6714415 w 8970309"/>
              <a:gd name="connsiteY134" fmla="*/ 2877542 h 6445874"/>
              <a:gd name="connsiteX135" fmla="*/ 6649017 w 8970309"/>
              <a:gd name="connsiteY135" fmla="*/ 2943447 h 6445874"/>
              <a:gd name="connsiteX136" fmla="*/ 6629115 w 8970309"/>
              <a:gd name="connsiteY136" fmla="*/ 2968415 h 6445874"/>
              <a:gd name="connsiteX137" fmla="*/ 7076456 w 8970309"/>
              <a:gd name="connsiteY137" fmla="*/ 2648046 h 6445874"/>
              <a:gd name="connsiteX138" fmla="*/ 2260836 w 8970309"/>
              <a:gd name="connsiteY138" fmla="*/ 2465575 h 6445874"/>
              <a:gd name="connsiteX139" fmla="*/ 2187721 w 8970309"/>
              <a:gd name="connsiteY139" fmla="*/ 2545175 h 6445874"/>
              <a:gd name="connsiteX140" fmla="*/ 2188519 w 8970309"/>
              <a:gd name="connsiteY140" fmla="*/ 2550793 h 6445874"/>
              <a:gd name="connsiteX141" fmla="*/ 2178626 w 8970309"/>
              <a:gd name="connsiteY141" fmla="*/ 2570817 h 6445874"/>
              <a:gd name="connsiteX142" fmla="*/ 2155780 w 8970309"/>
              <a:gd name="connsiteY142" fmla="*/ 2579949 h 6445874"/>
              <a:gd name="connsiteX143" fmla="*/ 2149491 w 8970309"/>
              <a:gd name="connsiteY143" fmla="*/ 2586796 h 6445874"/>
              <a:gd name="connsiteX144" fmla="*/ 2155700 w 8970309"/>
              <a:gd name="connsiteY144" fmla="*/ 2599880 h 6445874"/>
              <a:gd name="connsiteX145" fmla="*/ 2164580 w 8970309"/>
              <a:gd name="connsiteY145" fmla="*/ 2600825 h 6445874"/>
              <a:gd name="connsiteX146" fmla="*/ 2219546 w 8970309"/>
              <a:gd name="connsiteY146" fmla="*/ 2528856 h 6445874"/>
              <a:gd name="connsiteX147" fmla="*/ 2231783 w 8970309"/>
              <a:gd name="connsiteY147" fmla="*/ 2513684 h 6445874"/>
              <a:gd name="connsiteX148" fmla="*/ 2250440 w 8970309"/>
              <a:gd name="connsiteY148" fmla="*/ 2501997 h 6445874"/>
              <a:gd name="connsiteX149" fmla="*/ 2264574 w 8970309"/>
              <a:gd name="connsiteY149" fmla="*/ 2469370 h 6445874"/>
              <a:gd name="connsiteX150" fmla="*/ 2618133 w 8970309"/>
              <a:gd name="connsiteY150" fmla="*/ 2308031 h 6445874"/>
              <a:gd name="connsiteX151" fmla="*/ 2607751 w 8970309"/>
              <a:gd name="connsiteY151" fmla="*/ 2314308 h 6445874"/>
              <a:gd name="connsiteX152" fmla="*/ 2595361 w 8970309"/>
              <a:gd name="connsiteY152" fmla="*/ 2319800 h 6445874"/>
              <a:gd name="connsiteX153" fmla="*/ 2593121 w 8970309"/>
              <a:gd name="connsiteY153" fmla="*/ 2322410 h 6445874"/>
              <a:gd name="connsiteX154" fmla="*/ 2618191 w 8970309"/>
              <a:gd name="connsiteY154" fmla="*/ 2310439 h 6445874"/>
              <a:gd name="connsiteX155" fmla="*/ 2618201 w 8970309"/>
              <a:gd name="connsiteY155" fmla="*/ 2308773 h 6445874"/>
              <a:gd name="connsiteX156" fmla="*/ 2810606 w 8970309"/>
              <a:gd name="connsiteY156" fmla="*/ 2204137 h 6445874"/>
              <a:gd name="connsiteX157" fmla="*/ 2777023 w 8970309"/>
              <a:gd name="connsiteY157" fmla="*/ 2221915 h 6445874"/>
              <a:gd name="connsiteX158" fmla="*/ 2737378 w 8970309"/>
              <a:gd name="connsiteY158" fmla="*/ 2239487 h 6445874"/>
              <a:gd name="connsiteX159" fmla="*/ 2733790 w 8970309"/>
              <a:gd name="connsiteY159" fmla="*/ 2238183 h 6445874"/>
              <a:gd name="connsiteX160" fmla="*/ 2711915 w 8970309"/>
              <a:gd name="connsiteY160" fmla="*/ 2252221 h 6445874"/>
              <a:gd name="connsiteX161" fmla="*/ 2694570 w 8970309"/>
              <a:gd name="connsiteY161" fmla="*/ 2259907 h 6445874"/>
              <a:gd name="connsiteX162" fmla="*/ 2653691 w 8970309"/>
              <a:gd name="connsiteY162" fmla="*/ 2286529 h 6445874"/>
              <a:gd name="connsiteX163" fmla="*/ 2637715 w 8970309"/>
              <a:gd name="connsiteY163" fmla="*/ 2296190 h 6445874"/>
              <a:gd name="connsiteX164" fmla="*/ 2639592 w 8970309"/>
              <a:gd name="connsiteY164" fmla="*/ 2297288 h 6445874"/>
              <a:gd name="connsiteX165" fmla="*/ 2640719 w 8970309"/>
              <a:gd name="connsiteY165" fmla="*/ 2299682 h 6445874"/>
              <a:gd name="connsiteX166" fmla="*/ 2659687 w 8970309"/>
              <a:gd name="connsiteY166" fmla="*/ 2290624 h 6445874"/>
              <a:gd name="connsiteX167" fmla="*/ 2744890 w 8970309"/>
              <a:gd name="connsiteY167" fmla="*/ 2259840 h 6445874"/>
              <a:gd name="connsiteX168" fmla="*/ 2777484 w 8970309"/>
              <a:gd name="connsiteY168" fmla="*/ 2231630 h 6445874"/>
              <a:gd name="connsiteX169" fmla="*/ 2784592 w 8970309"/>
              <a:gd name="connsiteY169" fmla="*/ 2221675 h 6445874"/>
              <a:gd name="connsiteX170" fmla="*/ 2796569 w 8970309"/>
              <a:gd name="connsiteY170" fmla="*/ 2215112 h 6445874"/>
              <a:gd name="connsiteX171" fmla="*/ 2805353 w 8970309"/>
              <a:gd name="connsiteY171" fmla="*/ 2207509 h 6445874"/>
              <a:gd name="connsiteX172" fmla="*/ 2812259 w 8970309"/>
              <a:gd name="connsiteY172" fmla="*/ 2205877 h 6445874"/>
              <a:gd name="connsiteX173" fmla="*/ 2976104 w 8970309"/>
              <a:gd name="connsiteY173" fmla="*/ 2142365 h 6445874"/>
              <a:gd name="connsiteX174" fmla="*/ 2906558 w 8970309"/>
              <a:gd name="connsiteY174" fmla="*/ 2163056 h 6445874"/>
              <a:gd name="connsiteX175" fmla="*/ 2872977 w 8970309"/>
              <a:gd name="connsiteY175" fmla="*/ 2180835 h 6445874"/>
              <a:gd name="connsiteX176" fmla="*/ 2834015 w 8970309"/>
              <a:gd name="connsiteY176" fmla="*/ 2196656 h 6445874"/>
              <a:gd name="connsiteX177" fmla="*/ 2847514 w 8970309"/>
              <a:gd name="connsiteY177" fmla="*/ 2193568 h 6445874"/>
              <a:gd name="connsiteX178" fmla="*/ 2845497 w 8970309"/>
              <a:gd name="connsiteY178" fmla="*/ 2198725 h 6445874"/>
              <a:gd name="connsiteX179" fmla="*/ 2869882 w 8970309"/>
              <a:gd name="connsiteY179" fmla="*/ 2196080 h 6445874"/>
              <a:gd name="connsiteX180" fmla="*/ 2950943 w 8970309"/>
              <a:gd name="connsiteY180" fmla="*/ 2150806 h 6445874"/>
              <a:gd name="connsiteX181" fmla="*/ 2980532 w 8970309"/>
              <a:gd name="connsiteY181" fmla="*/ 2156177 h 6445874"/>
              <a:gd name="connsiteX182" fmla="*/ 2987442 w 8970309"/>
              <a:gd name="connsiteY182" fmla="*/ 2146938 h 6445874"/>
              <a:gd name="connsiteX183" fmla="*/ 2988334 w 8970309"/>
              <a:gd name="connsiteY183" fmla="*/ 2145287 h 6445874"/>
              <a:gd name="connsiteX184" fmla="*/ 2976529 w 8970309"/>
              <a:gd name="connsiteY184" fmla="*/ 2146519 h 6445874"/>
              <a:gd name="connsiteX185" fmla="*/ 2976104 w 8970309"/>
              <a:gd name="connsiteY185" fmla="*/ 2142365 h 6445874"/>
              <a:gd name="connsiteX186" fmla="*/ 2994159 w 8970309"/>
              <a:gd name="connsiteY186" fmla="*/ 2134515 h 6445874"/>
              <a:gd name="connsiteX187" fmla="*/ 2986700 w 8970309"/>
              <a:gd name="connsiteY187" fmla="*/ 2136221 h 6445874"/>
              <a:gd name="connsiteX188" fmla="*/ 2990552 w 8970309"/>
              <a:gd name="connsiteY188" fmla="*/ 2140121 h 6445874"/>
              <a:gd name="connsiteX189" fmla="*/ 2990097 w 8970309"/>
              <a:gd name="connsiteY189" fmla="*/ 2142026 h 6445874"/>
              <a:gd name="connsiteX190" fmla="*/ 8057982 w 8970309"/>
              <a:gd name="connsiteY190" fmla="*/ 1943545 h 6445874"/>
              <a:gd name="connsiteX191" fmla="*/ 8044421 w 8970309"/>
              <a:gd name="connsiteY191" fmla="*/ 1950620 h 6445874"/>
              <a:gd name="connsiteX192" fmla="*/ 7985252 w 8970309"/>
              <a:gd name="connsiteY192" fmla="*/ 2011164 h 6445874"/>
              <a:gd name="connsiteX193" fmla="*/ 7961658 w 8970309"/>
              <a:gd name="connsiteY193" fmla="*/ 2031327 h 6445874"/>
              <a:gd name="connsiteX194" fmla="*/ 7968303 w 8970309"/>
              <a:gd name="connsiteY194" fmla="*/ 2030244 h 6445874"/>
              <a:gd name="connsiteX195" fmla="*/ 7996184 w 8970309"/>
              <a:gd name="connsiteY195" fmla="*/ 2017080 h 6445874"/>
              <a:gd name="connsiteX196" fmla="*/ 8022881 w 8970309"/>
              <a:gd name="connsiteY196" fmla="*/ 1980647 h 6445874"/>
              <a:gd name="connsiteX197" fmla="*/ 8071103 w 8970309"/>
              <a:gd name="connsiteY197" fmla="*/ 1949023 h 6445874"/>
              <a:gd name="connsiteX198" fmla="*/ 8074157 w 8970309"/>
              <a:gd name="connsiteY198" fmla="*/ 1946292 h 6445874"/>
              <a:gd name="connsiteX199" fmla="*/ 8072841 w 8970309"/>
              <a:gd name="connsiteY199" fmla="*/ 1947148 h 6445874"/>
              <a:gd name="connsiteX200" fmla="*/ 8057982 w 8970309"/>
              <a:gd name="connsiteY200" fmla="*/ 1943545 h 6445874"/>
              <a:gd name="connsiteX201" fmla="*/ 8120618 w 8970309"/>
              <a:gd name="connsiteY201" fmla="*/ 1936585 h 6445874"/>
              <a:gd name="connsiteX202" fmla="*/ 8104131 w 8970309"/>
              <a:gd name="connsiteY202" fmla="*/ 1947305 h 6445874"/>
              <a:gd name="connsiteX203" fmla="*/ 7993391 w 8970309"/>
              <a:gd name="connsiteY203" fmla="*/ 2027178 h 6445874"/>
              <a:gd name="connsiteX204" fmla="*/ 8008920 w 8970309"/>
              <a:gd name="connsiteY204" fmla="*/ 2031135 h 6445874"/>
              <a:gd name="connsiteX205" fmla="*/ 7949362 w 8970309"/>
              <a:gd name="connsiteY205" fmla="*/ 2086218 h 6445874"/>
              <a:gd name="connsiteX206" fmla="*/ 7897688 w 8970309"/>
              <a:gd name="connsiteY206" fmla="*/ 2120931 h 6445874"/>
              <a:gd name="connsiteX207" fmla="*/ 7893043 w 8970309"/>
              <a:gd name="connsiteY207" fmla="*/ 2124188 h 6445874"/>
              <a:gd name="connsiteX208" fmla="*/ 7879365 w 8970309"/>
              <a:gd name="connsiteY208" fmla="*/ 2102629 h 6445874"/>
              <a:gd name="connsiteX209" fmla="*/ 7861179 w 8970309"/>
              <a:gd name="connsiteY209" fmla="*/ 2115065 h 6445874"/>
              <a:gd name="connsiteX210" fmla="*/ 7817019 w 8970309"/>
              <a:gd name="connsiteY210" fmla="*/ 2133301 h 6445874"/>
              <a:gd name="connsiteX211" fmla="*/ 7788046 w 8970309"/>
              <a:gd name="connsiteY211" fmla="*/ 2161346 h 6445874"/>
              <a:gd name="connsiteX212" fmla="*/ 7680292 w 8970309"/>
              <a:gd name="connsiteY212" fmla="*/ 2311783 h 6445874"/>
              <a:gd name="connsiteX213" fmla="*/ 7748200 w 8970309"/>
              <a:gd name="connsiteY213" fmla="*/ 2331535 h 6445874"/>
              <a:gd name="connsiteX214" fmla="*/ 7777712 w 8970309"/>
              <a:gd name="connsiteY214" fmla="*/ 2325356 h 6445874"/>
              <a:gd name="connsiteX215" fmla="*/ 7866332 w 8970309"/>
              <a:gd name="connsiteY215" fmla="*/ 2200904 h 6445874"/>
              <a:gd name="connsiteX216" fmla="*/ 7954163 w 8970309"/>
              <a:gd name="connsiteY216" fmla="*/ 2135561 h 6445874"/>
              <a:gd name="connsiteX217" fmla="*/ 7996876 w 8970309"/>
              <a:gd name="connsiteY217" fmla="*/ 2099644 h 6445874"/>
              <a:gd name="connsiteX218" fmla="*/ 8107681 w 8970309"/>
              <a:gd name="connsiteY218" fmla="*/ 1971781 h 6445874"/>
              <a:gd name="connsiteX219" fmla="*/ 8159480 w 8970309"/>
              <a:gd name="connsiteY219" fmla="*/ 1881734 h 6445874"/>
              <a:gd name="connsiteX220" fmla="*/ 8156914 w 8970309"/>
              <a:gd name="connsiteY220" fmla="*/ 1885249 h 6445874"/>
              <a:gd name="connsiteX221" fmla="*/ 8160780 w 8970309"/>
              <a:gd name="connsiteY221" fmla="*/ 1882699 h 6445874"/>
              <a:gd name="connsiteX222" fmla="*/ 8161456 w 8970309"/>
              <a:gd name="connsiteY222" fmla="*/ 1882128 h 6445874"/>
              <a:gd name="connsiteX223" fmla="*/ 8128296 w 8970309"/>
              <a:gd name="connsiteY223" fmla="*/ 1875389 h 6445874"/>
              <a:gd name="connsiteX224" fmla="*/ 8124756 w 8970309"/>
              <a:gd name="connsiteY224" fmla="*/ 1883567 h 6445874"/>
              <a:gd name="connsiteX225" fmla="*/ 8093518 w 8970309"/>
              <a:gd name="connsiteY225" fmla="*/ 1913703 h 6445874"/>
              <a:gd name="connsiteX226" fmla="*/ 8082815 w 8970309"/>
              <a:gd name="connsiteY226" fmla="*/ 1921389 h 6445874"/>
              <a:gd name="connsiteX227" fmla="*/ 8082131 w 8970309"/>
              <a:gd name="connsiteY227" fmla="*/ 1932963 h 6445874"/>
              <a:gd name="connsiteX228" fmla="*/ 8080265 w 8970309"/>
              <a:gd name="connsiteY228" fmla="*/ 1940828 h 6445874"/>
              <a:gd name="connsiteX229" fmla="*/ 8098364 w 8970309"/>
              <a:gd name="connsiteY229" fmla="*/ 1924640 h 6445874"/>
              <a:gd name="connsiteX230" fmla="*/ 8128442 w 8970309"/>
              <a:gd name="connsiteY230" fmla="*/ 1899455 h 6445874"/>
              <a:gd name="connsiteX231" fmla="*/ 8141296 w 8970309"/>
              <a:gd name="connsiteY231" fmla="*/ 1895553 h 6445874"/>
              <a:gd name="connsiteX232" fmla="*/ 8144566 w 8970309"/>
              <a:gd name="connsiteY232" fmla="*/ 1893395 h 6445874"/>
              <a:gd name="connsiteX233" fmla="*/ 8146013 w 8970309"/>
              <a:gd name="connsiteY233" fmla="*/ 1891340 h 6445874"/>
              <a:gd name="connsiteX234" fmla="*/ 8146468 w 8970309"/>
              <a:gd name="connsiteY234" fmla="*/ 1891248 h 6445874"/>
              <a:gd name="connsiteX235" fmla="*/ 8144437 w 8970309"/>
              <a:gd name="connsiteY235" fmla="*/ 1889649 h 6445874"/>
              <a:gd name="connsiteX236" fmla="*/ 8135460 w 8970309"/>
              <a:gd name="connsiteY236" fmla="*/ 1875879 h 6445874"/>
              <a:gd name="connsiteX237" fmla="*/ 8128296 w 8970309"/>
              <a:gd name="connsiteY237" fmla="*/ 1875389 h 6445874"/>
              <a:gd name="connsiteX238" fmla="*/ 5470268 w 8970309"/>
              <a:gd name="connsiteY238" fmla="*/ 832283 h 6445874"/>
              <a:gd name="connsiteX239" fmla="*/ 5456727 w 8970309"/>
              <a:gd name="connsiteY239" fmla="*/ 842698 h 6445874"/>
              <a:gd name="connsiteX240" fmla="*/ 5354832 w 8970309"/>
              <a:gd name="connsiteY240" fmla="*/ 903679 h 6445874"/>
              <a:gd name="connsiteX241" fmla="*/ 5354410 w 8970309"/>
              <a:gd name="connsiteY241" fmla="*/ 904008 h 6445874"/>
              <a:gd name="connsiteX242" fmla="*/ 5356672 w 8970309"/>
              <a:gd name="connsiteY242" fmla="*/ 910041 h 6445874"/>
              <a:gd name="connsiteX243" fmla="*/ 5352465 w 8970309"/>
              <a:gd name="connsiteY243" fmla="*/ 921231 h 6445874"/>
              <a:gd name="connsiteX244" fmla="*/ 5350470 w 8970309"/>
              <a:gd name="connsiteY244" fmla="*/ 932093 h 6445874"/>
              <a:gd name="connsiteX245" fmla="*/ 5362590 w 8970309"/>
              <a:gd name="connsiteY245" fmla="*/ 928524 h 6445874"/>
              <a:gd name="connsiteX246" fmla="*/ 5444814 w 8970309"/>
              <a:gd name="connsiteY246" fmla="*/ 861693 h 6445874"/>
              <a:gd name="connsiteX247" fmla="*/ 8352074 w 8970309"/>
              <a:gd name="connsiteY247" fmla="*/ 582312 h 6445874"/>
              <a:gd name="connsiteX248" fmla="*/ 8349768 w 8970309"/>
              <a:gd name="connsiteY248" fmla="*/ 586361 h 6445874"/>
              <a:gd name="connsiteX249" fmla="*/ 8347451 w 8970309"/>
              <a:gd name="connsiteY249" fmla="*/ 585864 h 6445874"/>
              <a:gd name="connsiteX250" fmla="*/ 7491121 w 8970309"/>
              <a:gd name="connsiteY250" fmla="*/ 447958 h 6445874"/>
              <a:gd name="connsiteX251" fmla="*/ 7480642 w 8970309"/>
              <a:gd name="connsiteY251" fmla="*/ 470179 h 6445874"/>
              <a:gd name="connsiteX252" fmla="*/ 7483127 w 8970309"/>
              <a:gd name="connsiteY252" fmla="*/ 468731 h 6445874"/>
              <a:gd name="connsiteX253" fmla="*/ 7487845 w 8970309"/>
              <a:gd name="connsiteY253" fmla="*/ 462726 h 6445874"/>
              <a:gd name="connsiteX254" fmla="*/ 6410322 w 8970309"/>
              <a:gd name="connsiteY254" fmla="*/ 442591 h 6445874"/>
              <a:gd name="connsiteX255" fmla="*/ 6409401 w 8970309"/>
              <a:gd name="connsiteY255" fmla="*/ 445032 h 6445874"/>
              <a:gd name="connsiteX256" fmla="*/ 6409400 w 8970309"/>
              <a:gd name="connsiteY256" fmla="*/ 446171 h 6445874"/>
              <a:gd name="connsiteX257" fmla="*/ 7544902 w 8970309"/>
              <a:gd name="connsiteY257" fmla="*/ 375198 h 6445874"/>
              <a:gd name="connsiteX258" fmla="*/ 7542222 w 8970309"/>
              <a:gd name="connsiteY258" fmla="*/ 377295 h 6445874"/>
              <a:gd name="connsiteX259" fmla="*/ 7507021 w 8970309"/>
              <a:gd name="connsiteY259" fmla="*/ 413676 h 6445874"/>
              <a:gd name="connsiteX260" fmla="*/ 7507019 w 8970309"/>
              <a:gd name="connsiteY260" fmla="*/ 413678 h 6445874"/>
              <a:gd name="connsiteX261" fmla="*/ 7503246 w 8970309"/>
              <a:gd name="connsiteY261" fmla="*/ 422249 h 6445874"/>
              <a:gd name="connsiteX262" fmla="*/ 7491571 w 8970309"/>
              <a:gd name="connsiteY262" fmla="*/ 447005 h 6445874"/>
              <a:gd name="connsiteX263" fmla="*/ 7500913 w 8970309"/>
              <a:gd name="connsiteY263" fmla="*/ 438348 h 6445874"/>
              <a:gd name="connsiteX264" fmla="*/ 7541362 w 8970309"/>
              <a:gd name="connsiteY264" fmla="*/ 391178 h 6445874"/>
              <a:gd name="connsiteX265" fmla="*/ 7543945 w 8970309"/>
              <a:gd name="connsiteY265" fmla="*/ 376192 h 6445874"/>
              <a:gd name="connsiteX266" fmla="*/ 8337383 w 8970309"/>
              <a:gd name="connsiteY266" fmla="*/ 373707 h 6445874"/>
              <a:gd name="connsiteX267" fmla="*/ 8344245 w 8970309"/>
              <a:gd name="connsiteY267" fmla="*/ 374104 h 6445874"/>
              <a:gd name="connsiteX268" fmla="*/ 8327991 w 8970309"/>
              <a:gd name="connsiteY268" fmla="*/ 385161 h 6445874"/>
              <a:gd name="connsiteX269" fmla="*/ 8321304 w 8970309"/>
              <a:gd name="connsiteY269" fmla="*/ 388917 h 6445874"/>
              <a:gd name="connsiteX270" fmla="*/ 8321498 w 8970309"/>
              <a:gd name="connsiteY270" fmla="*/ 388398 h 6445874"/>
              <a:gd name="connsiteX271" fmla="*/ 8337383 w 8970309"/>
              <a:gd name="connsiteY271" fmla="*/ 373707 h 6445874"/>
              <a:gd name="connsiteX272" fmla="*/ 7553100 w 8970309"/>
              <a:gd name="connsiteY272" fmla="*/ 368781 h 6445874"/>
              <a:gd name="connsiteX273" fmla="*/ 7550263 w 8970309"/>
              <a:gd name="connsiteY273" fmla="*/ 371001 h 6445874"/>
              <a:gd name="connsiteX274" fmla="*/ 7551923 w 8970309"/>
              <a:gd name="connsiteY274" fmla="*/ 371144 h 6445874"/>
              <a:gd name="connsiteX275" fmla="*/ 7604798 w 8970309"/>
              <a:gd name="connsiteY275" fmla="*/ 329686 h 6445874"/>
              <a:gd name="connsiteX276" fmla="*/ 7594514 w 8970309"/>
              <a:gd name="connsiteY276" fmla="*/ 345318 h 6445874"/>
              <a:gd name="connsiteX277" fmla="*/ 7600125 w 8970309"/>
              <a:gd name="connsiteY277" fmla="*/ 345378 h 6445874"/>
              <a:gd name="connsiteX278" fmla="*/ 7606335 w 8970309"/>
              <a:gd name="connsiteY278" fmla="*/ 344364 h 6445874"/>
              <a:gd name="connsiteX279" fmla="*/ 7608352 w 8970309"/>
              <a:gd name="connsiteY279" fmla="*/ 337492 h 6445874"/>
              <a:gd name="connsiteX280" fmla="*/ 8379479 w 8970309"/>
              <a:gd name="connsiteY280" fmla="*/ 328701 h 6445874"/>
              <a:gd name="connsiteX281" fmla="*/ 8387201 w 8970309"/>
              <a:gd name="connsiteY281" fmla="*/ 344818 h 6445874"/>
              <a:gd name="connsiteX282" fmla="*/ 8379225 w 8970309"/>
              <a:gd name="connsiteY282" fmla="*/ 350272 h 6445874"/>
              <a:gd name="connsiteX283" fmla="*/ 8379276 w 8970309"/>
              <a:gd name="connsiteY283" fmla="*/ 350077 h 6445874"/>
              <a:gd name="connsiteX284" fmla="*/ 8379479 w 8970309"/>
              <a:gd name="connsiteY284" fmla="*/ 328701 h 6445874"/>
              <a:gd name="connsiteX285" fmla="*/ 8475906 w 8970309"/>
              <a:gd name="connsiteY285" fmla="*/ 284399 h 6445874"/>
              <a:gd name="connsiteX286" fmla="*/ 8476842 w 8970309"/>
              <a:gd name="connsiteY286" fmla="*/ 286049 h 6445874"/>
              <a:gd name="connsiteX287" fmla="*/ 8475379 w 8970309"/>
              <a:gd name="connsiteY287" fmla="*/ 287542 h 6445874"/>
              <a:gd name="connsiteX288" fmla="*/ 8474724 w 8970309"/>
              <a:gd name="connsiteY288" fmla="*/ 287891 h 6445874"/>
              <a:gd name="connsiteX289" fmla="*/ 7955746 w 8970309"/>
              <a:gd name="connsiteY289" fmla="*/ 678 h 6445874"/>
              <a:gd name="connsiteX290" fmla="*/ 7974687 w 8970309"/>
              <a:gd name="connsiteY290" fmla="*/ 2437 h 6445874"/>
              <a:gd name="connsiteX291" fmla="*/ 7983225 w 8970309"/>
              <a:gd name="connsiteY291" fmla="*/ 33754 h 6445874"/>
              <a:gd name="connsiteX292" fmla="*/ 7988690 w 8970309"/>
              <a:gd name="connsiteY292" fmla="*/ 52053 h 6445874"/>
              <a:gd name="connsiteX293" fmla="*/ 7980060 w 8970309"/>
              <a:gd name="connsiteY293" fmla="*/ 61313 h 6445874"/>
              <a:gd name="connsiteX294" fmla="*/ 7975341 w 8970309"/>
              <a:gd name="connsiteY294" fmla="*/ 67317 h 6445874"/>
              <a:gd name="connsiteX295" fmla="*/ 7962925 w 8970309"/>
              <a:gd name="connsiteY295" fmla="*/ 112961 h 6445874"/>
              <a:gd name="connsiteX296" fmla="*/ 7961001 w 8970309"/>
              <a:gd name="connsiteY296" fmla="*/ 122872 h 6445874"/>
              <a:gd name="connsiteX297" fmla="*/ 7974009 w 8970309"/>
              <a:gd name="connsiteY297" fmla="*/ 125544 h 6445874"/>
              <a:gd name="connsiteX298" fmla="*/ 7964294 w 8970309"/>
              <a:gd name="connsiteY298" fmla="*/ 172055 h 6445874"/>
              <a:gd name="connsiteX299" fmla="*/ 7925335 w 8970309"/>
              <a:gd name="connsiteY299" fmla="*/ 224216 h 6445874"/>
              <a:gd name="connsiteX300" fmla="*/ 7919997 w 8970309"/>
              <a:gd name="connsiteY300" fmla="*/ 239045 h 6445874"/>
              <a:gd name="connsiteX301" fmla="*/ 7933501 w 8970309"/>
              <a:gd name="connsiteY301" fmla="*/ 243382 h 6445874"/>
              <a:gd name="connsiteX302" fmla="*/ 7953864 w 8970309"/>
              <a:gd name="connsiteY302" fmla="*/ 224353 h 6445874"/>
              <a:gd name="connsiteX303" fmla="*/ 7995400 w 8970309"/>
              <a:gd name="connsiteY303" fmla="*/ 183549 h 6445874"/>
              <a:gd name="connsiteX304" fmla="*/ 7999312 w 8970309"/>
              <a:gd name="connsiteY304" fmla="*/ 180292 h 6445874"/>
              <a:gd name="connsiteX305" fmla="*/ 8028988 w 8970309"/>
              <a:gd name="connsiteY305" fmla="*/ 159743 h 6445874"/>
              <a:gd name="connsiteX306" fmla="*/ 8153810 w 8970309"/>
              <a:gd name="connsiteY306" fmla="*/ 29879 h 6445874"/>
              <a:gd name="connsiteX307" fmla="*/ 8165327 w 8970309"/>
              <a:gd name="connsiteY307" fmla="*/ 27561 h 6445874"/>
              <a:gd name="connsiteX308" fmla="*/ 8163993 w 8970309"/>
              <a:gd name="connsiteY308" fmla="*/ 42172 h 6445874"/>
              <a:gd name="connsiteX309" fmla="*/ 8148193 w 8970309"/>
              <a:gd name="connsiteY309" fmla="*/ 79210 h 6445874"/>
              <a:gd name="connsiteX310" fmla="*/ 8126587 w 8970309"/>
              <a:gd name="connsiteY310" fmla="*/ 115886 h 6445874"/>
              <a:gd name="connsiteX311" fmla="*/ 8103089 w 8970309"/>
              <a:gd name="connsiteY311" fmla="*/ 148948 h 6445874"/>
              <a:gd name="connsiteX312" fmla="*/ 8106225 w 8970309"/>
              <a:gd name="connsiteY312" fmla="*/ 178531 h 6445874"/>
              <a:gd name="connsiteX313" fmla="*/ 8110913 w 8970309"/>
              <a:gd name="connsiteY313" fmla="*/ 186052 h 6445874"/>
              <a:gd name="connsiteX314" fmla="*/ 8103897 w 8970309"/>
              <a:gd name="connsiteY314" fmla="*/ 189815 h 6445874"/>
              <a:gd name="connsiteX315" fmla="*/ 8087632 w 8970309"/>
              <a:gd name="connsiteY315" fmla="*/ 211663 h 6445874"/>
              <a:gd name="connsiteX316" fmla="*/ 8099118 w 8970309"/>
              <a:gd name="connsiteY316" fmla="*/ 222872 h 6445874"/>
              <a:gd name="connsiteX317" fmla="*/ 8125381 w 8970309"/>
              <a:gd name="connsiteY317" fmla="*/ 207241 h 6445874"/>
              <a:gd name="connsiteX318" fmla="*/ 8133203 w 8970309"/>
              <a:gd name="connsiteY318" fmla="*/ 200730 h 6445874"/>
              <a:gd name="connsiteX319" fmla="*/ 8133483 w 8970309"/>
              <a:gd name="connsiteY319" fmla="*/ 209843 h 6445874"/>
              <a:gd name="connsiteX320" fmla="*/ 8139071 w 8970309"/>
              <a:gd name="connsiteY320" fmla="*/ 217654 h 6445874"/>
              <a:gd name="connsiteX321" fmla="*/ 8187280 w 8970309"/>
              <a:gd name="connsiteY321" fmla="*/ 191024 h 6445874"/>
              <a:gd name="connsiteX322" fmla="*/ 8196936 w 8970309"/>
              <a:gd name="connsiteY322" fmla="*/ 181575 h 6445874"/>
              <a:gd name="connsiteX323" fmla="*/ 8204864 w 8970309"/>
              <a:gd name="connsiteY323" fmla="*/ 175746 h 6445874"/>
              <a:gd name="connsiteX324" fmla="*/ 8230483 w 8970309"/>
              <a:gd name="connsiteY324" fmla="*/ 148951 h 6445874"/>
              <a:gd name="connsiteX325" fmla="*/ 8230970 w 8970309"/>
              <a:gd name="connsiteY325" fmla="*/ 143732 h 6445874"/>
              <a:gd name="connsiteX326" fmla="*/ 8234619 w 8970309"/>
              <a:gd name="connsiteY326" fmla="*/ 143305 h 6445874"/>
              <a:gd name="connsiteX327" fmla="*/ 8242888 w 8970309"/>
              <a:gd name="connsiteY327" fmla="*/ 132014 h 6445874"/>
              <a:gd name="connsiteX328" fmla="*/ 8242403 w 8970309"/>
              <a:gd name="connsiteY328" fmla="*/ 137233 h 6445874"/>
              <a:gd name="connsiteX329" fmla="*/ 8241963 w 8970309"/>
              <a:gd name="connsiteY329" fmla="*/ 139536 h 6445874"/>
              <a:gd name="connsiteX330" fmla="*/ 8238268 w 8970309"/>
              <a:gd name="connsiteY330" fmla="*/ 142879 h 6445874"/>
              <a:gd name="connsiteX331" fmla="*/ 8241521 w 8970309"/>
              <a:gd name="connsiteY331" fmla="*/ 141854 h 6445874"/>
              <a:gd name="connsiteX332" fmla="*/ 8241963 w 8970309"/>
              <a:gd name="connsiteY332" fmla="*/ 139536 h 6445874"/>
              <a:gd name="connsiteX333" fmla="*/ 8247075 w 8970309"/>
              <a:gd name="connsiteY333" fmla="*/ 134913 h 6445874"/>
              <a:gd name="connsiteX334" fmla="*/ 8269889 w 8970309"/>
              <a:gd name="connsiteY334" fmla="*/ 113370 h 6445874"/>
              <a:gd name="connsiteX335" fmla="*/ 8221973 w 8970309"/>
              <a:gd name="connsiteY335" fmla="*/ 208272 h 6445874"/>
              <a:gd name="connsiteX336" fmla="*/ 8212392 w 8970309"/>
              <a:gd name="connsiteY336" fmla="*/ 222061 h 6445874"/>
              <a:gd name="connsiteX337" fmla="*/ 8206096 w 8970309"/>
              <a:gd name="connsiteY337" fmla="*/ 237673 h 6445874"/>
              <a:gd name="connsiteX338" fmla="*/ 8182567 w 8970309"/>
              <a:gd name="connsiteY338" fmla="*/ 284260 h 6445874"/>
              <a:gd name="connsiteX339" fmla="*/ 8210909 w 8970309"/>
              <a:gd name="connsiteY339" fmla="*/ 278321 h 6445874"/>
              <a:gd name="connsiteX340" fmla="*/ 8220005 w 8970309"/>
              <a:gd name="connsiteY340" fmla="*/ 284250 h 6445874"/>
              <a:gd name="connsiteX341" fmla="*/ 8211530 w 8970309"/>
              <a:gd name="connsiteY341" fmla="*/ 313112 h 6445874"/>
              <a:gd name="connsiteX342" fmla="*/ 8197035 w 8970309"/>
              <a:gd name="connsiteY342" fmla="*/ 349065 h 6445874"/>
              <a:gd name="connsiteX343" fmla="*/ 8194706 w 8970309"/>
              <a:gd name="connsiteY343" fmla="*/ 360350 h 6445874"/>
              <a:gd name="connsiteX344" fmla="*/ 8204020 w 8970309"/>
              <a:gd name="connsiteY344" fmla="*/ 358828 h 6445874"/>
              <a:gd name="connsiteX345" fmla="*/ 8212246 w 8970309"/>
              <a:gd name="connsiteY345" fmla="*/ 350942 h 6445874"/>
              <a:gd name="connsiteX346" fmla="*/ 8273648 w 8970309"/>
              <a:gd name="connsiteY346" fmla="*/ 289446 h 6445874"/>
              <a:gd name="connsiteX347" fmla="*/ 8299973 w 8970309"/>
              <a:gd name="connsiteY347" fmla="*/ 290379 h 6445874"/>
              <a:gd name="connsiteX348" fmla="*/ 8311677 w 8970309"/>
              <a:gd name="connsiteY348" fmla="*/ 294138 h 6445874"/>
              <a:gd name="connsiteX349" fmla="*/ 8316489 w 8970309"/>
              <a:gd name="connsiteY349" fmla="*/ 291171 h 6445874"/>
              <a:gd name="connsiteX350" fmla="*/ 8332477 w 8970309"/>
              <a:gd name="connsiteY350" fmla="*/ 303825 h 6445874"/>
              <a:gd name="connsiteX351" fmla="*/ 8320619 w 8970309"/>
              <a:gd name="connsiteY351" fmla="*/ 324080 h 6445874"/>
              <a:gd name="connsiteX352" fmla="*/ 8263811 w 8970309"/>
              <a:gd name="connsiteY352" fmla="*/ 390060 h 6445874"/>
              <a:gd name="connsiteX353" fmla="*/ 8261267 w 8970309"/>
              <a:gd name="connsiteY353" fmla="*/ 408795 h 6445874"/>
              <a:gd name="connsiteX354" fmla="*/ 8272379 w 8970309"/>
              <a:gd name="connsiteY354" fmla="*/ 407852 h 6445874"/>
              <a:gd name="connsiteX355" fmla="*/ 8299356 w 8970309"/>
              <a:gd name="connsiteY355" fmla="*/ 386435 h 6445874"/>
              <a:gd name="connsiteX356" fmla="*/ 8310160 w 8970309"/>
              <a:gd name="connsiteY356" fmla="*/ 389904 h 6445874"/>
              <a:gd name="connsiteX357" fmla="*/ 8300629 w 8970309"/>
              <a:gd name="connsiteY357" fmla="*/ 398876 h 6445874"/>
              <a:gd name="connsiteX358" fmla="*/ 8293614 w 8970309"/>
              <a:gd name="connsiteY358" fmla="*/ 402639 h 6445874"/>
              <a:gd name="connsiteX359" fmla="*/ 8289755 w 8970309"/>
              <a:gd name="connsiteY359" fmla="*/ 406639 h 6445874"/>
              <a:gd name="connsiteX360" fmla="*/ 8283548 w 8970309"/>
              <a:gd name="connsiteY360" fmla="*/ 410126 h 6445874"/>
              <a:gd name="connsiteX361" fmla="*/ 8280902 w 8970309"/>
              <a:gd name="connsiteY361" fmla="*/ 415817 h 6445874"/>
              <a:gd name="connsiteX362" fmla="*/ 8279629 w 8970309"/>
              <a:gd name="connsiteY362" fmla="*/ 417136 h 6445874"/>
              <a:gd name="connsiteX363" fmla="*/ 8280031 w 8970309"/>
              <a:gd name="connsiteY363" fmla="*/ 417692 h 6445874"/>
              <a:gd name="connsiteX364" fmla="*/ 8276592 w 8970309"/>
              <a:gd name="connsiteY364" fmla="*/ 425089 h 6445874"/>
              <a:gd name="connsiteX365" fmla="*/ 8290586 w 8970309"/>
              <a:gd name="connsiteY365" fmla="*/ 430247 h 6445874"/>
              <a:gd name="connsiteX366" fmla="*/ 8331262 w 8970309"/>
              <a:gd name="connsiteY366" fmla="*/ 425986 h 6445874"/>
              <a:gd name="connsiteX367" fmla="*/ 8354508 w 8970309"/>
              <a:gd name="connsiteY367" fmla="*/ 423526 h 6445874"/>
              <a:gd name="connsiteX368" fmla="*/ 8372129 w 8970309"/>
              <a:gd name="connsiteY368" fmla="*/ 414436 h 6445874"/>
              <a:gd name="connsiteX369" fmla="*/ 8378166 w 8970309"/>
              <a:gd name="connsiteY369" fmla="*/ 417084 h 6445874"/>
              <a:gd name="connsiteX370" fmla="*/ 8409124 w 8970309"/>
              <a:gd name="connsiteY370" fmla="*/ 408398 h 6445874"/>
              <a:gd name="connsiteX371" fmla="*/ 8416451 w 8970309"/>
              <a:gd name="connsiteY371" fmla="*/ 396739 h 6445874"/>
              <a:gd name="connsiteX372" fmla="*/ 8433229 w 8970309"/>
              <a:gd name="connsiteY372" fmla="*/ 398341 h 6445874"/>
              <a:gd name="connsiteX373" fmla="*/ 8440173 w 8970309"/>
              <a:gd name="connsiteY373" fmla="*/ 415123 h 6445874"/>
              <a:gd name="connsiteX374" fmla="*/ 8445125 w 8970309"/>
              <a:gd name="connsiteY374" fmla="*/ 425281 h 6445874"/>
              <a:gd name="connsiteX375" fmla="*/ 8451525 w 8970309"/>
              <a:gd name="connsiteY375" fmla="*/ 417295 h 6445874"/>
              <a:gd name="connsiteX376" fmla="*/ 8478429 w 8970309"/>
              <a:gd name="connsiteY376" fmla="*/ 405087 h 6445874"/>
              <a:gd name="connsiteX377" fmla="*/ 8483923 w 8970309"/>
              <a:gd name="connsiteY377" fmla="*/ 426507 h 6445874"/>
              <a:gd name="connsiteX378" fmla="*/ 8458549 w 8970309"/>
              <a:gd name="connsiteY378" fmla="*/ 455656 h 6445874"/>
              <a:gd name="connsiteX379" fmla="*/ 8449284 w 8970309"/>
              <a:gd name="connsiteY379" fmla="*/ 463448 h 6445874"/>
              <a:gd name="connsiteX380" fmla="*/ 8457548 w 8970309"/>
              <a:gd name="connsiteY380" fmla="*/ 468216 h 6445874"/>
              <a:gd name="connsiteX381" fmla="*/ 8462389 w 8970309"/>
              <a:gd name="connsiteY381" fmla="*/ 479769 h 6445874"/>
              <a:gd name="connsiteX382" fmla="*/ 8417704 w 8970309"/>
              <a:gd name="connsiteY382" fmla="*/ 534271 h 6445874"/>
              <a:gd name="connsiteX383" fmla="*/ 8404972 w 8970309"/>
              <a:gd name="connsiteY383" fmla="*/ 543209 h 6445874"/>
              <a:gd name="connsiteX384" fmla="*/ 8396289 w 8970309"/>
              <a:gd name="connsiteY384" fmla="*/ 551473 h 6445874"/>
              <a:gd name="connsiteX385" fmla="*/ 8360918 w 8970309"/>
              <a:gd name="connsiteY385" fmla="*/ 574364 h 6445874"/>
              <a:gd name="connsiteX386" fmla="*/ 8355916 w 8970309"/>
              <a:gd name="connsiteY386" fmla="*/ 572535 h 6445874"/>
              <a:gd name="connsiteX387" fmla="*/ 8353994 w 8970309"/>
              <a:gd name="connsiteY387" fmla="*/ 577424 h 6445874"/>
              <a:gd name="connsiteX388" fmla="*/ 8340147 w 8970309"/>
              <a:gd name="connsiteY388" fmla="*/ 583541 h 6445874"/>
              <a:gd name="connsiteX389" fmla="*/ 8345150 w 8970309"/>
              <a:gd name="connsiteY389" fmla="*/ 585371 h 6445874"/>
              <a:gd name="connsiteX390" fmla="*/ 8347451 w 8970309"/>
              <a:gd name="connsiteY390" fmla="*/ 585864 h 6445874"/>
              <a:gd name="connsiteX391" fmla="*/ 8341060 w 8970309"/>
              <a:gd name="connsiteY391" fmla="*/ 590777 h 6445874"/>
              <a:gd name="connsiteX392" fmla="*/ 8311692 w 8970309"/>
              <a:gd name="connsiteY392" fmla="*/ 612273 h 6445874"/>
              <a:gd name="connsiteX393" fmla="*/ 8419031 w 8970309"/>
              <a:gd name="connsiteY393" fmla="*/ 590985 h 6445874"/>
              <a:gd name="connsiteX394" fmla="*/ 8435725 w 8970309"/>
              <a:gd name="connsiteY394" fmla="*/ 584235 h 6445874"/>
              <a:gd name="connsiteX395" fmla="*/ 8452719 w 8970309"/>
              <a:gd name="connsiteY395" fmla="*/ 582947 h 6445874"/>
              <a:gd name="connsiteX396" fmla="*/ 8505414 w 8970309"/>
              <a:gd name="connsiteY396" fmla="*/ 572486 h 6445874"/>
              <a:gd name="connsiteX397" fmla="*/ 8488079 w 8970309"/>
              <a:gd name="connsiteY397" fmla="*/ 609196 h 6445874"/>
              <a:gd name="connsiteX398" fmla="*/ 8489722 w 8970309"/>
              <a:gd name="connsiteY398" fmla="*/ 624742 h 6445874"/>
              <a:gd name="connsiteX399" fmla="*/ 8519810 w 8970309"/>
              <a:gd name="connsiteY399" fmla="*/ 626780 h 6445874"/>
              <a:gd name="connsiteX400" fmla="*/ 8558943 w 8970309"/>
              <a:gd name="connsiteY400" fmla="*/ 623818 h 6445874"/>
              <a:gd name="connsiteX401" fmla="*/ 8570294 w 8970309"/>
              <a:gd name="connsiteY401" fmla="*/ 625991 h 6445874"/>
              <a:gd name="connsiteX402" fmla="*/ 8564993 w 8970309"/>
              <a:gd name="connsiteY402" fmla="*/ 638259 h 6445874"/>
              <a:gd name="connsiteX403" fmla="*/ 8554296 w 8970309"/>
              <a:gd name="connsiteY403" fmla="*/ 645954 h 6445874"/>
              <a:gd name="connsiteX404" fmla="*/ 8472025 w 8970309"/>
              <a:gd name="connsiteY404" fmla="*/ 702118 h 6445874"/>
              <a:gd name="connsiteX405" fmla="*/ 8461855 w 8970309"/>
              <a:gd name="connsiteY405" fmla="*/ 739314 h 6445874"/>
              <a:gd name="connsiteX406" fmla="*/ 8460408 w 8970309"/>
              <a:gd name="connsiteY406" fmla="*/ 757457 h 6445874"/>
              <a:gd name="connsiteX407" fmla="*/ 8455664 w 8970309"/>
              <a:gd name="connsiteY407" fmla="*/ 762749 h 6445874"/>
              <a:gd name="connsiteX408" fmla="*/ 8460603 w 8970309"/>
              <a:gd name="connsiteY408" fmla="*/ 791147 h 6445874"/>
              <a:gd name="connsiteX409" fmla="*/ 8484195 w 8970309"/>
              <a:gd name="connsiteY409" fmla="*/ 784325 h 6445874"/>
              <a:gd name="connsiteX410" fmla="*/ 8568665 w 8970309"/>
              <a:gd name="connsiteY410" fmla="*/ 736728 h 6445874"/>
              <a:gd name="connsiteX411" fmla="*/ 8586957 w 8970309"/>
              <a:gd name="connsiteY411" fmla="*/ 742177 h 6445874"/>
              <a:gd name="connsiteX412" fmla="*/ 8581435 w 8970309"/>
              <a:gd name="connsiteY412" fmla="*/ 757237 h 6445874"/>
              <a:gd name="connsiteX413" fmla="*/ 8550441 w 8970309"/>
              <a:gd name="connsiteY413" fmla="*/ 784603 h 6445874"/>
              <a:gd name="connsiteX414" fmla="*/ 8549104 w 8970309"/>
              <a:gd name="connsiteY414" fmla="*/ 801351 h 6445874"/>
              <a:gd name="connsiteX415" fmla="*/ 8561346 w 8970309"/>
              <a:gd name="connsiteY415" fmla="*/ 792358 h 6445874"/>
              <a:gd name="connsiteX416" fmla="*/ 8567746 w 8970309"/>
              <a:gd name="connsiteY416" fmla="*/ 784373 h 6445874"/>
              <a:gd name="connsiteX417" fmla="*/ 8595847 w 8970309"/>
              <a:gd name="connsiteY417" fmla="*/ 793292 h 6445874"/>
              <a:gd name="connsiteX418" fmla="*/ 8606864 w 8970309"/>
              <a:gd name="connsiteY418" fmla="*/ 799651 h 6445874"/>
              <a:gd name="connsiteX419" fmla="*/ 8678534 w 8970309"/>
              <a:gd name="connsiteY419" fmla="*/ 768025 h 6445874"/>
              <a:gd name="connsiteX420" fmla="*/ 8745809 w 8970309"/>
              <a:gd name="connsiteY420" fmla="*/ 719263 h 6445874"/>
              <a:gd name="connsiteX421" fmla="*/ 8824436 w 8970309"/>
              <a:gd name="connsiteY421" fmla="*/ 672673 h 6445874"/>
              <a:gd name="connsiteX422" fmla="*/ 8833701 w 8970309"/>
              <a:gd name="connsiteY422" fmla="*/ 664881 h 6445874"/>
              <a:gd name="connsiteX423" fmla="*/ 8941347 w 8970309"/>
              <a:gd name="connsiteY423" fmla="*/ 579567 h 6445874"/>
              <a:gd name="connsiteX424" fmla="*/ 8966039 w 8970309"/>
              <a:gd name="connsiteY424" fmla="*/ 577031 h 6445874"/>
              <a:gd name="connsiteX425" fmla="*/ 8959737 w 8970309"/>
              <a:gd name="connsiteY425" fmla="*/ 601859 h 6445874"/>
              <a:gd name="connsiteX426" fmla="*/ 8932075 w 8970309"/>
              <a:gd name="connsiteY426" fmla="*/ 630329 h 6445874"/>
              <a:gd name="connsiteX427" fmla="*/ 8928945 w 8970309"/>
              <a:gd name="connsiteY427" fmla="*/ 632665 h 6445874"/>
              <a:gd name="connsiteX428" fmla="*/ 8926532 w 8970309"/>
              <a:gd name="connsiteY428" fmla="*/ 633143 h 6445874"/>
              <a:gd name="connsiteX429" fmla="*/ 8909694 w 8970309"/>
              <a:gd name="connsiteY429" fmla="*/ 644966 h 6445874"/>
              <a:gd name="connsiteX430" fmla="*/ 8895327 w 8970309"/>
              <a:gd name="connsiteY430" fmla="*/ 650816 h 6445874"/>
              <a:gd name="connsiteX431" fmla="*/ 8882975 w 8970309"/>
              <a:gd name="connsiteY431" fmla="*/ 661205 h 6445874"/>
              <a:gd name="connsiteX432" fmla="*/ 8883439 w 8970309"/>
              <a:gd name="connsiteY432" fmla="*/ 663505 h 6445874"/>
              <a:gd name="connsiteX433" fmla="*/ 8851483 w 8970309"/>
              <a:gd name="connsiteY433" fmla="*/ 684321 h 6445874"/>
              <a:gd name="connsiteX434" fmla="*/ 8791965 w 8970309"/>
              <a:gd name="connsiteY434" fmla="*/ 739444 h 6445874"/>
              <a:gd name="connsiteX435" fmla="*/ 8807496 w 8970309"/>
              <a:gd name="connsiteY435" fmla="*/ 743390 h 6445874"/>
              <a:gd name="connsiteX436" fmla="*/ 8696815 w 8970309"/>
              <a:gd name="connsiteY436" fmla="*/ 823339 h 6445874"/>
              <a:gd name="connsiteX437" fmla="*/ 8576778 w 8970309"/>
              <a:gd name="connsiteY437" fmla="*/ 917121 h 6445874"/>
              <a:gd name="connsiteX438" fmla="*/ 8589525 w 8970309"/>
              <a:gd name="connsiteY438" fmla="*/ 931167 h 6445874"/>
              <a:gd name="connsiteX439" fmla="*/ 8580170 w 8970309"/>
              <a:gd name="connsiteY439" fmla="*/ 945000 h 6445874"/>
              <a:gd name="connsiteX440" fmla="*/ 8591917 w 8970309"/>
              <a:gd name="connsiteY440" fmla="*/ 942582 h 6445874"/>
              <a:gd name="connsiteX441" fmla="*/ 8598486 w 8970309"/>
              <a:gd name="connsiteY441" fmla="*/ 938847 h 6445874"/>
              <a:gd name="connsiteX442" fmla="*/ 8616802 w 8970309"/>
              <a:gd name="connsiteY442" fmla="*/ 932693 h 6445874"/>
              <a:gd name="connsiteX443" fmla="*/ 8613018 w 8970309"/>
              <a:gd name="connsiteY443" fmla="*/ 926328 h 6445874"/>
              <a:gd name="connsiteX444" fmla="*/ 8620980 w 8970309"/>
              <a:gd name="connsiteY444" fmla="*/ 917544 h 6445874"/>
              <a:gd name="connsiteX445" fmla="*/ 8609233 w 8970309"/>
              <a:gd name="connsiteY445" fmla="*/ 919964 h 6445874"/>
              <a:gd name="connsiteX446" fmla="*/ 8602663 w 8970309"/>
              <a:gd name="connsiteY446" fmla="*/ 923698 h 6445874"/>
              <a:gd name="connsiteX447" fmla="*/ 8672537 w 8970309"/>
              <a:gd name="connsiteY447" fmla="*/ 871204 h 6445874"/>
              <a:gd name="connsiteX448" fmla="*/ 8778041 w 8970309"/>
              <a:gd name="connsiteY448" fmla="*/ 789941 h 6445874"/>
              <a:gd name="connsiteX449" fmla="*/ 8804711 w 8970309"/>
              <a:gd name="connsiteY449" fmla="*/ 753489 h 6445874"/>
              <a:gd name="connsiteX450" fmla="*/ 8854483 w 8970309"/>
              <a:gd name="connsiteY450" fmla="*/ 733714 h 6445874"/>
              <a:gd name="connsiteX451" fmla="*/ 8873511 w 8970309"/>
              <a:gd name="connsiteY451" fmla="*/ 713051 h 6445874"/>
              <a:gd name="connsiteX452" fmla="*/ 8880509 w 8970309"/>
              <a:gd name="connsiteY452" fmla="*/ 707178 h 6445874"/>
              <a:gd name="connsiteX453" fmla="*/ 8832858 w 8970309"/>
              <a:gd name="connsiteY453" fmla="*/ 756730 h 6445874"/>
              <a:gd name="connsiteX454" fmla="*/ 8769985 w 8970309"/>
              <a:gd name="connsiteY454" fmla="*/ 813508 h 6445874"/>
              <a:gd name="connsiteX455" fmla="*/ 8728932 w 8970309"/>
              <a:gd name="connsiteY455" fmla="*/ 876675 h 6445874"/>
              <a:gd name="connsiteX456" fmla="*/ 8719111 w 8970309"/>
              <a:gd name="connsiteY456" fmla="*/ 891444 h 6445874"/>
              <a:gd name="connsiteX457" fmla="*/ 8665497 w 8970309"/>
              <a:gd name="connsiteY457" fmla="*/ 949550 h 6445874"/>
              <a:gd name="connsiteX458" fmla="*/ 8631956 w 8970309"/>
              <a:gd name="connsiteY458" fmla="*/ 990775 h 6445874"/>
              <a:gd name="connsiteX459" fmla="*/ 8624332 w 8970309"/>
              <a:gd name="connsiteY459" fmla="*/ 1014112 h 6445874"/>
              <a:gd name="connsiteX460" fmla="*/ 8645268 w 8970309"/>
              <a:gd name="connsiteY460" fmla="*/ 1022546 h 6445874"/>
              <a:gd name="connsiteX461" fmla="*/ 8716938 w 8970309"/>
              <a:gd name="connsiteY461" fmla="*/ 990919 h 6445874"/>
              <a:gd name="connsiteX462" fmla="*/ 8675886 w 8970309"/>
              <a:gd name="connsiteY462" fmla="*/ 1054086 h 6445874"/>
              <a:gd name="connsiteX463" fmla="*/ 8669153 w 8970309"/>
              <a:gd name="connsiteY463" fmla="*/ 1066258 h 6445874"/>
              <a:gd name="connsiteX464" fmla="*/ 8680505 w 8970309"/>
              <a:gd name="connsiteY464" fmla="*/ 1068430 h 6445874"/>
              <a:gd name="connsiteX465" fmla="*/ 8692732 w 8970309"/>
              <a:gd name="connsiteY465" fmla="*/ 1077678 h 6445874"/>
              <a:gd name="connsiteX466" fmla="*/ 8681811 w 8970309"/>
              <a:gd name="connsiteY466" fmla="*/ 1088163 h 6445874"/>
              <a:gd name="connsiteX467" fmla="*/ 8666260 w 8970309"/>
              <a:gd name="connsiteY467" fmla="*/ 1102543 h 6445874"/>
              <a:gd name="connsiteX468" fmla="*/ 8677262 w 8970309"/>
              <a:gd name="connsiteY468" fmla="*/ 1127143 h 6445874"/>
              <a:gd name="connsiteX469" fmla="*/ 8688851 w 8970309"/>
              <a:gd name="connsiteY469" fmla="*/ 1108284 h 6445874"/>
              <a:gd name="connsiteX470" fmla="*/ 8690952 w 8970309"/>
              <a:gd name="connsiteY470" fmla="*/ 1100007 h 6445874"/>
              <a:gd name="connsiteX471" fmla="*/ 8697002 w 8970309"/>
              <a:gd name="connsiteY471" fmla="*/ 1114448 h 6445874"/>
              <a:gd name="connsiteX472" fmla="*/ 8712541 w 8970309"/>
              <a:gd name="connsiteY472" fmla="*/ 1118308 h 6445874"/>
              <a:gd name="connsiteX473" fmla="*/ 8721472 w 8970309"/>
              <a:gd name="connsiteY473" fmla="*/ 1114703 h 6445874"/>
              <a:gd name="connsiteX474" fmla="*/ 8782208 w 8970309"/>
              <a:gd name="connsiteY474" fmla="*/ 1111802 h 6445874"/>
              <a:gd name="connsiteX475" fmla="*/ 8844933 w 8970309"/>
              <a:gd name="connsiteY475" fmla="*/ 1102019 h 6445874"/>
              <a:gd name="connsiteX476" fmla="*/ 8850173 w 8970309"/>
              <a:gd name="connsiteY476" fmla="*/ 1100869 h 6445874"/>
              <a:gd name="connsiteX477" fmla="*/ 8840982 w 8970309"/>
              <a:gd name="connsiteY477" fmla="*/ 1111627 h 6445874"/>
              <a:gd name="connsiteX478" fmla="*/ 8853779 w 8970309"/>
              <a:gd name="connsiteY478" fmla="*/ 1124581 h 6445874"/>
              <a:gd name="connsiteX479" fmla="*/ 8885108 w 8970309"/>
              <a:gd name="connsiteY479" fmla="*/ 1143278 h 6445874"/>
              <a:gd name="connsiteX480" fmla="*/ 8773436 w 8970309"/>
              <a:gd name="connsiteY480" fmla="*/ 1174302 h 6445874"/>
              <a:gd name="connsiteX481" fmla="*/ 8691753 w 8970309"/>
              <a:gd name="connsiteY481" fmla="*/ 1180101 h 6445874"/>
              <a:gd name="connsiteX482" fmla="*/ 8688838 w 8970309"/>
              <a:gd name="connsiteY482" fmla="*/ 1182138 h 6445874"/>
              <a:gd name="connsiteX483" fmla="*/ 8652596 w 8970309"/>
              <a:gd name="connsiteY483" fmla="*/ 1213866 h 6445874"/>
              <a:gd name="connsiteX484" fmla="*/ 8622686 w 8970309"/>
              <a:gd name="connsiteY484" fmla="*/ 1209129 h 6445874"/>
              <a:gd name="connsiteX485" fmla="*/ 8617047 w 8970309"/>
              <a:gd name="connsiteY485" fmla="*/ 1219477 h 6445874"/>
              <a:gd name="connsiteX486" fmla="*/ 8664559 w 8970309"/>
              <a:gd name="connsiteY486" fmla="*/ 1248230 h 6445874"/>
              <a:gd name="connsiteX487" fmla="*/ 8713798 w 8970309"/>
              <a:gd name="connsiteY487" fmla="*/ 1252279 h 6445874"/>
              <a:gd name="connsiteX488" fmla="*/ 8672150 w 8970309"/>
              <a:gd name="connsiteY488" fmla="*/ 1285649 h 6445874"/>
              <a:gd name="connsiteX489" fmla="*/ 8704936 w 8970309"/>
              <a:gd name="connsiteY489" fmla="*/ 1303328 h 6445874"/>
              <a:gd name="connsiteX490" fmla="*/ 8731702 w 8970309"/>
              <a:gd name="connsiteY490" fmla="*/ 1318806 h 6445874"/>
              <a:gd name="connsiteX491" fmla="*/ 8734640 w 8970309"/>
              <a:gd name="connsiteY491" fmla="*/ 1327701 h 6445874"/>
              <a:gd name="connsiteX492" fmla="*/ 8726677 w 8970309"/>
              <a:gd name="connsiteY492" fmla="*/ 1332996 h 6445874"/>
              <a:gd name="connsiteX493" fmla="*/ 8667890 w 8970309"/>
              <a:gd name="connsiteY493" fmla="*/ 1324938 h 6445874"/>
              <a:gd name="connsiteX494" fmla="*/ 8610599 w 8970309"/>
              <a:gd name="connsiteY494" fmla="*/ 1300881 h 6445874"/>
              <a:gd name="connsiteX495" fmla="*/ 8631114 w 8970309"/>
              <a:gd name="connsiteY495" fmla="*/ 1322861 h 6445874"/>
              <a:gd name="connsiteX496" fmla="*/ 8634180 w 8970309"/>
              <a:gd name="connsiteY496" fmla="*/ 1342079 h 6445874"/>
              <a:gd name="connsiteX497" fmla="*/ 8607988 w 8970309"/>
              <a:gd name="connsiteY497" fmla="*/ 1345425 h 6445874"/>
              <a:gd name="connsiteX498" fmla="*/ 8579190 w 8970309"/>
              <a:gd name="connsiteY498" fmla="*/ 1312142 h 6445874"/>
              <a:gd name="connsiteX499" fmla="*/ 8573171 w 8970309"/>
              <a:gd name="connsiteY499" fmla="*/ 1309939 h 6445874"/>
              <a:gd name="connsiteX500" fmla="*/ 8565062 w 8970309"/>
              <a:gd name="connsiteY500" fmla="*/ 1313196 h 6445874"/>
              <a:gd name="connsiteX501" fmla="*/ 8560471 w 8970309"/>
              <a:gd name="connsiteY501" fmla="*/ 1316315 h 6445874"/>
              <a:gd name="connsiteX502" fmla="*/ 8475483 w 8970309"/>
              <a:gd name="connsiteY502" fmla="*/ 1374345 h 6445874"/>
              <a:gd name="connsiteX503" fmla="*/ 8444133 w 8970309"/>
              <a:gd name="connsiteY503" fmla="*/ 1405876 h 6445874"/>
              <a:gd name="connsiteX504" fmla="*/ 8439497 w 8970309"/>
              <a:gd name="connsiteY504" fmla="*/ 1409769 h 6445874"/>
              <a:gd name="connsiteX505" fmla="*/ 8384548 w 8970309"/>
              <a:gd name="connsiteY505" fmla="*/ 1448105 h 6445874"/>
              <a:gd name="connsiteX506" fmla="*/ 8358506 w 8970309"/>
              <a:gd name="connsiteY506" fmla="*/ 1467372 h 6445874"/>
              <a:gd name="connsiteX507" fmla="*/ 8356822 w 8970309"/>
              <a:gd name="connsiteY507" fmla="*/ 1488304 h 6445874"/>
              <a:gd name="connsiteX508" fmla="*/ 8372693 w 8970309"/>
              <a:gd name="connsiteY508" fmla="*/ 1487988 h 6445874"/>
              <a:gd name="connsiteX509" fmla="*/ 8436999 w 8970309"/>
              <a:gd name="connsiteY509" fmla="*/ 1458711 h 6445874"/>
              <a:gd name="connsiteX510" fmla="*/ 8483831 w 8970309"/>
              <a:gd name="connsiteY510" fmla="*/ 1467528 h 6445874"/>
              <a:gd name="connsiteX511" fmla="*/ 8480825 w 8970309"/>
              <a:gd name="connsiteY511" fmla="*/ 1486969 h 6445874"/>
              <a:gd name="connsiteX512" fmla="*/ 8490742 w 8970309"/>
              <a:gd name="connsiteY512" fmla="*/ 1489051 h 6445874"/>
              <a:gd name="connsiteX513" fmla="*/ 8537912 w 8970309"/>
              <a:gd name="connsiteY513" fmla="*/ 1493680 h 6445874"/>
              <a:gd name="connsiteX514" fmla="*/ 8545412 w 8970309"/>
              <a:gd name="connsiteY514" fmla="*/ 1489984 h 6445874"/>
              <a:gd name="connsiteX515" fmla="*/ 8557549 w 8970309"/>
              <a:gd name="connsiteY515" fmla="*/ 1482397 h 6445874"/>
              <a:gd name="connsiteX516" fmla="*/ 8572074 w 8970309"/>
              <a:gd name="connsiteY516" fmla="*/ 1498825 h 6445874"/>
              <a:gd name="connsiteX517" fmla="*/ 8597273 w 8970309"/>
              <a:gd name="connsiteY517" fmla="*/ 1525807 h 6445874"/>
              <a:gd name="connsiteX518" fmla="*/ 8568985 w 8970309"/>
              <a:gd name="connsiteY518" fmla="*/ 1572984 h 6445874"/>
              <a:gd name="connsiteX519" fmla="*/ 8521060 w 8970309"/>
              <a:gd name="connsiteY519" fmla="*/ 1631446 h 6445874"/>
              <a:gd name="connsiteX520" fmla="*/ 8495777 w 8970309"/>
              <a:gd name="connsiteY520" fmla="*/ 1659184 h 6445874"/>
              <a:gd name="connsiteX521" fmla="*/ 8465437 w 8970309"/>
              <a:gd name="connsiteY521" fmla="*/ 1678156 h 6445874"/>
              <a:gd name="connsiteX522" fmla="*/ 8411472 w 8970309"/>
              <a:gd name="connsiteY522" fmla="*/ 1722172 h 6445874"/>
              <a:gd name="connsiteX523" fmla="*/ 8390850 w 8970309"/>
              <a:gd name="connsiteY523" fmla="*/ 1727778 h 6445874"/>
              <a:gd name="connsiteX524" fmla="*/ 8355791 w 8970309"/>
              <a:gd name="connsiteY524" fmla="*/ 1733798 h 6445874"/>
              <a:gd name="connsiteX525" fmla="*/ 8308091 w 8970309"/>
              <a:gd name="connsiteY525" fmla="*/ 1789468 h 6445874"/>
              <a:gd name="connsiteX526" fmla="*/ 8306545 w 8970309"/>
              <a:gd name="connsiteY526" fmla="*/ 1790765 h 6445874"/>
              <a:gd name="connsiteX527" fmla="*/ 8289437 w 8970309"/>
              <a:gd name="connsiteY527" fmla="*/ 1806434 h 6445874"/>
              <a:gd name="connsiteX528" fmla="*/ 8271458 w 8970309"/>
              <a:gd name="connsiteY528" fmla="*/ 1815026 h 6445874"/>
              <a:gd name="connsiteX529" fmla="*/ 8260081 w 8970309"/>
              <a:gd name="connsiteY529" fmla="*/ 1831085 h 6445874"/>
              <a:gd name="connsiteX530" fmla="*/ 8232157 w 8970309"/>
              <a:gd name="connsiteY530" fmla="*/ 1855836 h 6445874"/>
              <a:gd name="connsiteX531" fmla="*/ 8210639 w 8970309"/>
              <a:gd name="connsiteY531" fmla="*/ 1872606 h 6445874"/>
              <a:gd name="connsiteX532" fmla="*/ 8201229 w 8970309"/>
              <a:gd name="connsiteY532" fmla="*/ 1874640 h 6445874"/>
              <a:gd name="connsiteX533" fmla="*/ 8192021 w 8970309"/>
              <a:gd name="connsiteY533" fmla="*/ 1883059 h 6445874"/>
              <a:gd name="connsiteX534" fmla="*/ 8176785 w 8970309"/>
              <a:gd name="connsiteY534" fmla="*/ 1895400 h 6445874"/>
              <a:gd name="connsiteX535" fmla="*/ 8178848 w 8970309"/>
              <a:gd name="connsiteY535" fmla="*/ 1940038 h 6445874"/>
              <a:gd name="connsiteX536" fmla="*/ 8150623 w 8970309"/>
              <a:gd name="connsiteY536" fmla="*/ 1991528 h 6445874"/>
              <a:gd name="connsiteX537" fmla="*/ 8082218 w 8970309"/>
              <a:gd name="connsiteY537" fmla="*/ 2133728 h 6445874"/>
              <a:gd name="connsiteX538" fmla="*/ 8011821 w 8970309"/>
              <a:gd name="connsiteY538" fmla="*/ 2213405 h 6445874"/>
              <a:gd name="connsiteX539" fmla="*/ 7896676 w 8970309"/>
              <a:gd name="connsiteY539" fmla="*/ 2319434 h 6445874"/>
              <a:gd name="connsiteX540" fmla="*/ 7882190 w 8970309"/>
              <a:gd name="connsiteY540" fmla="*/ 2333456 h 6445874"/>
              <a:gd name="connsiteX541" fmla="*/ 7810132 w 8970309"/>
              <a:gd name="connsiteY541" fmla="*/ 2400493 h 6445874"/>
              <a:gd name="connsiteX542" fmla="*/ 7725455 w 8970309"/>
              <a:gd name="connsiteY542" fmla="*/ 2466174 h 6445874"/>
              <a:gd name="connsiteX543" fmla="*/ 7720432 w 8970309"/>
              <a:gd name="connsiteY543" fmla="*/ 2481213 h 6445874"/>
              <a:gd name="connsiteX544" fmla="*/ 7693328 w 8970309"/>
              <a:gd name="connsiteY544" fmla="*/ 2493881 h 6445874"/>
              <a:gd name="connsiteX545" fmla="*/ 7652317 w 8970309"/>
              <a:gd name="connsiteY545" fmla="*/ 2489478 h 6445874"/>
              <a:gd name="connsiteX546" fmla="*/ 7578971 w 8970309"/>
              <a:gd name="connsiteY546" fmla="*/ 2540799 h 6445874"/>
              <a:gd name="connsiteX547" fmla="*/ 7566520 w 8970309"/>
              <a:gd name="connsiteY547" fmla="*/ 2564386 h 6445874"/>
              <a:gd name="connsiteX548" fmla="*/ 7532897 w 8970309"/>
              <a:gd name="connsiteY548" fmla="*/ 2604393 h 6445874"/>
              <a:gd name="connsiteX549" fmla="*/ 7487778 w 8970309"/>
              <a:gd name="connsiteY549" fmla="*/ 2633821 h 6445874"/>
              <a:gd name="connsiteX550" fmla="*/ 7481055 w 8970309"/>
              <a:gd name="connsiteY550" fmla="*/ 2689178 h 6445874"/>
              <a:gd name="connsiteX551" fmla="*/ 7468602 w 8970309"/>
              <a:gd name="connsiteY551" fmla="*/ 2712764 h 6445874"/>
              <a:gd name="connsiteX552" fmla="*/ 7411777 w 8970309"/>
              <a:gd name="connsiteY552" fmla="*/ 2759628 h 6445874"/>
              <a:gd name="connsiteX553" fmla="*/ 7407099 w 8970309"/>
              <a:gd name="connsiteY553" fmla="*/ 2765259 h 6445874"/>
              <a:gd name="connsiteX554" fmla="*/ 7386541 w 8970309"/>
              <a:gd name="connsiteY554" fmla="*/ 2756918 h 6445874"/>
              <a:gd name="connsiteX555" fmla="*/ 7345962 w 8970309"/>
              <a:gd name="connsiteY555" fmla="*/ 2722841 h 6445874"/>
              <a:gd name="connsiteX556" fmla="*/ 7371331 w 8970309"/>
              <a:gd name="connsiteY556" fmla="*/ 2756597 h 6445874"/>
              <a:gd name="connsiteX557" fmla="*/ 7359465 w 8970309"/>
              <a:gd name="connsiteY557" fmla="*/ 2755196 h 6445874"/>
              <a:gd name="connsiteX558" fmla="*/ 7351018 w 8970309"/>
              <a:gd name="connsiteY558" fmla="*/ 2779724 h 6445874"/>
              <a:gd name="connsiteX559" fmla="*/ 7329185 w 8970309"/>
              <a:gd name="connsiteY559" fmla="*/ 2819293 h 6445874"/>
              <a:gd name="connsiteX560" fmla="*/ 7317537 w 8970309"/>
              <a:gd name="connsiteY560" fmla="*/ 2820938 h 6445874"/>
              <a:gd name="connsiteX561" fmla="*/ 7256563 w 8970309"/>
              <a:gd name="connsiteY561" fmla="*/ 2834443 h 6445874"/>
              <a:gd name="connsiteX562" fmla="*/ 7222669 w 8970309"/>
              <a:gd name="connsiteY562" fmla="*/ 2854408 h 6445874"/>
              <a:gd name="connsiteX563" fmla="*/ 7204813 w 8970309"/>
              <a:gd name="connsiteY563" fmla="*/ 2877968 h 6445874"/>
              <a:gd name="connsiteX564" fmla="*/ 7197072 w 8970309"/>
              <a:gd name="connsiteY564" fmla="*/ 2894285 h 6445874"/>
              <a:gd name="connsiteX565" fmla="*/ 7178661 w 8970309"/>
              <a:gd name="connsiteY565" fmla="*/ 2881617 h 6445874"/>
              <a:gd name="connsiteX566" fmla="*/ 7175092 w 8970309"/>
              <a:gd name="connsiteY566" fmla="*/ 2856166 h 6445874"/>
              <a:gd name="connsiteX567" fmla="*/ 7117774 w 8970309"/>
              <a:gd name="connsiteY567" fmla="*/ 2839046 h 6445874"/>
              <a:gd name="connsiteX568" fmla="*/ 7103593 w 8970309"/>
              <a:gd name="connsiteY568" fmla="*/ 2855665 h 6445874"/>
              <a:gd name="connsiteX569" fmla="*/ 7086646 w 8970309"/>
              <a:gd name="connsiteY569" fmla="*/ 2865648 h 6445874"/>
              <a:gd name="connsiteX570" fmla="*/ 7006640 w 8970309"/>
              <a:gd name="connsiteY570" fmla="*/ 2910019 h 6445874"/>
              <a:gd name="connsiteX571" fmla="*/ 7006516 w 8970309"/>
              <a:gd name="connsiteY571" fmla="*/ 2918726 h 6445874"/>
              <a:gd name="connsiteX572" fmla="*/ 7022820 w 8970309"/>
              <a:gd name="connsiteY572" fmla="*/ 2928594 h 6445874"/>
              <a:gd name="connsiteX573" fmla="*/ 7026495 w 8970309"/>
              <a:gd name="connsiteY573" fmla="*/ 2921651 h 6445874"/>
              <a:gd name="connsiteX574" fmla="*/ 7060513 w 8970309"/>
              <a:gd name="connsiteY574" fmla="*/ 2892981 h 6445874"/>
              <a:gd name="connsiteX575" fmla="*/ 7102329 w 8970309"/>
              <a:gd name="connsiteY575" fmla="*/ 2919048 h 6445874"/>
              <a:gd name="connsiteX576" fmla="*/ 7092875 w 8970309"/>
              <a:gd name="connsiteY576" fmla="*/ 2930127 h 6445874"/>
              <a:gd name="connsiteX577" fmla="*/ 7070024 w 8970309"/>
              <a:gd name="connsiteY577" fmla="*/ 2952956 h 6445874"/>
              <a:gd name="connsiteX578" fmla="*/ 7022484 w 8970309"/>
              <a:gd name="connsiteY578" fmla="*/ 3002082 h 6445874"/>
              <a:gd name="connsiteX579" fmla="*/ 6993710 w 8970309"/>
              <a:gd name="connsiteY579" fmla="*/ 3014072 h 6445874"/>
              <a:gd name="connsiteX580" fmla="*/ 6955999 w 8970309"/>
              <a:gd name="connsiteY580" fmla="*/ 3025998 h 6445874"/>
              <a:gd name="connsiteX581" fmla="*/ 6933665 w 8970309"/>
              <a:gd name="connsiteY581" fmla="*/ 3037684 h 6445874"/>
              <a:gd name="connsiteX582" fmla="*/ 6915149 w 8970309"/>
              <a:gd name="connsiteY582" fmla="*/ 3057407 h 6445874"/>
              <a:gd name="connsiteX583" fmla="*/ 6886748 w 8970309"/>
              <a:gd name="connsiteY583" fmla="*/ 3043277 h 6445874"/>
              <a:gd name="connsiteX584" fmla="*/ 6858549 w 8970309"/>
              <a:gd name="connsiteY584" fmla="*/ 3115179 h 6445874"/>
              <a:gd name="connsiteX585" fmla="*/ 6855906 w 8970309"/>
              <a:gd name="connsiteY585" fmla="*/ 3099835 h 6445874"/>
              <a:gd name="connsiteX586" fmla="*/ 6813574 w 8970309"/>
              <a:gd name="connsiteY586" fmla="*/ 3084910 h 6445874"/>
              <a:gd name="connsiteX587" fmla="*/ 6767336 w 8970309"/>
              <a:gd name="connsiteY587" fmla="*/ 3118024 h 6445874"/>
              <a:gd name="connsiteX588" fmla="*/ 6679427 w 8970309"/>
              <a:gd name="connsiteY588" fmla="*/ 3140048 h 6445874"/>
              <a:gd name="connsiteX589" fmla="*/ 6656843 w 8970309"/>
              <a:gd name="connsiteY589" fmla="*/ 3169149 h 6445874"/>
              <a:gd name="connsiteX590" fmla="*/ 6638346 w 8970309"/>
              <a:gd name="connsiteY590" fmla="*/ 3212556 h 6445874"/>
              <a:gd name="connsiteX591" fmla="*/ 6600118 w 8970309"/>
              <a:gd name="connsiteY591" fmla="*/ 3235625 h 6445874"/>
              <a:gd name="connsiteX592" fmla="*/ 6573966 w 8970309"/>
              <a:gd name="connsiteY592" fmla="*/ 3239274 h 6445874"/>
              <a:gd name="connsiteX593" fmla="*/ 6569529 w 8970309"/>
              <a:gd name="connsiteY593" fmla="*/ 3237066 h 6445874"/>
              <a:gd name="connsiteX594" fmla="*/ 6567138 w 8970309"/>
              <a:gd name="connsiteY594" fmla="*/ 3239524 h 6445874"/>
              <a:gd name="connsiteX595" fmla="*/ 6570687 w 8970309"/>
              <a:gd name="connsiteY595" fmla="*/ 3238235 h 6445874"/>
              <a:gd name="connsiteX596" fmla="*/ 6389173 w 8970309"/>
              <a:gd name="connsiteY596" fmla="*/ 3430222 h 6445874"/>
              <a:gd name="connsiteX597" fmla="*/ 6232030 w 8970309"/>
              <a:gd name="connsiteY597" fmla="*/ 3583441 h 6445874"/>
              <a:gd name="connsiteX598" fmla="*/ 6032105 w 8970309"/>
              <a:gd name="connsiteY598" fmla="*/ 3794153 h 6445874"/>
              <a:gd name="connsiteX599" fmla="*/ 5920512 w 8970309"/>
              <a:gd name="connsiteY599" fmla="*/ 3923299 h 6445874"/>
              <a:gd name="connsiteX600" fmla="*/ 5767824 w 8970309"/>
              <a:gd name="connsiteY600" fmla="*/ 3994052 h 6445874"/>
              <a:gd name="connsiteX601" fmla="*/ 5760108 w 8970309"/>
              <a:gd name="connsiteY601" fmla="*/ 4044453 h 6445874"/>
              <a:gd name="connsiteX602" fmla="*/ 5704148 w 8970309"/>
              <a:gd name="connsiteY602" fmla="*/ 4101726 h 6445874"/>
              <a:gd name="connsiteX603" fmla="*/ 5627067 w 8970309"/>
              <a:gd name="connsiteY603" fmla="*/ 4115879 h 6445874"/>
              <a:gd name="connsiteX604" fmla="*/ 5625429 w 8970309"/>
              <a:gd name="connsiteY604" fmla="*/ 4134971 h 6445874"/>
              <a:gd name="connsiteX605" fmla="*/ 5574891 w 8970309"/>
              <a:gd name="connsiteY605" fmla="*/ 4108940 h 6445874"/>
              <a:gd name="connsiteX606" fmla="*/ 5571878 w 8970309"/>
              <a:gd name="connsiteY606" fmla="*/ 4076197 h 6445874"/>
              <a:gd name="connsiteX607" fmla="*/ 5549841 w 8970309"/>
              <a:gd name="connsiteY607" fmla="*/ 4052011 h 6445874"/>
              <a:gd name="connsiteX608" fmla="*/ 5515350 w 8970309"/>
              <a:gd name="connsiteY608" fmla="*/ 4073027 h 6445874"/>
              <a:gd name="connsiteX609" fmla="*/ 5501718 w 8970309"/>
              <a:gd name="connsiteY609" fmla="*/ 4067207 h 6445874"/>
              <a:gd name="connsiteX610" fmla="*/ 5497036 w 8970309"/>
              <a:gd name="connsiteY610" fmla="*/ 4062712 h 6445874"/>
              <a:gd name="connsiteX611" fmla="*/ 5495903 w 8970309"/>
              <a:gd name="connsiteY611" fmla="*/ 4063744 h 6445874"/>
              <a:gd name="connsiteX612" fmla="*/ 5457145 w 8970309"/>
              <a:gd name="connsiteY612" fmla="*/ 4080078 h 6445874"/>
              <a:gd name="connsiteX613" fmla="*/ 5171696 w 8970309"/>
              <a:gd name="connsiteY613" fmla="*/ 4379233 h 6445874"/>
              <a:gd name="connsiteX614" fmla="*/ 5152869 w 8970309"/>
              <a:gd name="connsiteY614" fmla="*/ 4369014 h 6445874"/>
              <a:gd name="connsiteX615" fmla="*/ 5092406 w 8970309"/>
              <a:gd name="connsiteY615" fmla="*/ 4421345 h 6445874"/>
              <a:gd name="connsiteX616" fmla="*/ 5105912 w 8970309"/>
              <a:gd name="connsiteY616" fmla="*/ 4436168 h 6445874"/>
              <a:gd name="connsiteX617" fmla="*/ 5080525 w 8970309"/>
              <a:gd name="connsiteY617" fmla="*/ 4448406 h 6445874"/>
              <a:gd name="connsiteX618" fmla="*/ 5081531 w 8970309"/>
              <a:gd name="connsiteY618" fmla="*/ 4471795 h 6445874"/>
              <a:gd name="connsiteX619" fmla="*/ 5053143 w 8970309"/>
              <a:gd name="connsiteY619" fmla="*/ 4523201 h 6445874"/>
              <a:gd name="connsiteX620" fmla="*/ 4984285 w 8970309"/>
              <a:gd name="connsiteY620" fmla="*/ 4665198 h 6445874"/>
              <a:gd name="connsiteX621" fmla="*/ 4913635 w 8970309"/>
              <a:gd name="connsiteY621" fmla="*/ 4744662 h 6445874"/>
              <a:gd name="connsiteX622" fmla="*/ 4798156 w 8970309"/>
              <a:gd name="connsiteY622" fmla="*/ 4850344 h 6445874"/>
              <a:gd name="connsiteX623" fmla="*/ 4783626 w 8970309"/>
              <a:gd name="connsiteY623" fmla="*/ 4864323 h 6445874"/>
              <a:gd name="connsiteX624" fmla="*/ 4711356 w 8970309"/>
              <a:gd name="connsiteY624" fmla="*/ 4931143 h 6445874"/>
              <a:gd name="connsiteX625" fmla="*/ 4626473 w 8970309"/>
              <a:gd name="connsiteY625" fmla="*/ 4996569 h 6445874"/>
              <a:gd name="connsiteX626" fmla="*/ 4621401 w 8970309"/>
              <a:gd name="connsiteY626" fmla="*/ 5011593 h 6445874"/>
              <a:gd name="connsiteX627" fmla="*/ 4594258 w 8970309"/>
              <a:gd name="connsiteY627" fmla="*/ 5024179 h 6445874"/>
              <a:gd name="connsiteX628" fmla="*/ 4553262 w 8970309"/>
              <a:gd name="connsiteY628" fmla="*/ 5019653 h 6445874"/>
              <a:gd name="connsiteX629" fmla="*/ 4479754 w 8970309"/>
              <a:gd name="connsiteY629" fmla="*/ 5070753 h 6445874"/>
              <a:gd name="connsiteX630" fmla="*/ 4467227 w 8970309"/>
              <a:gd name="connsiteY630" fmla="*/ 5094302 h 6445874"/>
              <a:gd name="connsiteX631" fmla="*/ 4433479 w 8970309"/>
              <a:gd name="connsiteY631" fmla="*/ 5134209 h 6445874"/>
              <a:gd name="connsiteX632" fmla="*/ 4388267 w 8970309"/>
              <a:gd name="connsiteY632" fmla="*/ 5163500 h 6445874"/>
              <a:gd name="connsiteX633" fmla="*/ 4381367 w 8970309"/>
              <a:gd name="connsiteY633" fmla="*/ 5218838 h 6445874"/>
              <a:gd name="connsiteX634" fmla="*/ 4381016 w 8970309"/>
              <a:gd name="connsiteY634" fmla="*/ 5231265 h 6445874"/>
              <a:gd name="connsiteX635" fmla="*/ 4370694 w 8970309"/>
              <a:gd name="connsiteY635" fmla="*/ 5240693 h 6445874"/>
              <a:gd name="connsiteX636" fmla="*/ 4374647 w 8970309"/>
              <a:gd name="connsiteY636" fmla="*/ 5238175 h 6445874"/>
              <a:gd name="connsiteX637" fmla="*/ 4408418 w 8970309"/>
              <a:gd name="connsiteY637" fmla="*/ 5223122 h 6445874"/>
              <a:gd name="connsiteX638" fmla="*/ 4575742 w 8970309"/>
              <a:gd name="connsiteY638" fmla="*/ 5104815 h 6445874"/>
              <a:gd name="connsiteX639" fmla="*/ 4394228 w 8970309"/>
              <a:gd name="connsiteY639" fmla="*/ 5296803 h 6445874"/>
              <a:gd name="connsiteX640" fmla="*/ 4237086 w 8970309"/>
              <a:gd name="connsiteY640" fmla="*/ 5450021 h 6445874"/>
              <a:gd name="connsiteX641" fmla="*/ 4037162 w 8970309"/>
              <a:gd name="connsiteY641" fmla="*/ 5660733 h 6445874"/>
              <a:gd name="connsiteX642" fmla="*/ 3925567 w 8970309"/>
              <a:gd name="connsiteY642" fmla="*/ 5789879 h 6445874"/>
              <a:gd name="connsiteX643" fmla="*/ 3772880 w 8970309"/>
              <a:gd name="connsiteY643" fmla="*/ 5860631 h 6445874"/>
              <a:gd name="connsiteX644" fmla="*/ 3765164 w 8970309"/>
              <a:gd name="connsiteY644" fmla="*/ 5911033 h 6445874"/>
              <a:gd name="connsiteX645" fmla="*/ 3709203 w 8970309"/>
              <a:gd name="connsiteY645" fmla="*/ 5968306 h 6445874"/>
              <a:gd name="connsiteX646" fmla="*/ 3632123 w 8970309"/>
              <a:gd name="connsiteY646" fmla="*/ 5982458 h 6445874"/>
              <a:gd name="connsiteX647" fmla="*/ 3630485 w 8970309"/>
              <a:gd name="connsiteY647" fmla="*/ 6001551 h 6445874"/>
              <a:gd name="connsiteX648" fmla="*/ 3579947 w 8970309"/>
              <a:gd name="connsiteY648" fmla="*/ 5975519 h 6445874"/>
              <a:gd name="connsiteX649" fmla="*/ 3576934 w 8970309"/>
              <a:gd name="connsiteY649" fmla="*/ 5942777 h 6445874"/>
              <a:gd name="connsiteX650" fmla="*/ 3554897 w 8970309"/>
              <a:gd name="connsiteY650" fmla="*/ 5918591 h 6445874"/>
              <a:gd name="connsiteX651" fmla="*/ 3520405 w 8970309"/>
              <a:gd name="connsiteY651" fmla="*/ 5939606 h 6445874"/>
              <a:gd name="connsiteX652" fmla="*/ 3497313 w 8970309"/>
              <a:gd name="connsiteY652" fmla="*/ 5924707 h 6445874"/>
              <a:gd name="connsiteX653" fmla="*/ 3495020 w 8970309"/>
              <a:gd name="connsiteY653" fmla="*/ 5891806 h 6445874"/>
              <a:gd name="connsiteX654" fmla="*/ 3474705 w 8970309"/>
              <a:gd name="connsiteY654" fmla="*/ 5909389 h 6445874"/>
              <a:gd name="connsiteX655" fmla="*/ 3456511 w 8970309"/>
              <a:gd name="connsiteY655" fmla="*/ 5933217 h 6445874"/>
              <a:gd name="connsiteX656" fmla="*/ 3453091 w 8970309"/>
              <a:gd name="connsiteY656" fmla="*/ 5945589 h 6445874"/>
              <a:gd name="connsiteX657" fmla="*/ 3453127 w 8970309"/>
              <a:gd name="connsiteY657" fmla="*/ 5944297 h 6445874"/>
              <a:gd name="connsiteX658" fmla="*/ 3456870 w 8970309"/>
              <a:gd name="connsiteY658" fmla="*/ 5848893 h 6445874"/>
              <a:gd name="connsiteX659" fmla="*/ 3458250 w 8970309"/>
              <a:gd name="connsiteY659" fmla="*/ 5842369 h 6445874"/>
              <a:gd name="connsiteX660" fmla="*/ 3437643 w 8970309"/>
              <a:gd name="connsiteY660" fmla="*/ 5839512 h 6445874"/>
              <a:gd name="connsiteX661" fmla="*/ 3396460 w 8970309"/>
              <a:gd name="connsiteY661" fmla="*/ 5858642 h 6445874"/>
              <a:gd name="connsiteX662" fmla="*/ 3394822 w 8970309"/>
              <a:gd name="connsiteY662" fmla="*/ 5877736 h 6445874"/>
              <a:gd name="connsiteX663" fmla="*/ 3344284 w 8970309"/>
              <a:gd name="connsiteY663" fmla="*/ 5851704 h 6445874"/>
              <a:gd name="connsiteX664" fmla="*/ 3341270 w 8970309"/>
              <a:gd name="connsiteY664" fmla="*/ 5818961 h 6445874"/>
              <a:gd name="connsiteX665" fmla="*/ 3319234 w 8970309"/>
              <a:gd name="connsiteY665" fmla="*/ 5794776 h 6445874"/>
              <a:gd name="connsiteX666" fmla="*/ 3284743 w 8970309"/>
              <a:gd name="connsiteY666" fmla="*/ 5815791 h 6445874"/>
              <a:gd name="connsiteX667" fmla="*/ 3261650 w 8970309"/>
              <a:gd name="connsiteY667" fmla="*/ 5800892 h 6445874"/>
              <a:gd name="connsiteX668" fmla="*/ 3259358 w 8970309"/>
              <a:gd name="connsiteY668" fmla="*/ 5767990 h 6445874"/>
              <a:gd name="connsiteX669" fmla="*/ 3239042 w 8970309"/>
              <a:gd name="connsiteY669" fmla="*/ 5785573 h 6445874"/>
              <a:gd name="connsiteX670" fmla="*/ 3220850 w 8970309"/>
              <a:gd name="connsiteY670" fmla="*/ 5809401 h 6445874"/>
              <a:gd name="connsiteX671" fmla="*/ 3217430 w 8970309"/>
              <a:gd name="connsiteY671" fmla="*/ 5821774 h 6445874"/>
              <a:gd name="connsiteX672" fmla="*/ 3217468 w 8970309"/>
              <a:gd name="connsiteY672" fmla="*/ 5820481 h 6445874"/>
              <a:gd name="connsiteX673" fmla="*/ 3222983 w 8970309"/>
              <a:gd name="connsiteY673" fmla="*/ 5716675 h 6445874"/>
              <a:gd name="connsiteX674" fmla="*/ 3214577 w 8970309"/>
              <a:gd name="connsiteY674" fmla="*/ 5649528 h 6445874"/>
              <a:gd name="connsiteX675" fmla="*/ 3151339 w 8970309"/>
              <a:gd name="connsiteY675" fmla="*/ 5669375 h 6445874"/>
              <a:gd name="connsiteX676" fmla="*/ 3171985 w 8970309"/>
              <a:gd name="connsiteY676" fmla="*/ 5711975 h 6445874"/>
              <a:gd name="connsiteX677" fmla="*/ 3167150 w 8970309"/>
              <a:gd name="connsiteY677" fmla="*/ 5716161 h 6445874"/>
              <a:gd name="connsiteX678" fmla="*/ 3162885 w 8970309"/>
              <a:gd name="connsiteY678" fmla="*/ 5711480 h 6445874"/>
              <a:gd name="connsiteX679" fmla="*/ 3137543 w 8970309"/>
              <a:gd name="connsiteY679" fmla="*/ 5697866 h 6445874"/>
              <a:gd name="connsiteX680" fmla="*/ 3117329 w 8970309"/>
              <a:gd name="connsiteY680" fmla="*/ 5678747 h 6445874"/>
              <a:gd name="connsiteX681" fmla="*/ 3107770 w 8970309"/>
              <a:gd name="connsiteY681" fmla="*/ 5689912 h 6445874"/>
              <a:gd name="connsiteX682" fmla="*/ 3100822 w 8970309"/>
              <a:gd name="connsiteY682" fmla="*/ 5725978 h 6445874"/>
              <a:gd name="connsiteX683" fmla="*/ 3102446 w 8970309"/>
              <a:gd name="connsiteY683" fmla="*/ 5777135 h 6445874"/>
              <a:gd name="connsiteX684" fmla="*/ 3067716 w 8970309"/>
              <a:gd name="connsiteY684" fmla="*/ 5797890 h 6445874"/>
              <a:gd name="connsiteX685" fmla="*/ 3075902 w 8970309"/>
              <a:gd name="connsiteY685" fmla="*/ 5817319 h 6445874"/>
              <a:gd name="connsiteX686" fmla="*/ 2987509 w 8970309"/>
              <a:gd name="connsiteY686" fmla="*/ 5858936 h 6445874"/>
              <a:gd name="connsiteX687" fmla="*/ 2924290 w 8970309"/>
              <a:gd name="connsiteY687" fmla="*/ 5739225 h 6445874"/>
              <a:gd name="connsiteX688" fmla="*/ 2931768 w 8970309"/>
              <a:gd name="connsiteY688" fmla="*/ 5688563 h 6445874"/>
              <a:gd name="connsiteX689" fmla="*/ 2918499 w 8970309"/>
              <a:gd name="connsiteY689" fmla="*/ 5674000 h 6445874"/>
              <a:gd name="connsiteX690" fmla="*/ 2911938 w 8970309"/>
              <a:gd name="connsiteY690" fmla="*/ 5676753 h 6445874"/>
              <a:gd name="connsiteX691" fmla="*/ 2911939 w 8970309"/>
              <a:gd name="connsiteY691" fmla="*/ 5676757 h 6445874"/>
              <a:gd name="connsiteX692" fmla="*/ 2911935 w 8970309"/>
              <a:gd name="connsiteY692" fmla="*/ 5676755 h 6445874"/>
              <a:gd name="connsiteX693" fmla="*/ 2876042 w 8970309"/>
              <a:gd name="connsiteY693" fmla="*/ 5691821 h 6445874"/>
              <a:gd name="connsiteX694" fmla="*/ 2759485 w 8970309"/>
              <a:gd name="connsiteY694" fmla="*/ 5776741 h 6445874"/>
              <a:gd name="connsiteX695" fmla="*/ 2636239 w 8970309"/>
              <a:gd name="connsiteY695" fmla="*/ 5621534 h 6445874"/>
              <a:gd name="connsiteX696" fmla="*/ 2599477 w 8970309"/>
              <a:gd name="connsiteY696" fmla="*/ 5598013 h 6445874"/>
              <a:gd name="connsiteX697" fmla="*/ 2599242 w 8970309"/>
              <a:gd name="connsiteY697" fmla="*/ 5596553 h 6445874"/>
              <a:gd name="connsiteX698" fmla="*/ 2580697 w 8970309"/>
              <a:gd name="connsiteY698" fmla="*/ 5609424 h 6445874"/>
              <a:gd name="connsiteX699" fmla="*/ 2523822 w 8970309"/>
              <a:gd name="connsiteY699" fmla="*/ 5652925 h 6445874"/>
              <a:gd name="connsiteX700" fmla="*/ 2479378 w 8970309"/>
              <a:gd name="connsiteY700" fmla="*/ 5610673 h 6445874"/>
              <a:gd name="connsiteX701" fmla="*/ 2474438 w 8970309"/>
              <a:gd name="connsiteY701" fmla="*/ 5635835 h 6445874"/>
              <a:gd name="connsiteX702" fmla="*/ 2490120 w 8970309"/>
              <a:gd name="connsiteY702" fmla="*/ 5708482 h 6445874"/>
              <a:gd name="connsiteX703" fmla="*/ 2523667 w 8970309"/>
              <a:gd name="connsiteY703" fmla="*/ 5747637 h 6445874"/>
              <a:gd name="connsiteX704" fmla="*/ 2509168 w 8970309"/>
              <a:gd name="connsiteY704" fmla="*/ 5784677 h 6445874"/>
              <a:gd name="connsiteX705" fmla="*/ 2527919 w 8970309"/>
              <a:gd name="connsiteY705" fmla="*/ 5795023 h 6445874"/>
              <a:gd name="connsiteX706" fmla="*/ 2483948 w 8970309"/>
              <a:gd name="connsiteY706" fmla="*/ 5880507 h 6445874"/>
              <a:gd name="connsiteX707" fmla="*/ 2358245 w 8970309"/>
              <a:gd name="connsiteY707" fmla="*/ 5824403 h 6445874"/>
              <a:gd name="connsiteX708" fmla="*/ 2332241 w 8970309"/>
              <a:gd name="connsiteY708" fmla="*/ 5780194 h 6445874"/>
              <a:gd name="connsiteX709" fmla="*/ 2313474 w 8970309"/>
              <a:gd name="connsiteY709" fmla="*/ 5776873 h 6445874"/>
              <a:gd name="connsiteX710" fmla="*/ 2317038 w 8970309"/>
              <a:gd name="connsiteY710" fmla="*/ 5781809 h 6445874"/>
              <a:gd name="connsiteX711" fmla="*/ 2332270 w 8970309"/>
              <a:gd name="connsiteY711" fmla="*/ 5812058 h 6445874"/>
              <a:gd name="connsiteX712" fmla="*/ 2308340 w 8970309"/>
              <a:gd name="connsiteY712" fmla="*/ 5796953 h 6445874"/>
              <a:gd name="connsiteX713" fmla="*/ 2303159 w 8970309"/>
              <a:gd name="connsiteY713" fmla="*/ 5793080 h 6445874"/>
              <a:gd name="connsiteX714" fmla="*/ 2290029 w 8970309"/>
              <a:gd name="connsiteY714" fmla="*/ 5816063 h 6445874"/>
              <a:gd name="connsiteX715" fmla="*/ 2250985 w 8970309"/>
              <a:gd name="connsiteY715" fmla="*/ 5952348 h 6445874"/>
              <a:gd name="connsiteX716" fmla="*/ 2055220 w 8970309"/>
              <a:gd name="connsiteY716" fmla="*/ 5904286 h 6445874"/>
              <a:gd name="connsiteX717" fmla="*/ 1995700 w 8970309"/>
              <a:gd name="connsiteY717" fmla="*/ 5893751 h 6445874"/>
              <a:gd name="connsiteX718" fmla="*/ 1992737 w 8970309"/>
              <a:gd name="connsiteY718" fmla="*/ 5873422 h 6445874"/>
              <a:gd name="connsiteX719" fmla="*/ 1978150 w 8970309"/>
              <a:gd name="connsiteY719" fmla="*/ 5877230 h 6445874"/>
              <a:gd name="connsiteX720" fmla="*/ 1967522 w 8970309"/>
              <a:gd name="connsiteY720" fmla="*/ 5862573 h 6445874"/>
              <a:gd name="connsiteX721" fmla="*/ 1951375 w 8970309"/>
              <a:gd name="connsiteY721" fmla="*/ 5979173 h 6445874"/>
              <a:gd name="connsiteX722" fmla="*/ 1887361 w 8970309"/>
              <a:gd name="connsiteY722" fmla="*/ 6027253 h 6445874"/>
              <a:gd name="connsiteX723" fmla="*/ 1877698 w 8970309"/>
              <a:gd name="connsiteY723" fmla="*/ 6112421 h 6445874"/>
              <a:gd name="connsiteX724" fmla="*/ 1871005 w 8970309"/>
              <a:gd name="connsiteY724" fmla="*/ 6111237 h 6445874"/>
              <a:gd name="connsiteX725" fmla="*/ 1869682 w 8970309"/>
              <a:gd name="connsiteY725" fmla="*/ 6118030 h 6445874"/>
              <a:gd name="connsiteX726" fmla="*/ 1815650 w 8970309"/>
              <a:gd name="connsiteY726" fmla="*/ 6114855 h 6445874"/>
              <a:gd name="connsiteX727" fmla="*/ 1818262 w 8970309"/>
              <a:gd name="connsiteY727" fmla="*/ 6135121 h 6445874"/>
              <a:gd name="connsiteX728" fmla="*/ 1891606 w 8970309"/>
              <a:gd name="connsiteY728" fmla="*/ 6181319 h 6445874"/>
              <a:gd name="connsiteX729" fmla="*/ 1865629 w 8970309"/>
              <a:gd name="connsiteY729" fmla="*/ 6209940 h 6445874"/>
              <a:gd name="connsiteX730" fmla="*/ 1933895 w 8970309"/>
              <a:gd name="connsiteY730" fmla="*/ 6235439 h 6445874"/>
              <a:gd name="connsiteX731" fmla="*/ 1885439 w 8970309"/>
              <a:gd name="connsiteY731" fmla="*/ 6246665 h 6445874"/>
              <a:gd name="connsiteX732" fmla="*/ 1855646 w 8970309"/>
              <a:gd name="connsiteY732" fmla="*/ 6261196 h 6445874"/>
              <a:gd name="connsiteX733" fmla="*/ 1815908 w 8970309"/>
              <a:gd name="connsiteY733" fmla="*/ 6293131 h 6445874"/>
              <a:gd name="connsiteX734" fmla="*/ 1781856 w 8970309"/>
              <a:gd name="connsiteY734" fmla="*/ 6288382 h 6445874"/>
              <a:gd name="connsiteX735" fmla="*/ 1742058 w 8970309"/>
              <a:gd name="connsiteY735" fmla="*/ 6281338 h 6445874"/>
              <a:gd name="connsiteX736" fmla="*/ 1692628 w 8970309"/>
              <a:gd name="connsiteY736" fmla="*/ 6351803 h 6445874"/>
              <a:gd name="connsiteX737" fmla="*/ 1684311 w 8970309"/>
              <a:gd name="connsiteY737" fmla="*/ 6310564 h 6445874"/>
              <a:gd name="connsiteX738" fmla="*/ 1683477 w 8970309"/>
              <a:gd name="connsiteY738" fmla="*/ 6300053 h 6445874"/>
              <a:gd name="connsiteX739" fmla="*/ 1684497 w 8970309"/>
              <a:gd name="connsiteY739" fmla="*/ 6291832 h 6445874"/>
              <a:gd name="connsiteX740" fmla="*/ 1682487 w 8970309"/>
              <a:gd name="connsiteY740" fmla="*/ 6288220 h 6445874"/>
              <a:gd name="connsiteX741" fmla="*/ 1681334 w 8970309"/>
              <a:gd name="connsiteY741" fmla="*/ 6276978 h 6445874"/>
              <a:gd name="connsiteX742" fmla="*/ 1680010 w 8970309"/>
              <a:gd name="connsiteY742" fmla="*/ 6283771 h 6445874"/>
              <a:gd name="connsiteX743" fmla="*/ 1682487 w 8970309"/>
              <a:gd name="connsiteY743" fmla="*/ 6288220 h 6445874"/>
              <a:gd name="connsiteX744" fmla="*/ 1682709 w 8970309"/>
              <a:gd name="connsiteY744" fmla="*/ 6290398 h 6445874"/>
              <a:gd name="connsiteX745" fmla="*/ 1683477 w 8970309"/>
              <a:gd name="connsiteY745" fmla="*/ 6300053 h 6445874"/>
              <a:gd name="connsiteX746" fmla="*/ 1682973 w 8970309"/>
              <a:gd name="connsiteY746" fmla="*/ 6304099 h 6445874"/>
              <a:gd name="connsiteX747" fmla="*/ 1643528 w 8970309"/>
              <a:gd name="connsiteY747" fmla="*/ 6297118 h 6445874"/>
              <a:gd name="connsiteX748" fmla="*/ 1633520 w 8970309"/>
              <a:gd name="connsiteY748" fmla="*/ 6275543 h 6445874"/>
              <a:gd name="connsiteX749" fmla="*/ 1649781 w 8970309"/>
              <a:gd name="connsiteY749" fmla="*/ 6265006 h 6445874"/>
              <a:gd name="connsiteX750" fmla="*/ 1602533 w 8970309"/>
              <a:gd name="connsiteY750" fmla="*/ 6241951 h 6445874"/>
              <a:gd name="connsiteX751" fmla="*/ 1641095 w 8970309"/>
              <a:gd name="connsiteY751" fmla="*/ 6236638 h 6445874"/>
              <a:gd name="connsiteX752" fmla="*/ 1573032 w 8970309"/>
              <a:gd name="connsiteY752" fmla="*/ 6165184 h 6445874"/>
              <a:gd name="connsiteX753" fmla="*/ 1431740 w 8970309"/>
              <a:gd name="connsiteY753" fmla="*/ 6153592 h 6445874"/>
              <a:gd name="connsiteX754" fmla="*/ 1461125 w 8970309"/>
              <a:gd name="connsiteY754" fmla="*/ 6071914 h 6445874"/>
              <a:gd name="connsiteX755" fmla="*/ 1418544 w 8970309"/>
              <a:gd name="connsiteY755" fmla="*/ 6030521 h 6445874"/>
              <a:gd name="connsiteX756" fmla="*/ 1366324 w 8970309"/>
              <a:gd name="connsiteY756" fmla="*/ 6068550 h 6445874"/>
              <a:gd name="connsiteX757" fmla="*/ 1358746 w 8970309"/>
              <a:gd name="connsiteY757" fmla="*/ 6107456 h 6445874"/>
              <a:gd name="connsiteX758" fmla="*/ 1352054 w 8970309"/>
              <a:gd name="connsiteY758" fmla="*/ 6106270 h 6445874"/>
              <a:gd name="connsiteX759" fmla="*/ 1332424 w 8970309"/>
              <a:gd name="connsiteY759" fmla="*/ 6029333 h 6445874"/>
              <a:gd name="connsiteX760" fmla="*/ 1314256 w 8970309"/>
              <a:gd name="connsiteY760" fmla="*/ 6019729 h 6445874"/>
              <a:gd name="connsiteX761" fmla="*/ 1238499 w 8970309"/>
              <a:gd name="connsiteY761" fmla="*/ 6092561 h 6445874"/>
              <a:gd name="connsiteX762" fmla="*/ 1202514 w 8970309"/>
              <a:gd name="connsiteY762" fmla="*/ 6099609 h 6445874"/>
              <a:gd name="connsiteX763" fmla="*/ 1140141 w 8970309"/>
              <a:gd name="connsiteY763" fmla="*/ 6174809 h 6445874"/>
              <a:gd name="connsiteX764" fmla="*/ 1017780 w 8970309"/>
              <a:gd name="connsiteY764" fmla="*/ 6133350 h 6445874"/>
              <a:gd name="connsiteX765" fmla="*/ 1024146 w 8970309"/>
              <a:gd name="connsiteY765" fmla="*/ 6207302 h 6445874"/>
              <a:gd name="connsiteX766" fmla="*/ 1044221 w 8970309"/>
              <a:gd name="connsiteY766" fmla="*/ 6210855 h 6445874"/>
              <a:gd name="connsiteX767" fmla="*/ 1066471 w 8970309"/>
              <a:gd name="connsiteY767" fmla="*/ 6201377 h 6445874"/>
              <a:gd name="connsiteX768" fmla="*/ 1062743 w 8970309"/>
              <a:gd name="connsiteY768" fmla="*/ 6220521 h 6445874"/>
              <a:gd name="connsiteX769" fmla="*/ 1026225 w 8970309"/>
              <a:gd name="connsiteY769" fmla="*/ 6267718 h 6445874"/>
              <a:gd name="connsiteX770" fmla="*/ 1008463 w 8970309"/>
              <a:gd name="connsiteY770" fmla="*/ 6377644 h 6445874"/>
              <a:gd name="connsiteX771" fmla="*/ 899872 w 8970309"/>
              <a:gd name="connsiteY771" fmla="*/ 6383339 h 6445874"/>
              <a:gd name="connsiteX772" fmla="*/ 848615 w 8970309"/>
              <a:gd name="connsiteY772" fmla="*/ 6442620 h 6445874"/>
              <a:gd name="connsiteX773" fmla="*/ 723848 w 8970309"/>
              <a:gd name="connsiteY773" fmla="*/ 6413513 h 6445874"/>
              <a:gd name="connsiteX774" fmla="*/ 776911 w 8970309"/>
              <a:gd name="connsiteY774" fmla="*/ 6397351 h 6445874"/>
              <a:gd name="connsiteX775" fmla="*/ 771343 w 8970309"/>
              <a:gd name="connsiteY775" fmla="*/ 6276268 h 6445874"/>
              <a:gd name="connsiteX776" fmla="*/ 810480 w 8970309"/>
              <a:gd name="connsiteY776" fmla="*/ 6247421 h 6445874"/>
              <a:gd name="connsiteX777" fmla="*/ 779002 w 8970309"/>
              <a:gd name="connsiteY777" fmla="*/ 6061066 h 6445874"/>
              <a:gd name="connsiteX778" fmla="*/ 669338 w 8970309"/>
              <a:gd name="connsiteY778" fmla="*/ 5991829 h 6445874"/>
              <a:gd name="connsiteX779" fmla="*/ 661004 w 8970309"/>
              <a:gd name="connsiteY779" fmla="*/ 5963525 h 6445874"/>
              <a:gd name="connsiteX780" fmla="*/ 515544 w 8970309"/>
              <a:gd name="connsiteY780" fmla="*/ 5937781 h 6445874"/>
              <a:gd name="connsiteX781" fmla="*/ 490007 w 8970309"/>
              <a:gd name="connsiteY781" fmla="*/ 5999699 h 6445874"/>
              <a:gd name="connsiteX782" fmla="*/ 477825 w 8970309"/>
              <a:gd name="connsiteY782" fmla="*/ 5991154 h 6445874"/>
              <a:gd name="connsiteX783" fmla="*/ 369645 w 8970309"/>
              <a:gd name="connsiteY783" fmla="*/ 5878741 h 6445874"/>
              <a:gd name="connsiteX784" fmla="*/ 278218 w 8970309"/>
              <a:gd name="connsiteY784" fmla="*/ 5856171 h 6445874"/>
              <a:gd name="connsiteX785" fmla="*/ 208277 w 8970309"/>
              <a:gd name="connsiteY785" fmla="*/ 5863597 h 6445874"/>
              <a:gd name="connsiteX786" fmla="*/ 194806 w 8970309"/>
              <a:gd name="connsiteY786" fmla="*/ 5827994 h 6445874"/>
              <a:gd name="connsiteX787" fmla="*/ 273647 w 8970309"/>
              <a:gd name="connsiteY787" fmla="*/ 5774872 h 6445874"/>
              <a:gd name="connsiteX788" fmla="*/ 347643 w 8970309"/>
              <a:gd name="connsiteY788" fmla="*/ 5675538 h 6445874"/>
              <a:gd name="connsiteX789" fmla="*/ 360676 w 8970309"/>
              <a:gd name="connsiteY789" fmla="*/ 5677844 h 6445874"/>
              <a:gd name="connsiteX790" fmla="*/ 355745 w 8970309"/>
              <a:gd name="connsiteY790" fmla="*/ 5703162 h 6445874"/>
              <a:gd name="connsiteX791" fmla="*/ 362437 w 8970309"/>
              <a:gd name="connsiteY791" fmla="*/ 5704347 h 6445874"/>
              <a:gd name="connsiteX792" fmla="*/ 364963 w 8970309"/>
              <a:gd name="connsiteY792" fmla="*/ 5691379 h 6445874"/>
              <a:gd name="connsiteX793" fmla="*/ 365726 w 8970309"/>
              <a:gd name="connsiteY793" fmla="*/ 5651908 h 6445874"/>
              <a:gd name="connsiteX794" fmla="*/ 336785 w 8970309"/>
              <a:gd name="connsiteY794" fmla="*/ 5660201 h 6445874"/>
              <a:gd name="connsiteX795" fmla="*/ 335144 w 8970309"/>
              <a:gd name="connsiteY795" fmla="*/ 5633081 h 6445874"/>
              <a:gd name="connsiteX796" fmla="*/ 223668 w 8970309"/>
              <a:gd name="connsiteY796" fmla="*/ 5679787 h 6445874"/>
              <a:gd name="connsiteX797" fmla="*/ 150762 w 8970309"/>
              <a:gd name="connsiteY797" fmla="*/ 5666884 h 6445874"/>
              <a:gd name="connsiteX798" fmla="*/ 118771 w 8970309"/>
              <a:gd name="connsiteY798" fmla="*/ 5621616 h 6445874"/>
              <a:gd name="connsiteX799" fmla="*/ 146396 w 8970309"/>
              <a:gd name="connsiteY799" fmla="*/ 5513435 h 6445874"/>
              <a:gd name="connsiteX800" fmla="*/ 186959 w 8970309"/>
              <a:gd name="connsiteY800" fmla="*/ 5481007 h 6445874"/>
              <a:gd name="connsiteX801" fmla="*/ 174581 w 8970309"/>
              <a:gd name="connsiteY801" fmla="*/ 5437932 h 6445874"/>
              <a:gd name="connsiteX802" fmla="*/ 30993 w 8970309"/>
              <a:gd name="connsiteY802" fmla="*/ 5439989 h 6445874"/>
              <a:gd name="connsiteX803" fmla="*/ 8306 w 8970309"/>
              <a:gd name="connsiteY803" fmla="*/ 5416170 h 6445874"/>
              <a:gd name="connsiteX804" fmla="*/ 25193 w 8970309"/>
              <a:gd name="connsiteY804" fmla="*/ 5292035 h 6445874"/>
              <a:gd name="connsiteX805" fmla="*/ 36853 w 8970309"/>
              <a:gd name="connsiteY805" fmla="*/ 5277254 h 6445874"/>
              <a:gd name="connsiteX806" fmla="*/ 195135 w 8970309"/>
              <a:gd name="connsiteY806" fmla="*/ 5229483 h 6445874"/>
              <a:gd name="connsiteX807" fmla="*/ 214498 w 8970309"/>
              <a:gd name="connsiteY807" fmla="*/ 5228018 h 6445874"/>
              <a:gd name="connsiteX808" fmla="*/ 227624 w 8970309"/>
              <a:gd name="connsiteY808" fmla="*/ 5216199 h 6445874"/>
              <a:gd name="connsiteX809" fmla="*/ 211575 w 8970309"/>
              <a:gd name="connsiteY809" fmla="*/ 5215257 h 6445874"/>
              <a:gd name="connsiteX810" fmla="*/ 209712 w 8970309"/>
              <a:gd name="connsiteY810" fmla="*/ 5203449 h 6445874"/>
              <a:gd name="connsiteX811" fmla="*/ 242260 w 8970309"/>
              <a:gd name="connsiteY811" fmla="*/ 5141008 h 6445874"/>
              <a:gd name="connsiteX812" fmla="*/ 297828 w 8970309"/>
              <a:gd name="connsiteY812" fmla="*/ 5056514 h 6445874"/>
              <a:gd name="connsiteX813" fmla="*/ 310386 w 8970309"/>
              <a:gd name="connsiteY813" fmla="*/ 5054001 h 6445874"/>
              <a:gd name="connsiteX814" fmla="*/ 306205 w 8970309"/>
              <a:gd name="connsiteY814" fmla="*/ 5079756 h 6445874"/>
              <a:gd name="connsiteX815" fmla="*/ 312022 w 8970309"/>
              <a:gd name="connsiteY815" fmla="*/ 5090497 h 6445874"/>
              <a:gd name="connsiteX816" fmla="*/ 327485 w 8970309"/>
              <a:gd name="connsiteY816" fmla="*/ 5078403 h 6445874"/>
              <a:gd name="connsiteX817" fmla="*/ 343062 w 8970309"/>
              <a:gd name="connsiteY817" fmla="*/ 5053966 h 6445874"/>
              <a:gd name="connsiteX818" fmla="*/ 356432 w 8970309"/>
              <a:gd name="connsiteY818" fmla="*/ 5039800 h 6445874"/>
              <a:gd name="connsiteX819" fmla="*/ 362249 w 8970309"/>
              <a:gd name="connsiteY819" fmla="*/ 5050541 h 6445874"/>
              <a:gd name="connsiteX820" fmla="*/ 363879 w 8970309"/>
              <a:gd name="connsiteY820" fmla="*/ 5057136 h 6445874"/>
              <a:gd name="connsiteX821" fmla="*/ 372133 w 8970309"/>
              <a:gd name="connsiteY821" fmla="*/ 5047870 h 6445874"/>
              <a:gd name="connsiteX822" fmla="*/ 407468 w 8970309"/>
              <a:gd name="connsiteY822" fmla="*/ 4979865 h 6445874"/>
              <a:gd name="connsiteX823" fmla="*/ 332463 w 8970309"/>
              <a:gd name="connsiteY823" fmla="*/ 4909039 h 6445874"/>
              <a:gd name="connsiteX824" fmla="*/ 334866 w 8970309"/>
              <a:gd name="connsiteY824" fmla="*/ 4909496 h 6445874"/>
              <a:gd name="connsiteX825" fmla="*/ 371626 w 8970309"/>
              <a:gd name="connsiteY825" fmla="*/ 4913456 h 6445874"/>
              <a:gd name="connsiteX826" fmla="*/ 419410 w 8970309"/>
              <a:gd name="connsiteY826" fmla="*/ 4913373 h 6445874"/>
              <a:gd name="connsiteX827" fmla="*/ 430907 w 8970309"/>
              <a:gd name="connsiteY827" fmla="*/ 4902334 h 6445874"/>
              <a:gd name="connsiteX828" fmla="*/ 439971 w 8970309"/>
              <a:gd name="connsiteY828" fmla="*/ 4897512 h 6445874"/>
              <a:gd name="connsiteX829" fmla="*/ 452359 w 8970309"/>
              <a:gd name="connsiteY829" fmla="*/ 4866893 h 6445874"/>
              <a:gd name="connsiteX830" fmla="*/ 439982 w 8970309"/>
              <a:gd name="connsiteY830" fmla="*/ 4852601 h 6445874"/>
              <a:gd name="connsiteX831" fmla="*/ 412085 w 8970309"/>
              <a:gd name="connsiteY831" fmla="*/ 4804031 h 6445874"/>
              <a:gd name="connsiteX832" fmla="*/ 397225 w 8970309"/>
              <a:gd name="connsiteY832" fmla="*/ 4782869 h 6445874"/>
              <a:gd name="connsiteX833" fmla="*/ 320903 w 8970309"/>
              <a:gd name="connsiteY833" fmla="*/ 4825655 h 6445874"/>
              <a:gd name="connsiteX834" fmla="*/ 156685 w 8970309"/>
              <a:gd name="connsiteY834" fmla="*/ 4845640 h 6445874"/>
              <a:gd name="connsiteX835" fmla="*/ 139983 w 8970309"/>
              <a:gd name="connsiteY835" fmla="*/ 4836816 h 6445874"/>
              <a:gd name="connsiteX836" fmla="*/ 73788 w 8970309"/>
              <a:gd name="connsiteY836" fmla="*/ 4730136 h 6445874"/>
              <a:gd name="connsiteX837" fmla="*/ 84787 w 8970309"/>
              <a:gd name="connsiteY837" fmla="*/ 4699240 h 6445874"/>
              <a:gd name="connsiteX838" fmla="*/ 189060 w 8970309"/>
              <a:gd name="connsiteY838" fmla="*/ 4643364 h 6445874"/>
              <a:gd name="connsiteX839" fmla="*/ 209828 w 8970309"/>
              <a:gd name="connsiteY839" fmla="*/ 4643375 h 6445874"/>
              <a:gd name="connsiteX840" fmla="*/ 216036 w 8970309"/>
              <a:gd name="connsiteY840" fmla="*/ 4637426 h 6445874"/>
              <a:gd name="connsiteX841" fmla="*/ 210583 w 8970309"/>
              <a:gd name="connsiteY841" fmla="*/ 4599026 h 6445874"/>
              <a:gd name="connsiteX842" fmla="*/ 160244 w 8970309"/>
              <a:gd name="connsiteY842" fmla="*/ 4585696 h 6445874"/>
              <a:gd name="connsiteX843" fmla="*/ 90757 w 8970309"/>
              <a:gd name="connsiteY843" fmla="*/ 4497917 h 6445874"/>
              <a:gd name="connsiteX844" fmla="*/ 101489 w 8970309"/>
              <a:gd name="connsiteY844" fmla="*/ 4443673 h 6445874"/>
              <a:gd name="connsiteX845" fmla="*/ 162856 w 8970309"/>
              <a:gd name="connsiteY845" fmla="*/ 4402561 h 6445874"/>
              <a:gd name="connsiteX846" fmla="*/ 283855 w 8970309"/>
              <a:gd name="connsiteY846" fmla="*/ 4400426 h 6445874"/>
              <a:gd name="connsiteX847" fmla="*/ 274265 w 8970309"/>
              <a:gd name="connsiteY847" fmla="*/ 4374975 h 6445874"/>
              <a:gd name="connsiteX848" fmla="*/ 304111 w 8970309"/>
              <a:gd name="connsiteY848" fmla="*/ 4370918 h 6445874"/>
              <a:gd name="connsiteX849" fmla="*/ 287272 w 8970309"/>
              <a:gd name="connsiteY849" fmla="*/ 4335144 h 6445874"/>
              <a:gd name="connsiteX850" fmla="*/ 279661 w 8970309"/>
              <a:gd name="connsiteY850" fmla="*/ 4324307 h 6445874"/>
              <a:gd name="connsiteX851" fmla="*/ 274029 w 8970309"/>
              <a:gd name="connsiteY851" fmla="*/ 4328080 h 6445874"/>
              <a:gd name="connsiteX852" fmla="*/ 288888 w 8970309"/>
              <a:gd name="connsiteY852" fmla="*/ 4349241 h 6445874"/>
              <a:gd name="connsiteX853" fmla="*/ 277919 w 8970309"/>
              <a:gd name="connsiteY853" fmla="*/ 4356589 h 6445874"/>
              <a:gd name="connsiteX854" fmla="*/ 169662 w 8970309"/>
              <a:gd name="connsiteY854" fmla="*/ 4295545 h 6445874"/>
              <a:gd name="connsiteX855" fmla="*/ 75871 w 8970309"/>
              <a:gd name="connsiteY855" fmla="*/ 4278692 h 6445874"/>
              <a:gd name="connsiteX856" fmla="*/ 73628 w 8970309"/>
              <a:gd name="connsiteY856" fmla="*/ 4240731 h 6445874"/>
              <a:gd name="connsiteX857" fmla="*/ 140597 w 8970309"/>
              <a:gd name="connsiteY857" fmla="*/ 4219391 h 6445874"/>
              <a:gd name="connsiteX858" fmla="*/ 214941 w 8970309"/>
              <a:gd name="connsiteY858" fmla="*/ 4161995 h 6445874"/>
              <a:gd name="connsiteX859" fmla="*/ 267861 w 8970309"/>
              <a:gd name="connsiteY859" fmla="*/ 4015736 h 6445874"/>
              <a:gd name="connsiteX860" fmla="*/ 275502 w 8970309"/>
              <a:gd name="connsiteY860" fmla="*/ 4003026 h 6445874"/>
              <a:gd name="connsiteX861" fmla="*/ 324165 w 8970309"/>
              <a:gd name="connsiteY861" fmla="*/ 4049355 h 6445874"/>
              <a:gd name="connsiteX862" fmla="*/ 446602 w 8970309"/>
              <a:gd name="connsiteY862" fmla="*/ 3967327 h 6445874"/>
              <a:gd name="connsiteX863" fmla="*/ 442645 w 8970309"/>
              <a:gd name="connsiteY863" fmla="*/ 3938103 h 6445874"/>
              <a:gd name="connsiteX864" fmla="*/ 514579 w 8970309"/>
              <a:gd name="connsiteY864" fmla="*/ 3830713 h 6445874"/>
              <a:gd name="connsiteX865" fmla="*/ 467151 w 8970309"/>
              <a:gd name="connsiteY865" fmla="*/ 3647710 h 6445874"/>
              <a:gd name="connsiteX866" fmla="*/ 419580 w 8970309"/>
              <a:gd name="connsiteY866" fmla="*/ 3637079 h 6445874"/>
              <a:gd name="connsiteX867" fmla="*/ 375159 w 8970309"/>
              <a:gd name="connsiteY867" fmla="*/ 3524160 h 6445874"/>
              <a:gd name="connsiteX868" fmla="*/ 320047 w 8970309"/>
              <a:gd name="connsiteY868" fmla="*/ 3530725 h 6445874"/>
              <a:gd name="connsiteX869" fmla="*/ 422193 w 8970309"/>
              <a:gd name="connsiteY869" fmla="*/ 3453944 h 6445874"/>
              <a:gd name="connsiteX870" fmla="*/ 493286 w 8970309"/>
              <a:gd name="connsiteY870" fmla="*/ 3487520 h 6445874"/>
              <a:gd name="connsiteX871" fmla="*/ 594877 w 8970309"/>
              <a:gd name="connsiteY871" fmla="*/ 3449057 h 6445874"/>
              <a:gd name="connsiteX872" fmla="*/ 656062 w 8970309"/>
              <a:gd name="connsiteY872" fmla="*/ 3542396 h 6445874"/>
              <a:gd name="connsiteX873" fmla="*/ 708742 w 8970309"/>
              <a:gd name="connsiteY873" fmla="*/ 3570855 h 6445874"/>
              <a:gd name="connsiteX874" fmla="*/ 719978 w 8970309"/>
              <a:gd name="connsiteY874" fmla="*/ 3586854 h 6445874"/>
              <a:gd name="connsiteX875" fmla="*/ 695764 w 8970309"/>
              <a:gd name="connsiteY875" fmla="*/ 3587139 h 6445874"/>
              <a:gd name="connsiteX876" fmla="*/ 678867 w 8970309"/>
              <a:gd name="connsiteY876" fmla="*/ 3598459 h 6445874"/>
              <a:gd name="connsiteX877" fmla="*/ 689211 w 8970309"/>
              <a:gd name="connsiteY877" fmla="*/ 3635074 h 6445874"/>
              <a:gd name="connsiteX878" fmla="*/ 694335 w 8970309"/>
              <a:gd name="connsiteY878" fmla="*/ 3647285 h 6445874"/>
              <a:gd name="connsiteX879" fmla="*/ 887147 w 8970309"/>
              <a:gd name="connsiteY879" fmla="*/ 3437367 h 6445874"/>
              <a:gd name="connsiteX880" fmla="*/ 920492 w 8970309"/>
              <a:gd name="connsiteY880" fmla="*/ 3446927 h 6445874"/>
              <a:gd name="connsiteX881" fmla="*/ 949980 w 8970309"/>
              <a:gd name="connsiteY881" fmla="*/ 3440638 h 6445874"/>
              <a:gd name="connsiteX882" fmla="*/ 1038108 w 8970309"/>
              <a:gd name="connsiteY882" fmla="*/ 3315854 h 6445874"/>
              <a:gd name="connsiteX883" fmla="*/ 1125678 w 8970309"/>
              <a:gd name="connsiteY883" fmla="*/ 3250180 h 6445874"/>
              <a:gd name="connsiteX884" fmla="*/ 1168249 w 8970309"/>
              <a:gd name="connsiteY884" fmla="*/ 3214103 h 6445874"/>
              <a:gd name="connsiteX885" fmla="*/ 1298316 w 8970309"/>
              <a:gd name="connsiteY885" fmla="*/ 3031381 h 6445874"/>
              <a:gd name="connsiteX886" fmla="*/ 1346835 w 8970309"/>
              <a:gd name="connsiteY886" fmla="*/ 2999034 h 6445874"/>
              <a:gd name="connsiteX887" fmla="*/ 1321569 w 8970309"/>
              <a:gd name="connsiteY887" fmla="*/ 3105410 h 6445874"/>
              <a:gd name="connsiteX888" fmla="*/ 1283186 w 8970309"/>
              <a:gd name="connsiteY888" fmla="*/ 3173839 h 6445874"/>
              <a:gd name="connsiteX889" fmla="*/ 1266439 w 8970309"/>
              <a:gd name="connsiteY889" fmla="*/ 3215922 h 6445874"/>
              <a:gd name="connsiteX890" fmla="*/ 1270057 w 8970309"/>
              <a:gd name="connsiteY890" fmla="*/ 3218326 h 6445874"/>
              <a:gd name="connsiteX891" fmla="*/ 1304829 w 8970309"/>
              <a:gd name="connsiteY891" fmla="*/ 3242083 h 6445874"/>
              <a:gd name="connsiteX892" fmla="*/ 1338330 w 8970309"/>
              <a:gd name="connsiteY892" fmla="*/ 3219638 h 6445874"/>
              <a:gd name="connsiteX893" fmla="*/ 1367517 w 8970309"/>
              <a:gd name="connsiteY893" fmla="*/ 3201603 h 6445874"/>
              <a:gd name="connsiteX894" fmla="*/ 1416897 w 8970309"/>
              <a:gd name="connsiteY894" fmla="*/ 3214816 h 6445874"/>
              <a:gd name="connsiteX895" fmla="*/ 1450071 w 8970309"/>
              <a:gd name="connsiteY895" fmla="*/ 3216117 h 6445874"/>
              <a:gd name="connsiteX896" fmla="*/ 1498955 w 8970309"/>
              <a:gd name="connsiteY896" fmla="*/ 3206892 h 6445874"/>
              <a:gd name="connsiteX897" fmla="*/ 1446979 w 8970309"/>
              <a:gd name="connsiteY897" fmla="*/ 3257653 h 6445874"/>
              <a:gd name="connsiteX898" fmla="*/ 1447725 w 8970309"/>
              <a:gd name="connsiteY898" fmla="*/ 3258230 h 6445874"/>
              <a:gd name="connsiteX899" fmla="*/ 1464316 w 8970309"/>
              <a:gd name="connsiteY899" fmla="*/ 3260426 h 6445874"/>
              <a:gd name="connsiteX900" fmla="*/ 1475300 w 8970309"/>
              <a:gd name="connsiteY900" fmla="*/ 3271651 h 6445874"/>
              <a:gd name="connsiteX901" fmla="*/ 1482429 w 8970309"/>
              <a:gd name="connsiteY901" fmla="*/ 3273369 h 6445874"/>
              <a:gd name="connsiteX902" fmla="*/ 1483203 w 8970309"/>
              <a:gd name="connsiteY902" fmla="*/ 3279255 h 6445874"/>
              <a:gd name="connsiteX903" fmla="*/ 1489993 w 8970309"/>
              <a:gd name="connsiteY903" fmla="*/ 3285763 h 6445874"/>
              <a:gd name="connsiteX904" fmla="*/ 1507469 w 8970309"/>
              <a:gd name="connsiteY904" fmla="*/ 3277195 h 6445874"/>
              <a:gd name="connsiteX905" fmla="*/ 1531574 w 8970309"/>
              <a:gd name="connsiteY905" fmla="*/ 3250708 h 6445874"/>
              <a:gd name="connsiteX906" fmla="*/ 1540937 w 8970309"/>
              <a:gd name="connsiteY906" fmla="*/ 3228098 h 6445874"/>
              <a:gd name="connsiteX907" fmla="*/ 1524208 w 8970309"/>
              <a:gd name="connsiteY907" fmla="*/ 3213315 h 6445874"/>
              <a:gd name="connsiteX908" fmla="*/ 1544045 w 8970309"/>
              <a:gd name="connsiteY908" fmla="*/ 3220590 h 6445874"/>
              <a:gd name="connsiteX909" fmla="*/ 1545077 w 8970309"/>
              <a:gd name="connsiteY909" fmla="*/ 3218100 h 6445874"/>
              <a:gd name="connsiteX910" fmla="*/ 1540713 w 8970309"/>
              <a:gd name="connsiteY910" fmla="*/ 3197308 h 6445874"/>
              <a:gd name="connsiteX911" fmla="*/ 1540045 w 8970309"/>
              <a:gd name="connsiteY911" fmla="*/ 3172700 h 6445874"/>
              <a:gd name="connsiteX912" fmla="*/ 1559463 w 8970309"/>
              <a:gd name="connsiteY912" fmla="*/ 3142519 h 6445874"/>
              <a:gd name="connsiteX913" fmla="*/ 1567543 w 8970309"/>
              <a:gd name="connsiteY913" fmla="*/ 3132159 h 6445874"/>
              <a:gd name="connsiteX914" fmla="*/ 1563148 w 8970309"/>
              <a:gd name="connsiteY914" fmla="*/ 3128071 h 6445874"/>
              <a:gd name="connsiteX915" fmla="*/ 1543404 w 8970309"/>
              <a:gd name="connsiteY915" fmla="*/ 3102508 h 6445874"/>
              <a:gd name="connsiteX916" fmla="*/ 1566814 w 8970309"/>
              <a:gd name="connsiteY916" fmla="*/ 3113238 h 6445874"/>
              <a:gd name="connsiteX917" fmla="*/ 1583510 w 8970309"/>
              <a:gd name="connsiteY917" fmla="*/ 3117260 h 6445874"/>
              <a:gd name="connsiteX918" fmla="*/ 1592758 w 8970309"/>
              <a:gd name="connsiteY918" fmla="*/ 3110965 h 6445874"/>
              <a:gd name="connsiteX919" fmla="*/ 1605989 w 8970309"/>
              <a:gd name="connsiteY919" fmla="*/ 3107564 h 6445874"/>
              <a:gd name="connsiteX920" fmla="*/ 1605858 w 8970309"/>
              <a:gd name="connsiteY920" fmla="*/ 3093857 h 6445874"/>
              <a:gd name="connsiteX921" fmla="*/ 1624815 w 8970309"/>
              <a:gd name="connsiteY921" fmla="*/ 3044275 h 6445874"/>
              <a:gd name="connsiteX922" fmla="*/ 1661339 w 8970309"/>
              <a:gd name="connsiteY922" fmla="*/ 3023033 h 6445874"/>
              <a:gd name="connsiteX923" fmla="*/ 1666178 w 8970309"/>
              <a:gd name="connsiteY923" fmla="*/ 3020584 h 6445874"/>
              <a:gd name="connsiteX924" fmla="*/ 1662514 w 8970309"/>
              <a:gd name="connsiteY924" fmla="*/ 3009284 h 6445874"/>
              <a:gd name="connsiteX925" fmla="*/ 1651098 w 8970309"/>
              <a:gd name="connsiteY925" fmla="*/ 2974561 h 6445874"/>
              <a:gd name="connsiteX926" fmla="*/ 1661259 w 8970309"/>
              <a:gd name="connsiteY926" fmla="*/ 2965768 h 6445874"/>
              <a:gd name="connsiteX927" fmla="*/ 1684439 w 8970309"/>
              <a:gd name="connsiteY927" fmla="*/ 2972220 h 6445874"/>
              <a:gd name="connsiteX928" fmla="*/ 1804455 w 8970309"/>
              <a:gd name="connsiteY928" fmla="*/ 2885553 h 6445874"/>
              <a:gd name="connsiteX929" fmla="*/ 1839768 w 8970309"/>
              <a:gd name="connsiteY929" fmla="*/ 2854991 h 6445874"/>
              <a:gd name="connsiteX930" fmla="*/ 1901950 w 8970309"/>
              <a:gd name="connsiteY930" fmla="*/ 2844429 h 6445874"/>
              <a:gd name="connsiteX931" fmla="*/ 1913500 w 8970309"/>
              <a:gd name="connsiteY931" fmla="*/ 2817224 h 6445874"/>
              <a:gd name="connsiteX932" fmla="*/ 1920104 w 8970309"/>
              <a:gd name="connsiteY932" fmla="*/ 2815332 h 6445874"/>
              <a:gd name="connsiteX933" fmla="*/ 1923507 w 8970309"/>
              <a:gd name="connsiteY933" fmla="*/ 2806881 h 6445874"/>
              <a:gd name="connsiteX934" fmla="*/ 1962882 w 8970309"/>
              <a:gd name="connsiteY934" fmla="*/ 2766201 h 6445874"/>
              <a:gd name="connsiteX935" fmla="*/ 1952859 w 8970309"/>
              <a:gd name="connsiteY935" fmla="*/ 2723426 h 6445874"/>
              <a:gd name="connsiteX936" fmla="*/ 1937559 w 8970309"/>
              <a:gd name="connsiteY936" fmla="*/ 2718994 h 6445874"/>
              <a:gd name="connsiteX937" fmla="*/ 2014225 w 8970309"/>
              <a:gd name="connsiteY937" fmla="*/ 2700507 h 6445874"/>
              <a:gd name="connsiteX938" fmla="*/ 2003307 w 8970309"/>
              <a:gd name="connsiteY938" fmla="*/ 2671307 h 6445874"/>
              <a:gd name="connsiteX939" fmla="*/ 2025657 w 8970309"/>
              <a:gd name="connsiteY939" fmla="*/ 2655806 h 6445874"/>
              <a:gd name="connsiteX940" fmla="*/ 2040286 w 8970309"/>
              <a:gd name="connsiteY940" fmla="*/ 2635630 h 6445874"/>
              <a:gd name="connsiteX941" fmla="*/ 2057044 w 8970309"/>
              <a:gd name="connsiteY941" fmla="*/ 2600609 h 6445874"/>
              <a:gd name="connsiteX942" fmla="*/ 2072770 w 8970309"/>
              <a:gd name="connsiteY942" fmla="*/ 2574240 h 6445874"/>
              <a:gd name="connsiteX943" fmla="*/ 2109299 w 8970309"/>
              <a:gd name="connsiteY943" fmla="*/ 2537212 h 6445874"/>
              <a:gd name="connsiteX944" fmla="*/ 2112083 w 8970309"/>
              <a:gd name="connsiteY944" fmla="*/ 2536787 h 6445874"/>
              <a:gd name="connsiteX945" fmla="*/ 2114255 w 8970309"/>
              <a:gd name="connsiteY945" fmla="*/ 2503926 h 6445874"/>
              <a:gd name="connsiteX946" fmla="*/ 2141131 w 8970309"/>
              <a:gd name="connsiteY946" fmla="*/ 2454615 h 6445874"/>
              <a:gd name="connsiteX947" fmla="*/ 2156140 w 8970309"/>
              <a:gd name="connsiteY947" fmla="*/ 2371387 h 6445874"/>
              <a:gd name="connsiteX948" fmla="*/ 2509229 w 8970309"/>
              <a:gd name="connsiteY948" fmla="*/ 2136026 h 6445874"/>
              <a:gd name="connsiteX949" fmla="*/ 2569691 w 8970309"/>
              <a:gd name="connsiteY949" fmla="*/ 2083692 h 6445874"/>
              <a:gd name="connsiteX950" fmla="*/ 2715281 w 8970309"/>
              <a:gd name="connsiteY950" fmla="*/ 2026990 h 6445874"/>
              <a:gd name="connsiteX951" fmla="*/ 2747150 w 8970309"/>
              <a:gd name="connsiteY951" fmla="*/ 2032776 h 6445874"/>
              <a:gd name="connsiteX952" fmla="*/ 2702852 w 8970309"/>
              <a:gd name="connsiteY952" fmla="*/ 2067117 h 6445874"/>
              <a:gd name="connsiteX953" fmla="*/ 2660286 w 8970309"/>
              <a:gd name="connsiteY953" fmla="*/ 2103194 h 6445874"/>
              <a:gd name="connsiteX954" fmla="*/ 2572712 w 8970309"/>
              <a:gd name="connsiteY954" fmla="*/ 2168868 h 6445874"/>
              <a:gd name="connsiteX955" fmla="*/ 2484589 w 8970309"/>
              <a:gd name="connsiteY955" fmla="*/ 2293650 h 6445874"/>
              <a:gd name="connsiteX956" fmla="*/ 2455099 w 8970309"/>
              <a:gd name="connsiteY956" fmla="*/ 2299941 h 6445874"/>
              <a:gd name="connsiteX957" fmla="*/ 2421754 w 8970309"/>
              <a:gd name="connsiteY957" fmla="*/ 2290380 h 6445874"/>
              <a:gd name="connsiteX958" fmla="*/ 2407754 w 8970309"/>
              <a:gd name="connsiteY958" fmla="*/ 2305623 h 6445874"/>
              <a:gd name="connsiteX959" fmla="*/ 2462295 w 8970309"/>
              <a:gd name="connsiteY959" fmla="*/ 2355626 h 6445874"/>
              <a:gd name="connsiteX960" fmla="*/ 2462755 w 8970309"/>
              <a:gd name="connsiteY960" fmla="*/ 2352948 h 6445874"/>
              <a:gd name="connsiteX961" fmla="*/ 2479803 w 8970309"/>
              <a:gd name="connsiteY961" fmla="*/ 2336861 h 6445874"/>
              <a:gd name="connsiteX962" fmla="*/ 2493047 w 8970309"/>
              <a:gd name="connsiteY962" fmla="*/ 2339623 h 6445874"/>
              <a:gd name="connsiteX963" fmla="*/ 2513448 w 8970309"/>
              <a:gd name="connsiteY963" fmla="*/ 2352809 h 6445874"/>
              <a:gd name="connsiteX964" fmla="*/ 2524945 w 8970309"/>
              <a:gd name="connsiteY964" fmla="*/ 2355402 h 6445874"/>
              <a:gd name="connsiteX965" fmla="*/ 2529848 w 8970309"/>
              <a:gd name="connsiteY965" fmla="*/ 2346893 h 6445874"/>
              <a:gd name="connsiteX966" fmla="*/ 2589100 w 8970309"/>
              <a:gd name="connsiteY966" fmla="*/ 2301353 h 6445874"/>
              <a:gd name="connsiteX967" fmla="*/ 2603532 w 8970309"/>
              <a:gd name="connsiteY967" fmla="*/ 2287277 h 6445874"/>
              <a:gd name="connsiteX968" fmla="*/ 2718251 w 8970309"/>
              <a:gd name="connsiteY968" fmla="*/ 2180816 h 6445874"/>
              <a:gd name="connsiteX969" fmla="*/ 2788333 w 8970309"/>
              <a:gd name="connsiteY969" fmla="*/ 2100877 h 6445874"/>
              <a:gd name="connsiteX970" fmla="*/ 2803160 w 8970309"/>
              <a:gd name="connsiteY970" fmla="*/ 2063620 h 6445874"/>
              <a:gd name="connsiteX971" fmla="*/ 2803571 w 8970309"/>
              <a:gd name="connsiteY971" fmla="*/ 2064072 h 6445874"/>
              <a:gd name="connsiteX972" fmla="*/ 2847550 w 8970309"/>
              <a:gd name="connsiteY972" fmla="*/ 2052519 h 6445874"/>
              <a:gd name="connsiteX973" fmla="*/ 2732750 w 8970309"/>
              <a:gd name="connsiteY973" fmla="*/ 2213280 h 6445874"/>
              <a:gd name="connsiteX974" fmla="*/ 2718513 w 8970309"/>
              <a:gd name="connsiteY974" fmla="*/ 2230156 h 6445874"/>
              <a:gd name="connsiteX975" fmla="*/ 2725275 w 8970309"/>
              <a:gd name="connsiteY975" fmla="*/ 2226380 h 6445874"/>
              <a:gd name="connsiteX976" fmla="*/ 2727560 w 8970309"/>
              <a:gd name="connsiteY976" fmla="*/ 2227916 h 6445874"/>
              <a:gd name="connsiteX977" fmla="*/ 2780965 w 8970309"/>
              <a:gd name="connsiteY977" fmla="*/ 2201352 h 6445874"/>
              <a:gd name="connsiteX978" fmla="*/ 2796941 w 8970309"/>
              <a:gd name="connsiteY978" fmla="*/ 2197166 h 6445874"/>
              <a:gd name="connsiteX979" fmla="*/ 2870594 w 8970309"/>
              <a:gd name="connsiteY979" fmla="*/ 2165970 h 6445874"/>
              <a:gd name="connsiteX980" fmla="*/ 2906254 w 8970309"/>
              <a:gd name="connsiteY980" fmla="*/ 2152698 h 6445874"/>
              <a:gd name="connsiteX981" fmla="*/ 2938526 w 8970309"/>
              <a:gd name="connsiteY981" fmla="*/ 2138729 h 6445874"/>
              <a:gd name="connsiteX982" fmla="*/ 2938606 w 8970309"/>
              <a:gd name="connsiteY982" fmla="*/ 2138720 h 6445874"/>
              <a:gd name="connsiteX983" fmla="*/ 2941084 w 8970309"/>
              <a:gd name="connsiteY983" fmla="*/ 2137622 h 6445874"/>
              <a:gd name="connsiteX984" fmla="*/ 2938526 w 8970309"/>
              <a:gd name="connsiteY984" fmla="*/ 2138729 h 6445874"/>
              <a:gd name="connsiteX985" fmla="*/ 2934334 w 8970309"/>
              <a:gd name="connsiteY985" fmla="*/ 2139166 h 6445874"/>
              <a:gd name="connsiteX986" fmla="*/ 2939975 w 8970309"/>
              <a:gd name="connsiteY986" fmla="*/ 2135219 h 6445874"/>
              <a:gd name="connsiteX987" fmla="*/ 2942452 w 8970309"/>
              <a:gd name="connsiteY987" fmla="*/ 2134121 h 6445874"/>
              <a:gd name="connsiteX988" fmla="*/ 2940659 w 8970309"/>
              <a:gd name="connsiteY988" fmla="*/ 2133468 h 6445874"/>
              <a:gd name="connsiteX989" fmla="*/ 2874017 w 8970309"/>
              <a:gd name="connsiteY989" fmla="*/ 2157215 h 6445874"/>
              <a:gd name="connsiteX990" fmla="*/ 2874275 w 8970309"/>
              <a:gd name="connsiteY990" fmla="*/ 2151310 h 6445874"/>
              <a:gd name="connsiteX991" fmla="*/ 2892729 w 8970309"/>
              <a:gd name="connsiteY991" fmla="*/ 2146026 h 6445874"/>
              <a:gd name="connsiteX992" fmla="*/ 2921096 w 8970309"/>
              <a:gd name="connsiteY992" fmla="*/ 2136349 h 6445874"/>
              <a:gd name="connsiteX993" fmla="*/ 3017898 w 8970309"/>
              <a:gd name="connsiteY993" fmla="*/ 2103577 h 6445874"/>
              <a:gd name="connsiteX994" fmla="*/ 3028234 w 8970309"/>
              <a:gd name="connsiteY994" fmla="*/ 2103338 h 6445874"/>
              <a:gd name="connsiteX995" fmla="*/ 3068729 w 8970309"/>
              <a:gd name="connsiteY995" fmla="*/ 2094075 h 6445874"/>
              <a:gd name="connsiteX996" fmla="*/ 3074370 w 8970309"/>
              <a:gd name="connsiteY996" fmla="*/ 2090127 h 6445874"/>
              <a:gd name="connsiteX997" fmla="*/ 3093933 w 8970309"/>
              <a:gd name="connsiteY997" fmla="*/ 2087245 h 6445874"/>
              <a:gd name="connsiteX998" fmla="*/ 3090346 w 8970309"/>
              <a:gd name="connsiteY998" fmla="*/ 2085941 h 6445874"/>
              <a:gd name="connsiteX999" fmla="*/ 3135538 w 8970309"/>
              <a:gd name="connsiteY999" fmla="*/ 2080386 h 6445874"/>
              <a:gd name="connsiteX1000" fmla="*/ 3101108 w 8970309"/>
              <a:gd name="connsiteY1000" fmla="*/ 2089856 h 6445874"/>
              <a:gd name="connsiteX1001" fmla="*/ 3070745 w 8970309"/>
              <a:gd name="connsiteY1001" fmla="*/ 2100057 h 6445874"/>
              <a:gd name="connsiteX1002" fmla="*/ 3041345 w 8970309"/>
              <a:gd name="connsiteY1002" fmla="*/ 2108517 h 6445874"/>
              <a:gd name="connsiteX1003" fmla="*/ 3036518 w 8970309"/>
              <a:gd name="connsiteY1003" fmla="*/ 2108351 h 6445874"/>
              <a:gd name="connsiteX1004" fmla="*/ 3035833 w 8970309"/>
              <a:gd name="connsiteY1004" fmla="*/ 2110102 h 6445874"/>
              <a:gd name="connsiteX1005" fmla="*/ 3041345 w 8970309"/>
              <a:gd name="connsiteY1005" fmla="*/ 2108517 h 6445874"/>
              <a:gd name="connsiteX1006" fmla="*/ 3042582 w 8970309"/>
              <a:gd name="connsiteY1006" fmla="*/ 2108557 h 6445874"/>
              <a:gd name="connsiteX1007" fmla="*/ 3039419 w 8970309"/>
              <a:gd name="connsiteY1007" fmla="*/ 2111406 h 6445874"/>
              <a:gd name="connsiteX1008" fmla="*/ 3038735 w 8970309"/>
              <a:gd name="connsiteY1008" fmla="*/ 2113158 h 6445874"/>
              <a:gd name="connsiteX1009" fmla="*/ 3112293 w 8970309"/>
              <a:gd name="connsiteY1009" fmla="*/ 2097925 h 6445874"/>
              <a:gd name="connsiteX1010" fmla="*/ 3154747 w 8970309"/>
              <a:gd name="connsiteY1010" fmla="*/ 2099372 h 6445874"/>
              <a:gd name="connsiteX1011" fmla="*/ 3027195 w 8970309"/>
              <a:gd name="connsiteY1011" fmla="*/ 2126957 h 6445874"/>
              <a:gd name="connsiteX1012" fmla="*/ 2999273 w 8970309"/>
              <a:gd name="connsiteY1012" fmla="*/ 2133344 h 6445874"/>
              <a:gd name="connsiteX1013" fmla="*/ 3000601 w 8970309"/>
              <a:gd name="connsiteY1013" fmla="*/ 2140595 h 6445874"/>
              <a:gd name="connsiteX1014" fmla="*/ 3002286 w 8970309"/>
              <a:gd name="connsiteY1014" fmla="*/ 2149790 h 6445874"/>
              <a:gd name="connsiteX1015" fmla="*/ 3005105 w 8970309"/>
              <a:gd name="connsiteY1015" fmla="*/ 2158230 h 6445874"/>
              <a:gd name="connsiteX1016" fmla="*/ 3012694 w 8970309"/>
              <a:gd name="connsiteY1016" fmla="*/ 2158760 h 6445874"/>
              <a:gd name="connsiteX1017" fmla="*/ 3039233 w 8970309"/>
              <a:gd name="connsiteY1017" fmla="*/ 2187887 h 6445874"/>
              <a:gd name="connsiteX1018" fmla="*/ 3061583 w 8970309"/>
              <a:gd name="connsiteY1018" fmla="*/ 2182149 h 6445874"/>
              <a:gd name="connsiteX1019" fmla="*/ 3069337 w 8970309"/>
              <a:gd name="connsiteY1019" fmla="*/ 2180065 h 6445874"/>
              <a:gd name="connsiteX1020" fmla="*/ 3102558 w 8970309"/>
              <a:gd name="connsiteY1020" fmla="*/ 2162831 h 6445874"/>
              <a:gd name="connsiteX1021" fmla="*/ 3201794 w 8970309"/>
              <a:gd name="connsiteY1021" fmla="*/ 2170214 h 6445874"/>
              <a:gd name="connsiteX1022" fmla="*/ 3225583 w 8970309"/>
              <a:gd name="connsiteY1022" fmla="*/ 2139281 h 6445874"/>
              <a:gd name="connsiteX1023" fmla="*/ 3243645 w 8970309"/>
              <a:gd name="connsiteY1023" fmla="*/ 2086538 h 6445874"/>
              <a:gd name="connsiteX1024" fmla="*/ 3285818 w 8970309"/>
              <a:gd name="connsiteY1024" fmla="*/ 2070854 h 6445874"/>
              <a:gd name="connsiteX1025" fmla="*/ 3315551 w 8970309"/>
              <a:gd name="connsiteY1025" fmla="*/ 2077116 h 6445874"/>
              <a:gd name="connsiteX1026" fmla="*/ 3324498 w 8970309"/>
              <a:gd name="connsiteY1026" fmla="*/ 2078671 h 6445874"/>
              <a:gd name="connsiteX1027" fmla="*/ 3378350 w 8970309"/>
              <a:gd name="connsiteY1027" fmla="*/ 2032146 h 6445874"/>
              <a:gd name="connsiteX1028" fmla="*/ 3420635 w 8970309"/>
              <a:gd name="connsiteY1028" fmla="*/ 1979226 h 6445874"/>
              <a:gd name="connsiteX1029" fmla="*/ 3439074 w 8970309"/>
              <a:gd name="connsiteY1029" fmla="*/ 1975854 h 6445874"/>
              <a:gd name="connsiteX1030" fmla="*/ 3466735 w 8970309"/>
              <a:gd name="connsiteY1030" fmla="*/ 1970800 h 6445874"/>
              <a:gd name="connsiteX1031" fmla="*/ 3523043 w 8970309"/>
              <a:gd name="connsiteY1031" fmla="*/ 1895116 h 6445874"/>
              <a:gd name="connsiteX1032" fmla="*/ 3559923 w 8970309"/>
              <a:gd name="connsiteY1032" fmla="*/ 1888375 h 6445874"/>
              <a:gd name="connsiteX1033" fmla="*/ 3588836 w 8970309"/>
              <a:gd name="connsiteY1033" fmla="*/ 1904356 h 6445874"/>
              <a:gd name="connsiteX1034" fmla="*/ 3613003 w 8970309"/>
              <a:gd name="connsiteY1034" fmla="*/ 1922800 h 6445874"/>
              <a:gd name="connsiteX1035" fmla="*/ 3685182 w 8970309"/>
              <a:gd name="connsiteY1035" fmla="*/ 1910141 h 6445874"/>
              <a:gd name="connsiteX1036" fmla="*/ 3681367 w 8970309"/>
              <a:gd name="connsiteY1036" fmla="*/ 1865647 h 6445874"/>
              <a:gd name="connsiteX1037" fmla="*/ 3667022 w 8970309"/>
              <a:gd name="connsiteY1037" fmla="*/ 1820421 h 6445874"/>
              <a:gd name="connsiteX1038" fmla="*/ 3709300 w 8970309"/>
              <a:gd name="connsiteY1038" fmla="*/ 1857350 h 6445874"/>
              <a:gd name="connsiteX1039" fmla="*/ 3775528 w 8970309"/>
              <a:gd name="connsiteY1039" fmla="*/ 1897349 h 6445874"/>
              <a:gd name="connsiteX1040" fmla="*/ 3807557 w 8970309"/>
              <a:gd name="connsiteY1040" fmla="*/ 1840457 h 6445874"/>
              <a:gd name="connsiteX1041" fmla="*/ 3827635 w 8970309"/>
              <a:gd name="connsiteY1041" fmla="*/ 1817647 h 6445874"/>
              <a:gd name="connsiteX1042" fmla="*/ 3833926 w 8970309"/>
              <a:gd name="connsiteY1042" fmla="*/ 1806523 h 6445874"/>
              <a:gd name="connsiteX1043" fmla="*/ 3828666 w 8970309"/>
              <a:gd name="connsiteY1043" fmla="*/ 1767036 h 6445874"/>
              <a:gd name="connsiteX1044" fmla="*/ 3833504 w 8970309"/>
              <a:gd name="connsiteY1044" fmla="*/ 1762849 h 6445874"/>
              <a:gd name="connsiteX1045" fmla="*/ 3847009 w 8970309"/>
              <a:gd name="connsiteY1045" fmla="*/ 1777674 h 6445874"/>
              <a:gd name="connsiteX1046" fmla="*/ 3852498 w 8970309"/>
              <a:gd name="connsiteY1046" fmla="*/ 1785714 h 6445874"/>
              <a:gd name="connsiteX1047" fmla="*/ 3850986 w 8970309"/>
              <a:gd name="connsiteY1047" fmla="*/ 1796102 h 6445874"/>
              <a:gd name="connsiteX1048" fmla="*/ 3855042 w 8970309"/>
              <a:gd name="connsiteY1048" fmla="*/ 1798072 h 6445874"/>
              <a:gd name="connsiteX1049" fmla="*/ 3887747 w 8970309"/>
              <a:gd name="connsiteY1049" fmla="*/ 1782133 h 6445874"/>
              <a:gd name="connsiteX1050" fmla="*/ 3955557 w 8970309"/>
              <a:gd name="connsiteY1050" fmla="*/ 1774392 h 6445874"/>
              <a:gd name="connsiteX1051" fmla="*/ 3966540 w 8970309"/>
              <a:gd name="connsiteY1051" fmla="*/ 1778790 h 6445874"/>
              <a:gd name="connsiteX1052" fmla="*/ 3975542 w 8970309"/>
              <a:gd name="connsiteY1052" fmla="*/ 1750208 h 6445874"/>
              <a:gd name="connsiteX1053" fmla="*/ 4011170 w 8970309"/>
              <a:gd name="connsiteY1053" fmla="*/ 1722432 h 6445874"/>
              <a:gd name="connsiteX1054" fmla="*/ 4056507 w 8970309"/>
              <a:gd name="connsiteY1054" fmla="*/ 1705106 h 6445874"/>
              <a:gd name="connsiteX1055" fmla="*/ 4108936 w 8970309"/>
              <a:gd name="connsiteY1055" fmla="*/ 1693398 h 6445874"/>
              <a:gd name="connsiteX1056" fmla="*/ 4109193 w 8970309"/>
              <a:gd name="connsiteY1056" fmla="*/ 1693479 h 6445874"/>
              <a:gd name="connsiteX1057" fmla="*/ 4100637 w 8970309"/>
              <a:gd name="connsiteY1057" fmla="*/ 1680025 h 6445874"/>
              <a:gd name="connsiteX1058" fmla="*/ 3946243 w 8970309"/>
              <a:gd name="connsiteY1058" fmla="*/ 1638760 h 6445874"/>
              <a:gd name="connsiteX1059" fmla="*/ 3946960 w 8970309"/>
              <a:gd name="connsiteY1059" fmla="*/ 1614933 h 6445874"/>
              <a:gd name="connsiteX1060" fmla="*/ 3949621 w 8970309"/>
              <a:gd name="connsiteY1060" fmla="*/ 1600660 h 6445874"/>
              <a:gd name="connsiteX1061" fmla="*/ 3920193 w 8970309"/>
              <a:gd name="connsiteY1061" fmla="*/ 1614409 h 6445874"/>
              <a:gd name="connsiteX1062" fmla="*/ 3862715 w 8970309"/>
              <a:gd name="connsiteY1062" fmla="*/ 1603842 h 6445874"/>
              <a:gd name="connsiteX1063" fmla="*/ 3957921 w 8970309"/>
              <a:gd name="connsiteY1063" fmla="*/ 1545766 h 6445874"/>
              <a:gd name="connsiteX1064" fmla="*/ 4109168 w 8970309"/>
              <a:gd name="connsiteY1064" fmla="*/ 1491497 h 6445874"/>
              <a:gd name="connsiteX1065" fmla="*/ 4216406 w 8970309"/>
              <a:gd name="connsiteY1065" fmla="*/ 1483171 h 6445874"/>
              <a:gd name="connsiteX1066" fmla="*/ 4374166 w 8970309"/>
              <a:gd name="connsiteY1066" fmla="*/ 1486867 h 6445874"/>
              <a:gd name="connsiteX1067" fmla="*/ 4385471 w 8970309"/>
              <a:gd name="connsiteY1067" fmla="*/ 1484499 h 6445874"/>
              <a:gd name="connsiteX1068" fmla="*/ 4392333 w 8970309"/>
              <a:gd name="connsiteY1068" fmla="*/ 1486279 h 6445874"/>
              <a:gd name="connsiteX1069" fmla="*/ 4412311 w 8970309"/>
              <a:gd name="connsiteY1069" fmla="*/ 1479961 h 6445874"/>
              <a:gd name="connsiteX1070" fmla="*/ 4413062 w 8970309"/>
              <a:gd name="connsiteY1070" fmla="*/ 1471911 h 6445874"/>
              <a:gd name="connsiteX1071" fmla="*/ 4418352 w 8970309"/>
              <a:gd name="connsiteY1071" fmla="*/ 1453028 h 6445874"/>
              <a:gd name="connsiteX1072" fmla="*/ 4559259 w 8970309"/>
              <a:gd name="connsiteY1072" fmla="*/ 1339912 h 6445874"/>
              <a:gd name="connsiteX1073" fmla="*/ 4645679 w 8970309"/>
              <a:gd name="connsiteY1073" fmla="*/ 1326513 h 6445874"/>
              <a:gd name="connsiteX1074" fmla="*/ 4729904 w 8970309"/>
              <a:gd name="connsiteY1074" fmla="*/ 1270828 h 6445874"/>
              <a:gd name="connsiteX1075" fmla="*/ 4709255 w 8970309"/>
              <a:gd name="connsiteY1075" fmla="*/ 1297539 h 6445874"/>
              <a:gd name="connsiteX1076" fmla="*/ 4713754 w 8970309"/>
              <a:gd name="connsiteY1076" fmla="*/ 1302480 h 6445874"/>
              <a:gd name="connsiteX1077" fmla="*/ 4738908 w 8970309"/>
              <a:gd name="connsiteY1077" fmla="*/ 1280708 h 6445874"/>
              <a:gd name="connsiteX1078" fmla="*/ 4789548 w 8970309"/>
              <a:gd name="connsiteY1078" fmla="*/ 1228043 h 6445874"/>
              <a:gd name="connsiteX1079" fmla="*/ 4825160 w 8970309"/>
              <a:gd name="connsiteY1079" fmla="*/ 1222367 h 6445874"/>
              <a:gd name="connsiteX1080" fmla="*/ 4836421 w 8970309"/>
              <a:gd name="connsiteY1080" fmla="*/ 1214639 h 6445874"/>
              <a:gd name="connsiteX1081" fmla="*/ 4837067 w 8970309"/>
              <a:gd name="connsiteY1081" fmla="*/ 1208762 h 6445874"/>
              <a:gd name="connsiteX1082" fmla="*/ 4844991 w 8970309"/>
              <a:gd name="connsiteY1082" fmla="*/ 1200002 h 6445874"/>
              <a:gd name="connsiteX1083" fmla="*/ 4851094 w 8970309"/>
              <a:gd name="connsiteY1083" fmla="*/ 1199402 h 6445874"/>
              <a:gd name="connsiteX1084" fmla="*/ 4854425 w 8970309"/>
              <a:gd name="connsiteY1084" fmla="*/ 1202282 h 6445874"/>
              <a:gd name="connsiteX1085" fmla="*/ 4855493 w 8970309"/>
              <a:gd name="connsiteY1085" fmla="*/ 1201550 h 6445874"/>
              <a:gd name="connsiteX1086" fmla="*/ 4908651 w 8970309"/>
              <a:gd name="connsiteY1086" fmla="*/ 1160310 h 6445874"/>
              <a:gd name="connsiteX1087" fmla="*/ 4895144 w 8970309"/>
              <a:gd name="connsiteY1087" fmla="*/ 1145485 h 6445874"/>
              <a:gd name="connsiteX1088" fmla="*/ 4924562 w 8970309"/>
              <a:gd name="connsiteY1088" fmla="*/ 1128398 h 6445874"/>
              <a:gd name="connsiteX1089" fmla="*/ 4938067 w 8970309"/>
              <a:gd name="connsiteY1089" fmla="*/ 1143221 h 6445874"/>
              <a:gd name="connsiteX1090" fmla="*/ 4970029 w 8970309"/>
              <a:gd name="connsiteY1090" fmla="*/ 1089044 h 6445874"/>
              <a:gd name="connsiteX1091" fmla="*/ 4993209 w 8970309"/>
              <a:gd name="connsiteY1091" fmla="*/ 1095495 h 6445874"/>
              <a:gd name="connsiteX1092" fmla="*/ 5165497 w 8970309"/>
              <a:gd name="connsiteY1092" fmla="*/ 938008 h 6445874"/>
              <a:gd name="connsiteX1093" fmla="*/ 5192580 w 8970309"/>
              <a:gd name="connsiteY1093" fmla="*/ 919002 h 6445874"/>
              <a:gd name="connsiteX1094" fmla="*/ 5199309 w 8970309"/>
              <a:gd name="connsiteY1094" fmla="*/ 912375 h 6445874"/>
              <a:gd name="connsiteX1095" fmla="*/ 5242254 w 8970309"/>
              <a:gd name="connsiteY1095" fmla="*/ 879127 h 6445874"/>
              <a:gd name="connsiteX1096" fmla="*/ 5243474 w 8970309"/>
              <a:gd name="connsiteY1096" fmla="*/ 878613 h 6445874"/>
              <a:gd name="connsiteX1097" fmla="*/ 5255376 w 8970309"/>
              <a:gd name="connsiteY1097" fmla="*/ 868587 h 6445874"/>
              <a:gd name="connsiteX1098" fmla="*/ 5264196 w 8970309"/>
              <a:gd name="connsiteY1098" fmla="*/ 869889 h 6445874"/>
              <a:gd name="connsiteX1099" fmla="*/ 5292428 w 8970309"/>
              <a:gd name="connsiteY1099" fmla="*/ 858003 h 6445874"/>
              <a:gd name="connsiteX1100" fmla="*/ 5302792 w 8970309"/>
              <a:gd name="connsiteY1100" fmla="*/ 859319 h 6445874"/>
              <a:gd name="connsiteX1101" fmla="*/ 5303525 w 8970309"/>
              <a:gd name="connsiteY1101" fmla="*/ 862603 h 6445874"/>
              <a:gd name="connsiteX1102" fmla="*/ 5307596 w 8970309"/>
              <a:gd name="connsiteY1102" fmla="*/ 859389 h 6445874"/>
              <a:gd name="connsiteX1103" fmla="*/ 5369493 w 8970309"/>
              <a:gd name="connsiteY1103" fmla="*/ 796333 h 6445874"/>
              <a:gd name="connsiteX1104" fmla="*/ 5397520 w 8970309"/>
              <a:gd name="connsiteY1104" fmla="*/ 797657 h 6445874"/>
              <a:gd name="connsiteX1105" fmla="*/ 5443560 w 8970309"/>
              <a:gd name="connsiteY1105" fmla="*/ 749438 h 6445874"/>
              <a:gd name="connsiteX1106" fmla="*/ 5471974 w 8970309"/>
              <a:gd name="connsiteY1106" fmla="*/ 759731 h 6445874"/>
              <a:gd name="connsiteX1107" fmla="*/ 5516958 w 8970309"/>
              <a:gd name="connsiteY1107" fmla="*/ 720797 h 6445874"/>
              <a:gd name="connsiteX1108" fmla="*/ 5600029 w 8970309"/>
              <a:gd name="connsiteY1108" fmla="*/ 683786 h 6445874"/>
              <a:gd name="connsiteX1109" fmla="*/ 5736638 w 8970309"/>
              <a:gd name="connsiteY1109" fmla="*/ 613168 h 6445874"/>
              <a:gd name="connsiteX1110" fmla="*/ 5745293 w 8970309"/>
              <a:gd name="connsiteY1110" fmla="*/ 612480 h 6445874"/>
              <a:gd name="connsiteX1111" fmla="*/ 5571662 w 8970309"/>
              <a:gd name="connsiteY1111" fmla="*/ 760897 h 6445874"/>
              <a:gd name="connsiteX1112" fmla="*/ 5570384 w 8970309"/>
              <a:gd name="connsiteY1112" fmla="*/ 761444 h 6445874"/>
              <a:gd name="connsiteX1113" fmla="*/ 5568706 w 8970309"/>
              <a:gd name="connsiteY1113" fmla="*/ 783370 h 6445874"/>
              <a:gd name="connsiteX1114" fmla="*/ 5569277 w 8970309"/>
              <a:gd name="connsiteY1114" fmla="*/ 811452 h 6445874"/>
              <a:gd name="connsiteX1115" fmla="*/ 5587730 w 8970309"/>
              <a:gd name="connsiteY1115" fmla="*/ 813982 h 6445874"/>
              <a:gd name="connsiteX1116" fmla="*/ 5604101 w 8970309"/>
              <a:gd name="connsiteY1116" fmla="*/ 790417 h 6445874"/>
              <a:gd name="connsiteX1117" fmla="*/ 5628343 w 8970309"/>
              <a:gd name="connsiteY1117" fmla="*/ 783282 h 6445874"/>
              <a:gd name="connsiteX1118" fmla="*/ 5639466 w 8970309"/>
              <a:gd name="connsiteY1118" fmla="*/ 785145 h 6445874"/>
              <a:gd name="connsiteX1119" fmla="*/ 5666988 w 8970309"/>
              <a:gd name="connsiteY1119" fmla="*/ 775761 h 6445874"/>
              <a:gd name="connsiteX1120" fmla="*/ 5703037 w 8970309"/>
              <a:gd name="connsiteY1120" fmla="*/ 738698 h 6445874"/>
              <a:gd name="connsiteX1121" fmla="*/ 5742109 w 8970309"/>
              <a:gd name="connsiteY1121" fmla="*/ 697665 h 6445874"/>
              <a:gd name="connsiteX1122" fmla="*/ 5765354 w 8970309"/>
              <a:gd name="connsiteY1122" fmla="*/ 695960 h 6445874"/>
              <a:gd name="connsiteX1123" fmla="*/ 5885424 w 8970309"/>
              <a:gd name="connsiteY1123" fmla="*/ 604123 h 6445874"/>
              <a:gd name="connsiteX1124" fmla="*/ 5928546 w 8970309"/>
              <a:gd name="connsiteY1124" fmla="*/ 566007 h 6445874"/>
              <a:gd name="connsiteX1125" fmla="*/ 5954557 w 8970309"/>
              <a:gd name="connsiteY1125" fmla="*/ 558608 h 6445874"/>
              <a:gd name="connsiteX1126" fmla="*/ 6000731 w 8970309"/>
              <a:gd name="connsiteY1126" fmla="*/ 528840 h 6445874"/>
              <a:gd name="connsiteX1127" fmla="*/ 6023719 w 8970309"/>
              <a:gd name="connsiteY1127" fmla="*/ 525413 h 6445874"/>
              <a:gd name="connsiteX1128" fmla="*/ 6050500 w 8970309"/>
              <a:gd name="connsiteY1128" fmla="*/ 523181 h 6445874"/>
              <a:gd name="connsiteX1129" fmla="*/ 6076482 w 8970309"/>
              <a:gd name="connsiteY1129" fmla="*/ 503463 h 6445874"/>
              <a:gd name="connsiteX1130" fmla="*/ 6079247 w 8970309"/>
              <a:gd name="connsiteY1130" fmla="*/ 497770 h 6445874"/>
              <a:gd name="connsiteX1131" fmla="*/ 6076366 w 8970309"/>
              <a:gd name="connsiteY1131" fmla="*/ 454189 h 6445874"/>
              <a:gd name="connsiteX1132" fmla="*/ 6097556 w 8970309"/>
              <a:gd name="connsiteY1132" fmla="*/ 438706 h 6445874"/>
              <a:gd name="connsiteX1133" fmla="*/ 6108966 w 8970309"/>
              <a:gd name="connsiteY1133" fmla="*/ 454611 h 6445874"/>
              <a:gd name="connsiteX1134" fmla="*/ 6109793 w 8970309"/>
              <a:gd name="connsiteY1134" fmla="*/ 484415 h 6445874"/>
              <a:gd name="connsiteX1135" fmla="*/ 6133921 w 8970309"/>
              <a:gd name="connsiteY1135" fmla="*/ 428005 h 6445874"/>
              <a:gd name="connsiteX1136" fmla="*/ 6170454 w 8970309"/>
              <a:gd name="connsiteY1136" fmla="*/ 382069 h 6445874"/>
              <a:gd name="connsiteX1137" fmla="*/ 6179927 w 8970309"/>
              <a:gd name="connsiteY1137" fmla="*/ 380437 h 6445874"/>
              <a:gd name="connsiteX1138" fmla="*/ 6184116 w 8970309"/>
              <a:gd name="connsiteY1138" fmla="*/ 388834 h 6445874"/>
              <a:gd name="connsiteX1139" fmla="*/ 6175845 w 8970309"/>
              <a:gd name="connsiteY1139" fmla="*/ 418234 h 6445874"/>
              <a:gd name="connsiteX1140" fmla="*/ 6164809 w 8970309"/>
              <a:gd name="connsiteY1140" fmla="*/ 453327 h 6445874"/>
              <a:gd name="connsiteX1141" fmla="*/ 6218371 w 8970309"/>
              <a:gd name="connsiteY1141" fmla="*/ 448864 h 6445874"/>
              <a:gd name="connsiteX1142" fmla="*/ 6185857 w 8970309"/>
              <a:gd name="connsiteY1142" fmla="*/ 485398 h 6445874"/>
              <a:gd name="connsiteX1143" fmla="*/ 6172084 w 8970309"/>
              <a:gd name="connsiteY1143" fmla="*/ 538504 h 6445874"/>
              <a:gd name="connsiteX1144" fmla="*/ 6183464 w 8970309"/>
              <a:gd name="connsiteY1144" fmla="*/ 542089 h 6445874"/>
              <a:gd name="connsiteX1145" fmla="*/ 6201602 w 8970309"/>
              <a:gd name="connsiteY1145" fmla="*/ 518260 h 6445874"/>
              <a:gd name="connsiteX1146" fmla="*/ 6250116 w 8970309"/>
              <a:gd name="connsiteY1146" fmla="*/ 516309 h 6445874"/>
              <a:gd name="connsiteX1147" fmla="*/ 6253652 w 8970309"/>
              <a:gd name="connsiteY1147" fmla="*/ 515782 h 6445874"/>
              <a:gd name="connsiteX1148" fmla="*/ 6316454 w 8970309"/>
              <a:gd name="connsiteY1148" fmla="*/ 464170 h 6445874"/>
              <a:gd name="connsiteX1149" fmla="*/ 6395299 w 8970309"/>
              <a:gd name="connsiteY1149" fmla="*/ 430383 h 6445874"/>
              <a:gd name="connsiteX1150" fmla="*/ 6418655 w 8970309"/>
              <a:gd name="connsiteY1150" fmla="*/ 410216 h 6445874"/>
              <a:gd name="connsiteX1151" fmla="*/ 6419589 w 8970309"/>
              <a:gd name="connsiteY1151" fmla="*/ 406589 h 6445874"/>
              <a:gd name="connsiteX1152" fmla="*/ 6464272 w 8970309"/>
              <a:gd name="connsiteY1152" fmla="*/ 365686 h 6445874"/>
              <a:gd name="connsiteX1153" fmla="*/ 6489254 w 8970309"/>
              <a:gd name="connsiteY1153" fmla="*/ 359669 h 6445874"/>
              <a:gd name="connsiteX1154" fmla="*/ 6535243 w 8970309"/>
              <a:gd name="connsiteY1154" fmla="*/ 329266 h 6445874"/>
              <a:gd name="connsiteX1155" fmla="*/ 6542656 w 8970309"/>
              <a:gd name="connsiteY1155" fmla="*/ 331204 h 6445874"/>
              <a:gd name="connsiteX1156" fmla="*/ 6560225 w 8970309"/>
              <a:gd name="connsiteY1156" fmla="*/ 323249 h 6445874"/>
              <a:gd name="connsiteX1157" fmla="*/ 6589953 w 8970309"/>
              <a:gd name="connsiteY1157" fmla="*/ 311303 h 6445874"/>
              <a:gd name="connsiteX1158" fmla="*/ 6631785 w 8970309"/>
              <a:gd name="connsiteY1158" fmla="*/ 308496 h 6445874"/>
              <a:gd name="connsiteX1159" fmla="*/ 6685881 w 8970309"/>
              <a:gd name="connsiteY1159" fmla="*/ 275433 h 6445874"/>
              <a:gd name="connsiteX1160" fmla="*/ 6704143 w 8970309"/>
              <a:gd name="connsiteY1160" fmla="*/ 262879 h 6445874"/>
              <a:gd name="connsiteX1161" fmla="*/ 6784605 w 8970309"/>
              <a:gd name="connsiteY1161" fmla="*/ 214598 h 6445874"/>
              <a:gd name="connsiteX1162" fmla="*/ 6866374 w 8970309"/>
              <a:gd name="connsiteY1162" fmla="*/ 176820 h 6445874"/>
              <a:gd name="connsiteX1163" fmla="*/ 6876532 w 8970309"/>
              <a:gd name="connsiteY1163" fmla="*/ 166926 h 6445874"/>
              <a:gd name="connsiteX1164" fmla="*/ 6900154 w 8970309"/>
              <a:gd name="connsiteY1164" fmla="*/ 163543 h 6445874"/>
              <a:gd name="connsiteX1165" fmla="*/ 6916951 w 8970309"/>
              <a:gd name="connsiteY1165" fmla="*/ 179886 h 6445874"/>
              <a:gd name="connsiteX1166" fmla="*/ 6914978 w 8970309"/>
              <a:gd name="connsiteY1166" fmla="*/ 167419 h 6445874"/>
              <a:gd name="connsiteX1167" fmla="*/ 6919828 w 8970309"/>
              <a:gd name="connsiteY1167" fmla="*/ 135223 h 6445874"/>
              <a:gd name="connsiteX1168" fmla="*/ 6949398 w 8970309"/>
              <a:gd name="connsiteY1168" fmla="*/ 162675 h 6445874"/>
              <a:gd name="connsiteX1169" fmla="*/ 6936470 w 8970309"/>
              <a:gd name="connsiteY1169" fmla="*/ 190965 h 6445874"/>
              <a:gd name="connsiteX1170" fmla="*/ 6927618 w 8970309"/>
              <a:gd name="connsiteY1170" fmla="*/ 211359 h 6445874"/>
              <a:gd name="connsiteX1171" fmla="*/ 6949855 w 8970309"/>
              <a:gd name="connsiteY1171" fmla="*/ 217174 h 6445874"/>
              <a:gd name="connsiteX1172" fmla="*/ 6966731 w 8970309"/>
              <a:gd name="connsiteY1172" fmla="*/ 213818 h 6445874"/>
              <a:gd name="connsiteX1173" fmla="*/ 6964627 w 8970309"/>
              <a:gd name="connsiteY1173" fmla="*/ 234183 h 6445874"/>
              <a:gd name="connsiteX1174" fmla="*/ 6945304 w 8970309"/>
              <a:gd name="connsiteY1174" fmla="*/ 343267 h 6445874"/>
              <a:gd name="connsiteX1175" fmla="*/ 7025230 w 8970309"/>
              <a:gd name="connsiteY1175" fmla="*/ 260189 h 6445874"/>
              <a:gd name="connsiteX1176" fmla="*/ 7058958 w 8970309"/>
              <a:gd name="connsiteY1176" fmla="*/ 260044 h 6445874"/>
              <a:gd name="connsiteX1177" fmla="*/ 7062186 w 8970309"/>
              <a:gd name="connsiteY1177" fmla="*/ 296146 h 6445874"/>
              <a:gd name="connsiteX1178" fmla="*/ 7040300 w 8970309"/>
              <a:gd name="connsiteY1178" fmla="*/ 371097 h 6445874"/>
              <a:gd name="connsiteX1179" fmla="*/ 7030219 w 8970309"/>
              <a:gd name="connsiteY1179" fmla="*/ 412065 h 6445874"/>
              <a:gd name="connsiteX1180" fmla="*/ 7031807 w 8970309"/>
              <a:gd name="connsiteY1180" fmla="*/ 410279 h 6445874"/>
              <a:gd name="connsiteX1181" fmla="*/ 7094216 w 8970309"/>
              <a:gd name="connsiteY1181" fmla="*/ 338705 h 6445874"/>
              <a:gd name="connsiteX1182" fmla="*/ 7098412 w 8970309"/>
              <a:gd name="connsiteY1182" fmla="*/ 332820 h 6445874"/>
              <a:gd name="connsiteX1183" fmla="*/ 7120417 w 8970309"/>
              <a:gd name="connsiteY1183" fmla="*/ 279020 h 6445874"/>
              <a:gd name="connsiteX1184" fmla="*/ 7151128 w 8970309"/>
              <a:gd name="connsiteY1184" fmla="*/ 250908 h 6445874"/>
              <a:gd name="connsiteX1185" fmla="*/ 7168298 w 8970309"/>
              <a:gd name="connsiteY1185" fmla="*/ 246772 h 6445874"/>
              <a:gd name="connsiteX1186" fmla="*/ 7199906 w 8970309"/>
              <a:gd name="connsiteY1186" fmla="*/ 225876 h 6445874"/>
              <a:gd name="connsiteX1187" fmla="*/ 7205001 w 8970309"/>
              <a:gd name="connsiteY1187" fmla="*/ 227208 h 6445874"/>
              <a:gd name="connsiteX1188" fmla="*/ 7217076 w 8970309"/>
              <a:gd name="connsiteY1188" fmla="*/ 221740 h 6445874"/>
              <a:gd name="connsiteX1189" fmla="*/ 7237508 w 8970309"/>
              <a:gd name="connsiteY1189" fmla="*/ 213530 h 6445874"/>
              <a:gd name="connsiteX1190" fmla="*/ 7266259 w 8970309"/>
              <a:gd name="connsiteY1190" fmla="*/ 211601 h 6445874"/>
              <a:gd name="connsiteX1191" fmla="*/ 7303439 w 8970309"/>
              <a:gd name="connsiteY1191" fmla="*/ 188876 h 6445874"/>
              <a:gd name="connsiteX1192" fmla="*/ 7315990 w 8970309"/>
              <a:gd name="connsiteY1192" fmla="*/ 180248 h 6445874"/>
              <a:gd name="connsiteX1193" fmla="*/ 7371292 w 8970309"/>
              <a:gd name="connsiteY1193" fmla="*/ 147065 h 6445874"/>
              <a:gd name="connsiteX1194" fmla="*/ 7427491 w 8970309"/>
              <a:gd name="connsiteY1194" fmla="*/ 121100 h 6445874"/>
              <a:gd name="connsiteX1195" fmla="*/ 7434474 w 8970309"/>
              <a:gd name="connsiteY1195" fmla="*/ 114300 h 6445874"/>
              <a:gd name="connsiteX1196" fmla="*/ 7450709 w 8970309"/>
              <a:gd name="connsiteY1196" fmla="*/ 111975 h 6445874"/>
              <a:gd name="connsiteX1197" fmla="*/ 7462254 w 8970309"/>
              <a:gd name="connsiteY1197" fmla="*/ 123207 h 6445874"/>
              <a:gd name="connsiteX1198" fmla="*/ 7460897 w 8970309"/>
              <a:gd name="connsiteY1198" fmla="*/ 114639 h 6445874"/>
              <a:gd name="connsiteX1199" fmla="*/ 7464231 w 8970309"/>
              <a:gd name="connsiteY1199" fmla="*/ 92510 h 6445874"/>
              <a:gd name="connsiteX1200" fmla="*/ 7484554 w 8970309"/>
              <a:gd name="connsiteY1200" fmla="*/ 111378 h 6445874"/>
              <a:gd name="connsiteX1201" fmla="*/ 7475669 w 8970309"/>
              <a:gd name="connsiteY1201" fmla="*/ 130822 h 6445874"/>
              <a:gd name="connsiteX1202" fmla="*/ 7469585 w 8970309"/>
              <a:gd name="connsiteY1202" fmla="*/ 144839 h 6445874"/>
              <a:gd name="connsiteX1203" fmla="*/ 7484868 w 8970309"/>
              <a:gd name="connsiteY1203" fmla="*/ 148835 h 6445874"/>
              <a:gd name="connsiteX1204" fmla="*/ 7496468 w 8970309"/>
              <a:gd name="connsiteY1204" fmla="*/ 146529 h 6445874"/>
              <a:gd name="connsiteX1205" fmla="*/ 7495021 w 8970309"/>
              <a:gd name="connsiteY1205" fmla="*/ 160525 h 6445874"/>
              <a:gd name="connsiteX1206" fmla="*/ 7481740 w 8970309"/>
              <a:gd name="connsiteY1206" fmla="*/ 235499 h 6445874"/>
              <a:gd name="connsiteX1207" fmla="*/ 7536673 w 8970309"/>
              <a:gd name="connsiteY1207" fmla="*/ 178400 h 6445874"/>
              <a:gd name="connsiteX1208" fmla="*/ 7559854 w 8970309"/>
              <a:gd name="connsiteY1208" fmla="*/ 178300 h 6445874"/>
              <a:gd name="connsiteX1209" fmla="*/ 7562073 w 8970309"/>
              <a:gd name="connsiteY1209" fmla="*/ 203112 h 6445874"/>
              <a:gd name="connsiteX1210" fmla="*/ 7547032 w 8970309"/>
              <a:gd name="connsiteY1210" fmla="*/ 254627 h 6445874"/>
              <a:gd name="connsiteX1211" fmla="*/ 7519842 w 8970309"/>
              <a:gd name="connsiteY1211" fmla="*/ 329659 h 6445874"/>
              <a:gd name="connsiteX1212" fmla="*/ 7516527 w 8970309"/>
              <a:gd name="connsiteY1212" fmla="*/ 347275 h 6445874"/>
              <a:gd name="connsiteX1213" fmla="*/ 7518693 w 8970309"/>
              <a:gd name="connsiteY1213" fmla="*/ 380162 h 6445874"/>
              <a:gd name="connsiteX1214" fmla="*/ 7553986 w 8970309"/>
              <a:gd name="connsiteY1214" fmla="*/ 346739 h 6445874"/>
              <a:gd name="connsiteX1215" fmla="*/ 7587210 w 8970309"/>
              <a:gd name="connsiteY1215" fmla="*/ 315369 h 6445874"/>
              <a:gd name="connsiteX1216" fmla="*/ 7595768 w 8970309"/>
              <a:gd name="connsiteY1216" fmla="*/ 302711 h 6445874"/>
              <a:gd name="connsiteX1217" fmla="*/ 7616819 w 8970309"/>
              <a:gd name="connsiteY1217" fmla="*/ 254835 h 6445874"/>
              <a:gd name="connsiteX1218" fmla="*/ 7612121 w 8970309"/>
              <a:gd name="connsiteY1218" fmla="*/ 260853 h 6445874"/>
              <a:gd name="connsiteX1219" fmla="*/ 7602001 w 8970309"/>
              <a:gd name="connsiteY1219" fmla="*/ 267617 h 6445874"/>
              <a:gd name="connsiteX1220" fmla="*/ 7605976 w 8970309"/>
              <a:gd name="connsiteY1220" fmla="*/ 256330 h 6445874"/>
              <a:gd name="connsiteX1221" fmla="*/ 7599832 w 8970309"/>
              <a:gd name="connsiteY1221" fmla="*/ 251806 h 6445874"/>
              <a:gd name="connsiteX1222" fmla="*/ 7614650 w 8970309"/>
              <a:gd name="connsiteY1222" fmla="*/ 239023 h 6445874"/>
              <a:gd name="connsiteX1223" fmla="*/ 7619348 w 8970309"/>
              <a:gd name="connsiteY1223" fmla="*/ 233005 h 6445874"/>
              <a:gd name="connsiteX1224" fmla="*/ 7629468 w 8970309"/>
              <a:gd name="connsiteY1224" fmla="*/ 226240 h 6445874"/>
              <a:gd name="connsiteX1225" fmla="*/ 7626215 w 8970309"/>
              <a:gd name="connsiteY1225" fmla="*/ 242800 h 6445874"/>
              <a:gd name="connsiteX1226" fmla="*/ 7643925 w 8970309"/>
              <a:gd name="connsiteY1226" fmla="*/ 251099 h 6445874"/>
              <a:gd name="connsiteX1227" fmla="*/ 7639274 w 8970309"/>
              <a:gd name="connsiteY1227" fmla="*/ 260592 h 6445874"/>
              <a:gd name="connsiteX1228" fmla="*/ 7641167 w 8970309"/>
              <a:gd name="connsiteY1228" fmla="*/ 257603 h 6445874"/>
              <a:gd name="connsiteX1229" fmla="*/ 7652090 w 8970309"/>
              <a:gd name="connsiteY1229" fmla="*/ 252275 h 6445874"/>
              <a:gd name="connsiteX1230" fmla="*/ 7676458 w 8970309"/>
              <a:gd name="connsiteY1230" fmla="*/ 233029 h 6445874"/>
              <a:gd name="connsiteX1231" fmla="*/ 7690087 w 8970309"/>
              <a:gd name="connsiteY1231" fmla="*/ 226877 h 6445874"/>
              <a:gd name="connsiteX1232" fmla="*/ 7701230 w 8970309"/>
              <a:gd name="connsiteY1232" fmla="*/ 212408 h 6445874"/>
              <a:gd name="connsiteX1233" fmla="*/ 7716472 w 8970309"/>
              <a:gd name="connsiteY1233" fmla="*/ 200759 h 6445874"/>
              <a:gd name="connsiteX1234" fmla="*/ 7717776 w 8970309"/>
              <a:gd name="connsiteY1234" fmla="*/ 199674 h 6445874"/>
              <a:gd name="connsiteX1235" fmla="*/ 7767693 w 8970309"/>
              <a:gd name="connsiteY1235" fmla="*/ 170584 h 6445874"/>
              <a:gd name="connsiteX1236" fmla="*/ 7782779 w 8970309"/>
              <a:gd name="connsiteY1236" fmla="*/ 139334 h 6445874"/>
              <a:gd name="connsiteX1237" fmla="*/ 7792931 w 8970309"/>
              <a:gd name="connsiteY1237" fmla="*/ 121537 h 6445874"/>
              <a:gd name="connsiteX1238" fmla="*/ 7837662 w 8970309"/>
              <a:gd name="connsiteY1238" fmla="*/ 83264 h 6445874"/>
              <a:gd name="connsiteX1239" fmla="*/ 7859237 w 8970309"/>
              <a:gd name="connsiteY1239" fmla="*/ 60113 h 6445874"/>
              <a:gd name="connsiteX1240" fmla="*/ 7884600 w 8970309"/>
              <a:gd name="connsiteY1240" fmla="*/ 44193 h 6445874"/>
              <a:gd name="connsiteX1241" fmla="*/ 7936318 w 8970309"/>
              <a:gd name="connsiteY1241" fmla="*/ 15682 h 6445874"/>
              <a:gd name="connsiteX1242" fmla="*/ 7955746 w 8970309"/>
              <a:gd name="connsiteY1242" fmla="*/ 678 h 6445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</a:cxnLst>
            <a:rect l="l" t="t" r="r" b="b"/>
            <a:pathLst>
              <a:path w="8970309" h="6445874">
                <a:moveTo>
                  <a:pt x="3453091" y="5945589"/>
                </a:moveTo>
                <a:lnTo>
                  <a:pt x="3452940" y="5951019"/>
                </a:lnTo>
                <a:cubicBezTo>
                  <a:pt x="3451526" y="5954451"/>
                  <a:pt x="3451315" y="5953210"/>
                  <a:pt x="3452008" y="5949506"/>
                </a:cubicBezTo>
                <a:close/>
                <a:moveTo>
                  <a:pt x="3217430" y="5821774"/>
                </a:moveTo>
                <a:lnTo>
                  <a:pt x="3217279" y="5827202"/>
                </a:lnTo>
                <a:cubicBezTo>
                  <a:pt x="3215866" y="5830635"/>
                  <a:pt x="3215655" y="5829394"/>
                  <a:pt x="3216347" y="5825690"/>
                </a:cubicBezTo>
                <a:close/>
                <a:moveTo>
                  <a:pt x="4264048" y="5267201"/>
                </a:moveTo>
                <a:lnTo>
                  <a:pt x="4259496" y="5269727"/>
                </a:lnTo>
                <a:cubicBezTo>
                  <a:pt x="4251612" y="5271580"/>
                  <a:pt x="4245246" y="5268805"/>
                  <a:pt x="4237362" y="5270657"/>
                </a:cubicBezTo>
                <a:cubicBezTo>
                  <a:pt x="4233420" y="5271583"/>
                  <a:pt x="4229099" y="5273665"/>
                  <a:pt x="4224020" y="5278062"/>
                </a:cubicBezTo>
                <a:cubicBezTo>
                  <a:pt x="4183301" y="5321677"/>
                  <a:pt x="4137833" y="5361030"/>
                  <a:pt x="4078761" y="5394946"/>
                </a:cubicBezTo>
                <a:lnTo>
                  <a:pt x="4008140" y="5456069"/>
                </a:lnTo>
                <a:cubicBezTo>
                  <a:pt x="3998554" y="5455993"/>
                  <a:pt x="3994053" y="5451052"/>
                  <a:pt x="3989550" y="5446111"/>
                </a:cubicBezTo>
                <a:cubicBezTo>
                  <a:pt x="3974890" y="5449961"/>
                  <a:pt x="3933255" y="5512511"/>
                  <a:pt x="3903265" y="5538467"/>
                </a:cubicBezTo>
                <a:cubicBezTo>
                  <a:pt x="3907530" y="5543148"/>
                  <a:pt x="3916297" y="5552770"/>
                  <a:pt x="3915717" y="5562577"/>
                </a:cubicBezTo>
                <a:cubicBezTo>
                  <a:pt x="3930710" y="5549599"/>
                  <a:pt x="3946189" y="5536202"/>
                  <a:pt x="3960366" y="5532770"/>
                </a:cubicBezTo>
                <a:cubicBezTo>
                  <a:pt x="3954957" y="5545824"/>
                  <a:pt x="3963960" y="5555707"/>
                  <a:pt x="3962570" y="5574120"/>
                </a:cubicBezTo>
                <a:cubicBezTo>
                  <a:pt x="3956914" y="5587853"/>
                  <a:pt x="3936599" y="5605436"/>
                  <a:pt x="3940766" y="5619505"/>
                </a:cubicBezTo>
                <a:cubicBezTo>
                  <a:pt x="3949869" y="5620000"/>
                  <a:pt x="3949869" y="5620000"/>
                  <a:pt x="3964528" y="5616150"/>
                </a:cubicBezTo>
                <a:cubicBezTo>
                  <a:pt x="3970184" y="5602417"/>
                  <a:pt x="3970756" y="5593549"/>
                  <a:pt x="3986234" y="5580152"/>
                </a:cubicBezTo>
                <a:cubicBezTo>
                  <a:pt x="3999839" y="5585588"/>
                  <a:pt x="3990499" y="5584834"/>
                  <a:pt x="4009996" y="5576796"/>
                </a:cubicBezTo>
                <a:cubicBezTo>
                  <a:pt x="4011722" y="5549255"/>
                  <a:pt x="4051869" y="5514507"/>
                  <a:pt x="4077022" y="5492737"/>
                </a:cubicBezTo>
                <a:lnTo>
                  <a:pt x="4090291" y="5507301"/>
                </a:lnTo>
                <a:lnTo>
                  <a:pt x="4095611" y="5502695"/>
                </a:lnTo>
                <a:cubicBezTo>
                  <a:pt x="4104419" y="5462512"/>
                  <a:pt x="4195960" y="5371073"/>
                  <a:pt x="4281157" y="5303317"/>
                </a:cubicBezTo>
                <a:lnTo>
                  <a:pt x="4295668" y="5292440"/>
                </a:lnTo>
                <a:lnTo>
                  <a:pt x="4286639" y="5286294"/>
                </a:lnTo>
                <a:close/>
                <a:moveTo>
                  <a:pt x="4364265" y="5244788"/>
                </a:moveTo>
                <a:lnTo>
                  <a:pt x="4336342" y="5259447"/>
                </a:lnTo>
                <a:cubicBezTo>
                  <a:pt x="4331156" y="5262575"/>
                  <a:pt x="4326305" y="5266228"/>
                  <a:pt x="4322116" y="5270977"/>
                </a:cubicBezTo>
                <a:lnTo>
                  <a:pt x="4320504" y="5273823"/>
                </a:lnTo>
                <a:lnTo>
                  <a:pt x="4330801" y="5266105"/>
                </a:lnTo>
                <a:close/>
                <a:moveTo>
                  <a:pt x="4382300" y="5103514"/>
                </a:moveTo>
                <a:lnTo>
                  <a:pt x="4363197" y="5111801"/>
                </a:lnTo>
                <a:cubicBezTo>
                  <a:pt x="4355384" y="5116369"/>
                  <a:pt x="4348415" y="5122371"/>
                  <a:pt x="4342987" y="5131370"/>
                </a:cubicBezTo>
                <a:lnTo>
                  <a:pt x="4340784" y="5148086"/>
                </a:lnTo>
                <a:close/>
                <a:moveTo>
                  <a:pt x="4800809" y="4684910"/>
                </a:moveTo>
                <a:cubicBezTo>
                  <a:pt x="4774572" y="4691722"/>
                  <a:pt x="4749581" y="4718062"/>
                  <a:pt x="4719472" y="4744122"/>
                </a:cubicBezTo>
                <a:cubicBezTo>
                  <a:pt x="4717982" y="4771924"/>
                  <a:pt x="4669166" y="4787662"/>
                  <a:pt x="4654074" y="4810027"/>
                </a:cubicBezTo>
                <a:cubicBezTo>
                  <a:pt x="4647438" y="4820073"/>
                  <a:pt x="4638380" y="4831140"/>
                  <a:pt x="4627789" y="4843002"/>
                </a:cubicBezTo>
                <a:lnTo>
                  <a:pt x="4618538" y="4852846"/>
                </a:lnTo>
                <a:lnTo>
                  <a:pt x="4649647" y="4861997"/>
                </a:lnTo>
                <a:cubicBezTo>
                  <a:pt x="4661876" y="4866463"/>
                  <a:pt x="4674874" y="4864782"/>
                  <a:pt x="4679178" y="4855908"/>
                </a:cubicBezTo>
                <a:cubicBezTo>
                  <a:pt x="4697925" y="4808111"/>
                  <a:pt x="4769985" y="4794251"/>
                  <a:pt x="4768192" y="4731720"/>
                </a:cubicBezTo>
                <a:cubicBezTo>
                  <a:pt x="4784917" y="4725776"/>
                  <a:pt x="4790659" y="4705372"/>
                  <a:pt x="4800353" y="4688522"/>
                </a:cubicBezTo>
                <a:lnTo>
                  <a:pt x="4803745" y="4684957"/>
                </a:lnTo>
                <a:close/>
                <a:moveTo>
                  <a:pt x="5001080" y="4519480"/>
                </a:moveTo>
                <a:lnTo>
                  <a:pt x="4994443" y="4521773"/>
                </a:lnTo>
                <a:cubicBezTo>
                  <a:pt x="4988473" y="4522580"/>
                  <a:pt x="4981348" y="4522119"/>
                  <a:pt x="4971480" y="4526006"/>
                </a:cubicBezTo>
                <a:cubicBezTo>
                  <a:pt x="4980150" y="4545016"/>
                  <a:pt x="4980150" y="4545016"/>
                  <a:pt x="4968936" y="4563095"/>
                </a:cubicBezTo>
                <a:cubicBezTo>
                  <a:pt x="4940909" y="4561769"/>
                  <a:pt x="4934682" y="4584370"/>
                  <a:pt x="4933528" y="4603043"/>
                </a:cubicBezTo>
                <a:lnTo>
                  <a:pt x="4920021" y="4588220"/>
                </a:lnTo>
                <a:cubicBezTo>
                  <a:pt x="4904618" y="4605971"/>
                  <a:pt x="4889275" y="4623553"/>
                  <a:pt x="4873915" y="4640046"/>
                </a:cubicBezTo>
                <a:lnTo>
                  <a:pt x="4847772" y="4665664"/>
                </a:lnTo>
                <a:lnTo>
                  <a:pt x="4856229" y="4666642"/>
                </a:lnTo>
                <a:cubicBezTo>
                  <a:pt x="4874767" y="4671805"/>
                  <a:pt x="4881753" y="4641410"/>
                  <a:pt x="4899055" y="4630854"/>
                </a:cubicBezTo>
                <a:cubicBezTo>
                  <a:pt x="4933657" y="4609742"/>
                  <a:pt x="4960950" y="4583147"/>
                  <a:pt x="4982367" y="4552398"/>
                </a:cubicBezTo>
                <a:close/>
                <a:moveTo>
                  <a:pt x="6156612" y="3497235"/>
                </a:moveTo>
                <a:cubicBezTo>
                  <a:pt x="6162286" y="3525486"/>
                  <a:pt x="6147444" y="3538270"/>
                  <a:pt x="6125503" y="3547520"/>
                </a:cubicBezTo>
                <a:cubicBezTo>
                  <a:pt x="6114728" y="3550928"/>
                  <a:pt x="6110661" y="3560304"/>
                  <a:pt x="6106594" y="3569680"/>
                </a:cubicBezTo>
                <a:cubicBezTo>
                  <a:pt x="6094787" y="3595372"/>
                  <a:pt x="6080069" y="3599448"/>
                  <a:pt x="6059946" y="3581544"/>
                </a:cubicBezTo>
                <a:cubicBezTo>
                  <a:pt x="6048635" y="3572409"/>
                  <a:pt x="6045353" y="3576914"/>
                  <a:pt x="6044837" y="3588056"/>
                </a:cubicBezTo>
                <a:cubicBezTo>
                  <a:pt x="6042482" y="3602668"/>
                  <a:pt x="6036970" y="3613079"/>
                  <a:pt x="6017651" y="3613988"/>
                </a:cubicBezTo>
                <a:cubicBezTo>
                  <a:pt x="6018827" y="3606683"/>
                  <a:pt x="6021058" y="3600777"/>
                  <a:pt x="6021841" y="3595907"/>
                </a:cubicBezTo>
                <a:cubicBezTo>
                  <a:pt x="6022823" y="3589819"/>
                  <a:pt x="6021997" y="3585023"/>
                  <a:pt x="6019317" y="3581826"/>
                </a:cubicBezTo>
                <a:lnTo>
                  <a:pt x="6013970" y="3580067"/>
                </a:lnTo>
                <a:lnTo>
                  <a:pt x="6003085" y="3589489"/>
                </a:lnTo>
                <a:lnTo>
                  <a:pt x="5992317" y="3583721"/>
                </a:lnTo>
                <a:lnTo>
                  <a:pt x="5990427" y="3592553"/>
                </a:lnTo>
                <a:cubicBezTo>
                  <a:pt x="5991498" y="3617638"/>
                  <a:pt x="5980475" y="3638458"/>
                  <a:pt x="5971949" y="3659645"/>
                </a:cubicBezTo>
                <a:cubicBezTo>
                  <a:pt x="5968275" y="3666585"/>
                  <a:pt x="5964074" y="3672826"/>
                  <a:pt x="5958771" y="3677970"/>
                </a:cubicBezTo>
                <a:lnTo>
                  <a:pt x="5955005" y="3680206"/>
                </a:lnTo>
                <a:lnTo>
                  <a:pt x="5954905" y="3684855"/>
                </a:lnTo>
                <a:cubicBezTo>
                  <a:pt x="5956306" y="3691259"/>
                  <a:pt x="5958210" y="3698333"/>
                  <a:pt x="5957514" y="3707539"/>
                </a:cubicBezTo>
                <a:cubicBezTo>
                  <a:pt x="5951859" y="3721273"/>
                  <a:pt x="5931543" y="3738856"/>
                  <a:pt x="5935711" y="3752925"/>
                </a:cubicBezTo>
                <a:cubicBezTo>
                  <a:pt x="5944813" y="3753420"/>
                  <a:pt x="5944813" y="3753420"/>
                  <a:pt x="5959473" y="3749569"/>
                </a:cubicBezTo>
                <a:cubicBezTo>
                  <a:pt x="5965127" y="3735836"/>
                  <a:pt x="5965701" y="3726969"/>
                  <a:pt x="5981179" y="3713572"/>
                </a:cubicBezTo>
                <a:cubicBezTo>
                  <a:pt x="5994783" y="3719007"/>
                  <a:pt x="5985443" y="3718253"/>
                  <a:pt x="6004940" y="3710216"/>
                </a:cubicBezTo>
                <a:cubicBezTo>
                  <a:pt x="6006666" y="3682675"/>
                  <a:pt x="6046813" y="3647927"/>
                  <a:pt x="6071966" y="3626157"/>
                </a:cubicBezTo>
                <a:lnTo>
                  <a:pt x="6085235" y="3640721"/>
                </a:lnTo>
                <a:lnTo>
                  <a:pt x="6090556" y="3636115"/>
                </a:lnTo>
                <a:cubicBezTo>
                  <a:pt x="6094079" y="3620042"/>
                  <a:pt x="6110840" y="3595767"/>
                  <a:pt x="6135136" y="3568088"/>
                </a:cubicBezTo>
                <a:lnTo>
                  <a:pt x="6187777" y="3516234"/>
                </a:lnTo>
                <a:lnTo>
                  <a:pt x="6183325" y="3516882"/>
                </a:lnTo>
                <a:cubicBezTo>
                  <a:pt x="6173682" y="3516249"/>
                  <a:pt x="6164640" y="3510874"/>
                  <a:pt x="6156612" y="3497235"/>
                </a:cubicBezTo>
                <a:close/>
                <a:moveTo>
                  <a:pt x="6269344" y="3442402"/>
                </a:moveTo>
                <a:lnTo>
                  <a:pt x="6267465" y="3442890"/>
                </a:lnTo>
                <a:cubicBezTo>
                  <a:pt x="6256626" y="3447691"/>
                  <a:pt x="6246609" y="3454326"/>
                  <a:pt x="6237546" y="3462970"/>
                </a:cubicBezTo>
                <a:lnTo>
                  <a:pt x="6227751" y="3477271"/>
                </a:lnTo>
                <a:close/>
                <a:moveTo>
                  <a:pt x="1448495" y="3333881"/>
                </a:moveTo>
                <a:lnTo>
                  <a:pt x="1434277" y="3345094"/>
                </a:lnTo>
                <a:lnTo>
                  <a:pt x="1435930" y="3350579"/>
                </a:lnTo>
                <a:lnTo>
                  <a:pt x="1443945" y="3348440"/>
                </a:lnTo>
                <a:cubicBezTo>
                  <a:pt x="1449473" y="3348183"/>
                  <a:pt x="1455662" y="3349061"/>
                  <a:pt x="1462681" y="3351297"/>
                </a:cubicBezTo>
                <a:cubicBezTo>
                  <a:pt x="1456229" y="3346580"/>
                  <a:pt x="1451908" y="3341871"/>
                  <a:pt x="1449269" y="3337165"/>
                </a:cubicBezTo>
                <a:close/>
                <a:moveTo>
                  <a:pt x="1225942" y="3295747"/>
                </a:moveTo>
                <a:lnTo>
                  <a:pt x="1183647" y="3327804"/>
                </a:lnTo>
                <a:cubicBezTo>
                  <a:pt x="1136210" y="3350921"/>
                  <a:pt x="1113928" y="3404668"/>
                  <a:pt x="1068923" y="3434264"/>
                </a:cubicBezTo>
                <a:cubicBezTo>
                  <a:pt x="1065046" y="3440090"/>
                  <a:pt x="1060807" y="3448994"/>
                  <a:pt x="1054494" y="3448341"/>
                </a:cubicBezTo>
                <a:cubicBezTo>
                  <a:pt x="1006791" y="3446518"/>
                  <a:pt x="1001732" y="3489590"/>
                  <a:pt x="982701" y="3515647"/>
                </a:cubicBezTo>
                <a:cubicBezTo>
                  <a:pt x="960151" y="3544455"/>
                  <a:pt x="929218" y="3563051"/>
                  <a:pt x="898285" y="3581647"/>
                </a:cubicBezTo>
                <a:cubicBezTo>
                  <a:pt x="891612" y="3584071"/>
                  <a:pt x="890888" y="3590225"/>
                  <a:pt x="893321" y="3596704"/>
                </a:cubicBezTo>
                <a:cubicBezTo>
                  <a:pt x="890794" y="3618241"/>
                  <a:pt x="868339" y="3619032"/>
                  <a:pt x="866267" y="3609475"/>
                </a:cubicBezTo>
                <a:cubicBezTo>
                  <a:pt x="860002" y="3594813"/>
                  <a:pt x="853172" y="3591770"/>
                  <a:pt x="846194" y="3593383"/>
                </a:cubicBezTo>
                <a:lnTo>
                  <a:pt x="844968" y="3593970"/>
                </a:lnTo>
                <a:lnTo>
                  <a:pt x="863018" y="3610117"/>
                </a:lnTo>
                <a:cubicBezTo>
                  <a:pt x="869720" y="3615837"/>
                  <a:pt x="877085" y="3621243"/>
                  <a:pt x="885947" y="3625172"/>
                </a:cubicBezTo>
                <a:cubicBezTo>
                  <a:pt x="908449" y="3633624"/>
                  <a:pt x="891581" y="3621398"/>
                  <a:pt x="921722" y="3617142"/>
                </a:cubicBezTo>
                <a:cubicBezTo>
                  <a:pt x="953250" y="3627896"/>
                  <a:pt x="988994" y="3643413"/>
                  <a:pt x="1020754" y="3653252"/>
                </a:cubicBezTo>
                <a:cubicBezTo>
                  <a:pt x="1031721" y="3645904"/>
                  <a:pt x="1031721" y="3645904"/>
                  <a:pt x="1033434" y="3637168"/>
                </a:cubicBezTo>
                <a:cubicBezTo>
                  <a:pt x="1048058" y="3611433"/>
                  <a:pt x="1038762" y="3585783"/>
                  <a:pt x="1019917" y="3558947"/>
                </a:cubicBezTo>
                <a:lnTo>
                  <a:pt x="1025549" y="3555172"/>
                </a:lnTo>
                <a:cubicBezTo>
                  <a:pt x="1038498" y="3562435"/>
                  <a:pt x="1046109" y="3573274"/>
                  <a:pt x="1048385" y="3587686"/>
                </a:cubicBezTo>
                <a:cubicBezTo>
                  <a:pt x="1079580" y="3574377"/>
                  <a:pt x="1083535" y="3596772"/>
                  <a:pt x="1111668" y="3601452"/>
                </a:cubicBezTo>
                <a:cubicBezTo>
                  <a:pt x="1119308" y="3588743"/>
                  <a:pt x="1139863" y="3565865"/>
                  <a:pt x="1133667" y="3546488"/>
                </a:cubicBezTo>
                <a:cubicBezTo>
                  <a:pt x="1127471" y="3527113"/>
                  <a:pt x="1090636" y="3496387"/>
                  <a:pt x="1073407" y="3483644"/>
                </a:cubicBezTo>
                <a:cubicBezTo>
                  <a:pt x="1130853" y="3437569"/>
                  <a:pt x="1130883" y="3414023"/>
                  <a:pt x="1197821" y="3416230"/>
                </a:cubicBezTo>
                <a:cubicBezTo>
                  <a:pt x="1190241" y="3381844"/>
                  <a:pt x="1208585" y="3338438"/>
                  <a:pt x="1230820" y="3323543"/>
                </a:cubicBezTo>
                <a:cubicBezTo>
                  <a:pt x="1223208" y="3312704"/>
                  <a:pt x="1202360" y="3335778"/>
                  <a:pt x="1193397" y="3334193"/>
                </a:cubicBezTo>
                <a:cubicBezTo>
                  <a:pt x="1196066" y="3332405"/>
                  <a:pt x="1202613" y="3325743"/>
                  <a:pt x="1209438" y="3317849"/>
                </a:cubicBezTo>
                <a:close/>
                <a:moveTo>
                  <a:pt x="1247656" y="3258669"/>
                </a:moveTo>
                <a:lnTo>
                  <a:pt x="1247372" y="3259175"/>
                </a:lnTo>
                <a:lnTo>
                  <a:pt x="1247563" y="3259747"/>
                </a:lnTo>
                <a:lnTo>
                  <a:pt x="1247117" y="3264810"/>
                </a:lnTo>
                <a:cubicBezTo>
                  <a:pt x="1248568" y="3266874"/>
                  <a:pt x="1253710" y="3281644"/>
                  <a:pt x="1251106" y="3270488"/>
                </a:cubicBezTo>
                <a:lnTo>
                  <a:pt x="1247563" y="3259747"/>
                </a:lnTo>
                <a:close/>
                <a:moveTo>
                  <a:pt x="7039332" y="2595950"/>
                </a:moveTo>
                <a:lnTo>
                  <a:pt x="7031529" y="2602309"/>
                </a:lnTo>
                <a:cubicBezTo>
                  <a:pt x="7018904" y="2617028"/>
                  <a:pt x="7013036" y="2636760"/>
                  <a:pt x="7005419" y="2643352"/>
                </a:cubicBezTo>
                <a:cubicBezTo>
                  <a:pt x="6994925" y="2661272"/>
                  <a:pt x="6986158" y="2651650"/>
                  <a:pt x="6966425" y="2659426"/>
                </a:cubicBezTo>
                <a:cubicBezTo>
                  <a:pt x="6975094" y="2678437"/>
                  <a:pt x="6975094" y="2678437"/>
                  <a:pt x="6963880" y="2696514"/>
                </a:cubicBezTo>
                <a:cubicBezTo>
                  <a:pt x="6935854" y="2695189"/>
                  <a:pt x="6929625" y="2717789"/>
                  <a:pt x="6928472" y="2736463"/>
                </a:cubicBezTo>
                <a:lnTo>
                  <a:pt x="6914965" y="2721639"/>
                </a:lnTo>
                <a:cubicBezTo>
                  <a:pt x="6884158" y="2757142"/>
                  <a:pt x="6853596" y="2791966"/>
                  <a:pt x="6822640" y="2818760"/>
                </a:cubicBezTo>
                <a:cubicBezTo>
                  <a:pt x="6785608" y="2807551"/>
                  <a:pt x="6754563" y="2842794"/>
                  <a:pt x="6714415" y="2877542"/>
                </a:cubicBezTo>
                <a:cubicBezTo>
                  <a:pt x="6712928" y="2905343"/>
                  <a:pt x="6664110" y="2921082"/>
                  <a:pt x="6649017" y="2943447"/>
                </a:cubicBezTo>
                <a:lnTo>
                  <a:pt x="6629115" y="2968415"/>
                </a:lnTo>
                <a:lnTo>
                  <a:pt x="7076456" y="2648046"/>
                </a:lnTo>
                <a:close/>
                <a:moveTo>
                  <a:pt x="2260836" y="2465575"/>
                </a:moveTo>
                <a:lnTo>
                  <a:pt x="2187721" y="2545175"/>
                </a:lnTo>
                <a:lnTo>
                  <a:pt x="2188519" y="2550793"/>
                </a:lnTo>
                <a:cubicBezTo>
                  <a:pt x="2187490" y="2559447"/>
                  <a:pt x="2184190" y="2566018"/>
                  <a:pt x="2178626" y="2570817"/>
                </a:cubicBezTo>
                <a:lnTo>
                  <a:pt x="2155780" y="2579949"/>
                </a:lnTo>
                <a:lnTo>
                  <a:pt x="2149491" y="2586796"/>
                </a:lnTo>
                <a:lnTo>
                  <a:pt x="2155700" y="2599880"/>
                </a:lnTo>
                <a:cubicBezTo>
                  <a:pt x="2158362" y="2604721"/>
                  <a:pt x="2160821" y="2602178"/>
                  <a:pt x="2164580" y="2600825"/>
                </a:cubicBezTo>
                <a:cubicBezTo>
                  <a:pt x="2189388" y="2582784"/>
                  <a:pt x="2218026" y="2565848"/>
                  <a:pt x="2219546" y="2528856"/>
                </a:cubicBezTo>
                <a:cubicBezTo>
                  <a:pt x="2219345" y="2521474"/>
                  <a:pt x="2225566" y="2517579"/>
                  <a:pt x="2231783" y="2513684"/>
                </a:cubicBezTo>
                <a:cubicBezTo>
                  <a:pt x="2238003" y="2509788"/>
                  <a:pt x="2245520" y="2507082"/>
                  <a:pt x="2250440" y="2501997"/>
                </a:cubicBezTo>
                <a:cubicBezTo>
                  <a:pt x="2261548" y="2491787"/>
                  <a:pt x="2266284" y="2479935"/>
                  <a:pt x="2264574" y="2469370"/>
                </a:cubicBezTo>
                <a:close/>
                <a:moveTo>
                  <a:pt x="2618133" y="2308031"/>
                </a:moveTo>
                <a:lnTo>
                  <a:pt x="2607751" y="2314308"/>
                </a:lnTo>
                <a:cubicBezTo>
                  <a:pt x="2605958" y="2313655"/>
                  <a:pt x="2600318" y="2317602"/>
                  <a:pt x="2595361" y="2319800"/>
                </a:cubicBezTo>
                <a:lnTo>
                  <a:pt x="2593121" y="2322410"/>
                </a:lnTo>
                <a:lnTo>
                  <a:pt x="2618191" y="2310439"/>
                </a:lnTo>
                <a:lnTo>
                  <a:pt x="2618201" y="2308773"/>
                </a:lnTo>
                <a:close/>
                <a:moveTo>
                  <a:pt x="2810606" y="2204137"/>
                </a:moveTo>
                <a:cubicBezTo>
                  <a:pt x="2797531" y="2211378"/>
                  <a:pt x="2789413" y="2216424"/>
                  <a:pt x="2777023" y="2221915"/>
                </a:cubicBezTo>
                <a:cubicBezTo>
                  <a:pt x="2767112" y="2226308"/>
                  <a:pt x="2756516" y="2232453"/>
                  <a:pt x="2737378" y="2239487"/>
                </a:cubicBezTo>
                <a:cubicBezTo>
                  <a:pt x="2737378" y="2239487"/>
                  <a:pt x="2736268" y="2237084"/>
                  <a:pt x="2733790" y="2238183"/>
                </a:cubicBezTo>
                <a:cubicBezTo>
                  <a:pt x="2720032" y="2247174"/>
                  <a:pt x="2723194" y="2244326"/>
                  <a:pt x="2711915" y="2252221"/>
                </a:cubicBezTo>
                <a:cubicBezTo>
                  <a:pt x="2706958" y="2254417"/>
                  <a:pt x="2702006" y="2256613"/>
                  <a:pt x="2694570" y="2259907"/>
                </a:cubicBezTo>
                <a:cubicBezTo>
                  <a:pt x="2682266" y="2270427"/>
                  <a:pt x="2668401" y="2278382"/>
                  <a:pt x="2653691" y="2286529"/>
                </a:cubicBezTo>
                <a:lnTo>
                  <a:pt x="2637715" y="2296190"/>
                </a:lnTo>
                <a:lnTo>
                  <a:pt x="2639592" y="2297288"/>
                </a:lnTo>
                <a:lnTo>
                  <a:pt x="2640719" y="2299682"/>
                </a:lnTo>
                <a:lnTo>
                  <a:pt x="2659687" y="2290624"/>
                </a:lnTo>
                <a:cubicBezTo>
                  <a:pt x="2691122" y="2277916"/>
                  <a:pt x="2720420" y="2267878"/>
                  <a:pt x="2744890" y="2259840"/>
                </a:cubicBezTo>
                <a:lnTo>
                  <a:pt x="2777484" y="2231630"/>
                </a:lnTo>
                <a:lnTo>
                  <a:pt x="2784592" y="2221675"/>
                </a:lnTo>
                <a:lnTo>
                  <a:pt x="2796569" y="2215112"/>
                </a:lnTo>
                <a:lnTo>
                  <a:pt x="2805353" y="2207509"/>
                </a:lnTo>
                <a:lnTo>
                  <a:pt x="2812259" y="2205877"/>
                </a:lnTo>
                <a:close/>
                <a:moveTo>
                  <a:pt x="2976104" y="2142365"/>
                </a:moveTo>
                <a:cubicBezTo>
                  <a:pt x="2950900" y="2149192"/>
                  <a:pt x="2932872" y="2158631"/>
                  <a:pt x="2906558" y="2163056"/>
                </a:cubicBezTo>
                <a:cubicBezTo>
                  <a:pt x="2899549" y="2170506"/>
                  <a:pt x="2885366" y="2175343"/>
                  <a:pt x="2872977" y="2180835"/>
                </a:cubicBezTo>
                <a:cubicBezTo>
                  <a:pt x="2858793" y="2185674"/>
                  <a:pt x="2844611" y="2190512"/>
                  <a:pt x="2834015" y="2196656"/>
                </a:cubicBezTo>
                <a:cubicBezTo>
                  <a:pt x="2843927" y="2192264"/>
                  <a:pt x="2845035" y="2194665"/>
                  <a:pt x="2847514" y="2193568"/>
                </a:cubicBezTo>
                <a:lnTo>
                  <a:pt x="2845497" y="2198725"/>
                </a:lnTo>
                <a:lnTo>
                  <a:pt x="2869882" y="2196080"/>
                </a:lnTo>
                <a:cubicBezTo>
                  <a:pt x="2890171" y="2192591"/>
                  <a:pt x="2913215" y="2183462"/>
                  <a:pt x="2950943" y="2150806"/>
                </a:cubicBezTo>
                <a:lnTo>
                  <a:pt x="2980532" y="2156177"/>
                </a:lnTo>
                <a:lnTo>
                  <a:pt x="2987442" y="2146938"/>
                </a:lnTo>
                <a:lnTo>
                  <a:pt x="2988334" y="2145287"/>
                </a:lnTo>
                <a:lnTo>
                  <a:pt x="2976529" y="2146519"/>
                </a:lnTo>
                <a:cubicBezTo>
                  <a:pt x="2967301" y="2149161"/>
                  <a:pt x="2986440" y="2142126"/>
                  <a:pt x="2976104" y="2142365"/>
                </a:cubicBezTo>
                <a:close/>
                <a:moveTo>
                  <a:pt x="2994159" y="2134515"/>
                </a:moveTo>
                <a:lnTo>
                  <a:pt x="2986700" y="2136221"/>
                </a:lnTo>
                <a:cubicBezTo>
                  <a:pt x="2991525" y="2136977"/>
                  <a:pt x="2991462" y="2138454"/>
                  <a:pt x="2990552" y="2140121"/>
                </a:cubicBezTo>
                <a:lnTo>
                  <a:pt x="2990097" y="2142026"/>
                </a:lnTo>
                <a:close/>
                <a:moveTo>
                  <a:pt x="8057982" y="1943545"/>
                </a:moveTo>
                <a:lnTo>
                  <a:pt x="8044421" y="1950620"/>
                </a:lnTo>
                <a:lnTo>
                  <a:pt x="7985252" y="2011164"/>
                </a:lnTo>
                <a:lnTo>
                  <a:pt x="7961658" y="2031327"/>
                </a:lnTo>
                <a:lnTo>
                  <a:pt x="7968303" y="2030244"/>
                </a:lnTo>
                <a:cubicBezTo>
                  <a:pt x="7974824" y="2029203"/>
                  <a:pt x="7982341" y="2027065"/>
                  <a:pt x="7996184" y="2017080"/>
                </a:cubicBezTo>
                <a:cubicBezTo>
                  <a:pt x="8012120" y="1999523"/>
                  <a:pt x="7995195" y="2000615"/>
                  <a:pt x="8022881" y="1980647"/>
                </a:cubicBezTo>
                <a:cubicBezTo>
                  <a:pt x="8037915" y="1976371"/>
                  <a:pt x="8053749" y="1964193"/>
                  <a:pt x="8071103" y="1949023"/>
                </a:cubicBezTo>
                <a:lnTo>
                  <a:pt x="8074157" y="1946292"/>
                </a:lnTo>
                <a:lnTo>
                  <a:pt x="8072841" y="1947148"/>
                </a:lnTo>
                <a:cubicBezTo>
                  <a:pt x="8069371" y="1947481"/>
                  <a:pt x="8064590" y="1946453"/>
                  <a:pt x="8057982" y="1943545"/>
                </a:cubicBezTo>
                <a:close/>
                <a:moveTo>
                  <a:pt x="8120618" y="1936585"/>
                </a:moveTo>
                <a:lnTo>
                  <a:pt x="8104131" y="1947305"/>
                </a:lnTo>
                <a:cubicBezTo>
                  <a:pt x="8068476" y="1976052"/>
                  <a:pt x="8035616" y="1994701"/>
                  <a:pt x="7993391" y="2027178"/>
                </a:cubicBezTo>
                <a:cubicBezTo>
                  <a:pt x="7997170" y="2033546"/>
                  <a:pt x="8005139" y="2024767"/>
                  <a:pt x="8008920" y="2031135"/>
                </a:cubicBezTo>
                <a:cubicBezTo>
                  <a:pt x="7985015" y="2057471"/>
                  <a:pt x="7970475" y="2069980"/>
                  <a:pt x="7949362" y="2086218"/>
                </a:cubicBezTo>
                <a:cubicBezTo>
                  <a:pt x="7934575" y="2094611"/>
                  <a:pt x="7919002" y="2105843"/>
                  <a:pt x="7897688" y="2120931"/>
                </a:cubicBezTo>
                <a:lnTo>
                  <a:pt x="7893043" y="2124188"/>
                </a:lnTo>
                <a:lnTo>
                  <a:pt x="7879365" y="2102629"/>
                </a:lnTo>
                <a:lnTo>
                  <a:pt x="7861179" y="2115065"/>
                </a:lnTo>
                <a:cubicBezTo>
                  <a:pt x="7846396" y="2121656"/>
                  <a:pt x="7830572" y="2126968"/>
                  <a:pt x="7817019" y="2133301"/>
                </a:cubicBezTo>
                <a:cubicBezTo>
                  <a:pt x="7803653" y="2138098"/>
                  <a:pt x="7793069" y="2146308"/>
                  <a:pt x="7788046" y="2161346"/>
                </a:cubicBezTo>
                <a:cubicBezTo>
                  <a:pt x="7759240" y="2214332"/>
                  <a:pt x="7724871" y="2260490"/>
                  <a:pt x="7680292" y="2311783"/>
                </a:cubicBezTo>
                <a:cubicBezTo>
                  <a:pt x="7705155" y="2317568"/>
                  <a:pt x="7726491" y="2326089"/>
                  <a:pt x="7748200" y="2331535"/>
                </a:cubicBezTo>
                <a:cubicBezTo>
                  <a:pt x="7760444" y="2335964"/>
                  <a:pt x="7773437" y="2334244"/>
                  <a:pt x="7777712" y="2325356"/>
                </a:cubicBezTo>
                <a:cubicBezTo>
                  <a:pt x="7796308" y="2277505"/>
                  <a:pt x="7868325" y="2263427"/>
                  <a:pt x="7866332" y="2200904"/>
                </a:cubicBezTo>
                <a:cubicBezTo>
                  <a:pt x="7899747" y="2188913"/>
                  <a:pt x="7889036" y="2119223"/>
                  <a:pt x="7954163" y="2135561"/>
                </a:cubicBezTo>
                <a:cubicBezTo>
                  <a:pt x="7972718" y="2140668"/>
                  <a:pt x="7979608" y="2110253"/>
                  <a:pt x="7996876" y="2099644"/>
                </a:cubicBezTo>
                <a:cubicBezTo>
                  <a:pt x="8048679" y="2067820"/>
                  <a:pt x="8083997" y="2023711"/>
                  <a:pt x="8107681" y="1971781"/>
                </a:cubicBezTo>
                <a:close/>
                <a:moveTo>
                  <a:pt x="8159480" y="1881734"/>
                </a:moveTo>
                <a:lnTo>
                  <a:pt x="8156914" y="1885249"/>
                </a:lnTo>
                <a:lnTo>
                  <a:pt x="8160780" y="1882699"/>
                </a:lnTo>
                <a:lnTo>
                  <a:pt x="8161456" y="1882128"/>
                </a:lnTo>
                <a:close/>
                <a:moveTo>
                  <a:pt x="8128296" y="1875389"/>
                </a:moveTo>
                <a:cubicBezTo>
                  <a:pt x="8125205" y="1877985"/>
                  <a:pt x="8124982" y="1880775"/>
                  <a:pt x="8124756" y="1883567"/>
                </a:cubicBezTo>
                <a:cubicBezTo>
                  <a:pt x="8125826" y="1906091"/>
                  <a:pt x="8114897" y="1916569"/>
                  <a:pt x="8093518" y="1913703"/>
                </a:cubicBezTo>
                <a:cubicBezTo>
                  <a:pt x="8086467" y="1911817"/>
                  <a:pt x="8083151" y="1917203"/>
                  <a:pt x="8082815" y="1921389"/>
                </a:cubicBezTo>
                <a:cubicBezTo>
                  <a:pt x="8082505" y="1925228"/>
                  <a:pt x="8082452" y="1929258"/>
                  <a:pt x="8082131" y="1932963"/>
                </a:cubicBezTo>
                <a:lnTo>
                  <a:pt x="8080265" y="1940828"/>
                </a:lnTo>
                <a:lnTo>
                  <a:pt x="8098364" y="1924640"/>
                </a:lnTo>
                <a:cubicBezTo>
                  <a:pt x="8107890" y="1916174"/>
                  <a:pt x="8117887" y="1907574"/>
                  <a:pt x="8128442" y="1899455"/>
                </a:cubicBezTo>
                <a:cubicBezTo>
                  <a:pt x="8131031" y="1900115"/>
                  <a:pt x="8135611" y="1898580"/>
                  <a:pt x="8141296" y="1895553"/>
                </a:cubicBezTo>
                <a:lnTo>
                  <a:pt x="8144566" y="1893395"/>
                </a:lnTo>
                <a:lnTo>
                  <a:pt x="8146013" y="1891340"/>
                </a:lnTo>
                <a:lnTo>
                  <a:pt x="8146468" y="1891248"/>
                </a:lnTo>
                <a:lnTo>
                  <a:pt x="8144437" y="1889649"/>
                </a:lnTo>
                <a:cubicBezTo>
                  <a:pt x="8141149" y="1885741"/>
                  <a:pt x="8138874" y="1878218"/>
                  <a:pt x="8135460" y="1875879"/>
                </a:cubicBezTo>
                <a:cubicBezTo>
                  <a:pt x="8132707" y="1874288"/>
                  <a:pt x="8129841" y="1874092"/>
                  <a:pt x="8128296" y="1875389"/>
                </a:cubicBezTo>
                <a:close/>
                <a:moveTo>
                  <a:pt x="5470268" y="832283"/>
                </a:moveTo>
                <a:lnTo>
                  <a:pt x="5456727" y="842698"/>
                </a:lnTo>
                <a:cubicBezTo>
                  <a:pt x="5424940" y="857186"/>
                  <a:pt x="5389056" y="879522"/>
                  <a:pt x="5354832" y="903679"/>
                </a:cubicBezTo>
                <a:lnTo>
                  <a:pt x="5354410" y="904008"/>
                </a:lnTo>
                <a:lnTo>
                  <a:pt x="5356672" y="910041"/>
                </a:lnTo>
                <a:cubicBezTo>
                  <a:pt x="5355860" y="913684"/>
                  <a:pt x="5353721" y="917523"/>
                  <a:pt x="5352465" y="921231"/>
                </a:cubicBezTo>
                <a:cubicBezTo>
                  <a:pt x="5351211" y="924939"/>
                  <a:pt x="5346419" y="929174"/>
                  <a:pt x="5350470" y="932093"/>
                </a:cubicBezTo>
                <a:cubicBezTo>
                  <a:pt x="5354776" y="936732"/>
                  <a:pt x="5359311" y="930775"/>
                  <a:pt x="5362590" y="928524"/>
                </a:cubicBezTo>
                <a:cubicBezTo>
                  <a:pt x="5392623" y="911724"/>
                  <a:pt x="5419860" y="888299"/>
                  <a:pt x="5444814" y="861693"/>
                </a:cubicBezTo>
                <a:close/>
                <a:moveTo>
                  <a:pt x="8352074" y="582312"/>
                </a:moveTo>
                <a:cubicBezTo>
                  <a:pt x="8351113" y="584756"/>
                  <a:pt x="8350633" y="585978"/>
                  <a:pt x="8349768" y="586361"/>
                </a:cubicBezTo>
                <a:lnTo>
                  <a:pt x="8347451" y="585864"/>
                </a:lnTo>
                <a:close/>
                <a:moveTo>
                  <a:pt x="7491121" y="447958"/>
                </a:moveTo>
                <a:lnTo>
                  <a:pt x="7480642" y="470179"/>
                </a:lnTo>
                <a:lnTo>
                  <a:pt x="7483127" y="468731"/>
                </a:lnTo>
                <a:cubicBezTo>
                  <a:pt x="7485331" y="467934"/>
                  <a:pt x="7488435" y="467427"/>
                  <a:pt x="7487845" y="462726"/>
                </a:cubicBezTo>
                <a:close/>
                <a:moveTo>
                  <a:pt x="6410322" y="442591"/>
                </a:moveTo>
                <a:lnTo>
                  <a:pt x="6409401" y="445032"/>
                </a:lnTo>
                <a:lnTo>
                  <a:pt x="6409400" y="446171"/>
                </a:lnTo>
                <a:close/>
                <a:moveTo>
                  <a:pt x="7544902" y="375198"/>
                </a:moveTo>
                <a:lnTo>
                  <a:pt x="7542222" y="377295"/>
                </a:lnTo>
                <a:cubicBezTo>
                  <a:pt x="7527209" y="389316"/>
                  <a:pt x="7514539" y="400755"/>
                  <a:pt x="7507021" y="413676"/>
                </a:cubicBezTo>
                <a:lnTo>
                  <a:pt x="7507019" y="413678"/>
                </a:lnTo>
                <a:lnTo>
                  <a:pt x="7503246" y="422249"/>
                </a:lnTo>
                <a:lnTo>
                  <a:pt x="7491571" y="447005"/>
                </a:lnTo>
                <a:lnTo>
                  <a:pt x="7500913" y="438348"/>
                </a:lnTo>
                <a:cubicBezTo>
                  <a:pt x="7516156" y="426699"/>
                  <a:pt x="7526213" y="405864"/>
                  <a:pt x="7541362" y="391178"/>
                </a:cubicBezTo>
                <a:cubicBezTo>
                  <a:pt x="7541703" y="384144"/>
                  <a:pt x="7542615" y="379360"/>
                  <a:pt x="7543945" y="376192"/>
                </a:cubicBezTo>
                <a:close/>
                <a:moveTo>
                  <a:pt x="8337383" y="373707"/>
                </a:moveTo>
                <a:lnTo>
                  <a:pt x="8344245" y="374104"/>
                </a:lnTo>
                <a:lnTo>
                  <a:pt x="8327991" y="385161"/>
                </a:lnTo>
                <a:lnTo>
                  <a:pt x="8321304" y="388917"/>
                </a:lnTo>
                <a:lnTo>
                  <a:pt x="8321498" y="388398"/>
                </a:lnTo>
                <a:cubicBezTo>
                  <a:pt x="8321469" y="376079"/>
                  <a:pt x="8326773" y="375288"/>
                  <a:pt x="8337383" y="373707"/>
                </a:cubicBezTo>
                <a:close/>
                <a:moveTo>
                  <a:pt x="7553100" y="368781"/>
                </a:moveTo>
                <a:lnTo>
                  <a:pt x="7550263" y="371001"/>
                </a:lnTo>
                <a:lnTo>
                  <a:pt x="7551923" y="371144"/>
                </a:lnTo>
                <a:close/>
                <a:moveTo>
                  <a:pt x="7604798" y="329686"/>
                </a:moveTo>
                <a:lnTo>
                  <a:pt x="7594514" y="345318"/>
                </a:lnTo>
                <a:lnTo>
                  <a:pt x="7600125" y="345378"/>
                </a:lnTo>
                <a:cubicBezTo>
                  <a:pt x="7601927" y="345956"/>
                  <a:pt x="7603726" y="346534"/>
                  <a:pt x="7606335" y="344364"/>
                </a:cubicBezTo>
                <a:cubicBezTo>
                  <a:pt x="7607639" y="343278"/>
                  <a:pt x="7608445" y="340529"/>
                  <a:pt x="7608352" y="337492"/>
                </a:cubicBezTo>
                <a:close/>
                <a:moveTo>
                  <a:pt x="8379479" y="328701"/>
                </a:moveTo>
                <a:lnTo>
                  <a:pt x="8387201" y="344818"/>
                </a:lnTo>
                <a:lnTo>
                  <a:pt x="8379225" y="350272"/>
                </a:lnTo>
                <a:lnTo>
                  <a:pt x="8379276" y="350077"/>
                </a:lnTo>
                <a:cubicBezTo>
                  <a:pt x="8378945" y="343305"/>
                  <a:pt x="8377854" y="335985"/>
                  <a:pt x="8379479" y="328701"/>
                </a:cubicBezTo>
                <a:close/>
                <a:moveTo>
                  <a:pt x="8475906" y="284399"/>
                </a:moveTo>
                <a:lnTo>
                  <a:pt x="8476842" y="286049"/>
                </a:lnTo>
                <a:lnTo>
                  <a:pt x="8475379" y="287542"/>
                </a:lnTo>
                <a:lnTo>
                  <a:pt x="8474724" y="287891"/>
                </a:lnTo>
                <a:close/>
                <a:moveTo>
                  <a:pt x="7955746" y="678"/>
                </a:moveTo>
                <a:cubicBezTo>
                  <a:pt x="7962107" y="-851"/>
                  <a:pt x="7968385" y="413"/>
                  <a:pt x="7974687" y="2437"/>
                </a:cubicBezTo>
                <a:cubicBezTo>
                  <a:pt x="7981890" y="4749"/>
                  <a:pt x="7986547" y="25797"/>
                  <a:pt x="7983225" y="33754"/>
                </a:cubicBezTo>
                <a:cubicBezTo>
                  <a:pt x="7977483" y="49957"/>
                  <a:pt x="7977483" y="49957"/>
                  <a:pt x="7988690" y="52053"/>
                </a:cubicBezTo>
                <a:cubicBezTo>
                  <a:pt x="7987572" y="59213"/>
                  <a:pt x="7983567" y="59431"/>
                  <a:pt x="7980060" y="61313"/>
                </a:cubicBezTo>
                <a:cubicBezTo>
                  <a:pt x="7978755" y="62398"/>
                  <a:pt x="7974347" y="63991"/>
                  <a:pt x="7975341" y="67317"/>
                </a:cubicBezTo>
                <a:cubicBezTo>
                  <a:pt x="7981209" y="84242"/>
                  <a:pt x="7965564" y="97264"/>
                  <a:pt x="7962925" y="112961"/>
                </a:cubicBezTo>
                <a:cubicBezTo>
                  <a:pt x="7962118" y="115710"/>
                  <a:pt x="7961808" y="120122"/>
                  <a:pt x="7961001" y="122872"/>
                </a:cubicBezTo>
                <a:cubicBezTo>
                  <a:pt x="7965099" y="125691"/>
                  <a:pt x="7976026" y="118672"/>
                  <a:pt x="7974009" y="125544"/>
                </a:cubicBezTo>
                <a:cubicBezTo>
                  <a:pt x="7970470" y="140952"/>
                  <a:pt x="7977238" y="158165"/>
                  <a:pt x="7964294" y="172055"/>
                </a:cubicBezTo>
                <a:cubicBezTo>
                  <a:pt x="7950045" y="187032"/>
                  <a:pt x="7936293" y="203671"/>
                  <a:pt x="7925335" y="224216"/>
                </a:cubicBezTo>
                <a:cubicBezTo>
                  <a:pt x="7922822" y="229424"/>
                  <a:pt x="7918010" y="232391"/>
                  <a:pt x="7919997" y="239045"/>
                </a:cubicBezTo>
                <a:cubicBezTo>
                  <a:pt x="7922387" y="244325"/>
                  <a:pt x="7927789" y="246059"/>
                  <a:pt x="7933501" y="243382"/>
                </a:cubicBezTo>
                <a:cubicBezTo>
                  <a:pt x="7940920" y="238244"/>
                  <a:pt x="7947439" y="232817"/>
                  <a:pt x="7953864" y="224353"/>
                </a:cubicBezTo>
                <a:cubicBezTo>
                  <a:pt x="7965816" y="207136"/>
                  <a:pt x="7980157" y="195198"/>
                  <a:pt x="7995400" y="183549"/>
                </a:cubicBezTo>
                <a:cubicBezTo>
                  <a:pt x="7996704" y="182463"/>
                  <a:pt x="7998814" y="178629"/>
                  <a:pt x="7999312" y="180292"/>
                </a:cubicBezTo>
                <a:cubicBezTo>
                  <a:pt x="8012412" y="186003"/>
                  <a:pt x="8020358" y="169004"/>
                  <a:pt x="8028988" y="159743"/>
                </a:cubicBezTo>
                <a:cubicBezTo>
                  <a:pt x="8069933" y="114237"/>
                  <a:pt x="8115659" y="79290"/>
                  <a:pt x="8153810" y="29879"/>
                </a:cubicBezTo>
                <a:cubicBezTo>
                  <a:pt x="8158529" y="23874"/>
                  <a:pt x="8162037" y="21992"/>
                  <a:pt x="8165327" y="27561"/>
                </a:cubicBezTo>
                <a:cubicBezTo>
                  <a:pt x="8167718" y="32840"/>
                  <a:pt x="8167407" y="37253"/>
                  <a:pt x="8163993" y="42172"/>
                </a:cubicBezTo>
                <a:cubicBezTo>
                  <a:pt x="8155859" y="53096"/>
                  <a:pt x="8151825" y="66840"/>
                  <a:pt x="8148193" y="79210"/>
                </a:cubicBezTo>
                <a:cubicBezTo>
                  <a:pt x="8143351" y="95702"/>
                  <a:pt x="8136118" y="106915"/>
                  <a:pt x="8126587" y="115886"/>
                </a:cubicBezTo>
                <a:cubicBezTo>
                  <a:pt x="8117958" y="125147"/>
                  <a:pt x="8110322" y="137734"/>
                  <a:pt x="8103089" y="148948"/>
                </a:cubicBezTo>
                <a:cubicBezTo>
                  <a:pt x="8093342" y="165370"/>
                  <a:pt x="8098432" y="171517"/>
                  <a:pt x="8106225" y="178531"/>
                </a:cubicBezTo>
                <a:cubicBezTo>
                  <a:pt x="8108927" y="179398"/>
                  <a:pt x="8112528" y="180555"/>
                  <a:pt x="8110913" y="186052"/>
                </a:cubicBezTo>
                <a:cubicBezTo>
                  <a:pt x="8109299" y="191549"/>
                  <a:pt x="8106101" y="189018"/>
                  <a:pt x="8103897" y="189815"/>
                </a:cubicBezTo>
                <a:cubicBezTo>
                  <a:pt x="8095981" y="193289"/>
                  <a:pt x="8090053" y="203417"/>
                  <a:pt x="8087632" y="211663"/>
                </a:cubicBezTo>
                <a:cubicBezTo>
                  <a:pt x="8085303" y="222946"/>
                  <a:pt x="8094213" y="222801"/>
                  <a:pt x="8099118" y="222872"/>
                </a:cubicBezTo>
                <a:cubicBezTo>
                  <a:pt x="8108929" y="223013"/>
                  <a:pt x="8117744" y="219828"/>
                  <a:pt x="8125381" y="207241"/>
                </a:cubicBezTo>
                <a:cubicBezTo>
                  <a:pt x="8127088" y="204782"/>
                  <a:pt x="8129602" y="199573"/>
                  <a:pt x="8133203" y="200730"/>
                </a:cubicBezTo>
                <a:cubicBezTo>
                  <a:pt x="8135904" y="201597"/>
                  <a:pt x="8134290" y="207094"/>
                  <a:pt x="8133483" y="209843"/>
                </a:cubicBezTo>
                <a:cubicBezTo>
                  <a:pt x="8132367" y="217004"/>
                  <a:pt x="8135067" y="217872"/>
                  <a:pt x="8139071" y="217654"/>
                </a:cubicBezTo>
                <a:cubicBezTo>
                  <a:pt x="8155897" y="214033"/>
                  <a:pt x="8171821" y="210123"/>
                  <a:pt x="8187280" y="191024"/>
                </a:cubicBezTo>
                <a:cubicBezTo>
                  <a:pt x="8190292" y="187479"/>
                  <a:pt x="8193540" y="184386"/>
                  <a:pt x="8196936" y="181575"/>
                </a:cubicBezTo>
                <a:lnTo>
                  <a:pt x="8204864" y="175746"/>
                </a:lnTo>
                <a:lnTo>
                  <a:pt x="8230483" y="148951"/>
                </a:lnTo>
                <a:cubicBezTo>
                  <a:pt x="8230970" y="143732"/>
                  <a:pt x="8230970" y="143732"/>
                  <a:pt x="8230970" y="143732"/>
                </a:cubicBezTo>
                <a:cubicBezTo>
                  <a:pt x="8230970" y="143732"/>
                  <a:pt x="8234619" y="143305"/>
                  <a:pt x="8234619" y="143305"/>
                </a:cubicBezTo>
                <a:cubicBezTo>
                  <a:pt x="8235105" y="138086"/>
                  <a:pt x="8242888" y="132014"/>
                  <a:pt x="8242888" y="132014"/>
                </a:cubicBezTo>
                <a:cubicBezTo>
                  <a:pt x="8247023" y="126367"/>
                  <a:pt x="8246537" y="131587"/>
                  <a:pt x="8242403" y="137233"/>
                </a:cubicBezTo>
                <a:lnTo>
                  <a:pt x="8241963" y="139536"/>
                </a:lnTo>
                <a:lnTo>
                  <a:pt x="8238268" y="142879"/>
                </a:lnTo>
                <a:cubicBezTo>
                  <a:pt x="8240092" y="142666"/>
                  <a:pt x="8241005" y="142559"/>
                  <a:pt x="8241521" y="141854"/>
                </a:cubicBezTo>
                <a:lnTo>
                  <a:pt x="8241963" y="139536"/>
                </a:lnTo>
                <a:lnTo>
                  <a:pt x="8247075" y="134913"/>
                </a:lnTo>
                <a:cubicBezTo>
                  <a:pt x="8255978" y="124675"/>
                  <a:pt x="8264780" y="110095"/>
                  <a:pt x="8269889" y="113370"/>
                </a:cubicBezTo>
                <a:cubicBezTo>
                  <a:pt x="8244715" y="151161"/>
                  <a:pt x="8240887" y="177746"/>
                  <a:pt x="8221973" y="208272"/>
                </a:cubicBezTo>
                <a:lnTo>
                  <a:pt x="8212392" y="222061"/>
                </a:lnTo>
                <a:lnTo>
                  <a:pt x="8206096" y="237673"/>
                </a:lnTo>
                <a:cubicBezTo>
                  <a:pt x="8199453" y="253587"/>
                  <a:pt x="8191909" y="269213"/>
                  <a:pt x="8182567" y="284260"/>
                </a:cubicBezTo>
                <a:cubicBezTo>
                  <a:pt x="8192159" y="291852"/>
                  <a:pt x="8201472" y="290332"/>
                  <a:pt x="8210909" y="278321"/>
                </a:cubicBezTo>
                <a:cubicBezTo>
                  <a:pt x="8218638" y="268772"/>
                  <a:pt x="8220129" y="273762"/>
                  <a:pt x="8220005" y="284250"/>
                </a:cubicBezTo>
                <a:cubicBezTo>
                  <a:pt x="8220781" y="295028"/>
                  <a:pt x="8214356" y="303492"/>
                  <a:pt x="8211530" y="313112"/>
                </a:cubicBezTo>
                <a:cubicBezTo>
                  <a:pt x="8206999" y="325193"/>
                  <a:pt x="8201567" y="336985"/>
                  <a:pt x="8197035" y="349065"/>
                </a:cubicBezTo>
                <a:cubicBezTo>
                  <a:pt x="8195824" y="353188"/>
                  <a:pt x="8192410" y="358107"/>
                  <a:pt x="8194706" y="360350"/>
                </a:cubicBezTo>
                <a:cubicBezTo>
                  <a:pt x="8197502" y="364254"/>
                  <a:pt x="8201412" y="360998"/>
                  <a:pt x="8204020" y="358828"/>
                </a:cubicBezTo>
                <a:cubicBezTo>
                  <a:pt x="8206627" y="356657"/>
                  <a:pt x="8209639" y="353112"/>
                  <a:pt x="8212246" y="350942"/>
                </a:cubicBezTo>
                <a:cubicBezTo>
                  <a:pt x="8232113" y="330250"/>
                  <a:pt x="8253284" y="308474"/>
                  <a:pt x="8273648" y="289446"/>
                </a:cubicBezTo>
                <a:cubicBezTo>
                  <a:pt x="8282775" y="281849"/>
                  <a:pt x="8292895" y="277579"/>
                  <a:pt x="8299973" y="290379"/>
                </a:cubicBezTo>
                <a:cubicBezTo>
                  <a:pt x="8302365" y="295658"/>
                  <a:pt x="8307269" y="295730"/>
                  <a:pt x="8311677" y="294138"/>
                </a:cubicBezTo>
                <a:cubicBezTo>
                  <a:pt x="8312981" y="293053"/>
                  <a:pt x="8315184" y="292256"/>
                  <a:pt x="8316489" y="291171"/>
                </a:cubicBezTo>
                <a:cubicBezTo>
                  <a:pt x="8322791" y="293195"/>
                  <a:pt x="8331297" y="294422"/>
                  <a:pt x="8332477" y="303825"/>
                </a:cubicBezTo>
                <a:cubicBezTo>
                  <a:pt x="8333656" y="313227"/>
                  <a:pt x="8326734" y="320028"/>
                  <a:pt x="8320619" y="324080"/>
                </a:cubicBezTo>
                <a:cubicBezTo>
                  <a:pt x="8299758" y="341445"/>
                  <a:pt x="8280791" y="362426"/>
                  <a:pt x="8263811" y="390060"/>
                </a:cubicBezTo>
                <a:cubicBezTo>
                  <a:pt x="8258689" y="397440"/>
                  <a:pt x="8259279" y="402141"/>
                  <a:pt x="8261267" y="408795"/>
                </a:cubicBezTo>
                <a:cubicBezTo>
                  <a:pt x="8263750" y="417112"/>
                  <a:pt x="8268469" y="411108"/>
                  <a:pt x="8272379" y="407852"/>
                </a:cubicBezTo>
                <a:cubicBezTo>
                  <a:pt x="8281507" y="400255"/>
                  <a:pt x="8290633" y="392658"/>
                  <a:pt x="8299356" y="386435"/>
                </a:cubicBezTo>
                <a:cubicBezTo>
                  <a:pt x="8304167" y="383468"/>
                  <a:pt x="8309476" y="382165"/>
                  <a:pt x="8310160" y="389904"/>
                </a:cubicBezTo>
                <a:cubicBezTo>
                  <a:pt x="8310842" y="397644"/>
                  <a:pt x="8304541" y="395620"/>
                  <a:pt x="8300629" y="398876"/>
                </a:cubicBezTo>
                <a:cubicBezTo>
                  <a:pt x="8298426" y="399672"/>
                  <a:pt x="8295818" y="401842"/>
                  <a:pt x="8293614" y="402639"/>
                </a:cubicBezTo>
                <a:lnTo>
                  <a:pt x="8289755" y="406639"/>
                </a:lnTo>
                <a:lnTo>
                  <a:pt x="8283548" y="410126"/>
                </a:lnTo>
                <a:lnTo>
                  <a:pt x="8280902" y="415817"/>
                </a:lnTo>
                <a:lnTo>
                  <a:pt x="8279629" y="417136"/>
                </a:lnTo>
                <a:lnTo>
                  <a:pt x="8280031" y="417692"/>
                </a:lnTo>
                <a:lnTo>
                  <a:pt x="8276592" y="425089"/>
                </a:lnTo>
                <a:cubicBezTo>
                  <a:pt x="8280445" y="430962"/>
                  <a:pt x="8284632" y="432649"/>
                  <a:pt x="8290586" y="430247"/>
                </a:cubicBezTo>
                <a:cubicBezTo>
                  <a:pt x="8304039" y="424141"/>
                  <a:pt x="8318368" y="425112"/>
                  <a:pt x="8331262" y="425986"/>
                </a:cubicBezTo>
                <a:cubicBezTo>
                  <a:pt x="8339860" y="426568"/>
                  <a:pt x="8347494" y="425682"/>
                  <a:pt x="8354508" y="423526"/>
                </a:cubicBezTo>
                <a:lnTo>
                  <a:pt x="8372129" y="414436"/>
                </a:lnTo>
                <a:lnTo>
                  <a:pt x="8378166" y="417084"/>
                </a:lnTo>
                <a:cubicBezTo>
                  <a:pt x="8390800" y="420372"/>
                  <a:pt x="8400626" y="417696"/>
                  <a:pt x="8409124" y="408398"/>
                </a:cubicBezTo>
                <a:lnTo>
                  <a:pt x="8416451" y="396739"/>
                </a:lnTo>
                <a:lnTo>
                  <a:pt x="8433229" y="398341"/>
                </a:lnTo>
                <a:cubicBezTo>
                  <a:pt x="8436904" y="401923"/>
                  <a:pt x="8438580" y="407999"/>
                  <a:pt x="8440173" y="415123"/>
                </a:cubicBezTo>
                <a:cubicBezTo>
                  <a:pt x="8439839" y="419310"/>
                  <a:pt x="8439394" y="424893"/>
                  <a:pt x="8445125" y="425281"/>
                </a:cubicBezTo>
                <a:cubicBezTo>
                  <a:pt x="8450856" y="425670"/>
                  <a:pt x="8449870" y="419990"/>
                  <a:pt x="8451525" y="417295"/>
                </a:cubicBezTo>
                <a:cubicBezTo>
                  <a:pt x="8458036" y="407914"/>
                  <a:pt x="8469833" y="404504"/>
                  <a:pt x="8478429" y="405087"/>
                </a:cubicBezTo>
                <a:cubicBezTo>
                  <a:pt x="8489781" y="407258"/>
                  <a:pt x="8485913" y="419625"/>
                  <a:pt x="8483923" y="426507"/>
                </a:cubicBezTo>
                <a:cubicBezTo>
                  <a:pt x="8479944" y="440267"/>
                  <a:pt x="8473323" y="451044"/>
                  <a:pt x="8458549" y="455656"/>
                </a:cubicBezTo>
                <a:cubicBezTo>
                  <a:pt x="8455572" y="456857"/>
                  <a:pt x="8449730" y="457865"/>
                  <a:pt x="8449284" y="463448"/>
                </a:cubicBezTo>
                <a:cubicBezTo>
                  <a:pt x="8448950" y="467634"/>
                  <a:pt x="8454681" y="468022"/>
                  <a:pt x="8457548" y="468216"/>
                </a:cubicBezTo>
                <a:cubicBezTo>
                  <a:pt x="8464600" y="470098"/>
                  <a:pt x="8464266" y="474284"/>
                  <a:pt x="8462389" y="479769"/>
                </a:cubicBezTo>
                <a:cubicBezTo>
                  <a:pt x="8452010" y="501516"/>
                  <a:pt x="8441743" y="521868"/>
                  <a:pt x="8417704" y="534271"/>
                </a:cubicBezTo>
                <a:cubicBezTo>
                  <a:pt x="8413183" y="536771"/>
                  <a:pt x="8408979" y="539819"/>
                  <a:pt x="8404972" y="543209"/>
                </a:cubicBezTo>
                <a:lnTo>
                  <a:pt x="8396289" y="551473"/>
                </a:lnTo>
                <a:lnTo>
                  <a:pt x="8360918" y="574364"/>
                </a:lnTo>
                <a:cubicBezTo>
                  <a:pt x="8355916" y="572535"/>
                  <a:pt x="8355916" y="572535"/>
                  <a:pt x="8355916" y="572535"/>
                </a:cubicBezTo>
                <a:cubicBezTo>
                  <a:pt x="8355916" y="572535"/>
                  <a:pt x="8353994" y="577424"/>
                  <a:pt x="8353994" y="577424"/>
                </a:cubicBezTo>
                <a:cubicBezTo>
                  <a:pt x="8348991" y="575593"/>
                  <a:pt x="8340147" y="583541"/>
                  <a:pt x="8340147" y="583541"/>
                </a:cubicBezTo>
                <a:cubicBezTo>
                  <a:pt x="8333223" y="586601"/>
                  <a:pt x="8338226" y="588430"/>
                  <a:pt x="8345150" y="585371"/>
                </a:cubicBezTo>
                <a:lnTo>
                  <a:pt x="8347451" y="585864"/>
                </a:lnTo>
                <a:lnTo>
                  <a:pt x="8341060" y="590777"/>
                </a:lnTo>
                <a:cubicBezTo>
                  <a:pt x="8327915" y="598289"/>
                  <a:pt x="8310820" y="603568"/>
                  <a:pt x="8311692" y="612273"/>
                </a:cubicBezTo>
                <a:cubicBezTo>
                  <a:pt x="8356989" y="595292"/>
                  <a:pt x="8383038" y="602721"/>
                  <a:pt x="8419031" y="590985"/>
                </a:cubicBezTo>
                <a:lnTo>
                  <a:pt x="8435725" y="584235"/>
                </a:lnTo>
                <a:lnTo>
                  <a:pt x="8452719" y="582947"/>
                </a:lnTo>
                <a:cubicBezTo>
                  <a:pt x="8470134" y="581321"/>
                  <a:pt x="8487663" y="578298"/>
                  <a:pt x="8505414" y="572486"/>
                </a:cubicBezTo>
                <a:cubicBezTo>
                  <a:pt x="8508377" y="589524"/>
                  <a:pt x="8503076" y="601793"/>
                  <a:pt x="8488079" y="609196"/>
                </a:cubicBezTo>
                <a:cubicBezTo>
                  <a:pt x="8476060" y="615398"/>
                  <a:pt x="8480025" y="619876"/>
                  <a:pt x="8489722" y="624742"/>
                </a:cubicBezTo>
                <a:cubicBezTo>
                  <a:pt x="8499306" y="631004"/>
                  <a:pt x="8509781" y="626100"/>
                  <a:pt x="8519810" y="626780"/>
                </a:cubicBezTo>
                <a:cubicBezTo>
                  <a:pt x="8532818" y="626258"/>
                  <a:pt x="8545936" y="624341"/>
                  <a:pt x="8558943" y="623818"/>
                </a:cubicBezTo>
                <a:cubicBezTo>
                  <a:pt x="8563242" y="624110"/>
                  <a:pt x="8569196" y="621707"/>
                  <a:pt x="8570294" y="625991"/>
                </a:cubicBezTo>
                <a:cubicBezTo>
                  <a:pt x="8572715" y="631767"/>
                  <a:pt x="8568081" y="635663"/>
                  <a:pt x="8564993" y="638259"/>
                </a:cubicBezTo>
                <a:cubicBezTo>
                  <a:pt x="8561906" y="640857"/>
                  <a:pt x="8557385" y="643357"/>
                  <a:pt x="8554296" y="645954"/>
                </a:cubicBezTo>
                <a:cubicBezTo>
                  <a:pt x="8526946" y="663745"/>
                  <a:pt x="8498052" y="682835"/>
                  <a:pt x="8472025" y="702118"/>
                </a:cubicBezTo>
                <a:cubicBezTo>
                  <a:pt x="8461216" y="711209"/>
                  <a:pt x="8453050" y="723284"/>
                  <a:pt x="8461855" y="739314"/>
                </a:cubicBezTo>
                <a:cubicBezTo>
                  <a:pt x="8465708" y="745188"/>
                  <a:pt x="8463719" y="752070"/>
                  <a:pt x="8460408" y="757457"/>
                </a:cubicBezTo>
                <a:cubicBezTo>
                  <a:pt x="8458865" y="758756"/>
                  <a:pt x="8457209" y="761450"/>
                  <a:pt x="8455664" y="762749"/>
                </a:cubicBezTo>
                <a:cubicBezTo>
                  <a:pt x="8454885" y="772517"/>
                  <a:pt x="8452451" y="784981"/>
                  <a:pt x="8460603" y="791147"/>
                </a:cubicBezTo>
                <a:cubicBezTo>
                  <a:pt x="8468755" y="797311"/>
                  <a:pt x="8477908" y="790915"/>
                  <a:pt x="8484195" y="784325"/>
                </a:cubicBezTo>
                <a:cubicBezTo>
                  <a:pt x="8508901" y="763548"/>
                  <a:pt x="8536141" y="747153"/>
                  <a:pt x="8568665" y="736728"/>
                </a:cubicBezTo>
                <a:cubicBezTo>
                  <a:pt x="8577596" y="733124"/>
                  <a:pt x="8581672" y="736206"/>
                  <a:pt x="8586957" y="742177"/>
                </a:cubicBezTo>
                <a:cubicBezTo>
                  <a:pt x="8593565" y="749641"/>
                  <a:pt x="8586068" y="753342"/>
                  <a:pt x="8581435" y="757237"/>
                </a:cubicBezTo>
                <a:cubicBezTo>
                  <a:pt x="8570626" y="766328"/>
                  <a:pt x="8559818" y="775417"/>
                  <a:pt x="8550441" y="784603"/>
                </a:cubicBezTo>
                <a:cubicBezTo>
                  <a:pt x="8545696" y="789894"/>
                  <a:pt x="8542275" y="796678"/>
                  <a:pt x="8549104" y="801351"/>
                </a:cubicBezTo>
                <a:cubicBezTo>
                  <a:pt x="8555935" y="806023"/>
                  <a:pt x="8556714" y="796254"/>
                  <a:pt x="8561346" y="792358"/>
                </a:cubicBezTo>
                <a:cubicBezTo>
                  <a:pt x="8563002" y="789664"/>
                  <a:pt x="8566090" y="787067"/>
                  <a:pt x="8567746" y="784373"/>
                </a:cubicBezTo>
                <a:cubicBezTo>
                  <a:pt x="8587932" y="766096"/>
                  <a:pt x="8589364" y="766194"/>
                  <a:pt x="8595847" y="793292"/>
                </a:cubicBezTo>
                <a:cubicBezTo>
                  <a:pt x="8598155" y="800465"/>
                  <a:pt x="8601133" y="799263"/>
                  <a:pt x="8606864" y="799651"/>
                </a:cubicBezTo>
                <a:cubicBezTo>
                  <a:pt x="8634422" y="797309"/>
                  <a:pt x="8659337" y="791980"/>
                  <a:pt x="8678534" y="768025"/>
                </a:cubicBezTo>
                <a:cubicBezTo>
                  <a:pt x="8697510" y="746860"/>
                  <a:pt x="8720338" y="731569"/>
                  <a:pt x="8745809" y="719263"/>
                </a:cubicBezTo>
                <a:cubicBezTo>
                  <a:pt x="8772825" y="705658"/>
                  <a:pt x="8793456" y="681800"/>
                  <a:pt x="8824436" y="672673"/>
                </a:cubicBezTo>
                <a:cubicBezTo>
                  <a:pt x="8828846" y="671569"/>
                  <a:pt x="8832046" y="667576"/>
                  <a:pt x="8833701" y="664881"/>
                </a:cubicBezTo>
                <a:cubicBezTo>
                  <a:pt x="8863931" y="629045"/>
                  <a:pt x="8901978" y="603559"/>
                  <a:pt x="8941347" y="579567"/>
                </a:cubicBezTo>
                <a:cubicBezTo>
                  <a:pt x="8948957" y="574471"/>
                  <a:pt x="8958110" y="568075"/>
                  <a:pt x="8966039" y="577031"/>
                </a:cubicBezTo>
                <a:cubicBezTo>
                  <a:pt x="8975402" y="586083"/>
                  <a:pt x="8967569" y="593972"/>
                  <a:pt x="8959737" y="601859"/>
                </a:cubicBezTo>
                <a:cubicBezTo>
                  <a:pt x="8950361" y="611046"/>
                  <a:pt x="8941976" y="621353"/>
                  <a:pt x="8932075" y="630329"/>
                </a:cubicBezTo>
                <a:lnTo>
                  <a:pt x="8928945" y="632665"/>
                </a:lnTo>
                <a:lnTo>
                  <a:pt x="8926532" y="633143"/>
                </a:lnTo>
                <a:lnTo>
                  <a:pt x="8909694" y="644966"/>
                </a:lnTo>
                <a:lnTo>
                  <a:pt x="8895327" y="650816"/>
                </a:lnTo>
                <a:cubicBezTo>
                  <a:pt x="8887996" y="652424"/>
                  <a:pt x="8883721" y="656344"/>
                  <a:pt x="8882975" y="661205"/>
                </a:cubicBezTo>
                <a:lnTo>
                  <a:pt x="8883439" y="663505"/>
                </a:lnTo>
                <a:lnTo>
                  <a:pt x="8851483" y="684321"/>
                </a:lnTo>
                <a:cubicBezTo>
                  <a:pt x="8830383" y="700573"/>
                  <a:pt x="8815851" y="713092"/>
                  <a:pt x="8791965" y="739444"/>
                </a:cubicBezTo>
                <a:cubicBezTo>
                  <a:pt x="8795750" y="745809"/>
                  <a:pt x="8803712" y="737025"/>
                  <a:pt x="8807496" y="743390"/>
                </a:cubicBezTo>
                <a:cubicBezTo>
                  <a:pt x="8765295" y="775896"/>
                  <a:pt x="8732446" y="794567"/>
                  <a:pt x="8696815" y="823339"/>
                </a:cubicBezTo>
                <a:cubicBezTo>
                  <a:pt x="8657398" y="845745"/>
                  <a:pt x="8621765" y="874516"/>
                  <a:pt x="8576778" y="917121"/>
                </a:cubicBezTo>
                <a:cubicBezTo>
                  <a:pt x="8604449" y="897134"/>
                  <a:pt x="8593702" y="916017"/>
                  <a:pt x="8589525" y="931167"/>
                </a:cubicBezTo>
                <a:cubicBezTo>
                  <a:pt x="8588132" y="936216"/>
                  <a:pt x="8581563" y="939950"/>
                  <a:pt x="8580170" y="945000"/>
                </a:cubicBezTo>
                <a:cubicBezTo>
                  <a:pt x="8580170" y="945000"/>
                  <a:pt x="8585348" y="946316"/>
                  <a:pt x="8591917" y="942582"/>
                </a:cubicBezTo>
                <a:cubicBezTo>
                  <a:pt x="8591917" y="942582"/>
                  <a:pt x="8591917" y="942582"/>
                  <a:pt x="8598486" y="938847"/>
                </a:cubicBezTo>
                <a:cubicBezTo>
                  <a:pt x="8585348" y="946316"/>
                  <a:pt x="8600879" y="950261"/>
                  <a:pt x="8616802" y="932693"/>
                </a:cubicBezTo>
                <a:cubicBezTo>
                  <a:pt x="8616802" y="932693"/>
                  <a:pt x="8616802" y="932693"/>
                  <a:pt x="8613018" y="926328"/>
                </a:cubicBezTo>
                <a:cubicBezTo>
                  <a:pt x="8614410" y="921279"/>
                  <a:pt x="8620980" y="917544"/>
                  <a:pt x="8620980" y="917544"/>
                </a:cubicBezTo>
                <a:cubicBezTo>
                  <a:pt x="8617195" y="911179"/>
                  <a:pt x="8615802" y="916229"/>
                  <a:pt x="8609233" y="919964"/>
                </a:cubicBezTo>
                <a:cubicBezTo>
                  <a:pt x="8609233" y="919964"/>
                  <a:pt x="8609233" y="919964"/>
                  <a:pt x="8602663" y="923698"/>
                </a:cubicBezTo>
                <a:cubicBezTo>
                  <a:pt x="8619980" y="901080"/>
                  <a:pt x="8662182" y="868574"/>
                  <a:pt x="8672537" y="871204"/>
                </a:cubicBezTo>
                <a:cubicBezTo>
                  <a:pt x="8714738" y="838699"/>
                  <a:pt x="8747978" y="798513"/>
                  <a:pt x="8778041" y="789941"/>
                </a:cubicBezTo>
                <a:cubicBezTo>
                  <a:pt x="8805712" y="769953"/>
                  <a:pt x="8788788" y="771057"/>
                  <a:pt x="8804711" y="753489"/>
                </a:cubicBezTo>
                <a:cubicBezTo>
                  <a:pt x="8832382" y="733502"/>
                  <a:pt x="8834775" y="744917"/>
                  <a:pt x="8854483" y="733714"/>
                </a:cubicBezTo>
                <a:cubicBezTo>
                  <a:pt x="8860802" y="725863"/>
                  <a:pt x="8867184" y="719042"/>
                  <a:pt x="8873511" y="713051"/>
                </a:cubicBezTo>
                <a:lnTo>
                  <a:pt x="8880509" y="707178"/>
                </a:lnTo>
                <a:lnTo>
                  <a:pt x="8832858" y="756730"/>
                </a:lnTo>
                <a:cubicBezTo>
                  <a:pt x="8812891" y="776776"/>
                  <a:pt x="8792264" y="796074"/>
                  <a:pt x="8769985" y="813508"/>
                </a:cubicBezTo>
                <a:cubicBezTo>
                  <a:pt x="8748479" y="830292"/>
                  <a:pt x="8729836" y="847271"/>
                  <a:pt x="8728932" y="876675"/>
                </a:cubicBezTo>
                <a:cubicBezTo>
                  <a:pt x="8728487" y="882257"/>
                  <a:pt x="8725176" y="887645"/>
                  <a:pt x="8719111" y="891444"/>
                </a:cubicBezTo>
                <a:cubicBezTo>
                  <a:pt x="8694961" y="905242"/>
                  <a:pt x="8681606" y="928191"/>
                  <a:pt x="8665497" y="949550"/>
                </a:cubicBezTo>
                <a:cubicBezTo>
                  <a:pt x="8654242" y="964222"/>
                  <a:pt x="8643099" y="977499"/>
                  <a:pt x="8631956" y="990775"/>
                </a:cubicBezTo>
                <a:cubicBezTo>
                  <a:pt x="8627101" y="997462"/>
                  <a:pt x="8622135" y="1005544"/>
                  <a:pt x="8624332" y="1014112"/>
                </a:cubicBezTo>
                <a:cubicBezTo>
                  <a:pt x="8627962" y="1022776"/>
                  <a:pt x="8631593" y="1031442"/>
                  <a:pt x="8645268" y="1022546"/>
                </a:cubicBezTo>
                <a:cubicBezTo>
                  <a:pt x="8665231" y="1007060"/>
                  <a:pt x="8690035" y="1003129"/>
                  <a:pt x="8716938" y="990919"/>
                </a:cubicBezTo>
                <a:cubicBezTo>
                  <a:pt x="8704795" y="1016755"/>
                  <a:pt x="8697170" y="1040094"/>
                  <a:pt x="8675886" y="1054086"/>
                </a:cubicBezTo>
                <a:cubicBezTo>
                  <a:pt x="8671366" y="1056586"/>
                  <a:pt x="8668165" y="1060579"/>
                  <a:pt x="8669153" y="1066258"/>
                </a:cubicBezTo>
                <a:cubicBezTo>
                  <a:pt x="8671575" y="1072035"/>
                  <a:pt x="8676095" y="1069534"/>
                  <a:pt x="8680505" y="1068430"/>
                </a:cubicBezTo>
                <a:cubicBezTo>
                  <a:pt x="8687780" y="1067520"/>
                  <a:pt x="8691746" y="1071998"/>
                  <a:pt x="8692732" y="1077678"/>
                </a:cubicBezTo>
                <a:cubicBezTo>
                  <a:pt x="8694930" y="1086245"/>
                  <a:pt x="8687543" y="1088551"/>
                  <a:pt x="8681811" y="1088163"/>
                </a:cubicBezTo>
                <a:cubicBezTo>
                  <a:pt x="8670350" y="1087386"/>
                  <a:pt x="8666927" y="1094171"/>
                  <a:pt x="8666260" y="1102543"/>
                </a:cubicBezTo>
                <a:cubicBezTo>
                  <a:pt x="8663935" y="1113611"/>
                  <a:pt x="8667344" y="1125067"/>
                  <a:pt x="8677262" y="1127143"/>
                </a:cubicBezTo>
                <a:cubicBezTo>
                  <a:pt x="8687293" y="1127822"/>
                  <a:pt x="8686749" y="1116560"/>
                  <a:pt x="8688851" y="1108284"/>
                </a:cubicBezTo>
                <a:cubicBezTo>
                  <a:pt x="8689074" y="1105493"/>
                  <a:pt x="8690618" y="1104194"/>
                  <a:pt x="8690952" y="1100007"/>
                </a:cubicBezTo>
                <a:cubicBezTo>
                  <a:pt x="8699327" y="1103380"/>
                  <a:pt x="8694471" y="1110067"/>
                  <a:pt x="8697002" y="1114448"/>
                </a:cubicBezTo>
                <a:cubicBezTo>
                  <a:pt x="8700745" y="1121717"/>
                  <a:pt x="8704487" y="1128987"/>
                  <a:pt x="8712541" y="1118308"/>
                </a:cubicBezTo>
                <a:cubicBezTo>
                  <a:pt x="8715741" y="1114314"/>
                  <a:pt x="8715852" y="1112919"/>
                  <a:pt x="8721472" y="1114703"/>
                </a:cubicBezTo>
                <a:cubicBezTo>
                  <a:pt x="8742743" y="1118950"/>
                  <a:pt x="8763137" y="1116122"/>
                  <a:pt x="8782208" y="1111802"/>
                </a:cubicBezTo>
                <a:cubicBezTo>
                  <a:pt x="8802825" y="1106182"/>
                  <a:pt x="8823441" y="1100563"/>
                  <a:pt x="8844933" y="1102019"/>
                </a:cubicBezTo>
                <a:lnTo>
                  <a:pt x="8850173" y="1100869"/>
                </a:lnTo>
                <a:lnTo>
                  <a:pt x="8840982" y="1111627"/>
                </a:lnTo>
                <a:cubicBezTo>
                  <a:pt x="8841230" y="1115726"/>
                  <a:pt x="8845688" y="1119554"/>
                  <a:pt x="8853779" y="1124581"/>
                </a:cubicBezTo>
                <a:cubicBezTo>
                  <a:pt x="8864362" y="1130003"/>
                  <a:pt x="8875369" y="1132994"/>
                  <a:pt x="8885108" y="1143278"/>
                </a:cubicBezTo>
                <a:cubicBezTo>
                  <a:pt x="8840854" y="1140018"/>
                  <a:pt x="8809215" y="1159985"/>
                  <a:pt x="8773436" y="1174302"/>
                </a:cubicBezTo>
                <a:cubicBezTo>
                  <a:pt x="8747013" y="1186353"/>
                  <a:pt x="8719363" y="1190717"/>
                  <a:pt x="8691753" y="1180101"/>
                </a:cubicBezTo>
                <a:cubicBezTo>
                  <a:pt x="8690295" y="1181120"/>
                  <a:pt x="8688838" y="1182138"/>
                  <a:pt x="8688838" y="1182138"/>
                </a:cubicBezTo>
                <a:cubicBezTo>
                  <a:pt x="8690830" y="1214925"/>
                  <a:pt x="8685001" y="1218996"/>
                  <a:pt x="8652596" y="1213866"/>
                </a:cubicBezTo>
                <a:cubicBezTo>
                  <a:pt x="8642626" y="1212286"/>
                  <a:pt x="8632656" y="1210707"/>
                  <a:pt x="8622686" y="1209129"/>
                </a:cubicBezTo>
                <a:cubicBezTo>
                  <a:pt x="8616242" y="1209358"/>
                  <a:pt x="8611871" y="1212412"/>
                  <a:pt x="8617047" y="1219477"/>
                </a:cubicBezTo>
                <a:cubicBezTo>
                  <a:pt x="8628014" y="1237449"/>
                  <a:pt x="8643160" y="1246090"/>
                  <a:pt x="8664559" y="1248230"/>
                </a:cubicBezTo>
                <a:cubicBezTo>
                  <a:pt x="8680972" y="1249579"/>
                  <a:pt x="8697808" y="1248500"/>
                  <a:pt x="8713798" y="1252279"/>
                </a:cubicBezTo>
                <a:cubicBezTo>
                  <a:pt x="8706472" y="1272350"/>
                  <a:pt x="8692935" y="1283944"/>
                  <a:pt x="8672150" y="1285649"/>
                </a:cubicBezTo>
                <a:cubicBezTo>
                  <a:pt x="8680432" y="1296951"/>
                  <a:pt x="8692895" y="1298924"/>
                  <a:pt x="8704936" y="1303328"/>
                </a:cubicBezTo>
                <a:cubicBezTo>
                  <a:pt x="8715942" y="1306319"/>
                  <a:pt x="8725490" y="1310330"/>
                  <a:pt x="8731702" y="1318806"/>
                </a:cubicBezTo>
                <a:cubicBezTo>
                  <a:pt x="8734289" y="1322337"/>
                  <a:pt x="8735373" y="1325319"/>
                  <a:pt x="8734640" y="1327701"/>
                </a:cubicBezTo>
                <a:cubicBezTo>
                  <a:pt x="8733906" y="1330083"/>
                  <a:pt x="8731355" y="1331864"/>
                  <a:pt x="8726677" y="1332996"/>
                </a:cubicBezTo>
                <a:cubicBezTo>
                  <a:pt x="8705471" y="1337132"/>
                  <a:pt x="8686987" y="1332956"/>
                  <a:pt x="8667890" y="1324938"/>
                </a:cubicBezTo>
                <a:cubicBezTo>
                  <a:pt x="8648793" y="1316919"/>
                  <a:pt x="8631153" y="1307880"/>
                  <a:pt x="8610599" y="1300881"/>
                </a:cubicBezTo>
                <a:cubicBezTo>
                  <a:pt x="8617232" y="1306925"/>
                  <a:pt x="8623444" y="1315402"/>
                  <a:pt x="8631114" y="1322861"/>
                </a:cubicBezTo>
                <a:cubicBezTo>
                  <a:pt x="8636712" y="1327493"/>
                  <a:pt x="8640432" y="1335577"/>
                  <a:pt x="8634180" y="1342079"/>
                </a:cubicBezTo>
                <a:cubicBezTo>
                  <a:pt x="8626472" y="1349601"/>
                  <a:pt x="8616693" y="1354297"/>
                  <a:pt x="8607988" y="1345425"/>
                </a:cubicBezTo>
                <a:cubicBezTo>
                  <a:pt x="8598249" y="1335142"/>
                  <a:pt x="8584137" y="1327912"/>
                  <a:pt x="8579190" y="1312142"/>
                </a:cubicBezTo>
                <a:cubicBezTo>
                  <a:pt x="8578156" y="1310730"/>
                  <a:pt x="8576507" y="1305473"/>
                  <a:pt x="8573171" y="1309939"/>
                </a:cubicBezTo>
                <a:lnTo>
                  <a:pt x="8565062" y="1313196"/>
                </a:lnTo>
                <a:lnTo>
                  <a:pt x="8560471" y="1316315"/>
                </a:lnTo>
                <a:cubicBezTo>
                  <a:pt x="8532581" y="1336156"/>
                  <a:pt x="8504994" y="1356720"/>
                  <a:pt x="8475483" y="1374345"/>
                </a:cubicBezTo>
                <a:cubicBezTo>
                  <a:pt x="8463346" y="1381934"/>
                  <a:pt x="8444385" y="1384847"/>
                  <a:pt x="8444133" y="1405876"/>
                </a:cubicBezTo>
                <a:cubicBezTo>
                  <a:pt x="8445452" y="1407370"/>
                  <a:pt x="8441042" y="1408472"/>
                  <a:pt x="8439497" y="1409769"/>
                </a:cubicBezTo>
                <a:cubicBezTo>
                  <a:pt x="8422389" y="1425437"/>
                  <a:pt x="8405393" y="1439709"/>
                  <a:pt x="8384548" y="1448105"/>
                </a:cubicBezTo>
                <a:cubicBezTo>
                  <a:pt x="8374069" y="1453002"/>
                  <a:pt x="8366343" y="1459488"/>
                  <a:pt x="8358506" y="1467372"/>
                </a:cubicBezTo>
                <a:cubicBezTo>
                  <a:pt x="8353646" y="1474055"/>
                  <a:pt x="8352971" y="1482428"/>
                  <a:pt x="8356822" y="1488304"/>
                </a:cubicBezTo>
                <a:cubicBezTo>
                  <a:pt x="8362102" y="1494279"/>
                  <a:pt x="8366850" y="1488991"/>
                  <a:pt x="8372693" y="1487988"/>
                </a:cubicBezTo>
                <a:cubicBezTo>
                  <a:pt x="8396180" y="1482579"/>
                  <a:pt x="8417250" y="1471392"/>
                  <a:pt x="8436999" y="1458711"/>
                </a:cubicBezTo>
                <a:cubicBezTo>
                  <a:pt x="8455203" y="1447327"/>
                  <a:pt x="8468183" y="1465054"/>
                  <a:pt x="8483831" y="1467528"/>
                </a:cubicBezTo>
                <a:cubicBezTo>
                  <a:pt x="8490994" y="1468019"/>
                  <a:pt x="8479955" y="1479891"/>
                  <a:pt x="8480825" y="1486969"/>
                </a:cubicBezTo>
                <a:cubicBezTo>
                  <a:pt x="8483691" y="1487164"/>
                  <a:pt x="8487876" y="1488854"/>
                  <a:pt x="8490742" y="1489051"/>
                </a:cubicBezTo>
                <a:cubicBezTo>
                  <a:pt x="8506279" y="1492919"/>
                  <a:pt x="8524819" y="1477350"/>
                  <a:pt x="8537912" y="1493680"/>
                </a:cubicBezTo>
                <a:cubicBezTo>
                  <a:pt x="8540552" y="1496668"/>
                  <a:pt x="8543867" y="1491282"/>
                  <a:pt x="8545412" y="1489984"/>
                </a:cubicBezTo>
                <a:cubicBezTo>
                  <a:pt x="8548614" y="1485995"/>
                  <a:pt x="8550497" y="1480511"/>
                  <a:pt x="8557549" y="1482397"/>
                </a:cubicBezTo>
                <a:cubicBezTo>
                  <a:pt x="8554768" y="1499044"/>
                  <a:pt x="8554768" y="1499044"/>
                  <a:pt x="8572074" y="1498825"/>
                </a:cubicBezTo>
                <a:cubicBezTo>
                  <a:pt x="8580782" y="1498018"/>
                  <a:pt x="8598172" y="1514643"/>
                  <a:pt x="8597273" y="1525807"/>
                </a:cubicBezTo>
                <a:cubicBezTo>
                  <a:pt x="8595701" y="1545346"/>
                  <a:pt x="8591376" y="1563291"/>
                  <a:pt x="8568985" y="1572984"/>
                </a:cubicBezTo>
                <a:cubicBezTo>
                  <a:pt x="8543505" y="1585274"/>
                  <a:pt x="8526173" y="1603732"/>
                  <a:pt x="8521060" y="1631446"/>
                </a:cubicBezTo>
                <a:cubicBezTo>
                  <a:pt x="8518504" y="1645304"/>
                  <a:pt x="8509121" y="1654484"/>
                  <a:pt x="8495777" y="1659184"/>
                </a:cubicBezTo>
                <a:cubicBezTo>
                  <a:pt x="8485299" y="1664080"/>
                  <a:pt x="8473499" y="1667481"/>
                  <a:pt x="8465437" y="1678156"/>
                </a:cubicBezTo>
                <a:cubicBezTo>
                  <a:pt x="8451082" y="1695416"/>
                  <a:pt x="8429901" y="1707998"/>
                  <a:pt x="8411472" y="1722172"/>
                </a:cubicBezTo>
                <a:cubicBezTo>
                  <a:pt x="8405403" y="1725966"/>
                  <a:pt x="8399337" y="1729761"/>
                  <a:pt x="8390850" y="1727778"/>
                </a:cubicBezTo>
                <a:cubicBezTo>
                  <a:pt x="8378181" y="1724104"/>
                  <a:pt x="8367478" y="1731790"/>
                  <a:pt x="8355791" y="1733798"/>
                </a:cubicBezTo>
                <a:cubicBezTo>
                  <a:pt x="8324917" y="1741507"/>
                  <a:pt x="8330706" y="1776983"/>
                  <a:pt x="8308091" y="1789468"/>
                </a:cubicBezTo>
                <a:cubicBezTo>
                  <a:pt x="8306658" y="1789370"/>
                  <a:pt x="8306545" y="1790765"/>
                  <a:pt x="8306545" y="1790765"/>
                </a:cubicBezTo>
                <a:cubicBezTo>
                  <a:pt x="8314890" y="1812385"/>
                  <a:pt x="8290336" y="1795269"/>
                  <a:pt x="8289437" y="1806434"/>
                </a:cubicBezTo>
                <a:cubicBezTo>
                  <a:pt x="8273367" y="1791301"/>
                  <a:pt x="8273453" y="1808145"/>
                  <a:pt x="8271458" y="1815026"/>
                </a:cubicBezTo>
                <a:cubicBezTo>
                  <a:pt x="8269463" y="1821905"/>
                  <a:pt x="8264828" y="1825797"/>
                  <a:pt x="8260081" y="1831085"/>
                </a:cubicBezTo>
                <a:cubicBezTo>
                  <a:pt x="8249378" y="1838772"/>
                  <a:pt x="8235809" y="1846264"/>
                  <a:pt x="8232157" y="1855836"/>
                </a:cubicBezTo>
                <a:cubicBezTo>
                  <a:pt x="8226848" y="1868101"/>
                  <a:pt x="8219348" y="1871797"/>
                  <a:pt x="8210639" y="1872606"/>
                </a:cubicBezTo>
                <a:lnTo>
                  <a:pt x="8201229" y="1874640"/>
                </a:lnTo>
                <a:lnTo>
                  <a:pt x="8192021" y="1883059"/>
                </a:lnTo>
                <a:lnTo>
                  <a:pt x="8176785" y="1895400"/>
                </a:lnTo>
                <a:lnTo>
                  <a:pt x="8178848" y="1940038"/>
                </a:lnTo>
                <a:cubicBezTo>
                  <a:pt x="8173940" y="1957425"/>
                  <a:pt x="8163905" y="1974261"/>
                  <a:pt x="8150623" y="1991528"/>
                </a:cubicBezTo>
                <a:cubicBezTo>
                  <a:pt x="8117002" y="2031537"/>
                  <a:pt x="8103968" y="2086215"/>
                  <a:pt x="8082218" y="2133728"/>
                </a:cubicBezTo>
                <a:cubicBezTo>
                  <a:pt x="8068270" y="2169618"/>
                  <a:pt x="8049136" y="2195602"/>
                  <a:pt x="8011821" y="2213405"/>
                </a:cubicBezTo>
                <a:cubicBezTo>
                  <a:pt x="7964293" y="2236343"/>
                  <a:pt x="7941796" y="2290007"/>
                  <a:pt x="7896676" y="2319434"/>
                </a:cubicBezTo>
                <a:cubicBezTo>
                  <a:pt x="7892774" y="2325245"/>
                  <a:pt x="7888499" y="2334134"/>
                  <a:pt x="7882190" y="2333456"/>
                </a:cubicBezTo>
                <a:cubicBezTo>
                  <a:pt x="7834497" y="2331452"/>
                  <a:pt x="7829267" y="2374506"/>
                  <a:pt x="7810132" y="2400493"/>
                </a:cubicBezTo>
                <a:cubicBezTo>
                  <a:pt x="7787469" y="2429215"/>
                  <a:pt x="7756462" y="2447695"/>
                  <a:pt x="7725455" y="2466174"/>
                </a:cubicBezTo>
                <a:cubicBezTo>
                  <a:pt x="7718773" y="2468571"/>
                  <a:pt x="7718025" y="2474724"/>
                  <a:pt x="7720432" y="2481213"/>
                </a:cubicBezTo>
                <a:cubicBezTo>
                  <a:pt x="7717818" y="2502740"/>
                  <a:pt x="7695361" y="2503445"/>
                  <a:pt x="7693328" y="2493881"/>
                </a:cubicBezTo>
                <a:cubicBezTo>
                  <a:pt x="7680916" y="2464509"/>
                  <a:pt x="7666057" y="2481606"/>
                  <a:pt x="7652317" y="2489478"/>
                </a:cubicBezTo>
                <a:cubicBezTo>
                  <a:pt x="7627992" y="2505559"/>
                  <a:pt x="7611639" y="2534959"/>
                  <a:pt x="7578971" y="2540799"/>
                </a:cubicBezTo>
                <a:cubicBezTo>
                  <a:pt x="7569134" y="2542859"/>
                  <a:pt x="7564486" y="2554821"/>
                  <a:pt x="7566520" y="2564386"/>
                </a:cubicBezTo>
                <a:cubicBezTo>
                  <a:pt x="7572995" y="2590005"/>
                  <a:pt x="7556101" y="2597537"/>
                  <a:pt x="7532897" y="2604393"/>
                </a:cubicBezTo>
                <a:cubicBezTo>
                  <a:pt x="7519158" y="2612265"/>
                  <a:pt x="7486325" y="2593163"/>
                  <a:pt x="7487778" y="2633821"/>
                </a:cubicBezTo>
                <a:cubicBezTo>
                  <a:pt x="7489066" y="2649536"/>
                  <a:pt x="7455278" y="2664602"/>
                  <a:pt x="7481055" y="2689178"/>
                </a:cubicBezTo>
                <a:cubicBezTo>
                  <a:pt x="7489771" y="2696344"/>
                  <a:pt x="7475658" y="2707291"/>
                  <a:pt x="7468602" y="2712764"/>
                </a:cubicBezTo>
                <a:cubicBezTo>
                  <a:pt x="7447806" y="2726110"/>
                  <a:pt x="7421822" y="2729551"/>
                  <a:pt x="7411777" y="2759628"/>
                </a:cubicBezTo>
                <a:cubicBezTo>
                  <a:pt x="7410615" y="2762619"/>
                  <a:pt x="7409002" y="2764392"/>
                  <a:pt x="7407099" y="2765259"/>
                </a:cubicBezTo>
                <a:cubicBezTo>
                  <a:pt x="7401390" y="2767859"/>
                  <a:pt x="7393079" y="2762294"/>
                  <a:pt x="7386541" y="2756918"/>
                </a:cubicBezTo>
                <a:lnTo>
                  <a:pt x="7345962" y="2722841"/>
                </a:lnTo>
                <a:lnTo>
                  <a:pt x="7371331" y="2756597"/>
                </a:lnTo>
                <a:lnTo>
                  <a:pt x="7359465" y="2755196"/>
                </a:lnTo>
                <a:cubicBezTo>
                  <a:pt x="7349027" y="2754894"/>
                  <a:pt x="7349426" y="2759861"/>
                  <a:pt x="7351018" y="2779724"/>
                </a:cubicBezTo>
                <a:cubicBezTo>
                  <a:pt x="7352410" y="2794884"/>
                  <a:pt x="7341089" y="2813092"/>
                  <a:pt x="7329185" y="2819293"/>
                </a:cubicBezTo>
                <a:cubicBezTo>
                  <a:pt x="7325216" y="2821362"/>
                  <a:pt x="7321184" y="2822096"/>
                  <a:pt x="7317537" y="2820938"/>
                </a:cubicBezTo>
                <a:cubicBezTo>
                  <a:pt x="7292294" y="2811008"/>
                  <a:pt x="7275346" y="2820991"/>
                  <a:pt x="7256563" y="2834443"/>
                </a:cubicBezTo>
                <a:cubicBezTo>
                  <a:pt x="7247501" y="2843088"/>
                  <a:pt x="7238046" y="2854168"/>
                  <a:pt x="7222669" y="2854408"/>
                </a:cubicBezTo>
                <a:cubicBezTo>
                  <a:pt x="7204795" y="2854283"/>
                  <a:pt x="7202172" y="2862624"/>
                  <a:pt x="7204813" y="2877968"/>
                </a:cubicBezTo>
                <a:cubicBezTo>
                  <a:pt x="7206134" y="2885640"/>
                  <a:pt x="7207454" y="2893311"/>
                  <a:pt x="7197072" y="2894285"/>
                </a:cubicBezTo>
                <a:cubicBezTo>
                  <a:pt x="7188134" y="2894221"/>
                  <a:pt x="7180642" y="2893124"/>
                  <a:pt x="7178661" y="2881617"/>
                </a:cubicBezTo>
                <a:cubicBezTo>
                  <a:pt x="7177341" y="2873945"/>
                  <a:pt x="7177465" y="2865239"/>
                  <a:pt x="7175092" y="2856166"/>
                </a:cubicBezTo>
                <a:cubicBezTo>
                  <a:pt x="7168366" y="2826512"/>
                  <a:pt x="7141285" y="2820054"/>
                  <a:pt x="7117774" y="2839046"/>
                </a:cubicBezTo>
                <a:cubicBezTo>
                  <a:pt x="7111995" y="2843186"/>
                  <a:pt x="7108320" y="2850126"/>
                  <a:pt x="7103593" y="2855665"/>
                </a:cubicBezTo>
                <a:cubicBezTo>
                  <a:pt x="7098865" y="2861204"/>
                  <a:pt x="7094139" y="2866744"/>
                  <a:pt x="7086646" y="2865648"/>
                </a:cubicBezTo>
                <a:cubicBezTo>
                  <a:pt x="7048792" y="2862596"/>
                  <a:pt x="7028046" y="2888225"/>
                  <a:pt x="7006640" y="2910019"/>
                </a:cubicBezTo>
                <a:cubicBezTo>
                  <a:pt x="7004802" y="2913489"/>
                  <a:pt x="7001912" y="2915559"/>
                  <a:pt x="7006516" y="2918726"/>
                </a:cubicBezTo>
                <a:cubicBezTo>
                  <a:pt x="7011117" y="2921893"/>
                  <a:pt x="7015328" y="2927495"/>
                  <a:pt x="7022820" y="2928594"/>
                </a:cubicBezTo>
                <a:cubicBezTo>
                  <a:pt x="7027815" y="2929323"/>
                  <a:pt x="7026103" y="2924087"/>
                  <a:pt x="7026495" y="2921651"/>
                </a:cubicBezTo>
                <a:cubicBezTo>
                  <a:pt x="7032131" y="2902535"/>
                  <a:pt x="7042639" y="2892856"/>
                  <a:pt x="7060513" y="2892981"/>
                </a:cubicBezTo>
                <a:cubicBezTo>
                  <a:pt x="7079833" y="2892072"/>
                  <a:pt x="7097191" y="2903338"/>
                  <a:pt x="7102329" y="2919048"/>
                </a:cubicBezTo>
                <a:cubicBezTo>
                  <a:pt x="7106147" y="2927085"/>
                  <a:pt x="7102865" y="2931590"/>
                  <a:pt x="7092875" y="2930127"/>
                </a:cubicBezTo>
                <a:cubicBezTo>
                  <a:pt x="7076445" y="2928967"/>
                  <a:pt x="7072770" y="2935907"/>
                  <a:pt x="7070024" y="2952956"/>
                </a:cubicBezTo>
                <a:cubicBezTo>
                  <a:pt x="7068598" y="2977675"/>
                  <a:pt x="7041412" y="3003608"/>
                  <a:pt x="7022484" y="3002082"/>
                </a:cubicBezTo>
                <a:cubicBezTo>
                  <a:pt x="7007500" y="2999887"/>
                  <a:pt x="7000275" y="3005061"/>
                  <a:pt x="6993710" y="3014072"/>
                </a:cubicBezTo>
                <a:cubicBezTo>
                  <a:pt x="6984256" y="3025151"/>
                  <a:pt x="6972698" y="3033429"/>
                  <a:pt x="6955999" y="3025998"/>
                </a:cubicBezTo>
                <a:cubicBezTo>
                  <a:pt x="6945349" y="3020699"/>
                  <a:pt x="6938784" y="3029709"/>
                  <a:pt x="6933665" y="3037684"/>
                </a:cubicBezTo>
                <a:cubicBezTo>
                  <a:pt x="6928546" y="3045659"/>
                  <a:pt x="6924479" y="3055035"/>
                  <a:pt x="6915149" y="3057407"/>
                </a:cubicBezTo>
                <a:cubicBezTo>
                  <a:pt x="6903982" y="3063251"/>
                  <a:pt x="6900949" y="3050343"/>
                  <a:pt x="6886748" y="3043277"/>
                </a:cubicBezTo>
                <a:cubicBezTo>
                  <a:pt x="6901628" y="3077863"/>
                  <a:pt x="6867859" y="3089121"/>
                  <a:pt x="6858549" y="3115179"/>
                </a:cubicBezTo>
                <a:cubicBezTo>
                  <a:pt x="6857227" y="3107507"/>
                  <a:pt x="6856568" y="3103671"/>
                  <a:pt x="6855906" y="3099835"/>
                </a:cubicBezTo>
                <a:cubicBezTo>
                  <a:pt x="6848787" y="3072617"/>
                  <a:pt x="6836693" y="3068353"/>
                  <a:pt x="6813574" y="3084910"/>
                </a:cubicBezTo>
                <a:cubicBezTo>
                  <a:pt x="6798732" y="3097693"/>
                  <a:pt x="6784284" y="3108041"/>
                  <a:pt x="6767336" y="3118024"/>
                </a:cubicBezTo>
                <a:cubicBezTo>
                  <a:pt x="6739615" y="3131413"/>
                  <a:pt x="6710180" y="3139568"/>
                  <a:pt x="6679427" y="3140048"/>
                </a:cubicBezTo>
                <a:cubicBezTo>
                  <a:pt x="6656164" y="3141627"/>
                  <a:pt x="6651045" y="3149603"/>
                  <a:pt x="6656843" y="3169149"/>
                </a:cubicBezTo>
                <a:cubicBezTo>
                  <a:pt x="6666192" y="3190461"/>
                  <a:pt x="6660287" y="3203306"/>
                  <a:pt x="6638346" y="3212556"/>
                </a:cubicBezTo>
                <a:cubicBezTo>
                  <a:pt x="6625734" y="3219434"/>
                  <a:pt x="6612070" y="3224912"/>
                  <a:pt x="6600118" y="3235625"/>
                </a:cubicBezTo>
                <a:cubicBezTo>
                  <a:pt x="6592893" y="3240799"/>
                  <a:pt x="6583563" y="3243173"/>
                  <a:pt x="6573966" y="3239274"/>
                </a:cubicBezTo>
                <a:cubicBezTo>
                  <a:pt x="6572191" y="3238391"/>
                  <a:pt x="6570777" y="3237249"/>
                  <a:pt x="6569529" y="3237066"/>
                </a:cubicBezTo>
                <a:lnTo>
                  <a:pt x="6567138" y="3239524"/>
                </a:lnTo>
                <a:lnTo>
                  <a:pt x="6570687" y="3238235"/>
                </a:lnTo>
                <a:cubicBezTo>
                  <a:pt x="6559138" y="3265440"/>
                  <a:pt x="6419645" y="3403848"/>
                  <a:pt x="6389173" y="3430222"/>
                </a:cubicBezTo>
                <a:cubicBezTo>
                  <a:pt x="6365173" y="3433318"/>
                  <a:pt x="6257755" y="3552804"/>
                  <a:pt x="6232030" y="3583441"/>
                </a:cubicBezTo>
                <a:cubicBezTo>
                  <a:pt x="6190966" y="3637122"/>
                  <a:pt x="6084234" y="3713685"/>
                  <a:pt x="6032105" y="3794153"/>
                </a:cubicBezTo>
                <a:cubicBezTo>
                  <a:pt x="6010884" y="3829732"/>
                  <a:pt x="5989258" y="3881009"/>
                  <a:pt x="5920512" y="3923299"/>
                </a:cubicBezTo>
                <a:cubicBezTo>
                  <a:pt x="5890372" y="3940547"/>
                  <a:pt x="5788474" y="3967340"/>
                  <a:pt x="5767824" y="3994052"/>
                </a:cubicBezTo>
                <a:cubicBezTo>
                  <a:pt x="5762405" y="4008045"/>
                  <a:pt x="5765764" y="4030721"/>
                  <a:pt x="5760108" y="4044453"/>
                </a:cubicBezTo>
                <a:cubicBezTo>
                  <a:pt x="5734137" y="4075770"/>
                  <a:pt x="5725133" y="4065888"/>
                  <a:pt x="5704148" y="4101726"/>
                </a:cubicBezTo>
                <a:cubicBezTo>
                  <a:pt x="5686041" y="4091349"/>
                  <a:pt x="5652220" y="4094109"/>
                  <a:pt x="5627067" y="4115879"/>
                </a:cubicBezTo>
                <a:cubicBezTo>
                  <a:pt x="5631806" y="4121080"/>
                  <a:pt x="5626969" y="4125266"/>
                  <a:pt x="5625429" y="4134971"/>
                </a:cubicBezTo>
                <a:cubicBezTo>
                  <a:pt x="5598654" y="4105584"/>
                  <a:pt x="5601765" y="4128939"/>
                  <a:pt x="5574891" y="4108940"/>
                </a:cubicBezTo>
                <a:cubicBezTo>
                  <a:pt x="5565553" y="4108185"/>
                  <a:pt x="5571543" y="4085324"/>
                  <a:pt x="5571878" y="4076197"/>
                </a:cubicBezTo>
                <a:cubicBezTo>
                  <a:pt x="5567612" y="4071516"/>
                  <a:pt x="5558273" y="4070762"/>
                  <a:pt x="5549841" y="4052011"/>
                </a:cubicBezTo>
                <a:cubicBezTo>
                  <a:pt x="5535182" y="4055861"/>
                  <a:pt x="5525507" y="4064235"/>
                  <a:pt x="5515350" y="4073027"/>
                </a:cubicBezTo>
                <a:cubicBezTo>
                  <a:pt x="5508187" y="4070388"/>
                  <a:pt x="5504605" y="4069068"/>
                  <a:pt x="5501718" y="4067207"/>
                </a:cubicBezTo>
                <a:lnTo>
                  <a:pt x="5497036" y="4062712"/>
                </a:lnTo>
                <a:lnTo>
                  <a:pt x="5495903" y="4063744"/>
                </a:lnTo>
                <a:cubicBezTo>
                  <a:pt x="5495903" y="4063744"/>
                  <a:pt x="5477796" y="4053367"/>
                  <a:pt x="5457145" y="4080078"/>
                </a:cubicBezTo>
                <a:cubicBezTo>
                  <a:pt x="5379725" y="4172668"/>
                  <a:pt x="5263056" y="4282950"/>
                  <a:pt x="5171696" y="4379233"/>
                </a:cubicBezTo>
                <a:cubicBezTo>
                  <a:pt x="5161873" y="4378896"/>
                  <a:pt x="5157607" y="4374215"/>
                  <a:pt x="5152869" y="4369014"/>
                </a:cubicBezTo>
                <a:cubicBezTo>
                  <a:pt x="5146544" y="4401002"/>
                  <a:pt x="5131065" y="4414399"/>
                  <a:pt x="5092406" y="4421345"/>
                </a:cubicBezTo>
                <a:lnTo>
                  <a:pt x="5105912" y="4436168"/>
                </a:lnTo>
                <a:lnTo>
                  <a:pt x="5080525" y="4448406"/>
                </a:lnTo>
                <a:lnTo>
                  <a:pt x="5081531" y="4471795"/>
                </a:lnTo>
                <a:cubicBezTo>
                  <a:pt x="5076568" y="4489168"/>
                  <a:pt x="5066480" y="4505974"/>
                  <a:pt x="5053143" y="4523201"/>
                </a:cubicBezTo>
                <a:cubicBezTo>
                  <a:pt x="5019393" y="4563108"/>
                  <a:pt x="5006187" y="4617749"/>
                  <a:pt x="4984285" y="4665198"/>
                </a:cubicBezTo>
                <a:cubicBezTo>
                  <a:pt x="4970225" y="4701045"/>
                  <a:pt x="4951007" y="4726973"/>
                  <a:pt x="4913635" y="4744662"/>
                </a:cubicBezTo>
                <a:cubicBezTo>
                  <a:pt x="4866036" y="4767456"/>
                  <a:pt x="4843369" y="4821053"/>
                  <a:pt x="4798156" y="4850344"/>
                </a:cubicBezTo>
                <a:cubicBezTo>
                  <a:pt x="4794236" y="4856144"/>
                  <a:pt x="4789933" y="4865020"/>
                  <a:pt x="4783626" y="4864323"/>
                </a:cubicBezTo>
                <a:cubicBezTo>
                  <a:pt x="4735941" y="4862175"/>
                  <a:pt x="4730574" y="4905215"/>
                  <a:pt x="4711356" y="4931143"/>
                </a:cubicBezTo>
                <a:cubicBezTo>
                  <a:pt x="4688601" y="4959797"/>
                  <a:pt x="4657537" y="4978184"/>
                  <a:pt x="4626473" y="4996569"/>
                </a:cubicBezTo>
                <a:cubicBezTo>
                  <a:pt x="4619782" y="4998947"/>
                  <a:pt x="4619014" y="5005097"/>
                  <a:pt x="4621401" y="5011593"/>
                </a:cubicBezTo>
                <a:cubicBezTo>
                  <a:pt x="4618719" y="5033114"/>
                  <a:pt x="4596260" y="5033750"/>
                  <a:pt x="4594258" y="5024179"/>
                </a:cubicBezTo>
                <a:cubicBezTo>
                  <a:pt x="4581939" y="4994769"/>
                  <a:pt x="4567025" y="5011822"/>
                  <a:pt x="4553262" y="5019653"/>
                </a:cubicBezTo>
                <a:cubicBezTo>
                  <a:pt x="4528886" y="5035661"/>
                  <a:pt x="4512440" y="5065011"/>
                  <a:pt x="4479754" y="5070753"/>
                </a:cubicBezTo>
                <a:cubicBezTo>
                  <a:pt x="4469910" y="5072783"/>
                  <a:pt x="4465224" y="5084731"/>
                  <a:pt x="4467227" y="5094302"/>
                </a:cubicBezTo>
                <a:cubicBezTo>
                  <a:pt x="4473620" y="5119942"/>
                  <a:pt x="4456703" y="5127424"/>
                  <a:pt x="4433479" y="5134209"/>
                </a:cubicBezTo>
                <a:cubicBezTo>
                  <a:pt x="4419715" y="5142039"/>
                  <a:pt x="4386943" y="5122838"/>
                  <a:pt x="4388267" y="5163500"/>
                </a:cubicBezTo>
                <a:cubicBezTo>
                  <a:pt x="4389503" y="5179219"/>
                  <a:pt x="4355669" y="5194184"/>
                  <a:pt x="4381367" y="5218838"/>
                </a:cubicBezTo>
                <a:cubicBezTo>
                  <a:pt x="4385714" y="5222434"/>
                  <a:pt x="4384350" y="5226958"/>
                  <a:pt x="4381016" y="5231265"/>
                </a:cubicBezTo>
                <a:lnTo>
                  <a:pt x="4370694" y="5240693"/>
                </a:lnTo>
                <a:lnTo>
                  <a:pt x="4374647" y="5238175"/>
                </a:lnTo>
                <a:cubicBezTo>
                  <a:pt x="4387821" y="5230810"/>
                  <a:pt x="4399315" y="5225593"/>
                  <a:pt x="4408418" y="5223122"/>
                </a:cubicBezTo>
                <a:cubicBezTo>
                  <a:pt x="4417422" y="5233004"/>
                  <a:pt x="4561417" y="5099538"/>
                  <a:pt x="4575742" y="5104815"/>
                </a:cubicBezTo>
                <a:cubicBezTo>
                  <a:pt x="4564195" y="5132021"/>
                  <a:pt x="4424701" y="5270428"/>
                  <a:pt x="4394228" y="5296803"/>
                </a:cubicBezTo>
                <a:cubicBezTo>
                  <a:pt x="4370229" y="5299898"/>
                  <a:pt x="4262809" y="5419384"/>
                  <a:pt x="4237086" y="5450021"/>
                </a:cubicBezTo>
                <a:cubicBezTo>
                  <a:pt x="4196022" y="5503703"/>
                  <a:pt x="4089290" y="5580265"/>
                  <a:pt x="4037162" y="5660733"/>
                </a:cubicBezTo>
                <a:cubicBezTo>
                  <a:pt x="4015940" y="5696312"/>
                  <a:pt x="3994314" y="5747589"/>
                  <a:pt x="3925567" y="5789879"/>
                </a:cubicBezTo>
                <a:cubicBezTo>
                  <a:pt x="3895428" y="5807127"/>
                  <a:pt x="3793530" y="5833921"/>
                  <a:pt x="3772880" y="5860631"/>
                </a:cubicBezTo>
                <a:cubicBezTo>
                  <a:pt x="3767462" y="5874624"/>
                  <a:pt x="3770820" y="5897302"/>
                  <a:pt x="3765164" y="5911033"/>
                </a:cubicBezTo>
                <a:cubicBezTo>
                  <a:pt x="3739193" y="5942350"/>
                  <a:pt x="3730189" y="5932468"/>
                  <a:pt x="3709203" y="5968306"/>
                </a:cubicBezTo>
                <a:cubicBezTo>
                  <a:pt x="3691096" y="5957929"/>
                  <a:pt x="3657275" y="5960689"/>
                  <a:pt x="3632123" y="5982458"/>
                </a:cubicBezTo>
                <a:cubicBezTo>
                  <a:pt x="3636862" y="5987660"/>
                  <a:pt x="3632024" y="5991846"/>
                  <a:pt x="3630485" y="6001551"/>
                </a:cubicBezTo>
                <a:cubicBezTo>
                  <a:pt x="3603710" y="5972164"/>
                  <a:pt x="3606822" y="5995519"/>
                  <a:pt x="3579947" y="5975519"/>
                </a:cubicBezTo>
                <a:cubicBezTo>
                  <a:pt x="3570608" y="5974765"/>
                  <a:pt x="3576598" y="5951905"/>
                  <a:pt x="3576934" y="5942777"/>
                </a:cubicBezTo>
                <a:cubicBezTo>
                  <a:pt x="3572669" y="5938096"/>
                  <a:pt x="3563329" y="5937341"/>
                  <a:pt x="3554897" y="5918591"/>
                </a:cubicBezTo>
                <a:cubicBezTo>
                  <a:pt x="3540238" y="5922442"/>
                  <a:pt x="3530563" y="5930815"/>
                  <a:pt x="3520405" y="5939606"/>
                </a:cubicBezTo>
                <a:cubicBezTo>
                  <a:pt x="3506080" y="5934329"/>
                  <a:pt x="3506080" y="5934329"/>
                  <a:pt x="3497313" y="5924707"/>
                </a:cubicBezTo>
                <a:cubicBezTo>
                  <a:pt x="3508052" y="5906109"/>
                  <a:pt x="3507471" y="5915915"/>
                  <a:pt x="3495020" y="5891806"/>
                </a:cubicBezTo>
                <a:lnTo>
                  <a:pt x="3474705" y="5909389"/>
                </a:lnTo>
                <a:cubicBezTo>
                  <a:pt x="3467784" y="5906541"/>
                  <a:pt x="3460929" y="5920381"/>
                  <a:pt x="3456511" y="5933217"/>
                </a:cubicBezTo>
                <a:lnTo>
                  <a:pt x="3453091" y="5945589"/>
                </a:lnTo>
                <a:lnTo>
                  <a:pt x="3453127" y="5944297"/>
                </a:lnTo>
                <a:cubicBezTo>
                  <a:pt x="3453472" y="5924658"/>
                  <a:pt x="3453797" y="5871415"/>
                  <a:pt x="3456870" y="5848893"/>
                </a:cubicBezTo>
                <a:lnTo>
                  <a:pt x="3458250" y="5842369"/>
                </a:lnTo>
                <a:lnTo>
                  <a:pt x="3437643" y="5839512"/>
                </a:lnTo>
                <a:cubicBezTo>
                  <a:pt x="3423779" y="5841626"/>
                  <a:pt x="3409036" y="5847757"/>
                  <a:pt x="3396460" y="5858642"/>
                </a:cubicBezTo>
                <a:cubicBezTo>
                  <a:pt x="3401199" y="5863844"/>
                  <a:pt x="3396362" y="5868030"/>
                  <a:pt x="3394822" y="5877736"/>
                </a:cubicBezTo>
                <a:cubicBezTo>
                  <a:pt x="3368047" y="5848348"/>
                  <a:pt x="3371158" y="5871703"/>
                  <a:pt x="3344284" y="5851704"/>
                </a:cubicBezTo>
                <a:cubicBezTo>
                  <a:pt x="3334945" y="5850949"/>
                  <a:pt x="3340936" y="5828089"/>
                  <a:pt x="3341270" y="5818961"/>
                </a:cubicBezTo>
                <a:cubicBezTo>
                  <a:pt x="3337005" y="5814280"/>
                  <a:pt x="3327667" y="5813526"/>
                  <a:pt x="3319234" y="5794776"/>
                </a:cubicBezTo>
                <a:cubicBezTo>
                  <a:pt x="3304574" y="5798626"/>
                  <a:pt x="3294900" y="5806999"/>
                  <a:pt x="3284743" y="5815791"/>
                </a:cubicBezTo>
                <a:cubicBezTo>
                  <a:pt x="3270416" y="5810514"/>
                  <a:pt x="3270416" y="5810514"/>
                  <a:pt x="3261650" y="5800892"/>
                </a:cubicBezTo>
                <a:cubicBezTo>
                  <a:pt x="3272390" y="5782293"/>
                  <a:pt x="3271808" y="5792099"/>
                  <a:pt x="3259358" y="5767990"/>
                </a:cubicBezTo>
                <a:lnTo>
                  <a:pt x="3239042" y="5785573"/>
                </a:lnTo>
                <a:cubicBezTo>
                  <a:pt x="3232121" y="5782724"/>
                  <a:pt x="3225270" y="5796565"/>
                  <a:pt x="3220850" y="5809401"/>
                </a:cubicBezTo>
                <a:lnTo>
                  <a:pt x="3217430" y="5821774"/>
                </a:lnTo>
                <a:lnTo>
                  <a:pt x="3217468" y="5820481"/>
                </a:lnTo>
                <a:cubicBezTo>
                  <a:pt x="3217868" y="5797569"/>
                  <a:pt x="3218246" y="5728919"/>
                  <a:pt x="3222983" y="5716675"/>
                </a:cubicBezTo>
                <a:cubicBezTo>
                  <a:pt x="3199795" y="5711162"/>
                  <a:pt x="3222675" y="5677406"/>
                  <a:pt x="3214577" y="5649528"/>
                </a:cubicBezTo>
                <a:cubicBezTo>
                  <a:pt x="3189526" y="5661909"/>
                  <a:pt x="3175438" y="5656892"/>
                  <a:pt x="3151339" y="5669375"/>
                </a:cubicBezTo>
                <a:cubicBezTo>
                  <a:pt x="3154785" y="5683603"/>
                  <a:pt x="3163790" y="5693486"/>
                  <a:pt x="3171985" y="5711975"/>
                </a:cubicBezTo>
                <a:lnTo>
                  <a:pt x="3167150" y="5716161"/>
                </a:lnTo>
                <a:lnTo>
                  <a:pt x="3162885" y="5711480"/>
                </a:lnTo>
                <a:cubicBezTo>
                  <a:pt x="3153566" y="5708614"/>
                  <a:pt x="3145229" y="5703794"/>
                  <a:pt x="3137543" y="5697866"/>
                </a:cubicBezTo>
                <a:lnTo>
                  <a:pt x="3117329" y="5678747"/>
                </a:lnTo>
                <a:lnTo>
                  <a:pt x="3107770" y="5689912"/>
                </a:lnTo>
                <a:cubicBezTo>
                  <a:pt x="3101322" y="5701067"/>
                  <a:pt x="3098142" y="5713066"/>
                  <a:pt x="3100822" y="5725978"/>
                </a:cubicBezTo>
                <a:cubicBezTo>
                  <a:pt x="3103932" y="5749334"/>
                  <a:pt x="3118021" y="5754351"/>
                  <a:pt x="3102446" y="5777135"/>
                </a:cubicBezTo>
                <a:cubicBezTo>
                  <a:pt x="3096218" y="5799736"/>
                  <a:pt x="3087450" y="5790113"/>
                  <a:pt x="3067716" y="5797890"/>
                </a:cubicBezTo>
                <a:cubicBezTo>
                  <a:pt x="3081224" y="5812713"/>
                  <a:pt x="3086631" y="5799660"/>
                  <a:pt x="3075902" y="5817319"/>
                </a:cubicBezTo>
                <a:cubicBezTo>
                  <a:pt x="3062297" y="5811883"/>
                  <a:pt x="3022249" y="5837243"/>
                  <a:pt x="2987509" y="5858936"/>
                </a:cubicBezTo>
                <a:cubicBezTo>
                  <a:pt x="2947464" y="5814987"/>
                  <a:pt x="2930028" y="5786354"/>
                  <a:pt x="2924290" y="5739225"/>
                </a:cubicBezTo>
                <a:cubicBezTo>
                  <a:pt x="2920123" y="5725156"/>
                  <a:pt x="2935115" y="5712179"/>
                  <a:pt x="2931768" y="5688563"/>
                </a:cubicBezTo>
                <a:lnTo>
                  <a:pt x="2918499" y="5674000"/>
                </a:lnTo>
                <a:lnTo>
                  <a:pt x="2911938" y="5676753"/>
                </a:lnTo>
                <a:lnTo>
                  <a:pt x="2911939" y="5676757"/>
                </a:lnTo>
                <a:lnTo>
                  <a:pt x="2911935" y="5676755"/>
                </a:lnTo>
                <a:lnTo>
                  <a:pt x="2876042" y="5691821"/>
                </a:lnTo>
                <a:cubicBezTo>
                  <a:pt x="2834819" y="5714854"/>
                  <a:pt x="2796962" y="5750931"/>
                  <a:pt x="2759485" y="5776741"/>
                </a:cubicBezTo>
                <a:cubicBezTo>
                  <a:pt x="2701335" y="5722413"/>
                  <a:pt x="2664736" y="5692690"/>
                  <a:pt x="2636239" y="5621534"/>
                </a:cubicBezTo>
                <a:cubicBezTo>
                  <a:pt x="2626109" y="5610417"/>
                  <a:pt x="2607218" y="5612115"/>
                  <a:pt x="2599477" y="5598013"/>
                </a:cubicBezTo>
                <a:lnTo>
                  <a:pt x="2599242" y="5596553"/>
                </a:lnTo>
                <a:lnTo>
                  <a:pt x="2580697" y="5609424"/>
                </a:lnTo>
                <a:cubicBezTo>
                  <a:pt x="2561394" y="5624549"/>
                  <a:pt x="2542560" y="5640020"/>
                  <a:pt x="2523822" y="5652925"/>
                </a:cubicBezTo>
                <a:lnTo>
                  <a:pt x="2479378" y="5610673"/>
                </a:lnTo>
                <a:lnTo>
                  <a:pt x="2474438" y="5635835"/>
                </a:lnTo>
                <a:cubicBezTo>
                  <a:pt x="2469967" y="5663232"/>
                  <a:pt x="2469578" y="5691431"/>
                  <a:pt x="2490120" y="5708482"/>
                </a:cubicBezTo>
                <a:cubicBezTo>
                  <a:pt x="2507318" y="5724940"/>
                  <a:pt x="2521672" y="5720454"/>
                  <a:pt x="2523667" y="5747637"/>
                </a:cubicBezTo>
                <a:cubicBezTo>
                  <a:pt x="2532971" y="5769086"/>
                  <a:pt x="2519938" y="5766780"/>
                  <a:pt x="2509168" y="5784677"/>
                </a:cubicBezTo>
                <a:cubicBezTo>
                  <a:pt x="2529243" y="5788230"/>
                  <a:pt x="2525308" y="5774757"/>
                  <a:pt x="2527919" y="5795023"/>
                </a:cubicBezTo>
                <a:cubicBezTo>
                  <a:pt x="2513684" y="5798892"/>
                  <a:pt x="2497862" y="5842726"/>
                  <a:pt x="2483948" y="5880507"/>
                </a:cubicBezTo>
                <a:cubicBezTo>
                  <a:pt x="2424424" y="5869973"/>
                  <a:pt x="2392521" y="5857939"/>
                  <a:pt x="2358245" y="5824403"/>
                </a:cubicBezTo>
                <a:cubicBezTo>
                  <a:pt x="2346063" y="5815859"/>
                  <a:pt x="2349791" y="5796716"/>
                  <a:pt x="2332241" y="5780194"/>
                </a:cubicBezTo>
                <a:lnTo>
                  <a:pt x="2313474" y="5776873"/>
                </a:lnTo>
                <a:lnTo>
                  <a:pt x="2317038" y="5781809"/>
                </a:lnTo>
                <a:cubicBezTo>
                  <a:pt x="2325584" y="5792377"/>
                  <a:pt x="2332966" y="5802851"/>
                  <a:pt x="2332270" y="5812058"/>
                </a:cubicBezTo>
                <a:cubicBezTo>
                  <a:pt x="2325057" y="5814113"/>
                  <a:pt x="2316469" y="5804686"/>
                  <a:pt x="2308340" y="5796953"/>
                </a:cubicBezTo>
                <a:lnTo>
                  <a:pt x="2303159" y="5793080"/>
                </a:lnTo>
                <a:lnTo>
                  <a:pt x="2290029" y="5816063"/>
                </a:lnTo>
                <a:cubicBezTo>
                  <a:pt x="2271807" y="5858773"/>
                  <a:pt x="2264482" y="5909700"/>
                  <a:pt x="2250985" y="5952348"/>
                </a:cubicBezTo>
                <a:cubicBezTo>
                  <a:pt x="2170537" y="5944499"/>
                  <a:pt x="2122724" y="5943063"/>
                  <a:pt x="2055220" y="5904286"/>
                </a:cubicBezTo>
                <a:cubicBezTo>
                  <a:pt x="2035145" y="5900733"/>
                  <a:pt x="2017062" y="5924362"/>
                  <a:pt x="1995700" y="5893751"/>
                </a:cubicBezTo>
                <a:cubicBezTo>
                  <a:pt x="1996900" y="5887576"/>
                  <a:pt x="1998224" y="5880783"/>
                  <a:pt x="1992737" y="5873422"/>
                </a:cubicBezTo>
                <a:cubicBezTo>
                  <a:pt x="1986043" y="5872239"/>
                  <a:pt x="1990212" y="5886391"/>
                  <a:pt x="1978150" y="5877230"/>
                </a:cubicBezTo>
                <a:cubicBezTo>
                  <a:pt x="1979350" y="5871056"/>
                  <a:pt x="1973863" y="5863694"/>
                  <a:pt x="1967522" y="5862573"/>
                </a:cubicBezTo>
                <a:cubicBezTo>
                  <a:pt x="1957542" y="5913828"/>
                  <a:pt x="1939226" y="5936777"/>
                  <a:pt x="1951375" y="5979173"/>
                </a:cubicBezTo>
                <a:cubicBezTo>
                  <a:pt x="1917418" y="5979551"/>
                  <a:pt x="1893614" y="5995142"/>
                  <a:pt x="1887361" y="6027253"/>
                </a:cubicBezTo>
                <a:cubicBezTo>
                  <a:pt x="1863556" y="6042844"/>
                  <a:pt x="1878582" y="6072333"/>
                  <a:pt x="1877698" y="6112421"/>
                </a:cubicBezTo>
                <a:lnTo>
                  <a:pt x="1871005" y="6111237"/>
                </a:lnTo>
                <a:lnTo>
                  <a:pt x="1869682" y="6118030"/>
                </a:lnTo>
                <a:cubicBezTo>
                  <a:pt x="1837897" y="6105378"/>
                  <a:pt x="1836574" y="6112171"/>
                  <a:pt x="1815650" y="6114855"/>
                </a:cubicBezTo>
                <a:cubicBezTo>
                  <a:pt x="1814326" y="6121648"/>
                  <a:pt x="1819462" y="6128945"/>
                  <a:pt x="1818262" y="6135121"/>
                </a:cubicBezTo>
                <a:cubicBezTo>
                  <a:pt x="1858058" y="6142164"/>
                  <a:pt x="1891166" y="6148024"/>
                  <a:pt x="1891606" y="6181319"/>
                </a:cubicBezTo>
                <a:cubicBezTo>
                  <a:pt x="1876047" y="6191981"/>
                  <a:pt x="1868035" y="6197590"/>
                  <a:pt x="1865629" y="6209940"/>
                </a:cubicBezTo>
                <a:cubicBezTo>
                  <a:pt x="1884028" y="6220225"/>
                  <a:pt x="1923389" y="6220164"/>
                  <a:pt x="1933895" y="6235439"/>
                </a:cubicBezTo>
                <a:cubicBezTo>
                  <a:pt x="1925029" y="6247285"/>
                  <a:pt x="1882827" y="6226399"/>
                  <a:pt x="1885439" y="6246665"/>
                </a:cubicBezTo>
                <a:cubicBezTo>
                  <a:pt x="1851359" y="6247660"/>
                  <a:pt x="1869880" y="6257328"/>
                  <a:pt x="1855646" y="6261196"/>
                </a:cubicBezTo>
                <a:cubicBezTo>
                  <a:pt x="1842264" y="6258827"/>
                  <a:pt x="1829293" y="6295499"/>
                  <a:pt x="1815908" y="6293131"/>
                </a:cubicBezTo>
                <a:cubicBezTo>
                  <a:pt x="1806690" y="6304915"/>
                  <a:pt x="1794183" y="6290564"/>
                  <a:pt x="1781856" y="6288382"/>
                </a:cubicBezTo>
                <a:lnTo>
                  <a:pt x="1742058" y="6281338"/>
                </a:lnTo>
                <a:cubicBezTo>
                  <a:pt x="1734516" y="6286391"/>
                  <a:pt x="1707215" y="6347997"/>
                  <a:pt x="1692628" y="6351803"/>
                </a:cubicBezTo>
                <a:cubicBezTo>
                  <a:pt x="1687979" y="6341078"/>
                  <a:pt x="1685698" y="6325184"/>
                  <a:pt x="1684311" y="6310564"/>
                </a:cubicBezTo>
                <a:lnTo>
                  <a:pt x="1683477" y="6300053"/>
                </a:lnTo>
                <a:lnTo>
                  <a:pt x="1684497" y="6291832"/>
                </a:lnTo>
                <a:lnTo>
                  <a:pt x="1682487" y="6288220"/>
                </a:lnTo>
                <a:lnTo>
                  <a:pt x="1681334" y="6276978"/>
                </a:lnTo>
                <a:cubicBezTo>
                  <a:pt x="1679152" y="6265733"/>
                  <a:pt x="1680490" y="6281301"/>
                  <a:pt x="1680010" y="6283771"/>
                </a:cubicBezTo>
                <a:lnTo>
                  <a:pt x="1682487" y="6288220"/>
                </a:lnTo>
                <a:lnTo>
                  <a:pt x="1682709" y="6290398"/>
                </a:lnTo>
                <a:lnTo>
                  <a:pt x="1683477" y="6300053"/>
                </a:lnTo>
                <a:lnTo>
                  <a:pt x="1682973" y="6304099"/>
                </a:lnTo>
                <a:lnTo>
                  <a:pt x="1643528" y="6297118"/>
                </a:lnTo>
                <a:cubicBezTo>
                  <a:pt x="1637807" y="6289078"/>
                  <a:pt x="1637807" y="6289078"/>
                  <a:pt x="1633520" y="6275543"/>
                </a:cubicBezTo>
                <a:cubicBezTo>
                  <a:pt x="1641533" y="6269935"/>
                  <a:pt x="1641533" y="6269935"/>
                  <a:pt x="1649781" y="6265006"/>
                </a:cubicBezTo>
                <a:cubicBezTo>
                  <a:pt x="1637367" y="6255783"/>
                  <a:pt x="1608871" y="6243074"/>
                  <a:pt x="1602533" y="6241951"/>
                </a:cubicBezTo>
                <a:cubicBezTo>
                  <a:pt x="1610077" y="6236899"/>
                  <a:pt x="1638568" y="6249607"/>
                  <a:pt x="1641095" y="6236638"/>
                </a:cubicBezTo>
                <a:cubicBezTo>
                  <a:pt x="1614681" y="6231963"/>
                  <a:pt x="1580162" y="6199664"/>
                  <a:pt x="1573032" y="6165184"/>
                </a:cubicBezTo>
                <a:cubicBezTo>
                  <a:pt x="1512746" y="6194120"/>
                  <a:pt x="1503089" y="6172609"/>
                  <a:pt x="1431740" y="6153592"/>
                </a:cubicBezTo>
                <a:cubicBezTo>
                  <a:pt x="1442281" y="6135015"/>
                  <a:pt x="1463384" y="6092118"/>
                  <a:pt x="1461125" y="6071914"/>
                </a:cubicBezTo>
                <a:cubicBezTo>
                  <a:pt x="1458866" y="6051711"/>
                  <a:pt x="1430725" y="6039064"/>
                  <a:pt x="1418544" y="6030521"/>
                </a:cubicBezTo>
                <a:cubicBezTo>
                  <a:pt x="1394741" y="6046111"/>
                  <a:pt x="1400282" y="6068172"/>
                  <a:pt x="1366324" y="6068550"/>
                </a:cubicBezTo>
                <a:cubicBezTo>
                  <a:pt x="1370137" y="6082641"/>
                  <a:pt x="1367612" y="6095610"/>
                  <a:pt x="1358746" y="6107456"/>
                </a:cubicBezTo>
                <a:lnTo>
                  <a:pt x="1352054" y="6106270"/>
                </a:lnTo>
                <a:cubicBezTo>
                  <a:pt x="1358307" y="6074160"/>
                  <a:pt x="1356315" y="6046976"/>
                  <a:pt x="1332424" y="6029333"/>
                </a:cubicBezTo>
                <a:cubicBezTo>
                  <a:pt x="1327287" y="6022036"/>
                  <a:pt x="1327287" y="6022036"/>
                  <a:pt x="1314256" y="6019729"/>
                </a:cubicBezTo>
                <a:cubicBezTo>
                  <a:pt x="1289250" y="6041495"/>
                  <a:pt x="1262921" y="6070054"/>
                  <a:pt x="1238499" y="6092561"/>
                </a:cubicBezTo>
                <a:cubicBezTo>
                  <a:pt x="1209206" y="6100792"/>
                  <a:pt x="1219626" y="6082833"/>
                  <a:pt x="1202514" y="6099609"/>
                </a:cubicBezTo>
                <a:cubicBezTo>
                  <a:pt x="1176537" y="6128229"/>
                  <a:pt x="1182113" y="6168822"/>
                  <a:pt x="1140141" y="6174809"/>
                </a:cubicBezTo>
                <a:cubicBezTo>
                  <a:pt x="1095411" y="6193084"/>
                  <a:pt x="1063068" y="6147754"/>
                  <a:pt x="1017780" y="6133350"/>
                </a:cubicBezTo>
                <a:cubicBezTo>
                  <a:pt x="1012849" y="6158669"/>
                  <a:pt x="1022856" y="6180243"/>
                  <a:pt x="1024146" y="6207302"/>
                </a:cubicBezTo>
                <a:lnTo>
                  <a:pt x="1044221" y="6210855"/>
                </a:lnTo>
                <a:cubicBezTo>
                  <a:pt x="1051763" y="6205801"/>
                  <a:pt x="1051763" y="6205801"/>
                  <a:pt x="1066471" y="6201377"/>
                </a:cubicBezTo>
                <a:lnTo>
                  <a:pt x="1062743" y="6220521"/>
                </a:lnTo>
                <a:cubicBezTo>
                  <a:pt x="1040493" y="6229998"/>
                  <a:pt x="1032479" y="6235608"/>
                  <a:pt x="1026225" y="6267718"/>
                </a:cubicBezTo>
                <a:lnTo>
                  <a:pt x="1008463" y="6377644"/>
                </a:lnTo>
                <a:cubicBezTo>
                  <a:pt x="994109" y="6408322"/>
                  <a:pt x="926356" y="6372696"/>
                  <a:pt x="899872" y="6383339"/>
                </a:cubicBezTo>
                <a:cubicBezTo>
                  <a:pt x="873388" y="6393983"/>
                  <a:pt x="884540" y="6448978"/>
                  <a:pt x="848615" y="6442620"/>
                </a:cubicBezTo>
                <a:cubicBezTo>
                  <a:pt x="811779" y="6455904"/>
                  <a:pt x="748941" y="6424980"/>
                  <a:pt x="723848" y="6413513"/>
                </a:cubicBezTo>
                <a:cubicBezTo>
                  <a:pt x="739637" y="6403530"/>
                  <a:pt x="767341" y="6409072"/>
                  <a:pt x="776911" y="6397351"/>
                </a:cubicBezTo>
                <a:cubicBezTo>
                  <a:pt x="789504" y="6366361"/>
                  <a:pt x="763886" y="6314556"/>
                  <a:pt x="771343" y="6276268"/>
                </a:cubicBezTo>
                <a:cubicBezTo>
                  <a:pt x="771720" y="6244394"/>
                  <a:pt x="808418" y="6287941"/>
                  <a:pt x="810480" y="6247421"/>
                </a:cubicBezTo>
                <a:cubicBezTo>
                  <a:pt x="812540" y="6206902"/>
                  <a:pt x="797644" y="6096305"/>
                  <a:pt x="779002" y="6061066"/>
                </a:cubicBezTo>
                <a:cubicBezTo>
                  <a:pt x="761452" y="6044545"/>
                  <a:pt x="693227" y="6009473"/>
                  <a:pt x="669338" y="5991829"/>
                </a:cubicBezTo>
                <a:cubicBezTo>
                  <a:pt x="670540" y="5985654"/>
                  <a:pt x="666021" y="5971440"/>
                  <a:pt x="661004" y="5963525"/>
                </a:cubicBezTo>
                <a:cubicBezTo>
                  <a:pt x="617796" y="6009537"/>
                  <a:pt x="554021" y="5951618"/>
                  <a:pt x="515544" y="5937781"/>
                </a:cubicBezTo>
                <a:cubicBezTo>
                  <a:pt x="511696" y="5957541"/>
                  <a:pt x="500074" y="5981676"/>
                  <a:pt x="490007" y="5999699"/>
                </a:cubicBezTo>
                <a:cubicBezTo>
                  <a:pt x="490007" y="5999699"/>
                  <a:pt x="484165" y="5992276"/>
                  <a:pt x="477825" y="5991154"/>
                </a:cubicBezTo>
                <a:cubicBezTo>
                  <a:pt x="470608" y="5923440"/>
                  <a:pt x="469818" y="5890082"/>
                  <a:pt x="369645" y="5878741"/>
                </a:cubicBezTo>
                <a:cubicBezTo>
                  <a:pt x="344519" y="5901124"/>
                  <a:pt x="307512" y="5847941"/>
                  <a:pt x="278218" y="5856171"/>
                </a:cubicBezTo>
                <a:cubicBezTo>
                  <a:pt x="257293" y="5858856"/>
                  <a:pt x="248075" y="5870640"/>
                  <a:pt x="208277" y="5863597"/>
                </a:cubicBezTo>
                <a:cubicBezTo>
                  <a:pt x="204110" y="5849444"/>
                  <a:pt x="200176" y="5835971"/>
                  <a:pt x="194806" y="5827994"/>
                </a:cubicBezTo>
                <a:cubicBezTo>
                  <a:pt x="217939" y="5778428"/>
                  <a:pt x="228797" y="5793765"/>
                  <a:pt x="273647" y="5774872"/>
                </a:cubicBezTo>
                <a:cubicBezTo>
                  <a:pt x="259826" y="5739207"/>
                  <a:pt x="316298" y="5696181"/>
                  <a:pt x="347643" y="5675538"/>
                </a:cubicBezTo>
                <a:lnTo>
                  <a:pt x="360676" y="5677844"/>
                </a:lnTo>
                <a:lnTo>
                  <a:pt x="355745" y="5703162"/>
                </a:lnTo>
                <a:lnTo>
                  <a:pt x="362437" y="5704347"/>
                </a:lnTo>
                <a:lnTo>
                  <a:pt x="364963" y="5691379"/>
                </a:lnTo>
                <a:cubicBezTo>
                  <a:pt x="366165" y="5685204"/>
                  <a:pt x="364523" y="5658083"/>
                  <a:pt x="365726" y="5651908"/>
                </a:cubicBezTo>
                <a:cubicBezTo>
                  <a:pt x="345153" y="5654654"/>
                  <a:pt x="345153" y="5654654"/>
                  <a:pt x="336785" y="5660201"/>
                </a:cubicBezTo>
                <a:cubicBezTo>
                  <a:pt x="332619" y="5646047"/>
                  <a:pt x="332619" y="5646047"/>
                  <a:pt x="335144" y="5633081"/>
                </a:cubicBezTo>
                <a:cubicBezTo>
                  <a:pt x="290647" y="5652035"/>
                  <a:pt x="267960" y="5628216"/>
                  <a:pt x="223668" y="5679787"/>
                </a:cubicBezTo>
                <a:cubicBezTo>
                  <a:pt x="210285" y="5677418"/>
                  <a:pt x="162943" y="5675427"/>
                  <a:pt x="150762" y="5666884"/>
                </a:cubicBezTo>
                <a:cubicBezTo>
                  <a:pt x="133212" y="5650362"/>
                  <a:pt x="129278" y="5636890"/>
                  <a:pt x="118771" y="5621616"/>
                </a:cubicBezTo>
                <a:cubicBezTo>
                  <a:pt x="126347" y="5582711"/>
                  <a:pt x="121622" y="5535881"/>
                  <a:pt x="146396" y="5513435"/>
                </a:cubicBezTo>
                <a:cubicBezTo>
                  <a:pt x="156817" y="5495475"/>
                  <a:pt x="170200" y="5497844"/>
                  <a:pt x="186959" y="5481007"/>
                </a:cubicBezTo>
                <a:cubicBezTo>
                  <a:pt x="182793" y="5466855"/>
                  <a:pt x="178979" y="5452765"/>
                  <a:pt x="174581" y="5437932"/>
                </a:cubicBezTo>
                <a:cubicBezTo>
                  <a:pt x="157701" y="5455386"/>
                  <a:pt x="60372" y="5464991"/>
                  <a:pt x="30993" y="5439989"/>
                </a:cubicBezTo>
                <a:cubicBezTo>
                  <a:pt x="12241" y="5429643"/>
                  <a:pt x="12241" y="5429643"/>
                  <a:pt x="8306" y="5416170"/>
                </a:cubicBezTo>
                <a:cubicBezTo>
                  <a:pt x="-7801" y="5392239"/>
                  <a:pt x="419" y="5314481"/>
                  <a:pt x="25193" y="5292035"/>
                </a:cubicBezTo>
                <a:cubicBezTo>
                  <a:pt x="27964" y="5286696"/>
                  <a:pt x="31933" y="5281779"/>
                  <a:pt x="36853" y="5277254"/>
                </a:cubicBezTo>
                <a:cubicBezTo>
                  <a:pt x="71295" y="5245576"/>
                  <a:pt x="152351" y="5233091"/>
                  <a:pt x="195135" y="5229483"/>
                </a:cubicBezTo>
                <a:lnTo>
                  <a:pt x="214498" y="5228018"/>
                </a:lnTo>
                <a:lnTo>
                  <a:pt x="227624" y="5216199"/>
                </a:lnTo>
                <a:cubicBezTo>
                  <a:pt x="220297" y="5216420"/>
                  <a:pt x="216227" y="5214880"/>
                  <a:pt x="211575" y="5215257"/>
                </a:cubicBezTo>
                <a:cubicBezTo>
                  <a:pt x="204250" y="5215478"/>
                  <a:pt x="204017" y="5210265"/>
                  <a:pt x="209712" y="5203449"/>
                </a:cubicBezTo>
                <a:cubicBezTo>
                  <a:pt x="226803" y="5183001"/>
                  <a:pt x="232496" y="5161235"/>
                  <a:pt x="242260" y="5141008"/>
                </a:cubicBezTo>
                <a:cubicBezTo>
                  <a:pt x="255627" y="5111891"/>
                  <a:pt x="272367" y="5083622"/>
                  <a:pt x="297828" y="5056514"/>
                </a:cubicBezTo>
                <a:cubicBezTo>
                  <a:pt x="305501" y="5049164"/>
                  <a:pt x="308176" y="5049321"/>
                  <a:pt x="310386" y="5054001"/>
                </a:cubicBezTo>
                <a:cubicBezTo>
                  <a:pt x="315969" y="5059527"/>
                  <a:pt x="311087" y="5069642"/>
                  <a:pt x="306205" y="5079756"/>
                </a:cubicBezTo>
                <a:cubicBezTo>
                  <a:pt x="303881" y="5087420"/>
                  <a:pt x="304695" y="5090717"/>
                  <a:pt x="312022" y="5090497"/>
                </a:cubicBezTo>
                <a:cubicBezTo>
                  <a:pt x="318650" y="5089585"/>
                  <a:pt x="323067" y="5083994"/>
                  <a:pt x="327485" y="5078403"/>
                </a:cubicBezTo>
                <a:cubicBezTo>
                  <a:pt x="332484" y="5070896"/>
                  <a:pt x="338064" y="5061474"/>
                  <a:pt x="343062" y="5053966"/>
                </a:cubicBezTo>
                <a:cubicBezTo>
                  <a:pt x="345504" y="5048910"/>
                  <a:pt x="349804" y="5040712"/>
                  <a:pt x="356432" y="5039800"/>
                </a:cubicBezTo>
                <a:cubicBezTo>
                  <a:pt x="364339" y="5037664"/>
                  <a:pt x="362016" y="5045328"/>
                  <a:pt x="362249" y="5050541"/>
                </a:cubicBezTo>
                <a:cubicBezTo>
                  <a:pt x="362366" y="5053148"/>
                  <a:pt x="359924" y="5058205"/>
                  <a:pt x="363879" y="5057136"/>
                </a:cubicBezTo>
                <a:cubicBezTo>
                  <a:pt x="368529" y="5056759"/>
                  <a:pt x="370273" y="5051011"/>
                  <a:pt x="372133" y="5047870"/>
                </a:cubicBezTo>
                <a:lnTo>
                  <a:pt x="407468" y="4979865"/>
                </a:lnTo>
                <a:lnTo>
                  <a:pt x="332463" y="4909039"/>
                </a:lnTo>
                <a:lnTo>
                  <a:pt x="334866" y="4909496"/>
                </a:lnTo>
                <a:cubicBezTo>
                  <a:pt x="347971" y="4909997"/>
                  <a:pt x="355635" y="4902638"/>
                  <a:pt x="371626" y="4913456"/>
                </a:cubicBezTo>
                <a:cubicBezTo>
                  <a:pt x="406968" y="4938407"/>
                  <a:pt x="409192" y="4923185"/>
                  <a:pt x="419410" y="4913373"/>
                </a:cubicBezTo>
                <a:cubicBezTo>
                  <a:pt x="419884" y="4906376"/>
                  <a:pt x="427074" y="4906013"/>
                  <a:pt x="430907" y="4902334"/>
                </a:cubicBezTo>
                <a:lnTo>
                  <a:pt x="439971" y="4897512"/>
                </a:lnTo>
                <a:lnTo>
                  <a:pt x="452359" y="4866893"/>
                </a:lnTo>
                <a:lnTo>
                  <a:pt x="439982" y="4852601"/>
                </a:lnTo>
                <a:cubicBezTo>
                  <a:pt x="426296" y="4836061"/>
                  <a:pt x="414064" y="4818642"/>
                  <a:pt x="412085" y="4804031"/>
                </a:cubicBezTo>
                <a:lnTo>
                  <a:pt x="397225" y="4782869"/>
                </a:lnTo>
                <a:cubicBezTo>
                  <a:pt x="376341" y="4788514"/>
                  <a:pt x="350748" y="4821596"/>
                  <a:pt x="320903" y="4825655"/>
                </a:cubicBezTo>
                <a:cubicBezTo>
                  <a:pt x="280319" y="4839561"/>
                  <a:pt x="201122" y="4860745"/>
                  <a:pt x="156685" y="4845640"/>
                </a:cubicBezTo>
                <a:cubicBezTo>
                  <a:pt x="150338" y="4843481"/>
                  <a:pt x="144699" y="4840582"/>
                  <a:pt x="139983" y="4836816"/>
                </a:cubicBezTo>
                <a:cubicBezTo>
                  <a:pt x="108159" y="4826262"/>
                  <a:pt x="68851" y="4758490"/>
                  <a:pt x="73788" y="4730136"/>
                </a:cubicBezTo>
                <a:cubicBezTo>
                  <a:pt x="71876" y="4716239"/>
                  <a:pt x="71876" y="4716239"/>
                  <a:pt x="84787" y="4699240"/>
                </a:cubicBezTo>
                <a:cubicBezTo>
                  <a:pt x="97261" y="4673239"/>
                  <a:pt x="152633" y="4649661"/>
                  <a:pt x="189060" y="4643364"/>
                </a:cubicBezTo>
                <a:lnTo>
                  <a:pt x="209828" y="4643375"/>
                </a:lnTo>
                <a:lnTo>
                  <a:pt x="216036" y="4637426"/>
                </a:lnTo>
                <a:lnTo>
                  <a:pt x="210583" y="4599026"/>
                </a:lnTo>
                <a:cubicBezTo>
                  <a:pt x="188378" y="4590375"/>
                  <a:pt x="177113" y="4597922"/>
                  <a:pt x="160244" y="4585696"/>
                </a:cubicBezTo>
                <a:cubicBezTo>
                  <a:pt x="128421" y="4575140"/>
                  <a:pt x="113590" y="4530433"/>
                  <a:pt x="90757" y="4497917"/>
                </a:cubicBezTo>
                <a:cubicBezTo>
                  <a:pt x="94115" y="4479731"/>
                  <a:pt x="92203" y="4465834"/>
                  <a:pt x="101489" y="4443673"/>
                </a:cubicBezTo>
                <a:cubicBezTo>
                  <a:pt x="109131" y="4430966"/>
                  <a:pt x="151591" y="4410107"/>
                  <a:pt x="162856" y="4402561"/>
                </a:cubicBezTo>
                <a:cubicBezTo>
                  <a:pt x="224430" y="4431889"/>
                  <a:pt x="235429" y="4400994"/>
                  <a:pt x="283855" y="4400426"/>
                </a:cubicBezTo>
                <a:cubicBezTo>
                  <a:pt x="276244" y="4389588"/>
                  <a:pt x="276244" y="4389588"/>
                  <a:pt x="274265" y="4374975"/>
                </a:cubicBezTo>
                <a:cubicBezTo>
                  <a:pt x="284182" y="4376681"/>
                  <a:pt x="284182" y="4376681"/>
                  <a:pt x="304111" y="4370918"/>
                </a:cubicBezTo>
                <a:cubicBezTo>
                  <a:pt x="300486" y="4365756"/>
                  <a:pt x="290896" y="4340306"/>
                  <a:pt x="287272" y="4335144"/>
                </a:cubicBezTo>
                <a:lnTo>
                  <a:pt x="279661" y="4324307"/>
                </a:lnTo>
                <a:lnTo>
                  <a:pt x="274029" y="4328080"/>
                </a:lnTo>
                <a:lnTo>
                  <a:pt x="288888" y="4349241"/>
                </a:lnTo>
                <a:lnTo>
                  <a:pt x="277919" y="4356589"/>
                </a:lnTo>
                <a:cubicBezTo>
                  <a:pt x="240824" y="4350325"/>
                  <a:pt x="171610" y="4333704"/>
                  <a:pt x="169662" y="4295545"/>
                </a:cubicBezTo>
                <a:cubicBezTo>
                  <a:pt x="120940" y="4296311"/>
                  <a:pt x="117286" y="4314697"/>
                  <a:pt x="75871" y="4278692"/>
                </a:cubicBezTo>
                <a:cubicBezTo>
                  <a:pt x="77518" y="4269240"/>
                  <a:pt x="75606" y="4255343"/>
                  <a:pt x="73628" y="4240731"/>
                </a:cubicBezTo>
                <a:cubicBezTo>
                  <a:pt x="107127" y="4218288"/>
                  <a:pt x="120371" y="4225353"/>
                  <a:pt x="140597" y="4219391"/>
                </a:cubicBezTo>
                <a:cubicBezTo>
                  <a:pt x="170738" y="4215135"/>
                  <a:pt x="182821" y="4151639"/>
                  <a:pt x="214941" y="4161995"/>
                </a:cubicBezTo>
                <a:cubicBezTo>
                  <a:pt x="301870" y="4111345"/>
                  <a:pt x="288953" y="4080534"/>
                  <a:pt x="267861" y="4015736"/>
                </a:cubicBezTo>
                <a:cubicBezTo>
                  <a:pt x="273197" y="4012160"/>
                  <a:pt x="275502" y="4003026"/>
                  <a:pt x="275502" y="4003026"/>
                </a:cubicBezTo>
                <a:cubicBezTo>
                  <a:pt x="292075" y="4015452"/>
                  <a:pt x="312567" y="4032840"/>
                  <a:pt x="324165" y="4049355"/>
                </a:cubicBezTo>
                <a:cubicBezTo>
                  <a:pt x="353678" y="4021234"/>
                  <a:pt x="388291" y="3942644"/>
                  <a:pt x="446602" y="3967327"/>
                </a:cubicBezTo>
                <a:cubicBezTo>
                  <a:pt x="447951" y="3958075"/>
                  <a:pt x="446270" y="3943265"/>
                  <a:pt x="442645" y="3938103"/>
                </a:cubicBezTo>
                <a:cubicBezTo>
                  <a:pt x="457268" y="3912368"/>
                  <a:pt x="505291" y="3852874"/>
                  <a:pt x="514579" y="3830713"/>
                </a:cubicBezTo>
                <a:cubicBezTo>
                  <a:pt x="517209" y="3791005"/>
                  <a:pt x="485604" y="3683919"/>
                  <a:pt x="467151" y="3647710"/>
                </a:cubicBezTo>
                <a:cubicBezTo>
                  <a:pt x="448698" y="3611500"/>
                  <a:pt x="432959" y="3666063"/>
                  <a:pt x="419580" y="3637079"/>
                </a:cubicBezTo>
                <a:cubicBezTo>
                  <a:pt x="397109" y="3605080"/>
                  <a:pt x="399342" y="3547422"/>
                  <a:pt x="375159" y="3524160"/>
                </a:cubicBezTo>
                <a:cubicBezTo>
                  <a:pt x="361619" y="3517294"/>
                  <a:pt x="338562" y="3533500"/>
                  <a:pt x="320047" y="3530725"/>
                </a:cubicBezTo>
                <a:cubicBezTo>
                  <a:pt x="338295" y="3510152"/>
                  <a:pt x="383090" y="3456615"/>
                  <a:pt x="422193" y="3453944"/>
                </a:cubicBezTo>
                <a:cubicBezTo>
                  <a:pt x="452432" y="3433686"/>
                  <a:pt x="464726" y="3488440"/>
                  <a:pt x="493286" y="3487520"/>
                </a:cubicBezTo>
                <a:cubicBezTo>
                  <a:pt x="521848" y="3486599"/>
                  <a:pt x="569212" y="3426787"/>
                  <a:pt x="594877" y="3449057"/>
                </a:cubicBezTo>
                <a:lnTo>
                  <a:pt x="656062" y="3542396"/>
                </a:lnTo>
                <a:cubicBezTo>
                  <a:pt x="674909" y="3569234"/>
                  <a:pt x="684529" y="3571139"/>
                  <a:pt x="708742" y="3570855"/>
                </a:cubicBezTo>
                <a:lnTo>
                  <a:pt x="719978" y="3586854"/>
                </a:lnTo>
                <a:cubicBezTo>
                  <a:pt x="704725" y="3588724"/>
                  <a:pt x="704725" y="3588724"/>
                  <a:pt x="695764" y="3587139"/>
                </a:cubicBezTo>
                <a:lnTo>
                  <a:pt x="678867" y="3598459"/>
                </a:lnTo>
                <a:cubicBezTo>
                  <a:pt x="683810" y="3611086"/>
                  <a:pt x="686200" y="3623335"/>
                  <a:pt x="689211" y="3635074"/>
                </a:cubicBezTo>
                <a:lnTo>
                  <a:pt x="694335" y="3647285"/>
                </a:lnTo>
                <a:lnTo>
                  <a:pt x="887147" y="3437367"/>
                </a:lnTo>
                <a:lnTo>
                  <a:pt x="920492" y="3446927"/>
                </a:lnTo>
                <a:cubicBezTo>
                  <a:pt x="932755" y="3451310"/>
                  <a:pt x="945741" y="3449540"/>
                  <a:pt x="949980" y="3440638"/>
                </a:cubicBezTo>
                <a:cubicBezTo>
                  <a:pt x="968387" y="3392717"/>
                  <a:pt x="1040349" y="3378367"/>
                  <a:pt x="1038108" y="3315854"/>
                </a:cubicBezTo>
                <a:cubicBezTo>
                  <a:pt x="1071474" y="3303737"/>
                  <a:pt x="1060484" y="3234090"/>
                  <a:pt x="1125678" y="3250180"/>
                </a:cubicBezTo>
                <a:cubicBezTo>
                  <a:pt x="1144255" y="3255217"/>
                  <a:pt x="1151022" y="3224778"/>
                  <a:pt x="1168249" y="3214103"/>
                </a:cubicBezTo>
                <a:cubicBezTo>
                  <a:pt x="1237152" y="3171410"/>
                  <a:pt x="1276659" y="3106991"/>
                  <a:pt x="1298316" y="3031381"/>
                </a:cubicBezTo>
                <a:cubicBezTo>
                  <a:pt x="1307516" y="3007421"/>
                  <a:pt x="1321586" y="2996420"/>
                  <a:pt x="1346835" y="2999034"/>
                </a:cubicBezTo>
                <a:cubicBezTo>
                  <a:pt x="1361436" y="3037914"/>
                  <a:pt x="1347995" y="3070777"/>
                  <a:pt x="1321569" y="3105410"/>
                </a:cubicBezTo>
                <a:cubicBezTo>
                  <a:pt x="1304835" y="3125477"/>
                  <a:pt x="1293266" y="3149192"/>
                  <a:pt x="1283186" y="3173839"/>
                </a:cubicBezTo>
                <a:lnTo>
                  <a:pt x="1266439" y="3215922"/>
                </a:lnTo>
                <a:lnTo>
                  <a:pt x="1270057" y="3218326"/>
                </a:lnTo>
                <a:cubicBezTo>
                  <a:pt x="1285575" y="3229559"/>
                  <a:pt x="1300351" y="3241289"/>
                  <a:pt x="1304829" y="3242083"/>
                </a:cubicBezTo>
                <a:lnTo>
                  <a:pt x="1338330" y="3219638"/>
                </a:lnTo>
                <a:cubicBezTo>
                  <a:pt x="1348706" y="3212687"/>
                  <a:pt x="1354273" y="3194539"/>
                  <a:pt x="1367517" y="3201603"/>
                </a:cubicBezTo>
                <a:cubicBezTo>
                  <a:pt x="1378780" y="3194057"/>
                  <a:pt x="1405632" y="3222363"/>
                  <a:pt x="1416897" y="3214816"/>
                </a:cubicBezTo>
                <a:cubicBezTo>
                  <a:pt x="1431492" y="3212628"/>
                  <a:pt x="1418516" y="3228911"/>
                  <a:pt x="1450071" y="3216117"/>
                </a:cubicBezTo>
                <a:cubicBezTo>
                  <a:pt x="1455970" y="3235693"/>
                  <a:pt x="1486010" y="3199629"/>
                  <a:pt x="1498955" y="3206892"/>
                </a:cubicBezTo>
                <a:cubicBezTo>
                  <a:pt x="1495599" y="3225081"/>
                  <a:pt x="1459594" y="3240853"/>
                  <a:pt x="1446979" y="3257653"/>
                </a:cubicBezTo>
                <a:lnTo>
                  <a:pt x="1447725" y="3258230"/>
                </a:lnTo>
                <a:lnTo>
                  <a:pt x="1464316" y="3260426"/>
                </a:lnTo>
                <a:lnTo>
                  <a:pt x="1475300" y="3271651"/>
                </a:lnTo>
                <a:lnTo>
                  <a:pt x="1482429" y="3273369"/>
                </a:lnTo>
                <a:lnTo>
                  <a:pt x="1483203" y="3279255"/>
                </a:lnTo>
                <a:lnTo>
                  <a:pt x="1489993" y="3285763"/>
                </a:lnTo>
                <a:cubicBezTo>
                  <a:pt x="1494127" y="3286553"/>
                  <a:pt x="1498791" y="3283632"/>
                  <a:pt x="1507469" y="3277195"/>
                </a:cubicBezTo>
                <a:cubicBezTo>
                  <a:pt x="1517379" y="3269486"/>
                  <a:pt x="1525360" y="3260607"/>
                  <a:pt x="1531574" y="3250708"/>
                </a:cubicBezTo>
                <a:lnTo>
                  <a:pt x="1540937" y="3228098"/>
                </a:lnTo>
                <a:lnTo>
                  <a:pt x="1524208" y="3213315"/>
                </a:lnTo>
                <a:lnTo>
                  <a:pt x="1544045" y="3220590"/>
                </a:lnTo>
                <a:lnTo>
                  <a:pt x="1545077" y="3218100"/>
                </a:lnTo>
                <a:cubicBezTo>
                  <a:pt x="1546172" y="3211908"/>
                  <a:pt x="1547134" y="3200794"/>
                  <a:pt x="1540713" y="3197308"/>
                </a:cubicBezTo>
                <a:cubicBezTo>
                  <a:pt x="1526577" y="3189145"/>
                  <a:pt x="1536485" y="3181436"/>
                  <a:pt x="1540045" y="3172700"/>
                </a:cubicBezTo>
                <a:cubicBezTo>
                  <a:pt x="1547359" y="3162613"/>
                  <a:pt x="1553376" y="3151335"/>
                  <a:pt x="1559463" y="3142519"/>
                </a:cubicBezTo>
                <a:lnTo>
                  <a:pt x="1567543" y="3132159"/>
                </a:lnTo>
                <a:lnTo>
                  <a:pt x="1563148" y="3128071"/>
                </a:lnTo>
                <a:cubicBezTo>
                  <a:pt x="1555149" y="3120513"/>
                  <a:pt x="1547696" y="3112259"/>
                  <a:pt x="1543404" y="3102508"/>
                </a:cubicBezTo>
                <a:cubicBezTo>
                  <a:pt x="1552049" y="3106705"/>
                  <a:pt x="1558173" y="3109040"/>
                  <a:pt x="1566814" y="3113238"/>
                </a:cubicBezTo>
                <a:lnTo>
                  <a:pt x="1583510" y="3117260"/>
                </a:lnTo>
                <a:lnTo>
                  <a:pt x="1592758" y="3110965"/>
                </a:lnTo>
                <a:lnTo>
                  <a:pt x="1605989" y="3107564"/>
                </a:lnTo>
                <a:lnTo>
                  <a:pt x="1605858" y="3093857"/>
                </a:lnTo>
                <a:cubicBezTo>
                  <a:pt x="1600539" y="3070188"/>
                  <a:pt x="1608898" y="3054440"/>
                  <a:pt x="1624815" y="3044275"/>
                </a:cubicBezTo>
                <a:cubicBezTo>
                  <a:pt x="1637466" y="3038278"/>
                  <a:pt x="1647598" y="3030420"/>
                  <a:pt x="1661339" y="3023033"/>
                </a:cubicBezTo>
                <a:lnTo>
                  <a:pt x="1666178" y="3020584"/>
                </a:lnTo>
                <a:lnTo>
                  <a:pt x="1662514" y="3009284"/>
                </a:lnTo>
                <a:cubicBezTo>
                  <a:pt x="1658074" y="2995271"/>
                  <a:pt x="1654129" y="2982870"/>
                  <a:pt x="1651098" y="2974561"/>
                </a:cubicBezTo>
                <a:lnTo>
                  <a:pt x="1661259" y="2965768"/>
                </a:lnTo>
                <a:cubicBezTo>
                  <a:pt x="1679602" y="2976405"/>
                  <a:pt x="1670262" y="2975652"/>
                  <a:pt x="1684439" y="2972220"/>
                </a:cubicBezTo>
                <a:cubicBezTo>
                  <a:pt x="1692064" y="2930266"/>
                  <a:pt x="1765699" y="2901887"/>
                  <a:pt x="1804455" y="2885553"/>
                </a:cubicBezTo>
                <a:lnTo>
                  <a:pt x="1839768" y="2854991"/>
                </a:lnTo>
                <a:cubicBezTo>
                  <a:pt x="1854191" y="2850882"/>
                  <a:pt x="1887528" y="2848540"/>
                  <a:pt x="1901950" y="2844429"/>
                </a:cubicBezTo>
                <a:cubicBezTo>
                  <a:pt x="1916947" y="2831451"/>
                  <a:pt x="1888918" y="2830126"/>
                  <a:pt x="1913500" y="2817224"/>
                </a:cubicBezTo>
                <a:lnTo>
                  <a:pt x="1920104" y="2815332"/>
                </a:lnTo>
                <a:lnTo>
                  <a:pt x="1923507" y="2806881"/>
                </a:lnTo>
                <a:cubicBezTo>
                  <a:pt x="1935745" y="2791709"/>
                  <a:pt x="1948049" y="2778996"/>
                  <a:pt x="1962882" y="2766201"/>
                </a:cubicBezTo>
                <a:cubicBezTo>
                  <a:pt x="1982568" y="2745863"/>
                  <a:pt x="1979704" y="2733641"/>
                  <a:pt x="1952859" y="2723426"/>
                </a:cubicBezTo>
                <a:cubicBezTo>
                  <a:pt x="1949034" y="2722318"/>
                  <a:pt x="1945211" y="2721210"/>
                  <a:pt x="1937559" y="2718994"/>
                </a:cubicBezTo>
                <a:cubicBezTo>
                  <a:pt x="1965231" y="2713174"/>
                  <a:pt x="1980826" y="2681884"/>
                  <a:pt x="2014225" y="2700507"/>
                </a:cubicBezTo>
                <a:cubicBezTo>
                  <a:pt x="2008765" y="2685906"/>
                  <a:pt x="1995993" y="2681393"/>
                  <a:pt x="2003307" y="2671307"/>
                </a:cubicBezTo>
                <a:cubicBezTo>
                  <a:pt x="2006865" y="2662570"/>
                  <a:pt x="2016909" y="2659784"/>
                  <a:pt x="2025657" y="2655806"/>
                </a:cubicBezTo>
                <a:cubicBezTo>
                  <a:pt x="2034403" y="2651829"/>
                  <a:pt x="2044381" y="2646580"/>
                  <a:pt x="2040286" y="2635630"/>
                </a:cubicBezTo>
                <a:cubicBezTo>
                  <a:pt x="2034762" y="2618569"/>
                  <a:pt x="2044604" y="2608399"/>
                  <a:pt x="2057044" y="2600609"/>
                </a:cubicBezTo>
                <a:cubicBezTo>
                  <a:pt x="2067022" y="2595360"/>
                  <a:pt x="2073172" y="2589004"/>
                  <a:pt x="2072770" y="2574240"/>
                </a:cubicBezTo>
                <a:cubicBezTo>
                  <a:pt x="2073340" y="2560368"/>
                  <a:pt x="2090207" y="2543891"/>
                  <a:pt x="2109299" y="2537212"/>
                </a:cubicBezTo>
                <a:lnTo>
                  <a:pt x="2112083" y="2536787"/>
                </a:lnTo>
                <a:lnTo>
                  <a:pt x="2114255" y="2503926"/>
                </a:lnTo>
                <a:cubicBezTo>
                  <a:pt x="2124748" y="2486006"/>
                  <a:pt x="2130404" y="2472274"/>
                  <a:pt x="2141131" y="2454615"/>
                </a:cubicBezTo>
                <a:cubicBezTo>
                  <a:pt x="2152444" y="2427149"/>
                  <a:pt x="2134672" y="2407644"/>
                  <a:pt x="2156140" y="2371387"/>
                </a:cubicBezTo>
                <a:cubicBezTo>
                  <a:pt x="2236204" y="2232321"/>
                  <a:pt x="2411350" y="2168178"/>
                  <a:pt x="2509229" y="2136026"/>
                </a:cubicBezTo>
                <a:lnTo>
                  <a:pt x="2569691" y="2083692"/>
                </a:lnTo>
                <a:cubicBezTo>
                  <a:pt x="2623108" y="2063509"/>
                  <a:pt x="2639824" y="2092300"/>
                  <a:pt x="2715281" y="2026990"/>
                </a:cubicBezTo>
                <a:lnTo>
                  <a:pt x="2747150" y="2032776"/>
                </a:lnTo>
                <a:lnTo>
                  <a:pt x="2702852" y="2067117"/>
                </a:lnTo>
                <a:cubicBezTo>
                  <a:pt x="2685627" y="2077790"/>
                  <a:pt x="2678860" y="2108231"/>
                  <a:pt x="2660286" y="2103194"/>
                </a:cubicBezTo>
                <a:cubicBezTo>
                  <a:pt x="2595092" y="2087103"/>
                  <a:pt x="2606080" y="2156750"/>
                  <a:pt x="2572712" y="2168868"/>
                </a:cubicBezTo>
                <a:cubicBezTo>
                  <a:pt x="2574957" y="2231380"/>
                  <a:pt x="2502993" y="2245731"/>
                  <a:pt x="2484589" y="2293650"/>
                </a:cubicBezTo>
                <a:cubicBezTo>
                  <a:pt x="2480347" y="2302552"/>
                  <a:pt x="2467364" y="2304322"/>
                  <a:pt x="2455099" y="2299941"/>
                </a:cubicBezTo>
                <a:lnTo>
                  <a:pt x="2421754" y="2290380"/>
                </a:lnTo>
                <a:lnTo>
                  <a:pt x="2407754" y="2305623"/>
                </a:lnTo>
                <a:lnTo>
                  <a:pt x="2462295" y="2355626"/>
                </a:lnTo>
                <a:lnTo>
                  <a:pt x="2462755" y="2352948"/>
                </a:lnTo>
                <a:cubicBezTo>
                  <a:pt x="2466984" y="2344635"/>
                  <a:pt x="2473202" y="2338615"/>
                  <a:pt x="2479803" y="2336861"/>
                </a:cubicBezTo>
                <a:cubicBezTo>
                  <a:pt x="2484206" y="2335689"/>
                  <a:pt x="2488777" y="2336415"/>
                  <a:pt x="2493047" y="2339623"/>
                </a:cubicBezTo>
                <a:cubicBezTo>
                  <a:pt x="2500466" y="2345843"/>
                  <a:pt x="2507198" y="2350096"/>
                  <a:pt x="2513448" y="2352809"/>
                </a:cubicBezTo>
                <a:lnTo>
                  <a:pt x="2524945" y="2355402"/>
                </a:lnTo>
                <a:lnTo>
                  <a:pt x="2529848" y="2346893"/>
                </a:lnTo>
                <a:cubicBezTo>
                  <a:pt x="2541535" y="2323872"/>
                  <a:pt x="2553322" y="2299986"/>
                  <a:pt x="2589100" y="2301353"/>
                </a:cubicBezTo>
                <a:cubicBezTo>
                  <a:pt x="2595412" y="2302006"/>
                  <a:pt x="2599651" y="2293102"/>
                  <a:pt x="2603532" y="2287277"/>
                </a:cubicBezTo>
                <a:cubicBezTo>
                  <a:pt x="2648536" y="2257679"/>
                  <a:pt x="2670818" y="2203933"/>
                  <a:pt x="2718251" y="2180816"/>
                </a:cubicBezTo>
                <a:cubicBezTo>
                  <a:pt x="2755498" y="2162873"/>
                  <a:pt x="2774529" y="2136816"/>
                  <a:pt x="2788333" y="2100877"/>
                </a:cubicBezTo>
                <a:lnTo>
                  <a:pt x="2803160" y="2063620"/>
                </a:lnTo>
                <a:lnTo>
                  <a:pt x="2803571" y="2064072"/>
                </a:lnTo>
                <a:cubicBezTo>
                  <a:pt x="2813631" y="2064666"/>
                  <a:pt x="2838448" y="2052024"/>
                  <a:pt x="2847550" y="2052519"/>
                </a:cubicBezTo>
                <a:cubicBezTo>
                  <a:pt x="2772664" y="2108962"/>
                  <a:pt x="2774050" y="2159858"/>
                  <a:pt x="2732750" y="2213280"/>
                </a:cubicBezTo>
                <a:lnTo>
                  <a:pt x="2718513" y="2230156"/>
                </a:lnTo>
                <a:lnTo>
                  <a:pt x="2725275" y="2226380"/>
                </a:lnTo>
                <a:lnTo>
                  <a:pt x="2727560" y="2227916"/>
                </a:lnTo>
                <a:cubicBezTo>
                  <a:pt x="2748068" y="2217380"/>
                  <a:pt x="2760457" y="2211889"/>
                  <a:pt x="2780965" y="2201352"/>
                </a:cubicBezTo>
                <a:cubicBezTo>
                  <a:pt x="2787714" y="2199807"/>
                  <a:pt x="2791986" y="2199363"/>
                  <a:pt x="2796941" y="2197166"/>
                </a:cubicBezTo>
                <a:cubicBezTo>
                  <a:pt x="2819927" y="2185531"/>
                  <a:pt x="2844706" y="2174550"/>
                  <a:pt x="2870594" y="2165970"/>
                </a:cubicBezTo>
                <a:cubicBezTo>
                  <a:pt x="2882641" y="2161354"/>
                  <a:pt x="2894517" y="2157176"/>
                  <a:pt x="2906254" y="2152698"/>
                </a:cubicBezTo>
                <a:lnTo>
                  <a:pt x="2938526" y="2138729"/>
                </a:lnTo>
                <a:lnTo>
                  <a:pt x="2938606" y="2138720"/>
                </a:lnTo>
                <a:cubicBezTo>
                  <a:pt x="2938606" y="2138720"/>
                  <a:pt x="2938606" y="2138720"/>
                  <a:pt x="2941084" y="2137622"/>
                </a:cubicBezTo>
                <a:lnTo>
                  <a:pt x="2938526" y="2138729"/>
                </a:lnTo>
                <a:lnTo>
                  <a:pt x="2934334" y="2139166"/>
                </a:lnTo>
                <a:cubicBezTo>
                  <a:pt x="2935019" y="2137415"/>
                  <a:pt x="2935703" y="2135665"/>
                  <a:pt x="2939975" y="2135219"/>
                </a:cubicBezTo>
                <a:cubicBezTo>
                  <a:pt x="2939975" y="2135219"/>
                  <a:pt x="2942452" y="2134121"/>
                  <a:pt x="2942452" y="2134121"/>
                </a:cubicBezTo>
                <a:cubicBezTo>
                  <a:pt x="2943137" y="2132370"/>
                  <a:pt x="2941343" y="2131717"/>
                  <a:pt x="2940659" y="2133468"/>
                </a:cubicBezTo>
                <a:cubicBezTo>
                  <a:pt x="2922204" y="2138753"/>
                  <a:pt x="2896741" y="2151485"/>
                  <a:pt x="2874017" y="2157215"/>
                </a:cubicBezTo>
                <a:cubicBezTo>
                  <a:pt x="2871113" y="2154160"/>
                  <a:pt x="2868636" y="2155258"/>
                  <a:pt x="2874275" y="2151310"/>
                </a:cubicBezTo>
                <a:cubicBezTo>
                  <a:pt x="2877862" y="2152617"/>
                  <a:pt x="2885296" y="2149322"/>
                  <a:pt x="2892729" y="2146026"/>
                </a:cubicBezTo>
                <a:cubicBezTo>
                  <a:pt x="2890512" y="2141220"/>
                  <a:pt x="2909390" y="2140090"/>
                  <a:pt x="2921096" y="2136349"/>
                </a:cubicBezTo>
                <a:cubicBezTo>
                  <a:pt x="2951939" y="2125574"/>
                  <a:pt x="2984152" y="2111296"/>
                  <a:pt x="3017898" y="2103577"/>
                </a:cubicBezTo>
                <a:cubicBezTo>
                  <a:pt x="3022169" y="2103131"/>
                  <a:pt x="3023963" y="2103784"/>
                  <a:pt x="3028234" y="2103338"/>
                </a:cubicBezTo>
                <a:cubicBezTo>
                  <a:pt x="3039255" y="2101348"/>
                  <a:pt x="3060871" y="2093215"/>
                  <a:pt x="3068729" y="2094075"/>
                </a:cubicBezTo>
                <a:cubicBezTo>
                  <a:pt x="3067621" y="2091671"/>
                  <a:pt x="3068305" y="2089921"/>
                  <a:pt x="3074370" y="2090127"/>
                </a:cubicBezTo>
                <a:cubicBezTo>
                  <a:pt x="3076848" y="2089028"/>
                  <a:pt x="3093249" y="2088997"/>
                  <a:pt x="3093933" y="2087245"/>
                </a:cubicBezTo>
                <a:cubicBezTo>
                  <a:pt x="3091455" y="2088343"/>
                  <a:pt x="3092140" y="2086593"/>
                  <a:pt x="3090346" y="2085941"/>
                </a:cubicBezTo>
                <a:cubicBezTo>
                  <a:pt x="3108116" y="2082407"/>
                  <a:pt x="3118454" y="2082169"/>
                  <a:pt x="3135538" y="2080386"/>
                </a:cubicBezTo>
                <a:cubicBezTo>
                  <a:pt x="3134594" y="2088041"/>
                  <a:pt x="3113922" y="2088518"/>
                  <a:pt x="3101108" y="2089856"/>
                </a:cubicBezTo>
                <a:cubicBezTo>
                  <a:pt x="3092092" y="2094574"/>
                  <a:pt x="3081797" y="2097328"/>
                  <a:pt x="3070745" y="2100057"/>
                </a:cubicBezTo>
                <a:lnTo>
                  <a:pt x="3041345" y="2108517"/>
                </a:lnTo>
                <a:lnTo>
                  <a:pt x="3036518" y="2108351"/>
                </a:lnTo>
                <a:cubicBezTo>
                  <a:pt x="3036518" y="2108351"/>
                  <a:pt x="3036518" y="2108351"/>
                  <a:pt x="3035833" y="2110102"/>
                </a:cubicBezTo>
                <a:lnTo>
                  <a:pt x="3041345" y="2108517"/>
                </a:lnTo>
                <a:lnTo>
                  <a:pt x="3042582" y="2108557"/>
                </a:lnTo>
                <a:cubicBezTo>
                  <a:pt x="3043691" y="2110961"/>
                  <a:pt x="3041214" y="2112060"/>
                  <a:pt x="3039419" y="2111406"/>
                </a:cubicBezTo>
                <a:cubicBezTo>
                  <a:pt x="3038735" y="2113158"/>
                  <a:pt x="3038735" y="2113158"/>
                  <a:pt x="3038735" y="2113158"/>
                </a:cubicBezTo>
                <a:cubicBezTo>
                  <a:pt x="3062570" y="2109830"/>
                  <a:pt x="3091361" y="2104307"/>
                  <a:pt x="3112293" y="2097925"/>
                </a:cubicBezTo>
                <a:cubicBezTo>
                  <a:pt x="3126901" y="2097241"/>
                  <a:pt x="3143986" y="2095458"/>
                  <a:pt x="3154747" y="2099372"/>
                </a:cubicBezTo>
                <a:cubicBezTo>
                  <a:pt x="3102122" y="2108223"/>
                  <a:pt x="3062995" y="2113984"/>
                  <a:pt x="3027195" y="2126957"/>
                </a:cubicBezTo>
                <a:lnTo>
                  <a:pt x="2999273" y="2133344"/>
                </a:lnTo>
                <a:lnTo>
                  <a:pt x="3000601" y="2140595"/>
                </a:lnTo>
                <a:cubicBezTo>
                  <a:pt x="3001248" y="2144130"/>
                  <a:pt x="3001766" y="2146959"/>
                  <a:pt x="3002286" y="2149790"/>
                </a:cubicBezTo>
                <a:lnTo>
                  <a:pt x="3005105" y="2158230"/>
                </a:lnTo>
                <a:lnTo>
                  <a:pt x="3012694" y="2158760"/>
                </a:lnTo>
                <a:lnTo>
                  <a:pt x="3039233" y="2187887"/>
                </a:lnTo>
                <a:cubicBezTo>
                  <a:pt x="3044263" y="2188185"/>
                  <a:pt x="3052982" y="2185174"/>
                  <a:pt x="3061583" y="2182149"/>
                </a:cubicBezTo>
                <a:lnTo>
                  <a:pt x="3069337" y="2180065"/>
                </a:lnTo>
                <a:lnTo>
                  <a:pt x="3102558" y="2162831"/>
                </a:lnTo>
                <a:cubicBezTo>
                  <a:pt x="3133381" y="2156134"/>
                  <a:pt x="3166553" y="2157513"/>
                  <a:pt x="3201794" y="2170214"/>
                </a:cubicBezTo>
                <a:cubicBezTo>
                  <a:pt x="3228362" y="2178117"/>
                  <a:pt x="3233654" y="2169175"/>
                  <a:pt x="3225583" y="2139281"/>
                </a:cubicBezTo>
                <a:cubicBezTo>
                  <a:pt x="3213311" y="2105372"/>
                  <a:pt x="3219149" y="2089951"/>
                  <a:pt x="3243645" y="2086538"/>
                </a:cubicBezTo>
                <a:cubicBezTo>
                  <a:pt x="3257613" y="2082389"/>
                  <a:pt x="3272888" y="2080660"/>
                  <a:pt x="3285818" y="2070854"/>
                </a:cubicBezTo>
                <a:cubicBezTo>
                  <a:pt x="3293729" y="2066750"/>
                  <a:pt x="3304258" y="2067483"/>
                  <a:pt x="3315551" y="2077116"/>
                </a:cubicBezTo>
                <a:cubicBezTo>
                  <a:pt x="3319752" y="2081133"/>
                  <a:pt x="3322369" y="2085971"/>
                  <a:pt x="3324498" y="2078671"/>
                </a:cubicBezTo>
                <a:cubicBezTo>
                  <a:pt x="3331702" y="2047049"/>
                  <a:pt x="3356470" y="2040396"/>
                  <a:pt x="3378350" y="2032146"/>
                </a:cubicBezTo>
                <a:cubicBezTo>
                  <a:pt x="3400227" y="2023893"/>
                  <a:pt x="3417904" y="2011625"/>
                  <a:pt x="3420635" y="1979226"/>
                </a:cubicBezTo>
                <a:cubicBezTo>
                  <a:pt x="3421726" y="1966267"/>
                  <a:pt x="3427782" y="1966223"/>
                  <a:pt x="3439074" y="1975854"/>
                </a:cubicBezTo>
                <a:cubicBezTo>
                  <a:pt x="3461659" y="1995121"/>
                  <a:pt x="3463241" y="1994300"/>
                  <a:pt x="3466735" y="1970800"/>
                </a:cubicBezTo>
                <a:cubicBezTo>
                  <a:pt x="3473175" y="1930279"/>
                  <a:pt x="3486435" y="1898617"/>
                  <a:pt x="3523043" y="1895116"/>
                </a:cubicBezTo>
                <a:cubicBezTo>
                  <a:pt x="3533846" y="1892608"/>
                  <a:pt x="3547538" y="1891701"/>
                  <a:pt x="3559923" y="1888375"/>
                </a:cubicBezTo>
                <a:cubicBezTo>
                  <a:pt x="3570452" y="1889108"/>
                  <a:pt x="3580219" y="1880944"/>
                  <a:pt x="3588836" y="1904356"/>
                </a:cubicBezTo>
                <a:cubicBezTo>
                  <a:pt x="3592490" y="1914853"/>
                  <a:pt x="3605638" y="1920425"/>
                  <a:pt x="3613003" y="1922800"/>
                </a:cubicBezTo>
                <a:cubicBezTo>
                  <a:pt x="3641154" y="1929884"/>
                  <a:pt x="3665649" y="1926469"/>
                  <a:pt x="3685182" y="1910141"/>
                </a:cubicBezTo>
                <a:cubicBezTo>
                  <a:pt x="3701550" y="1895452"/>
                  <a:pt x="3700240" y="1893032"/>
                  <a:pt x="3681367" y="1865647"/>
                </a:cubicBezTo>
                <a:cubicBezTo>
                  <a:pt x="3669038" y="1850355"/>
                  <a:pt x="3664075" y="1837439"/>
                  <a:pt x="3667022" y="1820421"/>
                </a:cubicBezTo>
                <a:cubicBezTo>
                  <a:pt x="3676950" y="1846251"/>
                  <a:pt x="3692442" y="1859900"/>
                  <a:pt x="3709300" y="1857350"/>
                </a:cubicBezTo>
                <a:cubicBezTo>
                  <a:pt x="3732486" y="1851518"/>
                  <a:pt x="3755127" y="1852165"/>
                  <a:pt x="3775528" y="1897349"/>
                </a:cubicBezTo>
                <a:cubicBezTo>
                  <a:pt x="3766966" y="1855318"/>
                  <a:pt x="3783061" y="1843869"/>
                  <a:pt x="3807557" y="1840457"/>
                </a:cubicBezTo>
                <a:cubicBezTo>
                  <a:pt x="3819668" y="1840370"/>
                  <a:pt x="3823652" y="1829008"/>
                  <a:pt x="3827635" y="1817647"/>
                </a:cubicBezTo>
                <a:lnTo>
                  <a:pt x="3833926" y="1806523"/>
                </a:lnTo>
                <a:lnTo>
                  <a:pt x="3828666" y="1767036"/>
                </a:lnTo>
                <a:lnTo>
                  <a:pt x="3833504" y="1762849"/>
                </a:lnTo>
                <a:lnTo>
                  <a:pt x="3847009" y="1777674"/>
                </a:lnTo>
                <a:cubicBezTo>
                  <a:pt x="3851803" y="1777712"/>
                  <a:pt x="3852785" y="1781164"/>
                  <a:pt x="3852498" y="1785714"/>
                </a:cubicBezTo>
                <a:lnTo>
                  <a:pt x="3850986" y="1796102"/>
                </a:lnTo>
                <a:lnTo>
                  <a:pt x="3855042" y="1798072"/>
                </a:lnTo>
                <a:lnTo>
                  <a:pt x="3887747" y="1782133"/>
                </a:lnTo>
                <a:cubicBezTo>
                  <a:pt x="3911027" y="1772640"/>
                  <a:pt x="3931895" y="1768984"/>
                  <a:pt x="3955557" y="1774392"/>
                </a:cubicBezTo>
                <a:lnTo>
                  <a:pt x="3966540" y="1778790"/>
                </a:lnTo>
                <a:lnTo>
                  <a:pt x="3975542" y="1750208"/>
                </a:lnTo>
                <a:cubicBezTo>
                  <a:pt x="3982964" y="1733967"/>
                  <a:pt x="3993001" y="1722562"/>
                  <a:pt x="4011170" y="1722432"/>
                </a:cubicBezTo>
                <a:cubicBezTo>
                  <a:pt x="4029337" y="1722300"/>
                  <a:pt x="4043576" y="1714913"/>
                  <a:pt x="4056507" y="1705106"/>
                </a:cubicBezTo>
                <a:cubicBezTo>
                  <a:pt x="4069711" y="1692060"/>
                  <a:pt x="4085806" y="1680613"/>
                  <a:pt x="4108936" y="1693398"/>
                </a:cubicBezTo>
                <a:lnTo>
                  <a:pt x="4109193" y="1693479"/>
                </a:lnTo>
                <a:lnTo>
                  <a:pt x="4100637" y="1680025"/>
                </a:lnTo>
                <a:cubicBezTo>
                  <a:pt x="4057378" y="1691418"/>
                  <a:pt x="3957689" y="1690252"/>
                  <a:pt x="3946243" y="1638760"/>
                </a:cubicBezTo>
                <a:cubicBezTo>
                  <a:pt x="3945525" y="1632985"/>
                  <a:pt x="3945807" y="1624630"/>
                  <a:pt x="3946960" y="1614933"/>
                </a:cubicBezTo>
                <a:lnTo>
                  <a:pt x="3949621" y="1600660"/>
                </a:lnTo>
                <a:lnTo>
                  <a:pt x="3920193" y="1614409"/>
                </a:lnTo>
                <a:cubicBezTo>
                  <a:pt x="3896296" y="1625062"/>
                  <a:pt x="3878448" y="1623149"/>
                  <a:pt x="3862715" y="1603842"/>
                </a:cubicBezTo>
                <a:cubicBezTo>
                  <a:pt x="3880860" y="1566139"/>
                  <a:pt x="3914209" y="1552094"/>
                  <a:pt x="3957921" y="1545766"/>
                </a:cubicBezTo>
                <a:cubicBezTo>
                  <a:pt x="4010558" y="1540396"/>
                  <a:pt x="4059409" y="1510392"/>
                  <a:pt x="4109168" y="1491497"/>
                </a:cubicBezTo>
                <a:cubicBezTo>
                  <a:pt x="4145015" y="1475517"/>
                  <a:pt x="4177306" y="1470168"/>
                  <a:pt x="4216406" y="1483171"/>
                </a:cubicBezTo>
                <a:cubicBezTo>
                  <a:pt x="4266398" y="1499543"/>
                  <a:pt x="4321149" y="1476778"/>
                  <a:pt x="4374166" y="1486867"/>
                </a:cubicBezTo>
                <a:cubicBezTo>
                  <a:pt x="4377645" y="1486139"/>
                  <a:pt x="4381747" y="1484926"/>
                  <a:pt x="4385471" y="1484499"/>
                </a:cubicBezTo>
                <a:lnTo>
                  <a:pt x="4392333" y="1486279"/>
                </a:lnTo>
                <a:lnTo>
                  <a:pt x="4412311" y="1479961"/>
                </a:lnTo>
                <a:lnTo>
                  <a:pt x="4413062" y="1471911"/>
                </a:lnTo>
                <a:cubicBezTo>
                  <a:pt x="4412901" y="1464376"/>
                  <a:pt x="4413274" y="1457425"/>
                  <a:pt x="4418352" y="1453028"/>
                </a:cubicBezTo>
                <a:cubicBezTo>
                  <a:pt x="4463337" y="1414094"/>
                  <a:pt x="4513307" y="1379684"/>
                  <a:pt x="4559259" y="1339912"/>
                </a:cubicBezTo>
                <a:cubicBezTo>
                  <a:pt x="4588913" y="1323083"/>
                  <a:pt x="4616596" y="1334475"/>
                  <a:pt x="4645679" y="1326513"/>
                </a:cubicBezTo>
                <a:cubicBezTo>
                  <a:pt x="4674278" y="1318973"/>
                  <a:pt x="4701639" y="1269241"/>
                  <a:pt x="4729904" y="1270828"/>
                </a:cubicBezTo>
                <a:cubicBezTo>
                  <a:pt x="4719411" y="1288747"/>
                  <a:pt x="4719411" y="1288747"/>
                  <a:pt x="4709255" y="1297539"/>
                </a:cubicBezTo>
                <a:lnTo>
                  <a:pt x="4713754" y="1302480"/>
                </a:lnTo>
                <a:lnTo>
                  <a:pt x="4738908" y="1280708"/>
                </a:lnTo>
                <a:cubicBezTo>
                  <a:pt x="4753330" y="1276599"/>
                  <a:pt x="4783892" y="1241775"/>
                  <a:pt x="4789548" y="1228043"/>
                </a:cubicBezTo>
                <a:cubicBezTo>
                  <a:pt x="4802530" y="1229947"/>
                  <a:pt x="4814285" y="1227418"/>
                  <a:pt x="4825160" y="1222367"/>
                </a:cubicBezTo>
                <a:lnTo>
                  <a:pt x="4836421" y="1214639"/>
                </a:lnTo>
                <a:lnTo>
                  <a:pt x="4837067" y="1208762"/>
                </a:lnTo>
                <a:cubicBezTo>
                  <a:pt x="4838526" y="1204906"/>
                  <a:pt x="4841036" y="1202054"/>
                  <a:pt x="4844991" y="1200002"/>
                </a:cubicBezTo>
                <a:cubicBezTo>
                  <a:pt x="4847365" y="1198771"/>
                  <a:pt x="4849356" y="1198707"/>
                  <a:pt x="4851094" y="1199402"/>
                </a:cubicBezTo>
                <a:lnTo>
                  <a:pt x="4854425" y="1202282"/>
                </a:lnTo>
                <a:lnTo>
                  <a:pt x="4855493" y="1201550"/>
                </a:lnTo>
                <a:cubicBezTo>
                  <a:pt x="4874418" y="1185170"/>
                  <a:pt x="4891211" y="1166332"/>
                  <a:pt x="4908651" y="1160310"/>
                </a:cubicBezTo>
                <a:lnTo>
                  <a:pt x="4895144" y="1145485"/>
                </a:lnTo>
                <a:cubicBezTo>
                  <a:pt x="4909566" y="1141376"/>
                  <a:pt x="4919724" y="1132585"/>
                  <a:pt x="4924562" y="1128398"/>
                </a:cubicBezTo>
                <a:lnTo>
                  <a:pt x="4938067" y="1143221"/>
                </a:lnTo>
                <a:cubicBezTo>
                  <a:pt x="4968057" y="1117265"/>
                  <a:pt x="4963793" y="1112584"/>
                  <a:pt x="4970029" y="1089044"/>
                </a:cubicBezTo>
                <a:cubicBezTo>
                  <a:pt x="4984107" y="1095002"/>
                  <a:pt x="4984107" y="1095002"/>
                  <a:pt x="4993209" y="1095495"/>
                </a:cubicBezTo>
                <a:cubicBezTo>
                  <a:pt x="5046395" y="1005741"/>
                  <a:pt x="5061389" y="992763"/>
                  <a:pt x="5165497" y="938008"/>
                </a:cubicBezTo>
                <a:lnTo>
                  <a:pt x="5192580" y="919002"/>
                </a:lnTo>
                <a:lnTo>
                  <a:pt x="5199309" y="912375"/>
                </a:lnTo>
                <a:cubicBezTo>
                  <a:pt x="5212799" y="899801"/>
                  <a:pt x="5226924" y="888453"/>
                  <a:pt x="5242254" y="879127"/>
                </a:cubicBezTo>
                <a:lnTo>
                  <a:pt x="5243474" y="878613"/>
                </a:lnTo>
                <a:lnTo>
                  <a:pt x="5255376" y="868587"/>
                </a:lnTo>
                <a:lnTo>
                  <a:pt x="5264196" y="869889"/>
                </a:lnTo>
                <a:lnTo>
                  <a:pt x="5292428" y="858003"/>
                </a:lnTo>
                <a:cubicBezTo>
                  <a:pt x="5297733" y="857212"/>
                  <a:pt x="5300956" y="857613"/>
                  <a:pt x="5302792" y="859319"/>
                </a:cubicBezTo>
                <a:lnTo>
                  <a:pt x="5303525" y="862603"/>
                </a:lnTo>
                <a:lnTo>
                  <a:pt x="5307596" y="859389"/>
                </a:lnTo>
                <a:cubicBezTo>
                  <a:pt x="5325306" y="840769"/>
                  <a:pt x="5350703" y="805619"/>
                  <a:pt x="5369493" y="796333"/>
                </a:cubicBezTo>
                <a:cubicBezTo>
                  <a:pt x="5374331" y="792146"/>
                  <a:pt x="5392683" y="801844"/>
                  <a:pt x="5397520" y="797657"/>
                </a:cubicBezTo>
                <a:cubicBezTo>
                  <a:pt x="5412515" y="784680"/>
                  <a:pt x="5423244" y="767020"/>
                  <a:pt x="5443560" y="749438"/>
                </a:cubicBezTo>
                <a:cubicBezTo>
                  <a:pt x="5447826" y="754118"/>
                  <a:pt x="5461666" y="759814"/>
                  <a:pt x="5471974" y="759731"/>
                </a:cubicBezTo>
                <a:lnTo>
                  <a:pt x="5516958" y="720797"/>
                </a:lnTo>
                <a:cubicBezTo>
                  <a:pt x="5536454" y="712760"/>
                  <a:pt x="5561973" y="701838"/>
                  <a:pt x="5600029" y="683786"/>
                </a:cubicBezTo>
                <a:cubicBezTo>
                  <a:pt x="5633328" y="667989"/>
                  <a:pt x="5708974" y="620882"/>
                  <a:pt x="5736638" y="613168"/>
                </a:cubicBezTo>
                <a:cubicBezTo>
                  <a:pt x="5740588" y="612066"/>
                  <a:pt x="5743561" y="611768"/>
                  <a:pt x="5745293" y="612480"/>
                </a:cubicBezTo>
                <a:cubicBezTo>
                  <a:pt x="5739302" y="635341"/>
                  <a:pt x="5605917" y="739623"/>
                  <a:pt x="5571662" y="760897"/>
                </a:cubicBezTo>
                <a:lnTo>
                  <a:pt x="5570384" y="761444"/>
                </a:lnTo>
                <a:lnTo>
                  <a:pt x="5568706" y="783370"/>
                </a:lnTo>
                <a:cubicBezTo>
                  <a:pt x="5566453" y="792508"/>
                  <a:pt x="5564458" y="803368"/>
                  <a:pt x="5569277" y="811452"/>
                </a:cubicBezTo>
                <a:cubicBezTo>
                  <a:pt x="5574354" y="821257"/>
                  <a:pt x="5581940" y="823647"/>
                  <a:pt x="5587730" y="813982"/>
                </a:cubicBezTo>
                <a:cubicBezTo>
                  <a:pt x="5593777" y="806039"/>
                  <a:pt x="5598055" y="798359"/>
                  <a:pt x="5604101" y="790417"/>
                </a:cubicBezTo>
                <a:cubicBezTo>
                  <a:pt x="5609633" y="779029"/>
                  <a:pt x="5617705" y="772544"/>
                  <a:pt x="5628343" y="783282"/>
                </a:cubicBezTo>
                <a:cubicBezTo>
                  <a:pt x="5632393" y="786199"/>
                  <a:pt x="5636187" y="787393"/>
                  <a:pt x="5639466" y="785145"/>
                </a:cubicBezTo>
                <a:cubicBezTo>
                  <a:pt x="5647537" y="778660"/>
                  <a:pt x="5658404" y="778800"/>
                  <a:pt x="5666988" y="775761"/>
                </a:cubicBezTo>
                <a:cubicBezTo>
                  <a:pt x="5693256" y="770084"/>
                  <a:pt x="5699558" y="763863"/>
                  <a:pt x="5703037" y="738698"/>
                </a:cubicBezTo>
                <a:cubicBezTo>
                  <a:pt x="5705005" y="715520"/>
                  <a:pt x="5717611" y="703077"/>
                  <a:pt x="5742109" y="697665"/>
                </a:cubicBezTo>
                <a:cubicBezTo>
                  <a:pt x="5749183" y="696610"/>
                  <a:pt x="5758281" y="697015"/>
                  <a:pt x="5765354" y="695960"/>
                </a:cubicBezTo>
                <a:cubicBezTo>
                  <a:pt x="5821426" y="684081"/>
                  <a:pt x="5864834" y="660005"/>
                  <a:pt x="5885424" y="604123"/>
                </a:cubicBezTo>
                <a:cubicBezTo>
                  <a:pt x="5893467" y="585319"/>
                  <a:pt x="5907584" y="570892"/>
                  <a:pt x="5928546" y="566007"/>
                </a:cubicBezTo>
                <a:cubicBezTo>
                  <a:pt x="5937131" y="562967"/>
                  <a:pt x="5945716" y="559926"/>
                  <a:pt x="5954557" y="558608"/>
                </a:cubicBezTo>
                <a:cubicBezTo>
                  <a:pt x="5973495" y="552264"/>
                  <a:pt x="5990921" y="547906"/>
                  <a:pt x="6000731" y="528840"/>
                </a:cubicBezTo>
                <a:cubicBezTo>
                  <a:pt x="6009287" y="513480"/>
                  <a:pt x="6012566" y="511231"/>
                  <a:pt x="6023719" y="525413"/>
                </a:cubicBezTo>
                <a:cubicBezTo>
                  <a:pt x="6034614" y="537872"/>
                  <a:pt x="6043198" y="534832"/>
                  <a:pt x="6050500" y="523181"/>
                </a:cubicBezTo>
                <a:cubicBezTo>
                  <a:pt x="6056546" y="515238"/>
                  <a:pt x="6061822" y="502128"/>
                  <a:pt x="6076482" y="503463"/>
                </a:cubicBezTo>
                <a:cubicBezTo>
                  <a:pt x="6082043" y="504396"/>
                  <a:pt x="6079504" y="499492"/>
                  <a:pt x="6079247" y="497770"/>
                </a:cubicBezTo>
                <a:cubicBezTo>
                  <a:pt x="6071633" y="483061"/>
                  <a:pt x="6076652" y="468229"/>
                  <a:pt x="6076366" y="454189"/>
                </a:cubicBezTo>
                <a:cubicBezTo>
                  <a:pt x="6076337" y="441870"/>
                  <a:pt x="6086690" y="438566"/>
                  <a:pt x="6097556" y="438706"/>
                </a:cubicBezTo>
                <a:cubicBezTo>
                  <a:pt x="6106655" y="439111"/>
                  <a:pt x="6109707" y="447458"/>
                  <a:pt x="6108966" y="454611"/>
                </a:cubicBezTo>
                <a:cubicBezTo>
                  <a:pt x="6108737" y="465207"/>
                  <a:pt x="6110277" y="475540"/>
                  <a:pt x="6109793" y="484415"/>
                </a:cubicBezTo>
                <a:cubicBezTo>
                  <a:pt x="6119604" y="465348"/>
                  <a:pt x="6125878" y="446808"/>
                  <a:pt x="6133921" y="428005"/>
                </a:cubicBezTo>
                <a:cubicBezTo>
                  <a:pt x="6141963" y="409201"/>
                  <a:pt x="6152287" y="393579"/>
                  <a:pt x="6170454" y="382069"/>
                </a:cubicBezTo>
                <a:cubicBezTo>
                  <a:pt x="6174618" y="379688"/>
                  <a:pt x="6177713" y="379227"/>
                  <a:pt x="6179927" y="380437"/>
                </a:cubicBezTo>
                <a:cubicBezTo>
                  <a:pt x="6182141" y="381647"/>
                  <a:pt x="6183474" y="384530"/>
                  <a:pt x="6184116" y="388834"/>
                </a:cubicBezTo>
                <a:cubicBezTo>
                  <a:pt x="6185657" y="399167"/>
                  <a:pt x="6181635" y="408569"/>
                  <a:pt x="6175845" y="418234"/>
                </a:cubicBezTo>
                <a:cubicBezTo>
                  <a:pt x="6170313" y="429622"/>
                  <a:pt x="6162755" y="439550"/>
                  <a:pt x="6164809" y="453327"/>
                </a:cubicBezTo>
                <a:cubicBezTo>
                  <a:pt x="6180952" y="440358"/>
                  <a:pt x="6198891" y="439444"/>
                  <a:pt x="6218371" y="448864"/>
                </a:cubicBezTo>
                <a:cubicBezTo>
                  <a:pt x="6209558" y="462500"/>
                  <a:pt x="6196696" y="473220"/>
                  <a:pt x="6185857" y="485398"/>
                </a:cubicBezTo>
                <a:cubicBezTo>
                  <a:pt x="6171998" y="501548"/>
                  <a:pt x="6167234" y="518102"/>
                  <a:pt x="6172084" y="538504"/>
                </a:cubicBezTo>
                <a:cubicBezTo>
                  <a:pt x="6173368" y="547115"/>
                  <a:pt x="6178673" y="546324"/>
                  <a:pt x="6183464" y="542089"/>
                </a:cubicBezTo>
                <a:cubicBezTo>
                  <a:pt x="6189510" y="534146"/>
                  <a:pt x="6195556" y="526203"/>
                  <a:pt x="6201602" y="518260"/>
                </a:cubicBezTo>
                <a:cubicBezTo>
                  <a:pt x="6221252" y="492445"/>
                  <a:pt x="6228326" y="491390"/>
                  <a:pt x="6250116" y="516309"/>
                </a:cubicBezTo>
                <a:cubicBezTo>
                  <a:pt x="6250116" y="516309"/>
                  <a:pt x="6251884" y="516046"/>
                  <a:pt x="6253652" y="515782"/>
                </a:cubicBezTo>
                <a:cubicBezTo>
                  <a:pt x="6265972" y="489299"/>
                  <a:pt x="6288932" y="473554"/>
                  <a:pt x="6316454" y="464170"/>
                </a:cubicBezTo>
                <a:cubicBezTo>
                  <a:pt x="6343341" y="453560"/>
                  <a:pt x="6370807" y="446825"/>
                  <a:pt x="6395299" y="430383"/>
                </a:cubicBezTo>
                <a:lnTo>
                  <a:pt x="6418655" y="410216"/>
                </a:lnTo>
                <a:lnTo>
                  <a:pt x="6419589" y="406589"/>
                </a:lnTo>
                <a:cubicBezTo>
                  <a:pt x="6424414" y="380959"/>
                  <a:pt x="6437958" y="367767"/>
                  <a:pt x="6464272" y="365686"/>
                </a:cubicBezTo>
                <a:cubicBezTo>
                  <a:pt x="6473044" y="364991"/>
                  <a:pt x="6484508" y="365598"/>
                  <a:pt x="6489254" y="359669"/>
                </a:cubicBezTo>
                <a:cubicBezTo>
                  <a:pt x="6498771" y="341242"/>
                  <a:pt x="6531086" y="356863"/>
                  <a:pt x="6535243" y="329266"/>
                </a:cubicBezTo>
                <a:cubicBezTo>
                  <a:pt x="6537936" y="330568"/>
                  <a:pt x="6539963" y="329902"/>
                  <a:pt x="6542656" y="331204"/>
                </a:cubicBezTo>
                <a:cubicBezTo>
                  <a:pt x="6554094" y="338378"/>
                  <a:pt x="6556147" y="331146"/>
                  <a:pt x="6560225" y="323249"/>
                </a:cubicBezTo>
                <a:cubicBezTo>
                  <a:pt x="6567690" y="312054"/>
                  <a:pt x="6571102" y="302190"/>
                  <a:pt x="6589953" y="311303"/>
                </a:cubicBezTo>
                <a:cubicBezTo>
                  <a:pt x="6600058" y="314543"/>
                  <a:pt x="6621653" y="311822"/>
                  <a:pt x="6631785" y="308496"/>
                </a:cubicBezTo>
                <a:cubicBezTo>
                  <a:pt x="6650688" y="304476"/>
                  <a:pt x="6677003" y="302392"/>
                  <a:pt x="6685881" y="275433"/>
                </a:cubicBezTo>
                <a:cubicBezTo>
                  <a:pt x="6688599" y="270167"/>
                  <a:pt x="6698064" y="264874"/>
                  <a:pt x="6704143" y="262879"/>
                </a:cubicBezTo>
                <a:cubicBezTo>
                  <a:pt x="6734536" y="252899"/>
                  <a:pt x="6759571" y="233749"/>
                  <a:pt x="6784605" y="214598"/>
                </a:cubicBezTo>
                <a:cubicBezTo>
                  <a:pt x="6808279" y="198081"/>
                  <a:pt x="6834647" y="182865"/>
                  <a:pt x="6866374" y="176820"/>
                </a:cubicBezTo>
                <a:cubicBezTo>
                  <a:pt x="6875146" y="176125"/>
                  <a:pt x="6874479" y="174159"/>
                  <a:pt x="6876532" y="166926"/>
                </a:cubicBezTo>
                <a:cubicBezTo>
                  <a:pt x="6881330" y="147863"/>
                  <a:pt x="6890741" y="155704"/>
                  <a:pt x="6900154" y="163543"/>
                </a:cubicBezTo>
                <a:cubicBezTo>
                  <a:pt x="6906206" y="168114"/>
                  <a:pt x="6903461" y="179944"/>
                  <a:pt x="6916951" y="179886"/>
                </a:cubicBezTo>
                <a:cubicBezTo>
                  <a:pt x="6914951" y="173986"/>
                  <a:pt x="6916311" y="171352"/>
                  <a:pt x="6914978" y="167419"/>
                </a:cubicBezTo>
                <a:cubicBezTo>
                  <a:pt x="6913004" y="154950"/>
                  <a:pt x="6905644" y="139880"/>
                  <a:pt x="6919828" y="135223"/>
                </a:cubicBezTo>
                <a:cubicBezTo>
                  <a:pt x="6934678" y="132533"/>
                  <a:pt x="6946092" y="146273"/>
                  <a:pt x="6949398" y="162675"/>
                </a:cubicBezTo>
                <a:cubicBezTo>
                  <a:pt x="6953398" y="174476"/>
                  <a:pt x="6952678" y="185643"/>
                  <a:pt x="6936470" y="190965"/>
                </a:cubicBezTo>
                <a:cubicBezTo>
                  <a:pt x="6928364" y="193626"/>
                  <a:pt x="6919566" y="200888"/>
                  <a:pt x="6927618" y="211359"/>
                </a:cubicBezTo>
                <a:cubicBezTo>
                  <a:pt x="6932311" y="218562"/>
                  <a:pt x="6940389" y="222468"/>
                  <a:pt x="6949855" y="217174"/>
                </a:cubicBezTo>
                <a:cubicBezTo>
                  <a:pt x="6955266" y="213211"/>
                  <a:pt x="6960011" y="207280"/>
                  <a:pt x="6966731" y="213818"/>
                </a:cubicBezTo>
                <a:cubicBezTo>
                  <a:pt x="6971425" y="221021"/>
                  <a:pt x="6969371" y="228253"/>
                  <a:pt x="6964627" y="234183"/>
                </a:cubicBezTo>
                <a:cubicBezTo>
                  <a:pt x="6943593" y="265135"/>
                  <a:pt x="6946821" y="301237"/>
                  <a:pt x="6945304" y="343267"/>
                </a:cubicBezTo>
                <a:cubicBezTo>
                  <a:pt x="6975109" y="311621"/>
                  <a:pt x="7006888" y="292443"/>
                  <a:pt x="7025230" y="260189"/>
                </a:cubicBezTo>
                <a:cubicBezTo>
                  <a:pt x="7038799" y="240432"/>
                  <a:pt x="7048880" y="250239"/>
                  <a:pt x="7058958" y="260044"/>
                </a:cubicBezTo>
                <a:cubicBezTo>
                  <a:pt x="7067010" y="270517"/>
                  <a:pt x="7064931" y="284314"/>
                  <a:pt x="7062186" y="296146"/>
                </a:cubicBezTo>
                <a:cubicBezTo>
                  <a:pt x="7054669" y="320474"/>
                  <a:pt x="7047152" y="344800"/>
                  <a:pt x="7040300" y="371097"/>
                </a:cubicBezTo>
                <a:lnTo>
                  <a:pt x="7030219" y="412065"/>
                </a:lnTo>
                <a:lnTo>
                  <a:pt x="7031807" y="410279"/>
                </a:lnTo>
                <a:cubicBezTo>
                  <a:pt x="7055536" y="388966"/>
                  <a:pt x="7063560" y="353278"/>
                  <a:pt x="7094216" y="338705"/>
                </a:cubicBezTo>
                <a:cubicBezTo>
                  <a:pt x="7097002" y="337790"/>
                  <a:pt x="7097478" y="334629"/>
                  <a:pt x="7098412" y="332820"/>
                </a:cubicBezTo>
                <a:cubicBezTo>
                  <a:pt x="7111458" y="316517"/>
                  <a:pt x="7117560" y="297987"/>
                  <a:pt x="7120417" y="279020"/>
                </a:cubicBezTo>
                <a:cubicBezTo>
                  <a:pt x="7123733" y="261404"/>
                  <a:pt x="7133041" y="252338"/>
                  <a:pt x="7151128" y="250908"/>
                </a:cubicBezTo>
                <a:cubicBezTo>
                  <a:pt x="7157156" y="250430"/>
                  <a:pt x="7165035" y="250847"/>
                  <a:pt x="7168298" y="246772"/>
                </a:cubicBezTo>
                <a:cubicBezTo>
                  <a:pt x="7174838" y="234107"/>
                  <a:pt x="7197049" y="244843"/>
                  <a:pt x="7199906" y="225876"/>
                </a:cubicBezTo>
                <a:cubicBezTo>
                  <a:pt x="7201756" y="226771"/>
                  <a:pt x="7203150" y="226313"/>
                  <a:pt x="7205001" y="227208"/>
                </a:cubicBezTo>
                <a:cubicBezTo>
                  <a:pt x="7212863" y="232138"/>
                  <a:pt x="7214273" y="227169"/>
                  <a:pt x="7217076" y="221740"/>
                </a:cubicBezTo>
                <a:cubicBezTo>
                  <a:pt x="7222207" y="214046"/>
                  <a:pt x="7224551" y="207266"/>
                  <a:pt x="7237508" y="213530"/>
                </a:cubicBezTo>
                <a:cubicBezTo>
                  <a:pt x="7244453" y="215757"/>
                  <a:pt x="7259296" y="213887"/>
                  <a:pt x="7266259" y="211601"/>
                </a:cubicBezTo>
                <a:cubicBezTo>
                  <a:pt x="7279251" y="208838"/>
                  <a:pt x="7297338" y="207406"/>
                  <a:pt x="7303439" y="188876"/>
                </a:cubicBezTo>
                <a:cubicBezTo>
                  <a:pt x="7305307" y="185258"/>
                  <a:pt x="7311812" y="181620"/>
                  <a:pt x="7315990" y="180248"/>
                </a:cubicBezTo>
                <a:cubicBezTo>
                  <a:pt x="7336880" y="173389"/>
                  <a:pt x="7354086" y="160227"/>
                  <a:pt x="7371292" y="147065"/>
                </a:cubicBezTo>
                <a:cubicBezTo>
                  <a:pt x="7387564" y="135712"/>
                  <a:pt x="7405685" y="125255"/>
                  <a:pt x="7427491" y="121100"/>
                </a:cubicBezTo>
                <a:cubicBezTo>
                  <a:pt x="7433521" y="120623"/>
                  <a:pt x="7433063" y="119270"/>
                  <a:pt x="7434474" y="114300"/>
                </a:cubicBezTo>
                <a:cubicBezTo>
                  <a:pt x="7437771" y="101198"/>
                  <a:pt x="7444239" y="106587"/>
                  <a:pt x="7450709" y="111975"/>
                </a:cubicBezTo>
                <a:cubicBezTo>
                  <a:pt x="7454868" y="115116"/>
                  <a:pt x="7452982" y="123247"/>
                  <a:pt x="7462254" y="123207"/>
                </a:cubicBezTo>
                <a:cubicBezTo>
                  <a:pt x="7460879" y="119152"/>
                  <a:pt x="7461814" y="117342"/>
                  <a:pt x="7460897" y="114639"/>
                </a:cubicBezTo>
                <a:cubicBezTo>
                  <a:pt x="7459541" y="106069"/>
                  <a:pt x="7454483" y="95711"/>
                  <a:pt x="7464231" y="92510"/>
                </a:cubicBezTo>
                <a:cubicBezTo>
                  <a:pt x="7474438" y="90661"/>
                  <a:pt x="7482281" y="100105"/>
                  <a:pt x="7484554" y="111378"/>
                </a:cubicBezTo>
                <a:cubicBezTo>
                  <a:pt x="7487304" y="119489"/>
                  <a:pt x="7486808" y="127164"/>
                  <a:pt x="7475669" y="130822"/>
                </a:cubicBezTo>
                <a:cubicBezTo>
                  <a:pt x="7470097" y="132651"/>
                  <a:pt x="7464051" y="137642"/>
                  <a:pt x="7469585" y="144839"/>
                </a:cubicBezTo>
                <a:cubicBezTo>
                  <a:pt x="7472810" y="149789"/>
                  <a:pt x="7478362" y="152473"/>
                  <a:pt x="7484868" y="148835"/>
                </a:cubicBezTo>
                <a:cubicBezTo>
                  <a:pt x="7488588" y="146112"/>
                  <a:pt x="7491849" y="142036"/>
                  <a:pt x="7496468" y="146529"/>
                </a:cubicBezTo>
                <a:cubicBezTo>
                  <a:pt x="7499693" y="151479"/>
                  <a:pt x="7498282" y="156450"/>
                  <a:pt x="7495021" y="160525"/>
                </a:cubicBezTo>
                <a:cubicBezTo>
                  <a:pt x="7480564" y="181799"/>
                  <a:pt x="7482783" y="206612"/>
                  <a:pt x="7481740" y="235499"/>
                </a:cubicBezTo>
                <a:cubicBezTo>
                  <a:pt x="7502226" y="213749"/>
                  <a:pt x="7524067" y="200568"/>
                  <a:pt x="7536673" y="178400"/>
                </a:cubicBezTo>
                <a:cubicBezTo>
                  <a:pt x="7546000" y="164820"/>
                  <a:pt x="7552928" y="171561"/>
                  <a:pt x="7559854" y="178300"/>
                </a:cubicBezTo>
                <a:cubicBezTo>
                  <a:pt x="7565389" y="185497"/>
                  <a:pt x="7563961" y="194981"/>
                  <a:pt x="7562073" y="203112"/>
                </a:cubicBezTo>
                <a:cubicBezTo>
                  <a:pt x="7556907" y="219834"/>
                  <a:pt x="7551740" y="236553"/>
                  <a:pt x="7547032" y="254627"/>
                </a:cubicBezTo>
                <a:cubicBezTo>
                  <a:pt x="7540436" y="280831"/>
                  <a:pt x="7537085" y="307472"/>
                  <a:pt x="7519842" y="329659"/>
                </a:cubicBezTo>
                <a:cubicBezTo>
                  <a:pt x="7515646" y="335544"/>
                  <a:pt x="7514694" y="341867"/>
                  <a:pt x="7516527" y="347275"/>
                </a:cubicBezTo>
                <a:lnTo>
                  <a:pt x="7518693" y="380162"/>
                </a:lnTo>
                <a:lnTo>
                  <a:pt x="7553986" y="346739"/>
                </a:lnTo>
                <a:lnTo>
                  <a:pt x="7587210" y="315369"/>
                </a:lnTo>
                <a:lnTo>
                  <a:pt x="7595768" y="302711"/>
                </a:lnTo>
                <a:cubicBezTo>
                  <a:pt x="7604713" y="287382"/>
                  <a:pt x="7613205" y="268759"/>
                  <a:pt x="7616819" y="254835"/>
                </a:cubicBezTo>
                <a:cubicBezTo>
                  <a:pt x="7612121" y="260853"/>
                  <a:pt x="7612121" y="260853"/>
                  <a:pt x="7612121" y="260853"/>
                </a:cubicBezTo>
                <a:cubicBezTo>
                  <a:pt x="7607422" y="266870"/>
                  <a:pt x="7608145" y="272141"/>
                  <a:pt x="7602001" y="267617"/>
                </a:cubicBezTo>
                <a:cubicBezTo>
                  <a:pt x="7602001" y="267617"/>
                  <a:pt x="7606700" y="261599"/>
                  <a:pt x="7605976" y="256330"/>
                </a:cubicBezTo>
                <a:cubicBezTo>
                  <a:pt x="7599832" y="251806"/>
                  <a:pt x="7599832" y="251806"/>
                  <a:pt x="7599832" y="251806"/>
                </a:cubicBezTo>
                <a:cubicBezTo>
                  <a:pt x="7607783" y="229229"/>
                  <a:pt x="7624046" y="226988"/>
                  <a:pt x="7614650" y="239023"/>
                </a:cubicBezTo>
                <a:cubicBezTo>
                  <a:pt x="7619348" y="233005"/>
                  <a:pt x="7619348" y="233005"/>
                  <a:pt x="7619348" y="233005"/>
                </a:cubicBezTo>
                <a:cubicBezTo>
                  <a:pt x="7624046" y="226988"/>
                  <a:pt x="7629468" y="226240"/>
                  <a:pt x="7629468" y="226240"/>
                </a:cubicBezTo>
                <a:cubicBezTo>
                  <a:pt x="7630190" y="231511"/>
                  <a:pt x="7625492" y="237529"/>
                  <a:pt x="7626215" y="242800"/>
                </a:cubicBezTo>
                <a:cubicBezTo>
                  <a:pt x="7628385" y="258611"/>
                  <a:pt x="7625855" y="280440"/>
                  <a:pt x="7643925" y="251099"/>
                </a:cubicBezTo>
                <a:lnTo>
                  <a:pt x="7639274" y="260592"/>
                </a:lnTo>
                <a:lnTo>
                  <a:pt x="7641167" y="257603"/>
                </a:lnTo>
                <a:cubicBezTo>
                  <a:pt x="7643925" y="254917"/>
                  <a:pt x="7647433" y="253035"/>
                  <a:pt x="7652090" y="252275"/>
                </a:cubicBezTo>
                <a:cubicBezTo>
                  <a:pt x="7659198" y="251550"/>
                  <a:pt x="7668232" y="240914"/>
                  <a:pt x="7676458" y="233029"/>
                </a:cubicBezTo>
                <a:cubicBezTo>
                  <a:pt x="7681270" y="230062"/>
                  <a:pt x="7685181" y="226806"/>
                  <a:pt x="7690087" y="226877"/>
                </a:cubicBezTo>
                <a:cubicBezTo>
                  <a:pt x="7694991" y="226949"/>
                  <a:pt x="7705391" y="231792"/>
                  <a:pt x="7701230" y="212408"/>
                </a:cubicBezTo>
                <a:cubicBezTo>
                  <a:pt x="7708433" y="214721"/>
                  <a:pt x="7705793" y="186802"/>
                  <a:pt x="7716472" y="200759"/>
                </a:cubicBezTo>
                <a:cubicBezTo>
                  <a:pt x="7716472" y="200759"/>
                  <a:pt x="7717374" y="201049"/>
                  <a:pt x="7717776" y="199674"/>
                </a:cubicBezTo>
                <a:cubicBezTo>
                  <a:pt x="7732833" y="181949"/>
                  <a:pt x="7752918" y="197424"/>
                  <a:pt x="7767693" y="170584"/>
                </a:cubicBezTo>
                <a:cubicBezTo>
                  <a:pt x="7772722" y="160167"/>
                  <a:pt x="7780948" y="152282"/>
                  <a:pt x="7782779" y="139334"/>
                </a:cubicBezTo>
                <a:cubicBezTo>
                  <a:pt x="7784300" y="130798"/>
                  <a:pt x="7788616" y="126168"/>
                  <a:pt x="7792931" y="121537"/>
                </a:cubicBezTo>
                <a:cubicBezTo>
                  <a:pt x="7807675" y="108225"/>
                  <a:pt x="7822328" y="91874"/>
                  <a:pt x="7837662" y="83264"/>
                </a:cubicBezTo>
                <a:cubicBezTo>
                  <a:pt x="7846883" y="78705"/>
                  <a:pt x="7852811" y="68577"/>
                  <a:pt x="7859237" y="60113"/>
                </a:cubicBezTo>
                <a:cubicBezTo>
                  <a:pt x="7866471" y="48900"/>
                  <a:pt x="7875193" y="42677"/>
                  <a:pt x="7884600" y="44193"/>
                </a:cubicBezTo>
                <a:cubicBezTo>
                  <a:pt x="7903412" y="47227"/>
                  <a:pt x="7920454" y="36157"/>
                  <a:pt x="7936318" y="15682"/>
                </a:cubicBezTo>
                <a:cubicBezTo>
                  <a:pt x="7942945" y="6531"/>
                  <a:pt x="7949387" y="2207"/>
                  <a:pt x="7955746" y="67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E0B507E0-F84C-4BED-A79B-B41521B8236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78854" y="206063"/>
            <a:ext cx="8970309" cy="6445874"/>
          </a:xfrm>
          <a:custGeom>
            <a:avLst/>
            <a:gdLst>
              <a:gd name="connsiteX0" fmla="*/ 3453091 w 8970309"/>
              <a:gd name="connsiteY0" fmla="*/ 5945589 h 6445874"/>
              <a:gd name="connsiteX1" fmla="*/ 3452940 w 8970309"/>
              <a:gd name="connsiteY1" fmla="*/ 5951019 h 6445874"/>
              <a:gd name="connsiteX2" fmla="*/ 3452008 w 8970309"/>
              <a:gd name="connsiteY2" fmla="*/ 5949506 h 6445874"/>
              <a:gd name="connsiteX3" fmla="*/ 3217430 w 8970309"/>
              <a:gd name="connsiteY3" fmla="*/ 5821774 h 6445874"/>
              <a:gd name="connsiteX4" fmla="*/ 3217279 w 8970309"/>
              <a:gd name="connsiteY4" fmla="*/ 5827202 h 6445874"/>
              <a:gd name="connsiteX5" fmla="*/ 3216347 w 8970309"/>
              <a:gd name="connsiteY5" fmla="*/ 5825690 h 6445874"/>
              <a:gd name="connsiteX6" fmla="*/ 4264048 w 8970309"/>
              <a:gd name="connsiteY6" fmla="*/ 5267201 h 6445874"/>
              <a:gd name="connsiteX7" fmla="*/ 4259496 w 8970309"/>
              <a:gd name="connsiteY7" fmla="*/ 5269727 h 6445874"/>
              <a:gd name="connsiteX8" fmla="*/ 4237362 w 8970309"/>
              <a:gd name="connsiteY8" fmla="*/ 5270657 h 6445874"/>
              <a:gd name="connsiteX9" fmla="*/ 4224020 w 8970309"/>
              <a:gd name="connsiteY9" fmla="*/ 5278062 h 6445874"/>
              <a:gd name="connsiteX10" fmla="*/ 4078761 w 8970309"/>
              <a:gd name="connsiteY10" fmla="*/ 5394946 h 6445874"/>
              <a:gd name="connsiteX11" fmla="*/ 4008140 w 8970309"/>
              <a:gd name="connsiteY11" fmla="*/ 5456069 h 6445874"/>
              <a:gd name="connsiteX12" fmla="*/ 3989550 w 8970309"/>
              <a:gd name="connsiteY12" fmla="*/ 5446111 h 6445874"/>
              <a:gd name="connsiteX13" fmla="*/ 3903265 w 8970309"/>
              <a:gd name="connsiteY13" fmla="*/ 5538467 h 6445874"/>
              <a:gd name="connsiteX14" fmla="*/ 3915717 w 8970309"/>
              <a:gd name="connsiteY14" fmla="*/ 5562577 h 6445874"/>
              <a:gd name="connsiteX15" fmla="*/ 3960366 w 8970309"/>
              <a:gd name="connsiteY15" fmla="*/ 5532770 h 6445874"/>
              <a:gd name="connsiteX16" fmla="*/ 3962570 w 8970309"/>
              <a:gd name="connsiteY16" fmla="*/ 5574120 h 6445874"/>
              <a:gd name="connsiteX17" fmla="*/ 3940766 w 8970309"/>
              <a:gd name="connsiteY17" fmla="*/ 5619505 h 6445874"/>
              <a:gd name="connsiteX18" fmla="*/ 3964528 w 8970309"/>
              <a:gd name="connsiteY18" fmla="*/ 5616150 h 6445874"/>
              <a:gd name="connsiteX19" fmla="*/ 3986234 w 8970309"/>
              <a:gd name="connsiteY19" fmla="*/ 5580152 h 6445874"/>
              <a:gd name="connsiteX20" fmla="*/ 4009996 w 8970309"/>
              <a:gd name="connsiteY20" fmla="*/ 5576796 h 6445874"/>
              <a:gd name="connsiteX21" fmla="*/ 4077022 w 8970309"/>
              <a:gd name="connsiteY21" fmla="*/ 5492737 h 6445874"/>
              <a:gd name="connsiteX22" fmla="*/ 4090291 w 8970309"/>
              <a:gd name="connsiteY22" fmla="*/ 5507301 h 6445874"/>
              <a:gd name="connsiteX23" fmla="*/ 4095611 w 8970309"/>
              <a:gd name="connsiteY23" fmla="*/ 5502695 h 6445874"/>
              <a:gd name="connsiteX24" fmla="*/ 4281157 w 8970309"/>
              <a:gd name="connsiteY24" fmla="*/ 5303317 h 6445874"/>
              <a:gd name="connsiteX25" fmla="*/ 4295668 w 8970309"/>
              <a:gd name="connsiteY25" fmla="*/ 5292440 h 6445874"/>
              <a:gd name="connsiteX26" fmla="*/ 4286639 w 8970309"/>
              <a:gd name="connsiteY26" fmla="*/ 5286294 h 6445874"/>
              <a:gd name="connsiteX27" fmla="*/ 4364265 w 8970309"/>
              <a:gd name="connsiteY27" fmla="*/ 5244788 h 6445874"/>
              <a:gd name="connsiteX28" fmla="*/ 4336342 w 8970309"/>
              <a:gd name="connsiteY28" fmla="*/ 5259447 h 6445874"/>
              <a:gd name="connsiteX29" fmla="*/ 4322116 w 8970309"/>
              <a:gd name="connsiteY29" fmla="*/ 5270977 h 6445874"/>
              <a:gd name="connsiteX30" fmla="*/ 4320504 w 8970309"/>
              <a:gd name="connsiteY30" fmla="*/ 5273823 h 6445874"/>
              <a:gd name="connsiteX31" fmla="*/ 4330801 w 8970309"/>
              <a:gd name="connsiteY31" fmla="*/ 5266105 h 6445874"/>
              <a:gd name="connsiteX32" fmla="*/ 4382300 w 8970309"/>
              <a:gd name="connsiteY32" fmla="*/ 5103514 h 6445874"/>
              <a:gd name="connsiteX33" fmla="*/ 4363197 w 8970309"/>
              <a:gd name="connsiteY33" fmla="*/ 5111801 h 6445874"/>
              <a:gd name="connsiteX34" fmla="*/ 4342987 w 8970309"/>
              <a:gd name="connsiteY34" fmla="*/ 5131370 h 6445874"/>
              <a:gd name="connsiteX35" fmla="*/ 4340784 w 8970309"/>
              <a:gd name="connsiteY35" fmla="*/ 5148086 h 6445874"/>
              <a:gd name="connsiteX36" fmla="*/ 4800809 w 8970309"/>
              <a:gd name="connsiteY36" fmla="*/ 4684910 h 6445874"/>
              <a:gd name="connsiteX37" fmla="*/ 4719472 w 8970309"/>
              <a:gd name="connsiteY37" fmla="*/ 4744122 h 6445874"/>
              <a:gd name="connsiteX38" fmla="*/ 4654074 w 8970309"/>
              <a:gd name="connsiteY38" fmla="*/ 4810027 h 6445874"/>
              <a:gd name="connsiteX39" fmla="*/ 4627789 w 8970309"/>
              <a:gd name="connsiteY39" fmla="*/ 4843002 h 6445874"/>
              <a:gd name="connsiteX40" fmla="*/ 4618538 w 8970309"/>
              <a:gd name="connsiteY40" fmla="*/ 4852846 h 6445874"/>
              <a:gd name="connsiteX41" fmla="*/ 4649647 w 8970309"/>
              <a:gd name="connsiteY41" fmla="*/ 4861997 h 6445874"/>
              <a:gd name="connsiteX42" fmla="*/ 4679178 w 8970309"/>
              <a:gd name="connsiteY42" fmla="*/ 4855908 h 6445874"/>
              <a:gd name="connsiteX43" fmla="*/ 4768192 w 8970309"/>
              <a:gd name="connsiteY43" fmla="*/ 4731720 h 6445874"/>
              <a:gd name="connsiteX44" fmla="*/ 4800353 w 8970309"/>
              <a:gd name="connsiteY44" fmla="*/ 4688522 h 6445874"/>
              <a:gd name="connsiteX45" fmla="*/ 4803745 w 8970309"/>
              <a:gd name="connsiteY45" fmla="*/ 4684957 h 6445874"/>
              <a:gd name="connsiteX46" fmla="*/ 5001080 w 8970309"/>
              <a:gd name="connsiteY46" fmla="*/ 4519480 h 6445874"/>
              <a:gd name="connsiteX47" fmla="*/ 4994443 w 8970309"/>
              <a:gd name="connsiteY47" fmla="*/ 4521773 h 6445874"/>
              <a:gd name="connsiteX48" fmla="*/ 4971480 w 8970309"/>
              <a:gd name="connsiteY48" fmla="*/ 4526006 h 6445874"/>
              <a:gd name="connsiteX49" fmla="*/ 4968936 w 8970309"/>
              <a:gd name="connsiteY49" fmla="*/ 4563095 h 6445874"/>
              <a:gd name="connsiteX50" fmla="*/ 4933528 w 8970309"/>
              <a:gd name="connsiteY50" fmla="*/ 4603043 h 6445874"/>
              <a:gd name="connsiteX51" fmla="*/ 4920021 w 8970309"/>
              <a:gd name="connsiteY51" fmla="*/ 4588220 h 6445874"/>
              <a:gd name="connsiteX52" fmla="*/ 4873915 w 8970309"/>
              <a:gd name="connsiteY52" fmla="*/ 4640046 h 6445874"/>
              <a:gd name="connsiteX53" fmla="*/ 4847772 w 8970309"/>
              <a:gd name="connsiteY53" fmla="*/ 4665664 h 6445874"/>
              <a:gd name="connsiteX54" fmla="*/ 4856229 w 8970309"/>
              <a:gd name="connsiteY54" fmla="*/ 4666642 h 6445874"/>
              <a:gd name="connsiteX55" fmla="*/ 4899055 w 8970309"/>
              <a:gd name="connsiteY55" fmla="*/ 4630854 h 6445874"/>
              <a:gd name="connsiteX56" fmla="*/ 4982367 w 8970309"/>
              <a:gd name="connsiteY56" fmla="*/ 4552398 h 6445874"/>
              <a:gd name="connsiteX57" fmla="*/ 6156612 w 8970309"/>
              <a:gd name="connsiteY57" fmla="*/ 3497235 h 6445874"/>
              <a:gd name="connsiteX58" fmla="*/ 6125503 w 8970309"/>
              <a:gd name="connsiteY58" fmla="*/ 3547520 h 6445874"/>
              <a:gd name="connsiteX59" fmla="*/ 6106594 w 8970309"/>
              <a:gd name="connsiteY59" fmla="*/ 3569680 h 6445874"/>
              <a:gd name="connsiteX60" fmla="*/ 6059946 w 8970309"/>
              <a:gd name="connsiteY60" fmla="*/ 3581544 h 6445874"/>
              <a:gd name="connsiteX61" fmla="*/ 6044837 w 8970309"/>
              <a:gd name="connsiteY61" fmla="*/ 3588056 h 6445874"/>
              <a:gd name="connsiteX62" fmla="*/ 6017651 w 8970309"/>
              <a:gd name="connsiteY62" fmla="*/ 3613988 h 6445874"/>
              <a:gd name="connsiteX63" fmla="*/ 6021841 w 8970309"/>
              <a:gd name="connsiteY63" fmla="*/ 3595907 h 6445874"/>
              <a:gd name="connsiteX64" fmla="*/ 6019317 w 8970309"/>
              <a:gd name="connsiteY64" fmla="*/ 3581826 h 6445874"/>
              <a:gd name="connsiteX65" fmla="*/ 6013970 w 8970309"/>
              <a:gd name="connsiteY65" fmla="*/ 3580067 h 6445874"/>
              <a:gd name="connsiteX66" fmla="*/ 6003085 w 8970309"/>
              <a:gd name="connsiteY66" fmla="*/ 3589489 h 6445874"/>
              <a:gd name="connsiteX67" fmla="*/ 5992317 w 8970309"/>
              <a:gd name="connsiteY67" fmla="*/ 3583721 h 6445874"/>
              <a:gd name="connsiteX68" fmla="*/ 5990427 w 8970309"/>
              <a:gd name="connsiteY68" fmla="*/ 3592553 h 6445874"/>
              <a:gd name="connsiteX69" fmla="*/ 5971949 w 8970309"/>
              <a:gd name="connsiteY69" fmla="*/ 3659645 h 6445874"/>
              <a:gd name="connsiteX70" fmla="*/ 5958771 w 8970309"/>
              <a:gd name="connsiteY70" fmla="*/ 3677970 h 6445874"/>
              <a:gd name="connsiteX71" fmla="*/ 5955005 w 8970309"/>
              <a:gd name="connsiteY71" fmla="*/ 3680206 h 6445874"/>
              <a:gd name="connsiteX72" fmla="*/ 5954905 w 8970309"/>
              <a:gd name="connsiteY72" fmla="*/ 3684855 h 6445874"/>
              <a:gd name="connsiteX73" fmla="*/ 5957514 w 8970309"/>
              <a:gd name="connsiteY73" fmla="*/ 3707539 h 6445874"/>
              <a:gd name="connsiteX74" fmla="*/ 5935711 w 8970309"/>
              <a:gd name="connsiteY74" fmla="*/ 3752925 h 6445874"/>
              <a:gd name="connsiteX75" fmla="*/ 5959473 w 8970309"/>
              <a:gd name="connsiteY75" fmla="*/ 3749569 h 6445874"/>
              <a:gd name="connsiteX76" fmla="*/ 5981179 w 8970309"/>
              <a:gd name="connsiteY76" fmla="*/ 3713572 h 6445874"/>
              <a:gd name="connsiteX77" fmla="*/ 6004940 w 8970309"/>
              <a:gd name="connsiteY77" fmla="*/ 3710216 h 6445874"/>
              <a:gd name="connsiteX78" fmla="*/ 6071966 w 8970309"/>
              <a:gd name="connsiteY78" fmla="*/ 3626157 h 6445874"/>
              <a:gd name="connsiteX79" fmla="*/ 6085235 w 8970309"/>
              <a:gd name="connsiteY79" fmla="*/ 3640721 h 6445874"/>
              <a:gd name="connsiteX80" fmla="*/ 6090556 w 8970309"/>
              <a:gd name="connsiteY80" fmla="*/ 3636115 h 6445874"/>
              <a:gd name="connsiteX81" fmla="*/ 6135136 w 8970309"/>
              <a:gd name="connsiteY81" fmla="*/ 3568088 h 6445874"/>
              <a:gd name="connsiteX82" fmla="*/ 6187777 w 8970309"/>
              <a:gd name="connsiteY82" fmla="*/ 3516234 h 6445874"/>
              <a:gd name="connsiteX83" fmla="*/ 6183325 w 8970309"/>
              <a:gd name="connsiteY83" fmla="*/ 3516882 h 6445874"/>
              <a:gd name="connsiteX84" fmla="*/ 6156612 w 8970309"/>
              <a:gd name="connsiteY84" fmla="*/ 3497235 h 6445874"/>
              <a:gd name="connsiteX85" fmla="*/ 6269344 w 8970309"/>
              <a:gd name="connsiteY85" fmla="*/ 3442402 h 6445874"/>
              <a:gd name="connsiteX86" fmla="*/ 6267465 w 8970309"/>
              <a:gd name="connsiteY86" fmla="*/ 3442890 h 6445874"/>
              <a:gd name="connsiteX87" fmla="*/ 6237546 w 8970309"/>
              <a:gd name="connsiteY87" fmla="*/ 3462970 h 6445874"/>
              <a:gd name="connsiteX88" fmla="*/ 6227751 w 8970309"/>
              <a:gd name="connsiteY88" fmla="*/ 3477271 h 6445874"/>
              <a:gd name="connsiteX89" fmla="*/ 1448495 w 8970309"/>
              <a:gd name="connsiteY89" fmla="*/ 3333881 h 6445874"/>
              <a:gd name="connsiteX90" fmla="*/ 1434277 w 8970309"/>
              <a:gd name="connsiteY90" fmla="*/ 3345094 h 6445874"/>
              <a:gd name="connsiteX91" fmla="*/ 1435930 w 8970309"/>
              <a:gd name="connsiteY91" fmla="*/ 3350579 h 6445874"/>
              <a:gd name="connsiteX92" fmla="*/ 1443945 w 8970309"/>
              <a:gd name="connsiteY92" fmla="*/ 3348440 h 6445874"/>
              <a:gd name="connsiteX93" fmla="*/ 1462681 w 8970309"/>
              <a:gd name="connsiteY93" fmla="*/ 3351297 h 6445874"/>
              <a:gd name="connsiteX94" fmla="*/ 1449269 w 8970309"/>
              <a:gd name="connsiteY94" fmla="*/ 3337165 h 6445874"/>
              <a:gd name="connsiteX95" fmla="*/ 1225942 w 8970309"/>
              <a:gd name="connsiteY95" fmla="*/ 3295747 h 6445874"/>
              <a:gd name="connsiteX96" fmla="*/ 1183647 w 8970309"/>
              <a:gd name="connsiteY96" fmla="*/ 3327804 h 6445874"/>
              <a:gd name="connsiteX97" fmla="*/ 1068923 w 8970309"/>
              <a:gd name="connsiteY97" fmla="*/ 3434264 h 6445874"/>
              <a:gd name="connsiteX98" fmla="*/ 1054494 w 8970309"/>
              <a:gd name="connsiteY98" fmla="*/ 3448341 h 6445874"/>
              <a:gd name="connsiteX99" fmla="*/ 982701 w 8970309"/>
              <a:gd name="connsiteY99" fmla="*/ 3515647 h 6445874"/>
              <a:gd name="connsiteX100" fmla="*/ 898285 w 8970309"/>
              <a:gd name="connsiteY100" fmla="*/ 3581647 h 6445874"/>
              <a:gd name="connsiteX101" fmla="*/ 893321 w 8970309"/>
              <a:gd name="connsiteY101" fmla="*/ 3596704 h 6445874"/>
              <a:gd name="connsiteX102" fmla="*/ 866267 w 8970309"/>
              <a:gd name="connsiteY102" fmla="*/ 3609475 h 6445874"/>
              <a:gd name="connsiteX103" fmla="*/ 846194 w 8970309"/>
              <a:gd name="connsiteY103" fmla="*/ 3593383 h 6445874"/>
              <a:gd name="connsiteX104" fmla="*/ 844968 w 8970309"/>
              <a:gd name="connsiteY104" fmla="*/ 3593970 h 6445874"/>
              <a:gd name="connsiteX105" fmla="*/ 863018 w 8970309"/>
              <a:gd name="connsiteY105" fmla="*/ 3610117 h 6445874"/>
              <a:gd name="connsiteX106" fmla="*/ 885947 w 8970309"/>
              <a:gd name="connsiteY106" fmla="*/ 3625172 h 6445874"/>
              <a:gd name="connsiteX107" fmla="*/ 921722 w 8970309"/>
              <a:gd name="connsiteY107" fmla="*/ 3617142 h 6445874"/>
              <a:gd name="connsiteX108" fmla="*/ 1020754 w 8970309"/>
              <a:gd name="connsiteY108" fmla="*/ 3653252 h 6445874"/>
              <a:gd name="connsiteX109" fmla="*/ 1033434 w 8970309"/>
              <a:gd name="connsiteY109" fmla="*/ 3637168 h 6445874"/>
              <a:gd name="connsiteX110" fmla="*/ 1019917 w 8970309"/>
              <a:gd name="connsiteY110" fmla="*/ 3558947 h 6445874"/>
              <a:gd name="connsiteX111" fmla="*/ 1025549 w 8970309"/>
              <a:gd name="connsiteY111" fmla="*/ 3555172 h 6445874"/>
              <a:gd name="connsiteX112" fmla="*/ 1048385 w 8970309"/>
              <a:gd name="connsiteY112" fmla="*/ 3587686 h 6445874"/>
              <a:gd name="connsiteX113" fmla="*/ 1111668 w 8970309"/>
              <a:gd name="connsiteY113" fmla="*/ 3601452 h 6445874"/>
              <a:gd name="connsiteX114" fmla="*/ 1133667 w 8970309"/>
              <a:gd name="connsiteY114" fmla="*/ 3546488 h 6445874"/>
              <a:gd name="connsiteX115" fmla="*/ 1073407 w 8970309"/>
              <a:gd name="connsiteY115" fmla="*/ 3483644 h 6445874"/>
              <a:gd name="connsiteX116" fmla="*/ 1197821 w 8970309"/>
              <a:gd name="connsiteY116" fmla="*/ 3416230 h 6445874"/>
              <a:gd name="connsiteX117" fmla="*/ 1230820 w 8970309"/>
              <a:gd name="connsiteY117" fmla="*/ 3323543 h 6445874"/>
              <a:gd name="connsiteX118" fmla="*/ 1193397 w 8970309"/>
              <a:gd name="connsiteY118" fmla="*/ 3334193 h 6445874"/>
              <a:gd name="connsiteX119" fmla="*/ 1209438 w 8970309"/>
              <a:gd name="connsiteY119" fmla="*/ 3317849 h 6445874"/>
              <a:gd name="connsiteX120" fmla="*/ 1247656 w 8970309"/>
              <a:gd name="connsiteY120" fmla="*/ 3258669 h 6445874"/>
              <a:gd name="connsiteX121" fmla="*/ 1247372 w 8970309"/>
              <a:gd name="connsiteY121" fmla="*/ 3259175 h 6445874"/>
              <a:gd name="connsiteX122" fmla="*/ 1247563 w 8970309"/>
              <a:gd name="connsiteY122" fmla="*/ 3259747 h 6445874"/>
              <a:gd name="connsiteX123" fmla="*/ 1247117 w 8970309"/>
              <a:gd name="connsiteY123" fmla="*/ 3264810 h 6445874"/>
              <a:gd name="connsiteX124" fmla="*/ 1251106 w 8970309"/>
              <a:gd name="connsiteY124" fmla="*/ 3270488 h 6445874"/>
              <a:gd name="connsiteX125" fmla="*/ 1247563 w 8970309"/>
              <a:gd name="connsiteY125" fmla="*/ 3259747 h 6445874"/>
              <a:gd name="connsiteX126" fmla="*/ 7039332 w 8970309"/>
              <a:gd name="connsiteY126" fmla="*/ 2595950 h 6445874"/>
              <a:gd name="connsiteX127" fmla="*/ 7031529 w 8970309"/>
              <a:gd name="connsiteY127" fmla="*/ 2602309 h 6445874"/>
              <a:gd name="connsiteX128" fmla="*/ 7005419 w 8970309"/>
              <a:gd name="connsiteY128" fmla="*/ 2643352 h 6445874"/>
              <a:gd name="connsiteX129" fmla="*/ 6966425 w 8970309"/>
              <a:gd name="connsiteY129" fmla="*/ 2659426 h 6445874"/>
              <a:gd name="connsiteX130" fmla="*/ 6963880 w 8970309"/>
              <a:gd name="connsiteY130" fmla="*/ 2696514 h 6445874"/>
              <a:gd name="connsiteX131" fmla="*/ 6928472 w 8970309"/>
              <a:gd name="connsiteY131" fmla="*/ 2736463 h 6445874"/>
              <a:gd name="connsiteX132" fmla="*/ 6914965 w 8970309"/>
              <a:gd name="connsiteY132" fmla="*/ 2721639 h 6445874"/>
              <a:gd name="connsiteX133" fmla="*/ 6822640 w 8970309"/>
              <a:gd name="connsiteY133" fmla="*/ 2818760 h 6445874"/>
              <a:gd name="connsiteX134" fmla="*/ 6714415 w 8970309"/>
              <a:gd name="connsiteY134" fmla="*/ 2877542 h 6445874"/>
              <a:gd name="connsiteX135" fmla="*/ 6649017 w 8970309"/>
              <a:gd name="connsiteY135" fmla="*/ 2943447 h 6445874"/>
              <a:gd name="connsiteX136" fmla="*/ 6629115 w 8970309"/>
              <a:gd name="connsiteY136" fmla="*/ 2968415 h 6445874"/>
              <a:gd name="connsiteX137" fmla="*/ 7076456 w 8970309"/>
              <a:gd name="connsiteY137" fmla="*/ 2648046 h 6445874"/>
              <a:gd name="connsiteX138" fmla="*/ 2260836 w 8970309"/>
              <a:gd name="connsiteY138" fmla="*/ 2465575 h 6445874"/>
              <a:gd name="connsiteX139" fmla="*/ 2187721 w 8970309"/>
              <a:gd name="connsiteY139" fmla="*/ 2545175 h 6445874"/>
              <a:gd name="connsiteX140" fmla="*/ 2188519 w 8970309"/>
              <a:gd name="connsiteY140" fmla="*/ 2550793 h 6445874"/>
              <a:gd name="connsiteX141" fmla="*/ 2178626 w 8970309"/>
              <a:gd name="connsiteY141" fmla="*/ 2570817 h 6445874"/>
              <a:gd name="connsiteX142" fmla="*/ 2155780 w 8970309"/>
              <a:gd name="connsiteY142" fmla="*/ 2579949 h 6445874"/>
              <a:gd name="connsiteX143" fmla="*/ 2149491 w 8970309"/>
              <a:gd name="connsiteY143" fmla="*/ 2586796 h 6445874"/>
              <a:gd name="connsiteX144" fmla="*/ 2155700 w 8970309"/>
              <a:gd name="connsiteY144" fmla="*/ 2599880 h 6445874"/>
              <a:gd name="connsiteX145" fmla="*/ 2164580 w 8970309"/>
              <a:gd name="connsiteY145" fmla="*/ 2600825 h 6445874"/>
              <a:gd name="connsiteX146" fmla="*/ 2219546 w 8970309"/>
              <a:gd name="connsiteY146" fmla="*/ 2528856 h 6445874"/>
              <a:gd name="connsiteX147" fmla="*/ 2231783 w 8970309"/>
              <a:gd name="connsiteY147" fmla="*/ 2513684 h 6445874"/>
              <a:gd name="connsiteX148" fmla="*/ 2250440 w 8970309"/>
              <a:gd name="connsiteY148" fmla="*/ 2501997 h 6445874"/>
              <a:gd name="connsiteX149" fmla="*/ 2264574 w 8970309"/>
              <a:gd name="connsiteY149" fmla="*/ 2469370 h 6445874"/>
              <a:gd name="connsiteX150" fmla="*/ 2618133 w 8970309"/>
              <a:gd name="connsiteY150" fmla="*/ 2308031 h 6445874"/>
              <a:gd name="connsiteX151" fmla="*/ 2607751 w 8970309"/>
              <a:gd name="connsiteY151" fmla="*/ 2314308 h 6445874"/>
              <a:gd name="connsiteX152" fmla="*/ 2595361 w 8970309"/>
              <a:gd name="connsiteY152" fmla="*/ 2319800 h 6445874"/>
              <a:gd name="connsiteX153" fmla="*/ 2593121 w 8970309"/>
              <a:gd name="connsiteY153" fmla="*/ 2322410 h 6445874"/>
              <a:gd name="connsiteX154" fmla="*/ 2618191 w 8970309"/>
              <a:gd name="connsiteY154" fmla="*/ 2310439 h 6445874"/>
              <a:gd name="connsiteX155" fmla="*/ 2618201 w 8970309"/>
              <a:gd name="connsiteY155" fmla="*/ 2308773 h 6445874"/>
              <a:gd name="connsiteX156" fmla="*/ 2810606 w 8970309"/>
              <a:gd name="connsiteY156" fmla="*/ 2204137 h 6445874"/>
              <a:gd name="connsiteX157" fmla="*/ 2777023 w 8970309"/>
              <a:gd name="connsiteY157" fmla="*/ 2221915 h 6445874"/>
              <a:gd name="connsiteX158" fmla="*/ 2737378 w 8970309"/>
              <a:gd name="connsiteY158" fmla="*/ 2239487 h 6445874"/>
              <a:gd name="connsiteX159" fmla="*/ 2733790 w 8970309"/>
              <a:gd name="connsiteY159" fmla="*/ 2238183 h 6445874"/>
              <a:gd name="connsiteX160" fmla="*/ 2711915 w 8970309"/>
              <a:gd name="connsiteY160" fmla="*/ 2252221 h 6445874"/>
              <a:gd name="connsiteX161" fmla="*/ 2694570 w 8970309"/>
              <a:gd name="connsiteY161" fmla="*/ 2259907 h 6445874"/>
              <a:gd name="connsiteX162" fmla="*/ 2653691 w 8970309"/>
              <a:gd name="connsiteY162" fmla="*/ 2286529 h 6445874"/>
              <a:gd name="connsiteX163" fmla="*/ 2637715 w 8970309"/>
              <a:gd name="connsiteY163" fmla="*/ 2296190 h 6445874"/>
              <a:gd name="connsiteX164" fmla="*/ 2639592 w 8970309"/>
              <a:gd name="connsiteY164" fmla="*/ 2297288 h 6445874"/>
              <a:gd name="connsiteX165" fmla="*/ 2640719 w 8970309"/>
              <a:gd name="connsiteY165" fmla="*/ 2299682 h 6445874"/>
              <a:gd name="connsiteX166" fmla="*/ 2659687 w 8970309"/>
              <a:gd name="connsiteY166" fmla="*/ 2290624 h 6445874"/>
              <a:gd name="connsiteX167" fmla="*/ 2744890 w 8970309"/>
              <a:gd name="connsiteY167" fmla="*/ 2259840 h 6445874"/>
              <a:gd name="connsiteX168" fmla="*/ 2777484 w 8970309"/>
              <a:gd name="connsiteY168" fmla="*/ 2231630 h 6445874"/>
              <a:gd name="connsiteX169" fmla="*/ 2784592 w 8970309"/>
              <a:gd name="connsiteY169" fmla="*/ 2221675 h 6445874"/>
              <a:gd name="connsiteX170" fmla="*/ 2796569 w 8970309"/>
              <a:gd name="connsiteY170" fmla="*/ 2215112 h 6445874"/>
              <a:gd name="connsiteX171" fmla="*/ 2805353 w 8970309"/>
              <a:gd name="connsiteY171" fmla="*/ 2207509 h 6445874"/>
              <a:gd name="connsiteX172" fmla="*/ 2812259 w 8970309"/>
              <a:gd name="connsiteY172" fmla="*/ 2205877 h 6445874"/>
              <a:gd name="connsiteX173" fmla="*/ 2976104 w 8970309"/>
              <a:gd name="connsiteY173" fmla="*/ 2142365 h 6445874"/>
              <a:gd name="connsiteX174" fmla="*/ 2906558 w 8970309"/>
              <a:gd name="connsiteY174" fmla="*/ 2163056 h 6445874"/>
              <a:gd name="connsiteX175" fmla="*/ 2872977 w 8970309"/>
              <a:gd name="connsiteY175" fmla="*/ 2180835 h 6445874"/>
              <a:gd name="connsiteX176" fmla="*/ 2834015 w 8970309"/>
              <a:gd name="connsiteY176" fmla="*/ 2196656 h 6445874"/>
              <a:gd name="connsiteX177" fmla="*/ 2847514 w 8970309"/>
              <a:gd name="connsiteY177" fmla="*/ 2193568 h 6445874"/>
              <a:gd name="connsiteX178" fmla="*/ 2845497 w 8970309"/>
              <a:gd name="connsiteY178" fmla="*/ 2198725 h 6445874"/>
              <a:gd name="connsiteX179" fmla="*/ 2869882 w 8970309"/>
              <a:gd name="connsiteY179" fmla="*/ 2196080 h 6445874"/>
              <a:gd name="connsiteX180" fmla="*/ 2950943 w 8970309"/>
              <a:gd name="connsiteY180" fmla="*/ 2150806 h 6445874"/>
              <a:gd name="connsiteX181" fmla="*/ 2980532 w 8970309"/>
              <a:gd name="connsiteY181" fmla="*/ 2156177 h 6445874"/>
              <a:gd name="connsiteX182" fmla="*/ 2987442 w 8970309"/>
              <a:gd name="connsiteY182" fmla="*/ 2146938 h 6445874"/>
              <a:gd name="connsiteX183" fmla="*/ 2988334 w 8970309"/>
              <a:gd name="connsiteY183" fmla="*/ 2145287 h 6445874"/>
              <a:gd name="connsiteX184" fmla="*/ 2976529 w 8970309"/>
              <a:gd name="connsiteY184" fmla="*/ 2146519 h 6445874"/>
              <a:gd name="connsiteX185" fmla="*/ 2976104 w 8970309"/>
              <a:gd name="connsiteY185" fmla="*/ 2142365 h 6445874"/>
              <a:gd name="connsiteX186" fmla="*/ 2994159 w 8970309"/>
              <a:gd name="connsiteY186" fmla="*/ 2134515 h 6445874"/>
              <a:gd name="connsiteX187" fmla="*/ 2986700 w 8970309"/>
              <a:gd name="connsiteY187" fmla="*/ 2136221 h 6445874"/>
              <a:gd name="connsiteX188" fmla="*/ 2990552 w 8970309"/>
              <a:gd name="connsiteY188" fmla="*/ 2140121 h 6445874"/>
              <a:gd name="connsiteX189" fmla="*/ 2990097 w 8970309"/>
              <a:gd name="connsiteY189" fmla="*/ 2142026 h 6445874"/>
              <a:gd name="connsiteX190" fmla="*/ 8057982 w 8970309"/>
              <a:gd name="connsiteY190" fmla="*/ 1943545 h 6445874"/>
              <a:gd name="connsiteX191" fmla="*/ 8044421 w 8970309"/>
              <a:gd name="connsiteY191" fmla="*/ 1950620 h 6445874"/>
              <a:gd name="connsiteX192" fmla="*/ 7985252 w 8970309"/>
              <a:gd name="connsiteY192" fmla="*/ 2011164 h 6445874"/>
              <a:gd name="connsiteX193" fmla="*/ 7961658 w 8970309"/>
              <a:gd name="connsiteY193" fmla="*/ 2031327 h 6445874"/>
              <a:gd name="connsiteX194" fmla="*/ 7968303 w 8970309"/>
              <a:gd name="connsiteY194" fmla="*/ 2030244 h 6445874"/>
              <a:gd name="connsiteX195" fmla="*/ 7996184 w 8970309"/>
              <a:gd name="connsiteY195" fmla="*/ 2017080 h 6445874"/>
              <a:gd name="connsiteX196" fmla="*/ 8022881 w 8970309"/>
              <a:gd name="connsiteY196" fmla="*/ 1980647 h 6445874"/>
              <a:gd name="connsiteX197" fmla="*/ 8071103 w 8970309"/>
              <a:gd name="connsiteY197" fmla="*/ 1949023 h 6445874"/>
              <a:gd name="connsiteX198" fmla="*/ 8074157 w 8970309"/>
              <a:gd name="connsiteY198" fmla="*/ 1946292 h 6445874"/>
              <a:gd name="connsiteX199" fmla="*/ 8072841 w 8970309"/>
              <a:gd name="connsiteY199" fmla="*/ 1947148 h 6445874"/>
              <a:gd name="connsiteX200" fmla="*/ 8057982 w 8970309"/>
              <a:gd name="connsiteY200" fmla="*/ 1943545 h 6445874"/>
              <a:gd name="connsiteX201" fmla="*/ 8120618 w 8970309"/>
              <a:gd name="connsiteY201" fmla="*/ 1936585 h 6445874"/>
              <a:gd name="connsiteX202" fmla="*/ 8104131 w 8970309"/>
              <a:gd name="connsiteY202" fmla="*/ 1947305 h 6445874"/>
              <a:gd name="connsiteX203" fmla="*/ 7993391 w 8970309"/>
              <a:gd name="connsiteY203" fmla="*/ 2027178 h 6445874"/>
              <a:gd name="connsiteX204" fmla="*/ 8008920 w 8970309"/>
              <a:gd name="connsiteY204" fmla="*/ 2031135 h 6445874"/>
              <a:gd name="connsiteX205" fmla="*/ 7949362 w 8970309"/>
              <a:gd name="connsiteY205" fmla="*/ 2086218 h 6445874"/>
              <a:gd name="connsiteX206" fmla="*/ 7897688 w 8970309"/>
              <a:gd name="connsiteY206" fmla="*/ 2120931 h 6445874"/>
              <a:gd name="connsiteX207" fmla="*/ 7893043 w 8970309"/>
              <a:gd name="connsiteY207" fmla="*/ 2124188 h 6445874"/>
              <a:gd name="connsiteX208" fmla="*/ 7879365 w 8970309"/>
              <a:gd name="connsiteY208" fmla="*/ 2102629 h 6445874"/>
              <a:gd name="connsiteX209" fmla="*/ 7861179 w 8970309"/>
              <a:gd name="connsiteY209" fmla="*/ 2115065 h 6445874"/>
              <a:gd name="connsiteX210" fmla="*/ 7817019 w 8970309"/>
              <a:gd name="connsiteY210" fmla="*/ 2133301 h 6445874"/>
              <a:gd name="connsiteX211" fmla="*/ 7788046 w 8970309"/>
              <a:gd name="connsiteY211" fmla="*/ 2161346 h 6445874"/>
              <a:gd name="connsiteX212" fmla="*/ 7680292 w 8970309"/>
              <a:gd name="connsiteY212" fmla="*/ 2311783 h 6445874"/>
              <a:gd name="connsiteX213" fmla="*/ 7748200 w 8970309"/>
              <a:gd name="connsiteY213" fmla="*/ 2331535 h 6445874"/>
              <a:gd name="connsiteX214" fmla="*/ 7777712 w 8970309"/>
              <a:gd name="connsiteY214" fmla="*/ 2325356 h 6445874"/>
              <a:gd name="connsiteX215" fmla="*/ 7866332 w 8970309"/>
              <a:gd name="connsiteY215" fmla="*/ 2200904 h 6445874"/>
              <a:gd name="connsiteX216" fmla="*/ 7954163 w 8970309"/>
              <a:gd name="connsiteY216" fmla="*/ 2135561 h 6445874"/>
              <a:gd name="connsiteX217" fmla="*/ 7996876 w 8970309"/>
              <a:gd name="connsiteY217" fmla="*/ 2099644 h 6445874"/>
              <a:gd name="connsiteX218" fmla="*/ 8107681 w 8970309"/>
              <a:gd name="connsiteY218" fmla="*/ 1971781 h 6445874"/>
              <a:gd name="connsiteX219" fmla="*/ 8159480 w 8970309"/>
              <a:gd name="connsiteY219" fmla="*/ 1881734 h 6445874"/>
              <a:gd name="connsiteX220" fmla="*/ 8156914 w 8970309"/>
              <a:gd name="connsiteY220" fmla="*/ 1885249 h 6445874"/>
              <a:gd name="connsiteX221" fmla="*/ 8160780 w 8970309"/>
              <a:gd name="connsiteY221" fmla="*/ 1882699 h 6445874"/>
              <a:gd name="connsiteX222" fmla="*/ 8161456 w 8970309"/>
              <a:gd name="connsiteY222" fmla="*/ 1882128 h 6445874"/>
              <a:gd name="connsiteX223" fmla="*/ 8128296 w 8970309"/>
              <a:gd name="connsiteY223" fmla="*/ 1875389 h 6445874"/>
              <a:gd name="connsiteX224" fmla="*/ 8124756 w 8970309"/>
              <a:gd name="connsiteY224" fmla="*/ 1883567 h 6445874"/>
              <a:gd name="connsiteX225" fmla="*/ 8093518 w 8970309"/>
              <a:gd name="connsiteY225" fmla="*/ 1913703 h 6445874"/>
              <a:gd name="connsiteX226" fmla="*/ 8082815 w 8970309"/>
              <a:gd name="connsiteY226" fmla="*/ 1921389 h 6445874"/>
              <a:gd name="connsiteX227" fmla="*/ 8082131 w 8970309"/>
              <a:gd name="connsiteY227" fmla="*/ 1932963 h 6445874"/>
              <a:gd name="connsiteX228" fmla="*/ 8080265 w 8970309"/>
              <a:gd name="connsiteY228" fmla="*/ 1940828 h 6445874"/>
              <a:gd name="connsiteX229" fmla="*/ 8098364 w 8970309"/>
              <a:gd name="connsiteY229" fmla="*/ 1924640 h 6445874"/>
              <a:gd name="connsiteX230" fmla="*/ 8128442 w 8970309"/>
              <a:gd name="connsiteY230" fmla="*/ 1899455 h 6445874"/>
              <a:gd name="connsiteX231" fmla="*/ 8141296 w 8970309"/>
              <a:gd name="connsiteY231" fmla="*/ 1895553 h 6445874"/>
              <a:gd name="connsiteX232" fmla="*/ 8144566 w 8970309"/>
              <a:gd name="connsiteY232" fmla="*/ 1893395 h 6445874"/>
              <a:gd name="connsiteX233" fmla="*/ 8146013 w 8970309"/>
              <a:gd name="connsiteY233" fmla="*/ 1891340 h 6445874"/>
              <a:gd name="connsiteX234" fmla="*/ 8146468 w 8970309"/>
              <a:gd name="connsiteY234" fmla="*/ 1891248 h 6445874"/>
              <a:gd name="connsiteX235" fmla="*/ 8144437 w 8970309"/>
              <a:gd name="connsiteY235" fmla="*/ 1889649 h 6445874"/>
              <a:gd name="connsiteX236" fmla="*/ 8135460 w 8970309"/>
              <a:gd name="connsiteY236" fmla="*/ 1875879 h 6445874"/>
              <a:gd name="connsiteX237" fmla="*/ 8128296 w 8970309"/>
              <a:gd name="connsiteY237" fmla="*/ 1875389 h 6445874"/>
              <a:gd name="connsiteX238" fmla="*/ 5470268 w 8970309"/>
              <a:gd name="connsiteY238" fmla="*/ 832283 h 6445874"/>
              <a:gd name="connsiteX239" fmla="*/ 5456727 w 8970309"/>
              <a:gd name="connsiteY239" fmla="*/ 842698 h 6445874"/>
              <a:gd name="connsiteX240" fmla="*/ 5354832 w 8970309"/>
              <a:gd name="connsiteY240" fmla="*/ 903679 h 6445874"/>
              <a:gd name="connsiteX241" fmla="*/ 5354410 w 8970309"/>
              <a:gd name="connsiteY241" fmla="*/ 904008 h 6445874"/>
              <a:gd name="connsiteX242" fmla="*/ 5356672 w 8970309"/>
              <a:gd name="connsiteY242" fmla="*/ 910041 h 6445874"/>
              <a:gd name="connsiteX243" fmla="*/ 5352465 w 8970309"/>
              <a:gd name="connsiteY243" fmla="*/ 921231 h 6445874"/>
              <a:gd name="connsiteX244" fmla="*/ 5350470 w 8970309"/>
              <a:gd name="connsiteY244" fmla="*/ 932093 h 6445874"/>
              <a:gd name="connsiteX245" fmla="*/ 5362590 w 8970309"/>
              <a:gd name="connsiteY245" fmla="*/ 928524 h 6445874"/>
              <a:gd name="connsiteX246" fmla="*/ 5444814 w 8970309"/>
              <a:gd name="connsiteY246" fmla="*/ 861693 h 6445874"/>
              <a:gd name="connsiteX247" fmla="*/ 8352074 w 8970309"/>
              <a:gd name="connsiteY247" fmla="*/ 582312 h 6445874"/>
              <a:gd name="connsiteX248" fmla="*/ 8349768 w 8970309"/>
              <a:gd name="connsiteY248" fmla="*/ 586361 h 6445874"/>
              <a:gd name="connsiteX249" fmla="*/ 8347451 w 8970309"/>
              <a:gd name="connsiteY249" fmla="*/ 585864 h 6445874"/>
              <a:gd name="connsiteX250" fmla="*/ 7491121 w 8970309"/>
              <a:gd name="connsiteY250" fmla="*/ 447958 h 6445874"/>
              <a:gd name="connsiteX251" fmla="*/ 7480642 w 8970309"/>
              <a:gd name="connsiteY251" fmla="*/ 470179 h 6445874"/>
              <a:gd name="connsiteX252" fmla="*/ 7483127 w 8970309"/>
              <a:gd name="connsiteY252" fmla="*/ 468731 h 6445874"/>
              <a:gd name="connsiteX253" fmla="*/ 7487845 w 8970309"/>
              <a:gd name="connsiteY253" fmla="*/ 462726 h 6445874"/>
              <a:gd name="connsiteX254" fmla="*/ 6410322 w 8970309"/>
              <a:gd name="connsiteY254" fmla="*/ 442591 h 6445874"/>
              <a:gd name="connsiteX255" fmla="*/ 6409401 w 8970309"/>
              <a:gd name="connsiteY255" fmla="*/ 445032 h 6445874"/>
              <a:gd name="connsiteX256" fmla="*/ 6409400 w 8970309"/>
              <a:gd name="connsiteY256" fmla="*/ 446171 h 6445874"/>
              <a:gd name="connsiteX257" fmla="*/ 7544902 w 8970309"/>
              <a:gd name="connsiteY257" fmla="*/ 375198 h 6445874"/>
              <a:gd name="connsiteX258" fmla="*/ 7542222 w 8970309"/>
              <a:gd name="connsiteY258" fmla="*/ 377295 h 6445874"/>
              <a:gd name="connsiteX259" fmla="*/ 7507021 w 8970309"/>
              <a:gd name="connsiteY259" fmla="*/ 413676 h 6445874"/>
              <a:gd name="connsiteX260" fmla="*/ 7507019 w 8970309"/>
              <a:gd name="connsiteY260" fmla="*/ 413678 h 6445874"/>
              <a:gd name="connsiteX261" fmla="*/ 7503246 w 8970309"/>
              <a:gd name="connsiteY261" fmla="*/ 422249 h 6445874"/>
              <a:gd name="connsiteX262" fmla="*/ 7491571 w 8970309"/>
              <a:gd name="connsiteY262" fmla="*/ 447005 h 6445874"/>
              <a:gd name="connsiteX263" fmla="*/ 7500913 w 8970309"/>
              <a:gd name="connsiteY263" fmla="*/ 438348 h 6445874"/>
              <a:gd name="connsiteX264" fmla="*/ 7541362 w 8970309"/>
              <a:gd name="connsiteY264" fmla="*/ 391178 h 6445874"/>
              <a:gd name="connsiteX265" fmla="*/ 7543945 w 8970309"/>
              <a:gd name="connsiteY265" fmla="*/ 376192 h 6445874"/>
              <a:gd name="connsiteX266" fmla="*/ 8337383 w 8970309"/>
              <a:gd name="connsiteY266" fmla="*/ 373707 h 6445874"/>
              <a:gd name="connsiteX267" fmla="*/ 8344245 w 8970309"/>
              <a:gd name="connsiteY267" fmla="*/ 374104 h 6445874"/>
              <a:gd name="connsiteX268" fmla="*/ 8327991 w 8970309"/>
              <a:gd name="connsiteY268" fmla="*/ 385161 h 6445874"/>
              <a:gd name="connsiteX269" fmla="*/ 8321304 w 8970309"/>
              <a:gd name="connsiteY269" fmla="*/ 388917 h 6445874"/>
              <a:gd name="connsiteX270" fmla="*/ 8321498 w 8970309"/>
              <a:gd name="connsiteY270" fmla="*/ 388398 h 6445874"/>
              <a:gd name="connsiteX271" fmla="*/ 8337383 w 8970309"/>
              <a:gd name="connsiteY271" fmla="*/ 373707 h 6445874"/>
              <a:gd name="connsiteX272" fmla="*/ 7553100 w 8970309"/>
              <a:gd name="connsiteY272" fmla="*/ 368781 h 6445874"/>
              <a:gd name="connsiteX273" fmla="*/ 7550263 w 8970309"/>
              <a:gd name="connsiteY273" fmla="*/ 371001 h 6445874"/>
              <a:gd name="connsiteX274" fmla="*/ 7551923 w 8970309"/>
              <a:gd name="connsiteY274" fmla="*/ 371144 h 6445874"/>
              <a:gd name="connsiteX275" fmla="*/ 7604798 w 8970309"/>
              <a:gd name="connsiteY275" fmla="*/ 329686 h 6445874"/>
              <a:gd name="connsiteX276" fmla="*/ 7594514 w 8970309"/>
              <a:gd name="connsiteY276" fmla="*/ 345318 h 6445874"/>
              <a:gd name="connsiteX277" fmla="*/ 7600125 w 8970309"/>
              <a:gd name="connsiteY277" fmla="*/ 345378 h 6445874"/>
              <a:gd name="connsiteX278" fmla="*/ 7606335 w 8970309"/>
              <a:gd name="connsiteY278" fmla="*/ 344364 h 6445874"/>
              <a:gd name="connsiteX279" fmla="*/ 7608352 w 8970309"/>
              <a:gd name="connsiteY279" fmla="*/ 337492 h 6445874"/>
              <a:gd name="connsiteX280" fmla="*/ 8379479 w 8970309"/>
              <a:gd name="connsiteY280" fmla="*/ 328701 h 6445874"/>
              <a:gd name="connsiteX281" fmla="*/ 8387201 w 8970309"/>
              <a:gd name="connsiteY281" fmla="*/ 344818 h 6445874"/>
              <a:gd name="connsiteX282" fmla="*/ 8379225 w 8970309"/>
              <a:gd name="connsiteY282" fmla="*/ 350272 h 6445874"/>
              <a:gd name="connsiteX283" fmla="*/ 8379276 w 8970309"/>
              <a:gd name="connsiteY283" fmla="*/ 350077 h 6445874"/>
              <a:gd name="connsiteX284" fmla="*/ 8379479 w 8970309"/>
              <a:gd name="connsiteY284" fmla="*/ 328701 h 6445874"/>
              <a:gd name="connsiteX285" fmla="*/ 8475906 w 8970309"/>
              <a:gd name="connsiteY285" fmla="*/ 284399 h 6445874"/>
              <a:gd name="connsiteX286" fmla="*/ 8476842 w 8970309"/>
              <a:gd name="connsiteY286" fmla="*/ 286049 h 6445874"/>
              <a:gd name="connsiteX287" fmla="*/ 8475379 w 8970309"/>
              <a:gd name="connsiteY287" fmla="*/ 287542 h 6445874"/>
              <a:gd name="connsiteX288" fmla="*/ 8474724 w 8970309"/>
              <a:gd name="connsiteY288" fmla="*/ 287891 h 6445874"/>
              <a:gd name="connsiteX289" fmla="*/ 7955746 w 8970309"/>
              <a:gd name="connsiteY289" fmla="*/ 678 h 6445874"/>
              <a:gd name="connsiteX290" fmla="*/ 7974687 w 8970309"/>
              <a:gd name="connsiteY290" fmla="*/ 2437 h 6445874"/>
              <a:gd name="connsiteX291" fmla="*/ 7983225 w 8970309"/>
              <a:gd name="connsiteY291" fmla="*/ 33754 h 6445874"/>
              <a:gd name="connsiteX292" fmla="*/ 7988690 w 8970309"/>
              <a:gd name="connsiteY292" fmla="*/ 52053 h 6445874"/>
              <a:gd name="connsiteX293" fmla="*/ 7980060 w 8970309"/>
              <a:gd name="connsiteY293" fmla="*/ 61313 h 6445874"/>
              <a:gd name="connsiteX294" fmla="*/ 7975341 w 8970309"/>
              <a:gd name="connsiteY294" fmla="*/ 67317 h 6445874"/>
              <a:gd name="connsiteX295" fmla="*/ 7962925 w 8970309"/>
              <a:gd name="connsiteY295" fmla="*/ 112961 h 6445874"/>
              <a:gd name="connsiteX296" fmla="*/ 7961001 w 8970309"/>
              <a:gd name="connsiteY296" fmla="*/ 122872 h 6445874"/>
              <a:gd name="connsiteX297" fmla="*/ 7974009 w 8970309"/>
              <a:gd name="connsiteY297" fmla="*/ 125544 h 6445874"/>
              <a:gd name="connsiteX298" fmla="*/ 7964294 w 8970309"/>
              <a:gd name="connsiteY298" fmla="*/ 172055 h 6445874"/>
              <a:gd name="connsiteX299" fmla="*/ 7925335 w 8970309"/>
              <a:gd name="connsiteY299" fmla="*/ 224216 h 6445874"/>
              <a:gd name="connsiteX300" fmla="*/ 7919997 w 8970309"/>
              <a:gd name="connsiteY300" fmla="*/ 239045 h 6445874"/>
              <a:gd name="connsiteX301" fmla="*/ 7933501 w 8970309"/>
              <a:gd name="connsiteY301" fmla="*/ 243382 h 6445874"/>
              <a:gd name="connsiteX302" fmla="*/ 7953864 w 8970309"/>
              <a:gd name="connsiteY302" fmla="*/ 224353 h 6445874"/>
              <a:gd name="connsiteX303" fmla="*/ 7995400 w 8970309"/>
              <a:gd name="connsiteY303" fmla="*/ 183549 h 6445874"/>
              <a:gd name="connsiteX304" fmla="*/ 7999312 w 8970309"/>
              <a:gd name="connsiteY304" fmla="*/ 180292 h 6445874"/>
              <a:gd name="connsiteX305" fmla="*/ 8028988 w 8970309"/>
              <a:gd name="connsiteY305" fmla="*/ 159743 h 6445874"/>
              <a:gd name="connsiteX306" fmla="*/ 8153810 w 8970309"/>
              <a:gd name="connsiteY306" fmla="*/ 29879 h 6445874"/>
              <a:gd name="connsiteX307" fmla="*/ 8165327 w 8970309"/>
              <a:gd name="connsiteY307" fmla="*/ 27561 h 6445874"/>
              <a:gd name="connsiteX308" fmla="*/ 8163993 w 8970309"/>
              <a:gd name="connsiteY308" fmla="*/ 42172 h 6445874"/>
              <a:gd name="connsiteX309" fmla="*/ 8148193 w 8970309"/>
              <a:gd name="connsiteY309" fmla="*/ 79210 h 6445874"/>
              <a:gd name="connsiteX310" fmla="*/ 8126587 w 8970309"/>
              <a:gd name="connsiteY310" fmla="*/ 115886 h 6445874"/>
              <a:gd name="connsiteX311" fmla="*/ 8103089 w 8970309"/>
              <a:gd name="connsiteY311" fmla="*/ 148948 h 6445874"/>
              <a:gd name="connsiteX312" fmla="*/ 8106225 w 8970309"/>
              <a:gd name="connsiteY312" fmla="*/ 178531 h 6445874"/>
              <a:gd name="connsiteX313" fmla="*/ 8110913 w 8970309"/>
              <a:gd name="connsiteY313" fmla="*/ 186052 h 6445874"/>
              <a:gd name="connsiteX314" fmla="*/ 8103897 w 8970309"/>
              <a:gd name="connsiteY314" fmla="*/ 189815 h 6445874"/>
              <a:gd name="connsiteX315" fmla="*/ 8087632 w 8970309"/>
              <a:gd name="connsiteY315" fmla="*/ 211663 h 6445874"/>
              <a:gd name="connsiteX316" fmla="*/ 8099118 w 8970309"/>
              <a:gd name="connsiteY316" fmla="*/ 222872 h 6445874"/>
              <a:gd name="connsiteX317" fmla="*/ 8125381 w 8970309"/>
              <a:gd name="connsiteY317" fmla="*/ 207241 h 6445874"/>
              <a:gd name="connsiteX318" fmla="*/ 8133203 w 8970309"/>
              <a:gd name="connsiteY318" fmla="*/ 200730 h 6445874"/>
              <a:gd name="connsiteX319" fmla="*/ 8133483 w 8970309"/>
              <a:gd name="connsiteY319" fmla="*/ 209843 h 6445874"/>
              <a:gd name="connsiteX320" fmla="*/ 8139071 w 8970309"/>
              <a:gd name="connsiteY320" fmla="*/ 217654 h 6445874"/>
              <a:gd name="connsiteX321" fmla="*/ 8187280 w 8970309"/>
              <a:gd name="connsiteY321" fmla="*/ 191024 h 6445874"/>
              <a:gd name="connsiteX322" fmla="*/ 8196936 w 8970309"/>
              <a:gd name="connsiteY322" fmla="*/ 181575 h 6445874"/>
              <a:gd name="connsiteX323" fmla="*/ 8204864 w 8970309"/>
              <a:gd name="connsiteY323" fmla="*/ 175746 h 6445874"/>
              <a:gd name="connsiteX324" fmla="*/ 8230483 w 8970309"/>
              <a:gd name="connsiteY324" fmla="*/ 148951 h 6445874"/>
              <a:gd name="connsiteX325" fmla="*/ 8230970 w 8970309"/>
              <a:gd name="connsiteY325" fmla="*/ 143732 h 6445874"/>
              <a:gd name="connsiteX326" fmla="*/ 8234619 w 8970309"/>
              <a:gd name="connsiteY326" fmla="*/ 143305 h 6445874"/>
              <a:gd name="connsiteX327" fmla="*/ 8242888 w 8970309"/>
              <a:gd name="connsiteY327" fmla="*/ 132014 h 6445874"/>
              <a:gd name="connsiteX328" fmla="*/ 8242403 w 8970309"/>
              <a:gd name="connsiteY328" fmla="*/ 137233 h 6445874"/>
              <a:gd name="connsiteX329" fmla="*/ 8241963 w 8970309"/>
              <a:gd name="connsiteY329" fmla="*/ 139536 h 6445874"/>
              <a:gd name="connsiteX330" fmla="*/ 8238268 w 8970309"/>
              <a:gd name="connsiteY330" fmla="*/ 142879 h 6445874"/>
              <a:gd name="connsiteX331" fmla="*/ 8241521 w 8970309"/>
              <a:gd name="connsiteY331" fmla="*/ 141854 h 6445874"/>
              <a:gd name="connsiteX332" fmla="*/ 8241963 w 8970309"/>
              <a:gd name="connsiteY332" fmla="*/ 139536 h 6445874"/>
              <a:gd name="connsiteX333" fmla="*/ 8247075 w 8970309"/>
              <a:gd name="connsiteY333" fmla="*/ 134913 h 6445874"/>
              <a:gd name="connsiteX334" fmla="*/ 8269889 w 8970309"/>
              <a:gd name="connsiteY334" fmla="*/ 113370 h 6445874"/>
              <a:gd name="connsiteX335" fmla="*/ 8221973 w 8970309"/>
              <a:gd name="connsiteY335" fmla="*/ 208272 h 6445874"/>
              <a:gd name="connsiteX336" fmla="*/ 8212392 w 8970309"/>
              <a:gd name="connsiteY336" fmla="*/ 222061 h 6445874"/>
              <a:gd name="connsiteX337" fmla="*/ 8206096 w 8970309"/>
              <a:gd name="connsiteY337" fmla="*/ 237673 h 6445874"/>
              <a:gd name="connsiteX338" fmla="*/ 8182567 w 8970309"/>
              <a:gd name="connsiteY338" fmla="*/ 284260 h 6445874"/>
              <a:gd name="connsiteX339" fmla="*/ 8210909 w 8970309"/>
              <a:gd name="connsiteY339" fmla="*/ 278321 h 6445874"/>
              <a:gd name="connsiteX340" fmla="*/ 8220005 w 8970309"/>
              <a:gd name="connsiteY340" fmla="*/ 284250 h 6445874"/>
              <a:gd name="connsiteX341" fmla="*/ 8211530 w 8970309"/>
              <a:gd name="connsiteY341" fmla="*/ 313112 h 6445874"/>
              <a:gd name="connsiteX342" fmla="*/ 8197035 w 8970309"/>
              <a:gd name="connsiteY342" fmla="*/ 349065 h 6445874"/>
              <a:gd name="connsiteX343" fmla="*/ 8194706 w 8970309"/>
              <a:gd name="connsiteY343" fmla="*/ 360350 h 6445874"/>
              <a:gd name="connsiteX344" fmla="*/ 8204020 w 8970309"/>
              <a:gd name="connsiteY344" fmla="*/ 358828 h 6445874"/>
              <a:gd name="connsiteX345" fmla="*/ 8212246 w 8970309"/>
              <a:gd name="connsiteY345" fmla="*/ 350942 h 6445874"/>
              <a:gd name="connsiteX346" fmla="*/ 8273648 w 8970309"/>
              <a:gd name="connsiteY346" fmla="*/ 289446 h 6445874"/>
              <a:gd name="connsiteX347" fmla="*/ 8299973 w 8970309"/>
              <a:gd name="connsiteY347" fmla="*/ 290379 h 6445874"/>
              <a:gd name="connsiteX348" fmla="*/ 8311677 w 8970309"/>
              <a:gd name="connsiteY348" fmla="*/ 294138 h 6445874"/>
              <a:gd name="connsiteX349" fmla="*/ 8316489 w 8970309"/>
              <a:gd name="connsiteY349" fmla="*/ 291171 h 6445874"/>
              <a:gd name="connsiteX350" fmla="*/ 8332477 w 8970309"/>
              <a:gd name="connsiteY350" fmla="*/ 303825 h 6445874"/>
              <a:gd name="connsiteX351" fmla="*/ 8320619 w 8970309"/>
              <a:gd name="connsiteY351" fmla="*/ 324080 h 6445874"/>
              <a:gd name="connsiteX352" fmla="*/ 8263811 w 8970309"/>
              <a:gd name="connsiteY352" fmla="*/ 390060 h 6445874"/>
              <a:gd name="connsiteX353" fmla="*/ 8261267 w 8970309"/>
              <a:gd name="connsiteY353" fmla="*/ 408795 h 6445874"/>
              <a:gd name="connsiteX354" fmla="*/ 8272379 w 8970309"/>
              <a:gd name="connsiteY354" fmla="*/ 407852 h 6445874"/>
              <a:gd name="connsiteX355" fmla="*/ 8299356 w 8970309"/>
              <a:gd name="connsiteY355" fmla="*/ 386435 h 6445874"/>
              <a:gd name="connsiteX356" fmla="*/ 8310160 w 8970309"/>
              <a:gd name="connsiteY356" fmla="*/ 389904 h 6445874"/>
              <a:gd name="connsiteX357" fmla="*/ 8300629 w 8970309"/>
              <a:gd name="connsiteY357" fmla="*/ 398876 h 6445874"/>
              <a:gd name="connsiteX358" fmla="*/ 8293614 w 8970309"/>
              <a:gd name="connsiteY358" fmla="*/ 402639 h 6445874"/>
              <a:gd name="connsiteX359" fmla="*/ 8289755 w 8970309"/>
              <a:gd name="connsiteY359" fmla="*/ 406639 h 6445874"/>
              <a:gd name="connsiteX360" fmla="*/ 8283548 w 8970309"/>
              <a:gd name="connsiteY360" fmla="*/ 410126 h 6445874"/>
              <a:gd name="connsiteX361" fmla="*/ 8280902 w 8970309"/>
              <a:gd name="connsiteY361" fmla="*/ 415817 h 6445874"/>
              <a:gd name="connsiteX362" fmla="*/ 8279629 w 8970309"/>
              <a:gd name="connsiteY362" fmla="*/ 417136 h 6445874"/>
              <a:gd name="connsiteX363" fmla="*/ 8280031 w 8970309"/>
              <a:gd name="connsiteY363" fmla="*/ 417692 h 6445874"/>
              <a:gd name="connsiteX364" fmla="*/ 8276592 w 8970309"/>
              <a:gd name="connsiteY364" fmla="*/ 425089 h 6445874"/>
              <a:gd name="connsiteX365" fmla="*/ 8290586 w 8970309"/>
              <a:gd name="connsiteY365" fmla="*/ 430247 h 6445874"/>
              <a:gd name="connsiteX366" fmla="*/ 8331262 w 8970309"/>
              <a:gd name="connsiteY366" fmla="*/ 425986 h 6445874"/>
              <a:gd name="connsiteX367" fmla="*/ 8354508 w 8970309"/>
              <a:gd name="connsiteY367" fmla="*/ 423526 h 6445874"/>
              <a:gd name="connsiteX368" fmla="*/ 8372129 w 8970309"/>
              <a:gd name="connsiteY368" fmla="*/ 414436 h 6445874"/>
              <a:gd name="connsiteX369" fmla="*/ 8378166 w 8970309"/>
              <a:gd name="connsiteY369" fmla="*/ 417084 h 6445874"/>
              <a:gd name="connsiteX370" fmla="*/ 8409124 w 8970309"/>
              <a:gd name="connsiteY370" fmla="*/ 408398 h 6445874"/>
              <a:gd name="connsiteX371" fmla="*/ 8416451 w 8970309"/>
              <a:gd name="connsiteY371" fmla="*/ 396739 h 6445874"/>
              <a:gd name="connsiteX372" fmla="*/ 8433229 w 8970309"/>
              <a:gd name="connsiteY372" fmla="*/ 398341 h 6445874"/>
              <a:gd name="connsiteX373" fmla="*/ 8440173 w 8970309"/>
              <a:gd name="connsiteY373" fmla="*/ 415123 h 6445874"/>
              <a:gd name="connsiteX374" fmla="*/ 8445125 w 8970309"/>
              <a:gd name="connsiteY374" fmla="*/ 425281 h 6445874"/>
              <a:gd name="connsiteX375" fmla="*/ 8451525 w 8970309"/>
              <a:gd name="connsiteY375" fmla="*/ 417295 h 6445874"/>
              <a:gd name="connsiteX376" fmla="*/ 8478429 w 8970309"/>
              <a:gd name="connsiteY376" fmla="*/ 405087 h 6445874"/>
              <a:gd name="connsiteX377" fmla="*/ 8483923 w 8970309"/>
              <a:gd name="connsiteY377" fmla="*/ 426507 h 6445874"/>
              <a:gd name="connsiteX378" fmla="*/ 8458549 w 8970309"/>
              <a:gd name="connsiteY378" fmla="*/ 455656 h 6445874"/>
              <a:gd name="connsiteX379" fmla="*/ 8449284 w 8970309"/>
              <a:gd name="connsiteY379" fmla="*/ 463448 h 6445874"/>
              <a:gd name="connsiteX380" fmla="*/ 8457548 w 8970309"/>
              <a:gd name="connsiteY380" fmla="*/ 468216 h 6445874"/>
              <a:gd name="connsiteX381" fmla="*/ 8462389 w 8970309"/>
              <a:gd name="connsiteY381" fmla="*/ 479769 h 6445874"/>
              <a:gd name="connsiteX382" fmla="*/ 8417704 w 8970309"/>
              <a:gd name="connsiteY382" fmla="*/ 534271 h 6445874"/>
              <a:gd name="connsiteX383" fmla="*/ 8404972 w 8970309"/>
              <a:gd name="connsiteY383" fmla="*/ 543209 h 6445874"/>
              <a:gd name="connsiteX384" fmla="*/ 8396289 w 8970309"/>
              <a:gd name="connsiteY384" fmla="*/ 551473 h 6445874"/>
              <a:gd name="connsiteX385" fmla="*/ 8360918 w 8970309"/>
              <a:gd name="connsiteY385" fmla="*/ 574364 h 6445874"/>
              <a:gd name="connsiteX386" fmla="*/ 8355916 w 8970309"/>
              <a:gd name="connsiteY386" fmla="*/ 572535 h 6445874"/>
              <a:gd name="connsiteX387" fmla="*/ 8353994 w 8970309"/>
              <a:gd name="connsiteY387" fmla="*/ 577424 h 6445874"/>
              <a:gd name="connsiteX388" fmla="*/ 8340147 w 8970309"/>
              <a:gd name="connsiteY388" fmla="*/ 583541 h 6445874"/>
              <a:gd name="connsiteX389" fmla="*/ 8345150 w 8970309"/>
              <a:gd name="connsiteY389" fmla="*/ 585371 h 6445874"/>
              <a:gd name="connsiteX390" fmla="*/ 8347451 w 8970309"/>
              <a:gd name="connsiteY390" fmla="*/ 585864 h 6445874"/>
              <a:gd name="connsiteX391" fmla="*/ 8341060 w 8970309"/>
              <a:gd name="connsiteY391" fmla="*/ 590777 h 6445874"/>
              <a:gd name="connsiteX392" fmla="*/ 8311692 w 8970309"/>
              <a:gd name="connsiteY392" fmla="*/ 612273 h 6445874"/>
              <a:gd name="connsiteX393" fmla="*/ 8419031 w 8970309"/>
              <a:gd name="connsiteY393" fmla="*/ 590985 h 6445874"/>
              <a:gd name="connsiteX394" fmla="*/ 8435725 w 8970309"/>
              <a:gd name="connsiteY394" fmla="*/ 584235 h 6445874"/>
              <a:gd name="connsiteX395" fmla="*/ 8452719 w 8970309"/>
              <a:gd name="connsiteY395" fmla="*/ 582947 h 6445874"/>
              <a:gd name="connsiteX396" fmla="*/ 8505414 w 8970309"/>
              <a:gd name="connsiteY396" fmla="*/ 572486 h 6445874"/>
              <a:gd name="connsiteX397" fmla="*/ 8488079 w 8970309"/>
              <a:gd name="connsiteY397" fmla="*/ 609196 h 6445874"/>
              <a:gd name="connsiteX398" fmla="*/ 8489722 w 8970309"/>
              <a:gd name="connsiteY398" fmla="*/ 624742 h 6445874"/>
              <a:gd name="connsiteX399" fmla="*/ 8519810 w 8970309"/>
              <a:gd name="connsiteY399" fmla="*/ 626780 h 6445874"/>
              <a:gd name="connsiteX400" fmla="*/ 8558943 w 8970309"/>
              <a:gd name="connsiteY400" fmla="*/ 623818 h 6445874"/>
              <a:gd name="connsiteX401" fmla="*/ 8570294 w 8970309"/>
              <a:gd name="connsiteY401" fmla="*/ 625991 h 6445874"/>
              <a:gd name="connsiteX402" fmla="*/ 8564993 w 8970309"/>
              <a:gd name="connsiteY402" fmla="*/ 638259 h 6445874"/>
              <a:gd name="connsiteX403" fmla="*/ 8554296 w 8970309"/>
              <a:gd name="connsiteY403" fmla="*/ 645954 h 6445874"/>
              <a:gd name="connsiteX404" fmla="*/ 8472025 w 8970309"/>
              <a:gd name="connsiteY404" fmla="*/ 702118 h 6445874"/>
              <a:gd name="connsiteX405" fmla="*/ 8461855 w 8970309"/>
              <a:gd name="connsiteY405" fmla="*/ 739314 h 6445874"/>
              <a:gd name="connsiteX406" fmla="*/ 8460408 w 8970309"/>
              <a:gd name="connsiteY406" fmla="*/ 757457 h 6445874"/>
              <a:gd name="connsiteX407" fmla="*/ 8455664 w 8970309"/>
              <a:gd name="connsiteY407" fmla="*/ 762749 h 6445874"/>
              <a:gd name="connsiteX408" fmla="*/ 8460603 w 8970309"/>
              <a:gd name="connsiteY408" fmla="*/ 791147 h 6445874"/>
              <a:gd name="connsiteX409" fmla="*/ 8484195 w 8970309"/>
              <a:gd name="connsiteY409" fmla="*/ 784325 h 6445874"/>
              <a:gd name="connsiteX410" fmla="*/ 8568665 w 8970309"/>
              <a:gd name="connsiteY410" fmla="*/ 736728 h 6445874"/>
              <a:gd name="connsiteX411" fmla="*/ 8586957 w 8970309"/>
              <a:gd name="connsiteY411" fmla="*/ 742177 h 6445874"/>
              <a:gd name="connsiteX412" fmla="*/ 8581435 w 8970309"/>
              <a:gd name="connsiteY412" fmla="*/ 757237 h 6445874"/>
              <a:gd name="connsiteX413" fmla="*/ 8550441 w 8970309"/>
              <a:gd name="connsiteY413" fmla="*/ 784603 h 6445874"/>
              <a:gd name="connsiteX414" fmla="*/ 8549104 w 8970309"/>
              <a:gd name="connsiteY414" fmla="*/ 801351 h 6445874"/>
              <a:gd name="connsiteX415" fmla="*/ 8561346 w 8970309"/>
              <a:gd name="connsiteY415" fmla="*/ 792358 h 6445874"/>
              <a:gd name="connsiteX416" fmla="*/ 8567746 w 8970309"/>
              <a:gd name="connsiteY416" fmla="*/ 784373 h 6445874"/>
              <a:gd name="connsiteX417" fmla="*/ 8595847 w 8970309"/>
              <a:gd name="connsiteY417" fmla="*/ 793292 h 6445874"/>
              <a:gd name="connsiteX418" fmla="*/ 8606864 w 8970309"/>
              <a:gd name="connsiteY418" fmla="*/ 799651 h 6445874"/>
              <a:gd name="connsiteX419" fmla="*/ 8678534 w 8970309"/>
              <a:gd name="connsiteY419" fmla="*/ 768025 h 6445874"/>
              <a:gd name="connsiteX420" fmla="*/ 8745809 w 8970309"/>
              <a:gd name="connsiteY420" fmla="*/ 719263 h 6445874"/>
              <a:gd name="connsiteX421" fmla="*/ 8824436 w 8970309"/>
              <a:gd name="connsiteY421" fmla="*/ 672673 h 6445874"/>
              <a:gd name="connsiteX422" fmla="*/ 8833701 w 8970309"/>
              <a:gd name="connsiteY422" fmla="*/ 664881 h 6445874"/>
              <a:gd name="connsiteX423" fmla="*/ 8941347 w 8970309"/>
              <a:gd name="connsiteY423" fmla="*/ 579567 h 6445874"/>
              <a:gd name="connsiteX424" fmla="*/ 8966039 w 8970309"/>
              <a:gd name="connsiteY424" fmla="*/ 577031 h 6445874"/>
              <a:gd name="connsiteX425" fmla="*/ 8959737 w 8970309"/>
              <a:gd name="connsiteY425" fmla="*/ 601859 h 6445874"/>
              <a:gd name="connsiteX426" fmla="*/ 8932075 w 8970309"/>
              <a:gd name="connsiteY426" fmla="*/ 630329 h 6445874"/>
              <a:gd name="connsiteX427" fmla="*/ 8928945 w 8970309"/>
              <a:gd name="connsiteY427" fmla="*/ 632665 h 6445874"/>
              <a:gd name="connsiteX428" fmla="*/ 8926532 w 8970309"/>
              <a:gd name="connsiteY428" fmla="*/ 633143 h 6445874"/>
              <a:gd name="connsiteX429" fmla="*/ 8909694 w 8970309"/>
              <a:gd name="connsiteY429" fmla="*/ 644966 h 6445874"/>
              <a:gd name="connsiteX430" fmla="*/ 8895327 w 8970309"/>
              <a:gd name="connsiteY430" fmla="*/ 650816 h 6445874"/>
              <a:gd name="connsiteX431" fmla="*/ 8882975 w 8970309"/>
              <a:gd name="connsiteY431" fmla="*/ 661205 h 6445874"/>
              <a:gd name="connsiteX432" fmla="*/ 8883439 w 8970309"/>
              <a:gd name="connsiteY432" fmla="*/ 663505 h 6445874"/>
              <a:gd name="connsiteX433" fmla="*/ 8851483 w 8970309"/>
              <a:gd name="connsiteY433" fmla="*/ 684321 h 6445874"/>
              <a:gd name="connsiteX434" fmla="*/ 8791965 w 8970309"/>
              <a:gd name="connsiteY434" fmla="*/ 739444 h 6445874"/>
              <a:gd name="connsiteX435" fmla="*/ 8807496 w 8970309"/>
              <a:gd name="connsiteY435" fmla="*/ 743390 h 6445874"/>
              <a:gd name="connsiteX436" fmla="*/ 8696815 w 8970309"/>
              <a:gd name="connsiteY436" fmla="*/ 823339 h 6445874"/>
              <a:gd name="connsiteX437" fmla="*/ 8576778 w 8970309"/>
              <a:gd name="connsiteY437" fmla="*/ 917121 h 6445874"/>
              <a:gd name="connsiteX438" fmla="*/ 8589525 w 8970309"/>
              <a:gd name="connsiteY438" fmla="*/ 931167 h 6445874"/>
              <a:gd name="connsiteX439" fmla="*/ 8580170 w 8970309"/>
              <a:gd name="connsiteY439" fmla="*/ 945000 h 6445874"/>
              <a:gd name="connsiteX440" fmla="*/ 8591917 w 8970309"/>
              <a:gd name="connsiteY440" fmla="*/ 942582 h 6445874"/>
              <a:gd name="connsiteX441" fmla="*/ 8598486 w 8970309"/>
              <a:gd name="connsiteY441" fmla="*/ 938847 h 6445874"/>
              <a:gd name="connsiteX442" fmla="*/ 8616802 w 8970309"/>
              <a:gd name="connsiteY442" fmla="*/ 932693 h 6445874"/>
              <a:gd name="connsiteX443" fmla="*/ 8613018 w 8970309"/>
              <a:gd name="connsiteY443" fmla="*/ 926328 h 6445874"/>
              <a:gd name="connsiteX444" fmla="*/ 8620980 w 8970309"/>
              <a:gd name="connsiteY444" fmla="*/ 917544 h 6445874"/>
              <a:gd name="connsiteX445" fmla="*/ 8609233 w 8970309"/>
              <a:gd name="connsiteY445" fmla="*/ 919964 h 6445874"/>
              <a:gd name="connsiteX446" fmla="*/ 8602663 w 8970309"/>
              <a:gd name="connsiteY446" fmla="*/ 923698 h 6445874"/>
              <a:gd name="connsiteX447" fmla="*/ 8672537 w 8970309"/>
              <a:gd name="connsiteY447" fmla="*/ 871204 h 6445874"/>
              <a:gd name="connsiteX448" fmla="*/ 8778041 w 8970309"/>
              <a:gd name="connsiteY448" fmla="*/ 789941 h 6445874"/>
              <a:gd name="connsiteX449" fmla="*/ 8804711 w 8970309"/>
              <a:gd name="connsiteY449" fmla="*/ 753489 h 6445874"/>
              <a:gd name="connsiteX450" fmla="*/ 8854483 w 8970309"/>
              <a:gd name="connsiteY450" fmla="*/ 733714 h 6445874"/>
              <a:gd name="connsiteX451" fmla="*/ 8873511 w 8970309"/>
              <a:gd name="connsiteY451" fmla="*/ 713051 h 6445874"/>
              <a:gd name="connsiteX452" fmla="*/ 8880509 w 8970309"/>
              <a:gd name="connsiteY452" fmla="*/ 707178 h 6445874"/>
              <a:gd name="connsiteX453" fmla="*/ 8832858 w 8970309"/>
              <a:gd name="connsiteY453" fmla="*/ 756730 h 6445874"/>
              <a:gd name="connsiteX454" fmla="*/ 8769985 w 8970309"/>
              <a:gd name="connsiteY454" fmla="*/ 813508 h 6445874"/>
              <a:gd name="connsiteX455" fmla="*/ 8728932 w 8970309"/>
              <a:gd name="connsiteY455" fmla="*/ 876675 h 6445874"/>
              <a:gd name="connsiteX456" fmla="*/ 8719111 w 8970309"/>
              <a:gd name="connsiteY456" fmla="*/ 891444 h 6445874"/>
              <a:gd name="connsiteX457" fmla="*/ 8665497 w 8970309"/>
              <a:gd name="connsiteY457" fmla="*/ 949550 h 6445874"/>
              <a:gd name="connsiteX458" fmla="*/ 8631956 w 8970309"/>
              <a:gd name="connsiteY458" fmla="*/ 990775 h 6445874"/>
              <a:gd name="connsiteX459" fmla="*/ 8624332 w 8970309"/>
              <a:gd name="connsiteY459" fmla="*/ 1014112 h 6445874"/>
              <a:gd name="connsiteX460" fmla="*/ 8645268 w 8970309"/>
              <a:gd name="connsiteY460" fmla="*/ 1022546 h 6445874"/>
              <a:gd name="connsiteX461" fmla="*/ 8716938 w 8970309"/>
              <a:gd name="connsiteY461" fmla="*/ 990919 h 6445874"/>
              <a:gd name="connsiteX462" fmla="*/ 8675886 w 8970309"/>
              <a:gd name="connsiteY462" fmla="*/ 1054086 h 6445874"/>
              <a:gd name="connsiteX463" fmla="*/ 8669153 w 8970309"/>
              <a:gd name="connsiteY463" fmla="*/ 1066258 h 6445874"/>
              <a:gd name="connsiteX464" fmla="*/ 8680505 w 8970309"/>
              <a:gd name="connsiteY464" fmla="*/ 1068430 h 6445874"/>
              <a:gd name="connsiteX465" fmla="*/ 8692732 w 8970309"/>
              <a:gd name="connsiteY465" fmla="*/ 1077678 h 6445874"/>
              <a:gd name="connsiteX466" fmla="*/ 8681811 w 8970309"/>
              <a:gd name="connsiteY466" fmla="*/ 1088163 h 6445874"/>
              <a:gd name="connsiteX467" fmla="*/ 8666260 w 8970309"/>
              <a:gd name="connsiteY467" fmla="*/ 1102543 h 6445874"/>
              <a:gd name="connsiteX468" fmla="*/ 8677262 w 8970309"/>
              <a:gd name="connsiteY468" fmla="*/ 1127143 h 6445874"/>
              <a:gd name="connsiteX469" fmla="*/ 8688851 w 8970309"/>
              <a:gd name="connsiteY469" fmla="*/ 1108284 h 6445874"/>
              <a:gd name="connsiteX470" fmla="*/ 8690952 w 8970309"/>
              <a:gd name="connsiteY470" fmla="*/ 1100007 h 6445874"/>
              <a:gd name="connsiteX471" fmla="*/ 8697002 w 8970309"/>
              <a:gd name="connsiteY471" fmla="*/ 1114448 h 6445874"/>
              <a:gd name="connsiteX472" fmla="*/ 8712541 w 8970309"/>
              <a:gd name="connsiteY472" fmla="*/ 1118308 h 6445874"/>
              <a:gd name="connsiteX473" fmla="*/ 8721472 w 8970309"/>
              <a:gd name="connsiteY473" fmla="*/ 1114703 h 6445874"/>
              <a:gd name="connsiteX474" fmla="*/ 8782208 w 8970309"/>
              <a:gd name="connsiteY474" fmla="*/ 1111802 h 6445874"/>
              <a:gd name="connsiteX475" fmla="*/ 8844933 w 8970309"/>
              <a:gd name="connsiteY475" fmla="*/ 1102019 h 6445874"/>
              <a:gd name="connsiteX476" fmla="*/ 8850173 w 8970309"/>
              <a:gd name="connsiteY476" fmla="*/ 1100869 h 6445874"/>
              <a:gd name="connsiteX477" fmla="*/ 8840982 w 8970309"/>
              <a:gd name="connsiteY477" fmla="*/ 1111627 h 6445874"/>
              <a:gd name="connsiteX478" fmla="*/ 8853779 w 8970309"/>
              <a:gd name="connsiteY478" fmla="*/ 1124581 h 6445874"/>
              <a:gd name="connsiteX479" fmla="*/ 8885108 w 8970309"/>
              <a:gd name="connsiteY479" fmla="*/ 1143278 h 6445874"/>
              <a:gd name="connsiteX480" fmla="*/ 8773436 w 8970309"/>
              <a:gd name="connsiteY480" fmla="*/ 1174302 h 6445874"/>
              <a:gd name="connsiteX481" fmla="*/ 8691753 w 8970309"/>
              <a:gd name="connsiteY481" fmla="*/ 1180101 h 6445874"/>
              <a:gd name="connsiteX482" fmla="*/ 8688838 w 8970309"/>
              <a:gd name="connsiteY482" fmla="*/ 1182138 h 6445874"/>
              <a:gd name="connsiteX483" fmla="*/ 8652596 w 8970309"/>
              <a:gd name="connsiteY483" fmla="*/ 1213866 h 6445874"/>
              <a:gd name="connsiteX484" fmla="*/ 8622686 w 8970309"/>
              <a:gd name="connsiteY484" fmla="*/ 1209129 h 6445874"/>
              <a:gd name="connsiteX485" fmla="*/ 8617047 w 8970309"/>
              <a:gd name="connsiteY485" fmla="*/ 1219477 h 6445874"/>
              <a:gd name="connsiteX486" fmla="*/ 8664559 w 8970309"/>
              <a:gd name="connsiteY486" fmla="*/ 1248230 h 6445874"/>
              <a:gd name="connsiteX487" fmla="*/ 8713798 w 8970309"/>
              <a:gd name="connsiteY487" fmla="*/ 1252279 h 6445874"/>
              <a:gd name="connsiteX488" fmla="*/ 8672150 w 8970309"/>
              <a:gd name="connsiteY488" fmla="*/ 1285649 h 6445874"/>
              <a:gd name="connsiteX489" fmla="*/ 8704936 w 8970309"/>
              <a:gd name="connsiteY489" fmla="*/ 1303328 h 6445874"/>
              <a:gd name="connsiteX490" fmla="*/ 8731702 w 8970309"/>
              <a:gd name="connsiteY490" fmla="*/ 1318806 h 6445874"/>
              <a:gd name="connsiteX491" fmla="*/ 8734640 w 8970309"/>
              <a:gd name="connsiteY491" fmla="*/ 1327701 h 6445874"/>
              <a:gd name="connsiteX492" fmla="*/ 8726677 w 8970309"/>
              <a:gd name="connsiteY492" fmla="*/ 1332996 h 6445874"/>
              <a:gd name="connsiteX493" fmla="*/ 8667890 w 8970309"/>
              <a:gd name="connsiteY493" fmla="*/ 1324938 h 6445874"/>
              <a:gd name="connsiteX494" fmla="*/ 8610599 w 8970309"/>
              <a:gd name="connsiteY494" fmla="*/ 1300881 h 6445874"/>
              <a:gd name="connsiteX495" fmla="*/ 8631114 w 8970309"/>
              <a:gd name="connsiteY495" fmla="*/ 1322861 h 6445874"/>
              <a:gd name="connsiteX496" fmla="*/ 8634180 w 8970309"/>
              <a:gd name="connsiteY496" fmla="*/ 1342079 h 6445874"/>
              <a:gd name="connsiteX497" fmla="*/ 8607988 w 8970309"/>
              <a:gd name="connsiteY497" fmla="*/ 1345425 h 6445874"/>
              <a:gd name="connsiteX498" fmla="*/ 8579190 w 8970309"/>
              <a:gd name="connsiteY498" fmla="*/ 1312142 h 6445874"/>
              <a:gd name="connsiteX499" fmla="*/ 8573171 w 8970309"/>
              <a:gd name="connsiteY499" fmla="*/ 1309939 h 6445874"/>
              <a:gd name="connsiteX500" fmla="*/ 8565062 w 8970309"/>
              <a:gd name="connsiteY500" fmla="*/ 1313196 h 6445874"/>
              <a:gd name="connsiteX501" fmla="*/ 8560471 w 8970309"/>
              <a:gd name="connsiteY501" fmla="*/ 1316315 h 6445874"/>
              <a:gd name="connsiteX502" fmla="*/ 8475483 w 8970309"/>
              <a:gd name="connsiteY502" fmla="*/ 1374345 h 6445874"/>
              <a:gd name="connsiteX503" fmla="*/ 8444133 w 8970309"/>
              <a:gd name="connsiteY503" fmla="*/ 1405876 h 6445874"/>
              <a:gd name="connsiteX504" fmla="*/ 8439497 w 8970309"/>
              <a:gd name="connsiteY504" fmla="*/ 1409769 h 6445874"/>
              <a:gd name="connsiteX505" fmla="*/ 8384548 w 8970309"/>
              <a:gd name="connsiteY505" fmla="*/ 1448105 h 6445874"/>
              <a:gd name="connsiteX506" fmla="*/ 8358506 w 8970309"/>
              <a:gd name="connsiteY506" fmla="*/ 1467372 h 6445874"/>
              <a:gd name="connsiteX507" fmla="*/ 8356822 w 8970309"/>
              <a:gd name="connsiteY507" fmla="*/ 1488304 h 6445874"/>
              <a:gd name="connsiteX508" fmla="*/ 8372693 w 8970309"/>
              <a:gd name="connsiteY508" fmla="*/ 1487988 h 6445874"/>
              <a:gd name="connsiteX509" fmla="*/ 8436999 w 8970309"/>
              <a:gd name="connsiteY509" fmla="*/ 1458711 h 6445874"/>
              <a:gd name="connsiteX510" fmla="*/ 8483831 w 8970309"/>
              <a:gd name="connsiteY510" fmla="*/ 1467528 h 6445874"/>
              <a:gd name="connsiteX511" fmla="*/ 8480825 w 8970309"/>
              <a:gd name="connsiteY511" fmla="*/ 1486969 h 6445874"/>
              <a:gd name="connsiteX512" fmla="*/ 8490742 w 8970309"/>
              <a:gd name="connsiteY512" fmla="*/ 1489051 h 6445874"/>
              <a:gd name="connsiteX513" fmla="*/ 8537912 w 8970309"/>
              <a:gd name="connsiteY513" fmla="*/ 1493680 h 6445874"/>
              <a:gd name="connsiteX514" fmla="*/ 8545412 w 8970309"/>
              <a:gd name="connsiteY514" fmla="*/ 1489984 h 6445874"/>
              <a:gd name="connsiteX515" fmla="*/ 8557549 w 8970309"/>
              <a:gd name="connsiteY515" fmla="*/ 1482397 h 6445874"/>
              <a:gd name="connsiteX516" fmla="*/ 8572074 w 8970309"/>
              <a:gd name="connsiteY516" fmla="*/ 1498825 h 6445874"/>
              <a:gd name="connsiteX517" fmla="*/ 8597273 w 8970309"/>
              <a:gd name="connsiteY517" fmla="*/ 1525807 h 6445874"/>
              <a:gd name="connsiteX518" fmla="*/ 8568985 w 8970309"/>
              <a:gd name="connsiteY518" fmla="*/ 1572984 h 6445874"/>
              <a:gd name="connsiteX519" fmla="*/ 8521060 w 8970309"/>
              <a:gd name="connsiteY519" fmla="*/ 1631446 h 6445874"/>
              <a:gd name="connsiteX520" fmla="*/ 8495777 w 8970309"/>
              <a:gd name="connsiteY520" fmla="*/ 1659184 h 6445874"/>
              <a:gd name="connsiteX521" fmla="*/ 8465437 w 8970309"/>
              <a:gd name="connsiteY521" fmla="*/ 1678156 h 6445874"/>
              <a:gd name="connsiteX522" fmla="*/ 8411472 w 8970309"/>
              <a:gd name="connsiteY522" fmla="*/ 1722172 h 6445874"/>
              <a:gd name="connsiteX523" fmla="*/ 8390850 w 8970309"/>
              <a:gd name="connsiteY523" fmla="*/ 1727778 h 6445874"/>
              <a:gd name="connsiteX524" fmla="*/ 8355791 w 8970309"/>
              <a:gd name="connsiteY524" fmla="*/ 1733798 h 6445874"/>
              <a:gd name="connsiteX525" fmla="*/ 8308091 w 8970309"/>
              <a:gd name="connsiteY525" fmla="*/ 1789468 h 6445874"/>
              <a:gd name="connsiteX526" fmla="*/ 8306545 w 8970309"/>
              <a:gd name="connsiteY526" fmla="*/ 1790765 h 6445874"/>
              <a:gd name="connsiteX527" fmla="*/ 8289437 w 8970309"/>
              <a:gd name="connsiteY527" fmla="*/ 1806434 h 6445874"/>
              <a:gd name="connsiteX528" fmla="*/ 8271458 w 8970309"/>
              <a:gd name="connsiteY528" fmla="*/ 1815026 h 6445874"/>
              <a:gd name="connsiteX529" fmla="*/ 8260081 w 8970309"/>
              <a:gd name="connsiteY529" fmla="*/ 1831085 h 6445874"/>
              <a:gd name="connsiteX530" fmla="*/ 8232157 w 8970309"/>
              <a:gd name="connsiteY530" fmla="*/ 1855836 h 6445874"/>
              <a:gd name="connsiteX531" fmla="*/ 8210639 w 8970309"/>
              <a:gd name="connsiteY531" fmla="*/ 1872606 h 6445874"/>
              <a:gd name="connsiteX532" fmla="*/ 8201229 w 8970309"/>
              <a:gd name="connsiteY532" fmla="*/ 1874640 h 6445874"/>
              <a:gd name="connsiteX533" fmla="*/ 8192021 w 8970309"/>
              <a:gd name="connsiteY533" fmla="*/ 1883059 h 6445874"/>
              <a:gd name="connsiteX534" fmla="*/ 8176785 w 8970309"/>
              <a:gd name="connsiteY534" fmla="*/ 1895400 h 6445874"/>
              <a:gd name="connsiteX535" fmla="*/ 8178848 w 8970309"/>
              <a:gd name="connsiteY535" fmla="*/ 1940038 h 6445874"/>
              <a:gd name="connsiteX536" fmla="*/ 8150623 w 8970309"/>
              <a:gd name="connsiteY536" fmla="*/ 1991528 h 6445874"/>
              <a:gd name="connsiteX537" fmla="*/ 8082218 w 8970309"/>
              <a:gd name="connsiteY537" fmla="*/ 2133728 h 6445874"/>
              <a:gd name="connsiteX538" fmla="*/ 8011821 w 8970309"/>
              <a:gd name="connsiteY538" fmla="*/ 2213405 h 6445874"/>
              <a:gd name="connsiteX539" fmla="*/ 7896676 w 8970309"/>
              <a:gd name="connsiteY539" fmla="*/ 2319434 h 6445874"/>
              <a:gd name="connsiteX540" fmla="*/ 7882190 w 8970309"/>
              <a:gd name="connsiteY540" fmla="*/ 2333456 h 6445874"/>
              <a:gd name="connsiteX541" fmla="*/ 7810132 w 8970309"/>
              <a:gd name="connsiteY541" fmla="*/ 2400493 h 6445874"/>
              <a:gd name="connsiteX542" fmla="*/ 7725455 w 8970309"/>
              <a:gd name="connsiteY542" fmla="*/ 2466174 h 6445874"/>
              <a:gd name="connsiteX543" fmla="*/ 7720432 w 8970309"/>
              <a:gd name="connsiteY543" fmla="*/ 2481213 h 6445874"/>
              <a:gd name="connsiteX544" fmla="*/ 7693328 w 8970309"/>
              <a:gd name="connsiteY544" fmla="*/ 2493881 h 6445874"/>
              <a:gd name="connsiteX545" fmla="*/ 7652317 w 8970309"/>
              <a:gd name="connsiteY545" fmla="*/ 2489478 h 6445874"/>
              <a:gd name="connsiteX546" fmla="*/ 7578971 w 8970309"/>
              <a:gd name="connsiteY546" fmla="*/ 2540799 h 6445874"/>
              <a:gd name="connsiteX547" fmla="*/ 7566520 w 8970309"/>
              <a:gd name="connsiteY547" fmla="*/ 2564386 h 6445874"/>
              <a:gd name="connsiteX548" fmla="*/ 7532897 w 8970309"/>
              <a:gd name="connsiteY548" fmla="*/ 2604393 h 6445874"/>
              <a:gd name="connsiteX549" fmla="*/ 7487778 w 8970309"/>
              <a:gd name="connsiteY549" fmla="*/ 2633821 h 6445874"/>
              <a:gd name="connsiteX550" fmla="*/ 7481055 w 8970309"/>
              <a:gd name="connsiteY550" fmla="*/ 2689178 h 6445874"/>
              <a:gd name="connsiteX551" fmla="*/ 7468602 w 8970309"/>
              <a:gd name="connsiteY551" fmla="*/ 2712764 h 6445874"/>
              <a:gd name="connsiteX552" fmla="*/ 7411777 w 8970309"/>
              <a:gd name="connsiteY552" fmla="*/ 2759628 h 6445874"/>
              <a:gd name="connsiteX553" fmla="*/ 7407099 w 8970309"/>
              <a:gd name="connsiteY553" fmla="*/ 2765259 h 6445874"/>
              <a:gd name="connsiteX554" fmla="*/ 7386541 w 8970309"/>
              <a:gd name="connsiteY554" fmla="*/ 2756918 h 6445874"/>
              <a:gd name="connsiteX555" fmla="*/ 7345962 w 8970309"/>
              <a:gd name="connsiteY555" fmla="*/ 2722841 h 6445874"/>
              <a:gd name="connsiteX556" fmla="*/ 7371331 w 8970309"/>
              <a:gd name="connsiteY556" fmla="*/ 2756597 h 6445874"/>
              <a:gd name="connsiteX557" fmla="*/ 7359465 w 8970309"/>
              <a:gd name="connsiteY557" fmla="*/ 2755196 h 6445874"/>
              <a:gd name="connsiteX558" fmla="*/ 7351018 w 8970309"/>
              <a:gd name="connsiteY558" fmla="*/ 2779724 h 6445874"/>
              <a:gd name="connsiteX559" fmla="*/ 7329185 w 8970309"/>
              <a:gd name="connsiteY559" fmla="*/ 2819293 h 6445874"/>
              <a:gd name="connsiteX560" fmla="*/ 7317537 w 8970309"/>
              <a:gd name="connsiteY560" fmla="*/ 2820938 h 6445874"/>
              <a:gd name="connsiteX561" fmla="*/ 7256563 w 8970309"/>
              <a:gd name="connsiteY561" fmla="*/ 2834443 h 6445874"/>
              <a:gd name="connsiteX562" fmla="*/ 7222669 w 8970309"/>
              <a:gd name="connsiteY562" fmla="*/ 2854408 h 6445874"/>
              <a:gd name="connsiteX563" fmla="*/ 7204813 w 8970309"/>
              <a:gd name="connsiteY563" fmla="*/ 2877968 h 6445874"/>
              <a:gd name="connsiteX564" fmla="*/ 7197072 w 8970309"/>
              <a:gd name="connsiteY564" fmla="*/ 2894285 h 6445874"/>
              <a:gd name="connsiteX565" fmla="*/ 7178661 w 8970309"/>
              <a:gd name="connsiteY565" fmla="*/ 2881617 h 6445874"/>
              <a:gd name="connsiteX566" fmla="*/ 7175092 w 8970309"/>
              <a:gd name="connsiteY566" fmla="*/ 2856166 h 6445874"/>
              <a:gd name="connsiteX567" fmla="*/ 7117774 w 8970309"/>
              <a:gd name="connsiteY567" fmla="*/ 2839046 h 6445874"/>
              <a:gd name="connsiteX568" fmla="*/ 7103593 w 8970309"/>
              <a:gd name="connsiteY568" fmla="*/ 2855665 h 6445874"/>
              <a:gd name="connsiteX569" fmla="*/ 7086646 w 8970309"/>
              <a:gd name="connsiteY569" fmla="*/ 2865648 h 6445874"/>
              <a:gd name="connsiteX570" fmla="*/ 7006640 w 8970309"/>
              <a:gd name="connsiteY570" fmla="*/ 2910019 h 6445874"/>
              <a:gd name="connsiteX571" fmla="*/ 7006516 w 8970309"/>
              <a:gd name="connsiteY571" fmla="*/ 2918726 h 6445874"/>
              <a:gd name="connsiteX572" fmla="*/ 7022820 w 8970309"/>
              <a:gd name="connsiteY572" fmla="*/ 2928594 h 6445874"/>
              <a:gd name="connsiteX573" fmla="*/ 7026495 w 8970309"/>
              <a:gd name="connsiteY573" fmla="*/ 2921651 h 6445874"/>
              <a:gd name="connsiteX574" fmla="*/ 7060513 w 8970309"/>
              <a:gd name="connsiteY574" fmla="*/ 2892981 h 6445874"/>
              <a:gd name="connsiteX575" fmla="*/ 7102329 w 8970309"/>
              <a:gd name="connsiteY575" fmla="*/ 2919048 h 6445874"/>
              <a:gd name="connsiteX576" fmla="*/ 7092875 w 8970309"/>
              <a:gd name="connsiteY576" fmla="*/ 2930127 h 6445874"/>
              <a:gd name="connsiteX577" fmla="*/ 7070024 w 8970309"/>
              <a:gd name="connsiteY577" fmla="*/ 2952956 h 6445874"/>
              <a:gd name="connsiteX578" fmla="*/ 7022484 w 8970309"/>
              <a:gd name="connsiteY578" fmla="*/ 3002082 h 6445874"/>
              <a:gd name="connsiteX579" fmla="*/ 6993710 w 8970309"/>
              <a:gd name="connsiteY579" fmla="*/ 3014072 h 6445874"/>
              <a:gd name="connsiteX580" fmla="*/ 6955999 w 8970309"/>
              <a:gd name="connsiteY580" fmla="*/ 3025998 h 6445874"/>
              <a:gd name="connsiteX581" fmla="*/ 6933665 w 8970309"/>
              <a:gd name="connsiteY581" fmla="*/ 3037684 h 6445874"/>
              <a:gd name="connsiteX582" fmla="*/ 6915149 w 8970309"/>
              <a:gd name="connsiteY582" fmla="*/ 3057407 h 6445874"/>
              <a:gd name="connsiteX583" fmla="*/ 6886748 w 8970309"/>
              <a:gd name="connsiteY583" fmla="*/ 3043277 h 6445874"/>
              <a:gd name="connsiteX584" fmla="*/ 6858549 w 8970309"/>
              <a:gd name="connsiteY584" fmla="*/ 3115179 h 6445874"/>
              <a:gd name="connsiteX585" fmla="*/ 6855906 w 8970309"/>
              <a:gd name="connsiteY585" fmla="*/ 3099835 h 6445874"/>
              <a:gd name="connsiteX586" fmla="*/ 6813574 w 8970309"/>
              <a:gd name="connsiteY586" fmla="*/ 3084910 h 6445874"/>
              <a:gd name="connsiteX587" fmla="*/ 6767336 w 8970309"/>
              <a:gd name="connsiteY587" fmla="*/ 3118024 h 6445874"/>
              <a:gd name="connsiteX588" fmla="*/ 6679427 w 8970309"/>
              <a:gd name="connsiteY588" fmla="*/ 3140048 h 6445874"/>
              <a:gd name="connsiteX589" fmla="*/ 6656843 w 8970309"/>
              <a:gd name="connsiteY589" fmla="*/ 3169149 h 6445874"/>
              <a:gd name="connsiteX590" fmla="*/ 6638346 w 8970309"/>
              <a:gd name="connsiteY590" fmla="*/ 3212556 h 6445874"/>
              <a:gd name="connsiteX591" fmla="*/ 6600118 w 8970309"/>
              <a:gd name="connsiteY591" fmla="*/ 3235625 h 6445874"/>
              <a:gd name="connsiteX592" fmla="*/ 6573966 w 8970309"/>
              <a:gd name="connsiteY592" fmla="*/ 3239274 h 6445874"/>
              <a:gd name="connsiteX593" fmla="*/ 6569529 w 8970309"/>
              <a:gd name="connsiteY593" fmla="*/ 3237066 h 6445874"/>
              <a:gd name="connsiteX594" fmla="*/ 6567138 w 8970309"/>
              <a:gd name="connsiteY594" fmla="*/ 3239524 h 6445874"/>
              <a:gd name="connsiteX595" fmla="*/ 6570687 w 8970309"/>
              <a:gd name="connsiteY595" fmla="*/ 3238235 h 6445874"/>
              <a:gd name="connsiteX596" fmla="*/ 6389173 w 8970309"/>
              <a:gd name="connsiteY596" fmla="*/ 3430222 h 6445874"/>
              <a:gd name="connsiteX597" fmla="*/ 6232030 w 8970309"/>
              <a:gd name="connsiteY597" fmla="*/ 3583441 h 6445874"/>
              <a:gd name="connsiteX598" fmla="*/ 6032105 w 8970309"/>
              <a:gd name="connsiteY598" fmla="*/ 3794153 h 6445874"/>
              <a:gd name="connsiteX599" fmla="*/ 5920512 w 8970309"/>
              <a:gd name="connsiteY599" fmla="*/ 3923299 h 6445874"/>
              <a:gd name="connsiteX600" fmla="*/ 5767824 w 8970309"/>
              <a:gd name="connsiteY600" fmla="*/ 3994052 h 6445874"/>
              <a:gd name="connsiteX601" fmla="*/ 5760108 w 8970309"/>
              <a:gd name="connsiteY601" fmla="*/ 4044453 h 6445874"/>
              <a:gd name="connsiteX602" fmla="*/ 5704148 w 8970309"/>
              <a:gd name="connsiteY602" fmla="*/ 4101726 h 6445874"/>
              <a:gd name="connsiteX603" fmla="*/ 5627067 w 8970309"/>
              <a:gd name="connsiteY603" fmla="*/ 4115879 h 6445874"/>
              <a:gd name="connsiteX604" fmla="*/ 5625429 w 8970309"/>
              <a:gd name="connsiteY604" fmla="*/ 4134971 h 6445874"/>
              <a:gd name="connsiteX605" fmla="*/ 5574891 w 8970309"/>
              <a:gd name="connsiteY605" fmla="*/ 4108940 h 6445874"/>
              <a:gd name="connsiteX606" fmla="*/ 5571878 w 8970309"/>
              <a:gd name="connsiteY606" fmla="*/ 4076197 h 6445874"/>
              <a:gd name="connsiteX607" fmla="*/ 5549841 w 8970309"/>
              <a:gd name="connsiteY607" fmla="*/ 4052011 h 6445874"/>
              <a:gd name="connsiteX608" fmla="*/ 5515350 w 8970309"/>
              <a:gd name="connsiteY608" fmla="*/ 4073027 h 6445874"/>
              <a:gd name="connsiteX609" fmla="*/ 5501718 w 8970309"/>
              <a:gd name="connsiteY609" fmla="*/ 4067207 h 6445874"/>
              <a:gd name="connsiteX610" fmla="*/ 5497036 w 8970309"/>
              <a:gd name="connsiteY610" fmla="*/ 4062712 h 6445874"/>
              <a:gd name="connsiteX611" fmla="*/ 5495903 w 8970309"/>
              <a:gd name="connsiteY611" fmla="*/ 4063744 h 6445874"/>
              <a:gd name="connsiteX612" fmla="*/ 5457145 w 8970309"/>
              <a:gd name="connsiteY612" fmla="*/ 4080078 h 6445874"/>
              <a:gd name="connsiteX613" fmla="*/ 5171696 w 8970309"/>
              <a:gd name="connsiteY613" fmla="*/ 4379233 h 6445874"/>
              <a:gd name="connsiteX614" fmla="*/ 5152869 w 8970309"/>
              <a:gd name="connsiteY614" fmla="*/ 4369014 h 6445874"/>
              <a:gd name="connsiteX615" fmla="*/ 5092406 w 8970309"/>
              <a:gd name="connsiteY615" fmla="*/ 4421345 h 6445874"/>
              <a:gd name="connsiteX616" fmla="*/ 5105912 w 8970309"/>
              <a:gd name="connsiteY616" fmla="*/ 4436168 h 6445874"/>
              <a:gd name="connsiteX617" fmla="*/ 5080525 w 8970309"/>
              <a:gd name="connsiteY617" fmla="*/ 4448406 h 6445874"/>
              <a:gd name="connsiteX618" fmla="*/ 5081531 w 8970309"/>
              <a:gd name="connsiteY618" fmla="*/ 4471795 h 6445874"/>
              <a:gd name="connsiteX619" fmla="*/ 5053143 w 8970309"/>
              <a:gd name="connsiteY619" fmla="*/ 4523201 h 6445874"/>
              <a:gd name="connsiteX620" fmla="*/ 4984285 w 8970309"/>
              <a:gd name="connsiteY620" fmla="*/ 4665198 h 6445874"/>
              <a:gd name="connsiteX621" fmla="*/ 4913635 w 8970309"/>
              <a:gd name="connsiteY621" fmla="*/ 4744662 h 6445874"/>
              <a:gd name="connsiteX622" fmla="*/ 4798156 w 8970309"/>
              <a:gd name="connsiteY622" fmla="*/ 4850344 h 6445874"/>
              <a:gd name="connsiteX623" fmla="*/ 4783626 w 8970309"/>
              <a:gd name="connsiteY623" fmla="*/ 4864323 h 6445874"/>
              <a:gd name="connsiteX624" fmla="*/ 4711356 w 8970309"/>
              <a:gd name="connsiteY624" fmla="*/ 4931143 h 6445874"/>
              <a:gd name="connsiteX625" fmla="*/ 4626473 w 8970309"/>
              <a:gd name="connsiteY625" fmla="*/ 4996569 h 6445874"/>
              <a:gd name="connsiteX626" fmla="*/ 4621401 w 8970309"/>
              <a:gd name="connsiteY626" fmla="*/ 5011593 h 6445874"/>
              <a:gd name="connsiteX627" fmla="*/ 4594258 w 8970309"/>
              <a:gd name="connsiteY627" fmla="*/ 5024179 h 6445874"/>
              <a:gd name="connsiteX628" fmla="*/ 4553262 w 8970309"/>
              <a:gd name="connsiteY628" fmla="*/ 5019653 h 6445874"/>
              <a:gd name="connsiteX629" fmla="*/ 4479754 w 8970309"/>
              <a:gd name="connsiteY629" fmla="*/ 5070753 h 6445874"/>
              <a:gd name="connsiteX630" fmla="*/ 4467227 w 8970309"/>
              <a:gd name="connsiteY630" fmla="*/ 5094302 h 6445874"/>
              <a:gd name="connsiteX631" fmla="*/ 4433479 w 8970309"/>
              <a:gd name="connsiteY631" fmla="*/ 5134209 h 6445874"/>
              <a:gd name="connsiteX632" fmla="*/ 4388267 w 8970309"/>
              <a:gd name="connsiteY632" fmla="*/ 5163500 h 6445874"/>
              <a:gd name="connsiteX633" fmla="*/ 4381367 w 8970309"/>
              <a:gd name="connsiteY633" fmla="*/ 5218838 h 6445874"/>
              <a:gd name="connsiteX634" fmla="*/ 4381016 w 8970309"/>
              <a:gd name="connsiteY634" fmla="*/ 5231265 h 6445874"/>
              <a:gd name="connsiteX635" fmla="*/ 4370694 w 8970309"/>
              <a:gd name="connsiteY635" fmla="*/ 5240693 h 6445874"/>
              <a:gd name="connsiteX636" fmla="*/ 4374647 w 8970309"/>
              <a:gd name="connsiteY636" fmla="*/ 5238175 h 6445874"/>
              <a:gd name="connsiteX637" fmla="*/ 4408418 w 8970309"/>
              <a:gd name="connsiteY637" fmla="*/ 5223122 h 6445874"/>
              <a:gd name="connsiteX638" fmla="*/ 4575742 w 8970309"/>
              <a:gd name="connsiteY638" fmla="*/ 5104815 h 6445874"/>
              <a:gd name="connsiteX639" fmla="*/ 4394228 w 8970309"/>
              <a:gd name="connsiteY639" fmla="*/ 5296803 h 6445874"/>
              <a:gd name="connsiteX640" fmla="*/ 4237086 w 8970309"/>
              <a:gd name="connsiteY640" fmla="*/ 5450021 h 6445874"/>
              <a:gd name="connsiteX641" fmla="*/ 4037162 w 8970309"/>
              <a:gd name="connsiteY641" fmla="*/ 5660733 h 6445874"/>
              <a:gd name="connsiteX642" fmla="*/ 3925567 w 8970309"/>
              <a:gd name="connsiteY642" fmla="*/ 5789879 h 6445874"/>
              <a:gd name="connsiteX643" fmla="*/ 3772880 w 8970309"/>
              <a:gd name="connsiteY643" fmla="*/ 5860631 h 6445874"/>
              <a:gd name="connsiteX644" fmla="*/ 3765164 w 8970309"/>
              <a:gd name="connsiteY644" fmla="*/ 5911033 h 6445874"/>
              <a:gd name="connsiteX645" fmla="*/ 3709203 w 8970309"/>
              <a:gd name="connsiteY645" fmla="*/ 5968306 h 6445874"/>
              <a:gd name="connsiteX646" fmla="*/ 3632123 w 8970309"/>
              <a:gd name="connsiteY646" fmla="*/ 5982458 h 6445874"/>
              <a:gd name="connsiteX647" fmla="*/ 3630485 w 8970309"/>
              <a:gd name="connsiteY647" fmla="*/ 6001551 h 6445874"/>
              <a:gd name="connsiteX648" fmla="*/ 3579947 w 8970309"/>
              <a:gd name="connsiteY648" fmla="*/ 5975519 h 6445874"/>
              <a:gd name="connsiteX649" fmla="*/ 3576934 w 8970309"/>
              <a:gd name="connsiteY649" fmla="*/ 5942777 h 6445874"/>
              <a:gd name="connsiteX650" fmla="*/ 3554897 w 8970309"/>
              <a:gd name="connsiteY650" fmla="*/ 5918591 h 6445874"/>
              <a:gd name="connsiteX651" fmla="*/ 3520405 w 8970309"/>
              <a:gd name="connsiteY651" fmla="*/ 5939606 h 6445874"/>
              <a:gd name="connsiteX652" fmla="*/ 3497313 w 8970309"/>
              <a:gd name="connsiteY652" fmla="*/ 5924707 h 6445874"/>
              <a:gd name="connsiteX653" fmla="*/ 3495020 w 8970309"/>
              <a:gd name="connsiteY653" fmla="*/ 5891806 h 6445874"/>
              <a:gd name="connsiteX654" fmla="*/ 3474705 w 8970309"/>
              <a:gd name="connsiteY654" fmla="*/ 5909389 h 6445874"/>
              <a:gd name="connsiteX655" fmla="*/ 3456511 w 8970309"/>
              <a:gd name="connsiteY655" fmla="*/ 5933217 h 6445874"/>
              <a:gd name="connsiteX656" fmla="*/ 3453091 w 8970309"/>
              <a:gd name="connsiteY656" fmla="*/ 5945589 h 6445874"/>
              <a:gd name="connsiteX657" fmla="*/ 3453127 w 8970309"/>
              <a:gd name="connsiteY657" fmla="*/ 5944297 h 6445874"/>
              <a:gd name="connsiteX658" fmla="*/ 3456870 w 8970309"/>
              <a:gd name="connsiteY658" fmla="*/ 5848893 h 6445874"/>
              <a:gd name="connsiteX659" fmla="*/ 3458250 w 8970309"/>
              <a:gd name="connsiteY659" fmla="*/ 5842369 h 6445874"/>
              <a:gd name="connsiteX660" fmla="*/ 3437643 w 8970309"/>
              <a:gd name="connsiteY660" fmla="*/ 5839512 h 6445874"/>
              <a:gd name="connsiteX661" fmla="*/ 3396460 w 8970309"/>
              <a:gd name="connsiteY661" fmla="*/ 5858642 h 6445874"/>
              <a:gd name="connsiteX662" fmla="*/ 3394822 w 8970309"/>
              <a:gd name="connsiteY662" fmla="*/ 5877736 h 6445874"/>
              <a:gd name="connsiteX663" fmla="*/ 3344284 w 8970309"/>
              <a:gd name="connsiteY663" fmla="*/ 5851704 h 6445874"/>
              <a:gd name="connsiteX664" fmla="*/ 3341270 w 8970309"/>
              <a:gd name="connsiteY664" fmla="*/ 5818961 h 6445874"/>
              <a:gd name="connsiteX665" fmla="*/ 3319234 w 8970309"/>
              <a:gd name="connsiteY665" fmla="*/ 5794776 h 6445874"/>
              <a:gd name="connsiteX666" fmla="*/ 3284743 w 8970309"/>
              <a:gd name="connsiteY666" fmla="*/ 5815791 h 6445874"/>
              <a:gd name="connsiteX667" fmla="*/ 3261650 w 8970309"/>
              <a:gd name="connsiteY667" fmla="*/ 5800892 h 6445874"/>
              <a:gd name="connsiteX668" fmla="*/ 3259358 w 8970309"/>
              <a:gd name="connsiteY668" fmla="*/ 5767990 h 6445874"/>
              <a:gd name="connsiteX669" fmla="*/ 3239042 w 8970309"/>
              <a:gd name="connsiteY669" fmla="*/ 5785573 h 6445874"/>
              <a:gd name="connsiteX670" fmla="*/ 3220850 w 8970309"/>
              <a:gd name="connsiteY670" fmla="*/ 5809401 h 6445874"/>
              <a:gd name="connsiteX671" fmla="*/ 3217430 w 8970309"/>
              <a:gd name="connsiteY671" fmla="*/ 5821774 h 6445874"/>
              <a:gd name="connsiteX672" fmla="*/ 3217468 w 8970309"/>
              <a:gd name="connsiteY672" fmla="*/ 5820481 h 6445874"/>
              <a:gd name="connsiteX673" fmla="*/ 3222983 w 8970309"/>
              <a:gd name="connsiteY673" fmla="*/ 5716675 h 6445874"/>
              <a:gd name="connsiteX674" fmla="*/ 3214577 w 8970309"/>
              <a:gd name="connsiteY674" fmla="*/ 5649528 h 6445874"/>
              <a:gd name="connsiteX675" fmla="*/ 3151339 w 8970309"/>
              <a:gd name="connsiteY675" fmla="*/ 5669375 h 6445874"/>
              <a:gd name="connsiteX676" fmla="*/ 3171985 w 8970309"/>
              <a:gd name="connsiteY676" fmla="*/ 5711975 h 6445874"/>
              <a:gd name="connsiteX677" fmla="*/ 3167150 w 8970309"/>
              <a:gd name="connsiteY677" fmla="*/ 5716161 h 6445874"/>
              <a:gd name="connsiteX678" fmla="*/ 3162885 w 8970309"/>
              <a:gd name="connsiteY678" fmla="*/ 5711480 h 6445874"/>
              <a:gd name="connsiteX679" fmla="*/ 3137543 w 8970309"/>
              <a:gd name="connsiteY679" fmla="*/ 5697866 h 6445874"/>
              <a:gd name="connsiteX680" fmla="*/ 3117329 w 8970309"/>
              <a:gd name="connsiteY680" fmla="*/ 5678747 h 6445874"/>
              <a:gd name="connsiteX681" fmla="*/ 3107770 w 8970309"/>
              <a:gd name="connsiteY681" fmla="*/ 5689912 h 6445874"/>
              <a:gd name="connsiteX682" fmla="*/ 3100822 w 8970309"/>
              <a:gd name="connsiteY682" fmla="*/ 5725978 h 6445874"/>
              <a:gd name="connsiteX683" fmla="*/ 3102446 w 8970309"/>
              <a:gd name="connsiteY683" fmla="*/ 5777135 h 6445874"/>
              <a:gd name="connsiteX684" fmla="*/ 3067716 w 8970309"/>
              <a:gd name="connsiteY684" fmla="*/ 5797890 h 6445874"/>
              <a:gd name="connsiteX685" fmla="*/ 3075902 w 8970309"/>
              <a:gd name="connsiteY685" fmla="*/ 5817319 h 6445874"/>
              <a:gd name="connsiteX686" fmla="*/ 2987509 w 8970309"/>
              <a:gd name="connsiteY686" fmla="*/ 5858936 h 6445874"/>
              <a:gd name="connsiteX687" fmla="*/ 2924290 w 8970309"/>
              <a:gd name="connsiteY687" fmla="*/ 5739225 h 6445874"/>
              <a:gd name="connsiteX688" fmla="*/ 2931768 w 8970309"/>
              <a:gd name="connsiteY688" fmla="*/ 5688563 h 6445874"/>
              <a:gd name="connsiteX689" fmla="*/ 2918499 w 8970309"/>
              <a:gd name="connsiteY689" fmla="*/ 5674000 h 6445874"/>
              <a:gd name="connsiteX690" fmla="*/ 2911938 w 8970309"/>
              <a:gd name="connsiteY690" fmla="*/ 5676753 h 6445874"/>
              <a:gd name="connsiteX691" fmla="*/ 2911939 w 8970309"/>
              <a:gd name="connsiteY691" fmla="*/ 5676757 h 6445874"/>
              <a:gd name="connsiteX692" fmla="*/ 2911935 w 8970309"/>
              <a:gd name="connsiteY692" fmla="*/ 5676755 h 6445874"/>
              <a:gd name="connsiteX693" fmla="*/ 2876042 w 8970309"/>
              <a:gd name="connsiteY693" fmla="*/ 5691821 h 6445874"/>
              <a:gd name="connsiteX694" fmla="*/ 2759485 w 8970309"/>
              <a:gd name="connsiteY694" fmla="*/ 5776741 h 6445874"/>
              <a:gd name="connsiteX695" fmla="*/ 2636239 w 8970309"/>
              <a:gd name="connsiteY695" fmla="*/ 5621534 h 6445874"/>
              <a:gd name="connsiteX696" fmla="*/ 2599477 w 8970309"/>
              <a:gd name="connsiteY696" fmla="*/ 5598013 h 6445874"/>
              <a:gd name="connsiteX697" fmla="*/ 2599242 w 8970309"/>
              <a:gd name="connsiteY697" fmla="*/ 5596553 h 6445874"/>
              <a:gd name="connsiteX698" fmla="*/ 2580697 w 8970309"/>
              <a:gd name="connsiteY698" fmla="*/ 5609424 h 6445874"/>
              <a:gd name="connsiteX699" fmla="*/ 2523822 w 8970309"/>
              <a:gd name="connsiteY699" fmla="*/ 5652925 h 6445874"/>
              <a:gd name="connsiteX700" fmla="*/ 2479378 w 8970309"/>
              <a:gd name="connsiteY700" fmla="*/ 5610673 h 6445874"/>
              <a:gd name="connsiteX701" fmla="*/ 2474438 w 8970309"/>
              <a:gd name="connsiteY701" fmla="*/ 5635835 h 6445874"/>
              <a:gd name="connsiteX702" fmla="*/ 2490120 w 8970309"/>
              <a:gd name="connsiteY702" fmla="*/ 5708482 h 6445874"/>
              <a:gd name="connsiteX703" fmla="*/ 2523667 w 8970309"/>
              <a:gd name="connsiteY703" fmla="*/ 5747637 h 6445874"/>
              <a:gd name="connsiteX704" fmla="*/ 2509168 w 8970309"/>
              <a:gd name="connsiteY704" fmla="*/ 5784677 h 6445874"/>
              <a:gd name="connsiteX705" fmla="*/ 2527919 w 8970309"/>
              <a:gd name="connsiteY705" fmla="*/ 5795023 h 6445874"/>
              <a:gd name="connsiteX706" fmla="*/ 2483948 w 8970309"/>
              <a:gd name="connsiteY706" fmla="*/ 5880507 h 6445874"/>
              <a:gd name="connsiteX707" fmla="*/ 2358245 w 8970309"/>
              <a:gd name="connsiteY707" fmla="*/ 5824403 h 6445874"/>
              <a:gd name="connsiteX708" fmla="*/ 2332241 w 8970309"/>
              <a:gd name="connsiteY708" fmla="*/ 5780194 h 6445874"/>
              <a:gd name="connsiteX709" fmla="*/ 2313474 w 8970309"/>
              <a:gd name="connsiteY709" fmla="*/ 5776873 h 6445874"/>
              <a:gd name="connsiteX710" fmla="*/ 2317038 w 8970309"/>
              <a:gd name="connsiteY710" fmla="*/ 5781809 h 6445874"/>
              <a:gd name="connsiteX711" fmla="*/ 2332270 w 8970309"/>
              <a:gd name="connsiteY711" fmla="*/ 5812058 h 6445874"/>
              <a:gd name="connsiteX712" fmla="*/ 2308340 w 8970309"/>
              <a:gd name="connsiteY712" fmla="*/ 5796953 h 6445874"/>
              <a:gd name="connsiteX713" fmla="*/ 2303159 w 8970309"/>
              <a:gd name="connsiteY713" fmla="*/ 5793080 h 6445874"/>
              <a:gd name="connsiteX714" fmla="*/ 2290029 w 8970309"/>
              <a:gd name="connsiteY714" fmla="*/ 5816063 h 6445874"/>
              <a:gd name="connsiteX715" fmla="*/ 2250985 w 8970309"/>
              <a:gd name="connsiteY715" fmla="*/ 5952348 h 6445874"/>
              <a:gd name="connsiteX716" fmla="*/ 2055220 w 8970309"/>
              <a:gd name="connsiteY716" fmla="*/ 5904286 h 6445874"/>
              <a:gd name="connsiteX717" fmla="*/ 1995700 w 8970309"/>
              <a:gd name="connsiteY717" fmla="*/ 5893751 h 6445874"/>
              <a:gd name="connsiteX718" fmla="*/ 1992737 w 8970309"/>
              <a:gd name="connsiteY718" fmla="*/ 5873422 h 6445874"/>
              <a:gd name="connsiteX719" fmla="*/ 1978150 w 8970309"/>
              <a:gd name="connsiteY719" fmla="*/ 5877230 h 6445874"/>
              <a:gd name="connsiteX720" fmla="*/ 1967522 w 8970309"/>
              <a:gd name="connsiteY720" fmla="*/ 5862573 h 6445874"/>
              <a:gd name="connsiteX721" fmla="*/ 1951375 w 8970309"/>
              <a:gd name="connsiteY721" fmla="*/ 5979173 h 6445874"/>
              <a:gd name="connsiteX722" fmla="*/ 1887361 w 8970309"/>
              <a:gd name="connsiteY722" fmla="*/ 6027253 h 6445874"/>
              <a:gd name="connsiteX723" fmla="*/ 1877698 w 8970309"/>
              <a:gd name="connsiteY723" fmla="*/ 6112421 h 6445874"/>
              <a:gd name="connsiteX724" fmla="*/ 1871005 w 8970309"/>
              <a:gd name="connsiteY724" fmla="*/ 6111237 h 6445874"/>
              <a:gd name="connsiteX725" fmla="*/ 1869682 w 8970309"/>
              <a:gd name="connsiteY725" fmla="*/ 6118030 h 6445874"/>
              <a:gd name="connsiteX726" fmla="*/ 1815650 w 8970309"/>
              <a:gd name="connsiteY726" fmla="*/ 6114855 h 6445874"/>
              <a:gd name="connsiteX727" fmla="*/ 1818262 w 8970309"/>
              <a:gd name="connsiteY727" fmla="*/ 6135121 h 6445874"/>
              <a:gd name="connsiteX728" fmla="*/ 1891606 w 8970309"/>
              <a:gd name="connsiteY728" fmla="*/ 6181319 h 6445874"/>
              <a:gd name="connsiteX729" fmla="*/ 1865629 w 8970309"/>
              <a:gd name="connsiteY729" fmla="*/ 6209940 h 6445874"/>
              <a:gd name="connsiteX730" fmla="*/ 1933895 w 8970309"/>
              <a:gd name="connsiteY730" fmla="*/ 6235439 h 6445874"/>
              <a:gd name="connsiteX731" fmla="*/ 1885439 w 8970309"/>
              <a:gd name="connsiteY731" fmla="*/ 6246665 h 6445874"/>
              <a:gd name="connsiteX732" fmla="*/ 1855646 w 8970309"/>
              <a:gd name="connsiteY732" fmla="*/ 6261196 h 6445874"/>
              <a:gd name="connsiteX733" fmla="*/ 1815908 w 8970309"/>
              <a:gd name="connsiteY733" fmla="*/ 6293131 h 6445874"/>
              <a:gd name="connsiteX734" fmla="*/ 1781856 w 8970309"/>
              <a:gd name="connsiteY734" fmla="*/ 6288382 h 6445874"/>
              <a:gd name="connsiteX735" fmla="*/ 1742058 w 8970309"/>
              <a:gd name="connsiteY735" fmla="*/ 6281338 h 6445874"/>
              <a:gd name="connsiteX736" fmla="*/ 1692628 w 8970309"/>
              <a:gd name="connsiteY736" fmla="*/ 6351803 h 6445874"/>
              <a:gd name="connsiteX737" fmla="*/ 1684311 w 8970309"/>
              <a:gd name="connsiteY737" fmla="*/ 6310564 h 6445874"/>
              <a:gd name="connsiteX738" fmla="*/ 1683477 w 8970309"/>
              <a:gd name="connsiteY738" fmla="*/ 6300053 h 6445874"/>
              <a:gd name="connsiteX739" fmla="*/ 1684497 w 8970309"/>
              <a:gd name="connsiteY739" fmla="*/ 6291832 h 6445874"/>
              <a:gd name="connsiteX740" fmla="*/ 1682487 w 8970309"/>
              <a:gd name="connsiteY740" fmla="*/ 6288220 h 6445874"/>
              <a:gd name="connsiteX741" fmla="*/ 1681334 w 8970309"/>
              <a:gd name="connsiteY741" fmla="*/ 6276978 h 6445874"/>
              <a:gd name="connsiteX742" fmla="*/ 1680010 w 8970309"/>
              <a:gd name="connsiteY742" fmla="*/ 6283771 h 6445874"/>
              <a:gd name="connsiteX743" fmla="*/ 1682487 w 8970309"/>
              <a:gd name="connsiteY743" fmla="*/ 6288220 h 6445874"/>
              <a:gd name="connsiteX744" fmla="*/ 1682709 w 8970309"/>
              <a:gd name="connsiteY744" fmla="*/ 6290398 h 6445874"/>
              <a:gd name="connsiteX745" fmla="*/ 1683477 w 8970309"/>
              <a:gd name="connsiteY745" fmla="*/ 6300053 h 6445874"/>
              <a:gd name="connsiteX746" fmla="*/ 1682973 w 8970309"/>
              <a:gd name="connsiteY746" fmla="*/ 6304099 h 6445874"/>
              <a:gd name="connsiteX747" fmla="*/ 1643528 w 8970309"/>
              <a:gd name="connsiteY747" fmla="*/ 6297118 h 6445874"/>
              <a:gd name="connsiteX748" fmla="*/ 1633520 w 8970309"/>
              <a:gd name="connsiteY748" fmla="*/ 6275543 h 6445874"/>
              <a:gd name="connsiteX749" fmla="*/ 1649781 w 8970309"/>
              <a:gd name="connsiteY749" fmla="*/ 6265006 h 6445874"/>
              <a:gd name="connsiteX750" fmla="*/ 1602533 w 8970309"/>
              <a:gd name="connsiteY750" fmla="*/ 6241951 h 6445874"/>
              <a:gd name="connsiteX751" fmla="*/ 1641095 w 8970309"/>
              <a:gd name="connsiteY751" fmla="*/ 6236638 h 6445874"/>
              <a:gd name="connsiteX752" fmla="*/ 1573032 w 8970309"/>
              <a:gd name="connsiteY752" fmla="*/ 6165184 h 6445874"/>
              <a:gd name="connsiteX753" fmla="*/ 1431740 w 8970309"/>
              <a:gd name="connsiteY753" fmla="*/ 6153592 h 6445874"/>
              <a:gd name="connsiteX754" fmla="*/ 1461125 w 8970309"/>
              <a:gd name="connsiteY754" fmla="*/ 6071914 h 6445874"/>
              <a:gd name="connsiteX755" fmla="*/ 1418544 w 8970309"/>
              <a:gd name="connsiteY755" fmla="*/ 6030521 h 6445874"/>
              <a:gd name="connsiteX756" fmla="*/ 1366324 w 8970309"/>
              <a:gd name="connsiteY756" fmla="*/ 6068550 h 6445874"/>
              <a:gd name="connsiteX757" fmla="*/ 1358746 w 8970309"/>
              <a:gd name="connsiteY757" fmla="*/ 6107456 h 6445874"/>
              <a:gd name="connsiteX758" fmla="*/ 1352054 w 8970309"/>
              <a:gd name="connsiteY758" fmla="*/ 6106270 h 6445874"/>
              <a:gd name="connsiteX759" fmla="*/ 1332424 w 8970309"/>
              <a:gd name="connsiteY759" fmla="*/ 6029333 h 6445874"/>
              <a:gd name="connsiteX760" fmla="*/ 1314256 w 8970309"/>
              <a:gd name="connsiteY760" fmla="*/ 6019729 h 6445874"/>
              <a:gd name="connsiteX761" fmla="*/ 1238499 w 8970309"/>
              <a:gd name="connsiteY761" fmla="*/ 6092561 h 6445874"/>
              <a:gd name="connsiteX762" fmla="*/ 1202514 w 8970309"/>
              <a:gd name="connsiteY762" fmla="*/ 6099609 h 6445874"/>
              <a:gd name="connsiteX763" fmla="*/ 1140141 w 8970309"/>
              <a:gd name="connsiteY763" fmla="*/ 6174809 h 6445874"/>
              <a:gd name="connsiteX764" fmla="*/ 1017780 w 8970309"/>
              <a:gd name="connsiteY764" fmla="*/ 6133350 h 6445874"/>
              <a:gd name="connsiteX765" fmla="*/ 1024146 w 8970309"/>
              <a:gd name="connsiteY765" fmla="*/ 6207302 h 6445874"/>
              <a:gd name="connsiteX766" fmla="*/ 1044221 w 8970309"/>
              <a:gd name="connsiteY766" fmla="*/ 6210855 h 6445874"/>
              <a:gd name="connsiteX767" fmla="*/ 1066471 w 8970309"/>
              <a:gd name="connsiteY767" fmla="*/ 6201377 h 6445874"/>
              <a:gd name="connsiteX768" fmla="*/ 1062743 w 8970309"/>
              <a:gd name="connsiteY768" fmla="*/ 6220521 h 6445874"/>
              <a:gd name="connsiteX769" fmla="*/ 1026225 w 8970309"/>
              <a:gd name="connsiteY769" fmla="*/ 6267718 h 6445874"/>
              <a:gd name="connsiteX770" fmla="*/ 1008463 w 8970309"/>
              <a:gd name="connsiteY770" fmla="*/ 6377644 h 6445874"/>
              <a:gd name="connsiteX771" fmla="*/ 899872 w 8970309"/>
              <a:gd name="connsiteY771" fmla="*/ 6383339 h 6445874"/>
              <a:gd name="connsiteX772" fmla="*/ 848615 w 8970309"/>
              <a:gd name="connsiteY772" fmla="*/ 6442620 h 6445874"/>
              <a:gd name="connsiteX773" fmla="*/ 723848 w 8970309"/>
              <a:gd name="connsiteY773" fmla="*/ 6413513 h 6445874"/>
              <a:gd name="connsiteX774" fmla="*/ 776911 w 8970309"/>
              <a:gd name="connsiteY774" fmla="*/ 6397351 h 6445874"/>
              <a:gd name="connsiteX775" fmla="*/ 771343 w 8970309"/>
              <a:gd name="connsiteY775" fmla="*/ 6276268 h 6445874"/>
              <a:gd name="connsiteX776" fmla="*/ 810480 w 8970309"/>
              <a:gd name="connsiteY776" fmla="*/ 6247421 h 6445874"/>
              <a:gd name="connsiteX777" fmla="*/ 779002 w 8970309"/>
              <a:gd name="connsiteY777" fmla="*/ 6061066 h 6445874"/>
              <a:gd name="connsiteX778" fmla="*/ 669338 w 8970309"/>
              <a:gd name="connsiteY778" fmla="*/ 5991829 h 6445874"/>
              <a:gd name="connsiteX779" fmla="*/ 661004 w 8970309"/>
              <a:gd name="connsiteY779" fmla="*/ 5963525 h 6445874"/>
              <a:gd name="connsiteX780" fmla="*/ 515544 w 8970309"/>
              <a:gd name="connsiteY780" fmla="*/ 5937781 h 6445874"/>
              <a:gd name="connsiteX781" fmla="*/ 490007 w 8970309"/>
              <a:gd name="connsiteY781" fmla="*/ 5999699 h 6445874"/>
              <a:gd name="connsiteX782" fmla="*/ 477825 w 8970309"/>
              <a:gd name="connsiteY782" fmla="*/ 5991154 h 6445874"/>
              <a:gd name="connsiteX783" fmla="*/ 369645 w 8970309"/>
              <a:gd name="connsiteY783" fmla="*/ 5878741 h 6445874"/>
              <a:gd name="connsiteX784" fmla="*/ 278218 w 8970309"/>
              <a:gd name="connsiteY784" fmla="*/ 5856171 h 6445874"/>
              <a:gd name="connsiteX785" fmla="*/ 208277 w 8970309"/>
              <a:gd name="connsiteY785" fmla="*/ 5863597 h 6445874"/>
              <a:gd name="connsiteX786" fmla="*/ 194806 w 8970309"/>
              <a:gd name="connsiteY786" fmla="*/ 5827994 h 6445874"/>
              <a:gd name="connsiteX787" fmla="*/ 273647 w 8970309"/>
              <a:gd name="connsiteY787" fmla="*/ 5774872 h 6445874"/>
              <a:gd name="connsiteX788" fmla="*/ 347643 w 8970309"/>
              <a:gd name="connsiteY788" fmla="*/ 5675538 h 6445874"/>
              <a:gd name="connsiteX789" fmla="*/ 360676 w 8970309"/>
              <a:gd name="connsiteY789" fmla="*/ 5677844 h 6445874"/>
              <a:gd name="connsiteX790" fmla="*/ 355745 w 8970309"/>
              <a:gd name="connsiteY790" fmla="*/ 5703162 h 6445874"/>
              <a:gd name="connsiteX791" fmla="*/ 362437 w 8970309"/>
              <a:gd name="connsiteY791" fmla="*/ 5704347 h 6445874"/>
              <a:gd name="connsiteX792" fmla="*/ 364963 w 8970309"/>
              <a:gd name="connsiteY792" fmla="*/ 5691379 h 6445874"/>
              <a:gd name="connsiteX793" fmla="*/ 365726 w 8970309"/>
              <a:gd name="connsiteY793" fmla="*/ 5651908 h 6445874"/>
              <a:gd name="connsiteX794" fmla="*/ 336785 w 8970309"/>
              <a:gd name="connsiteY794" fmla="*/ 5660201 h 6445874"/>
              <a:gd name="connsiteX795" fmla="*/ 335144 w 8970309"/>
              <a:gd name="connsiteY795" fmla="*/ 5633081 h 6445874"/>
              <a:gd name="connsiteX796" fmla="*/ 223668 w 8970309"/>
              <a:gd name="connsiteY796" fmla="*/ 5679787 h 6445874"/>
              <a:gd name="connsiteX797" fmla="*/ 150762 w 8970309"/>
              <a:gd name="connsiteY797" fmla="*/ 5666884 h 6445874"/>
              <a:gd name="connsiteX798" fmla="*/ 118771 w 8970309"/>
              <a:gd name="connsiteY798" fmla="*/ 5621616 h 6445874"/>
              <a:gd name="connsiteX799" fmla="*/ 146396 w 8970309"/>
              <a:gd name="connsiteY799" fmla="*/ 5513435 h 6445874"/>
              <a:gd name="connsiteX800" fmla="*/ 186959 w 8970309"/>
              <a:gd name="connsiteY800" fmla="*/ 5481007 h 6445874"/>
              <a:gd name="connsiteX801" fmla="*/ 174581 w 8970309"/>
              <a:gd name="connsiteY801" fmla="*/ 5437932 h 6445874"/>
              <a:gd name="connsiteX802" fmla="*/ 30993 w 8970309"/>
              <a:gd name="connsiteY802" fmla="*/ 5439989 h 6445874"/>
              <a:gd name="connsiteX803" fmla="*/ 8306 w 8970309"/>
              <a:gd name="connsiteY803" fmla="*/ 5416170 h 6445874"/>
              <a:gd name="connsiteX804" fmla="*/ 25193 w 8970309"/>
              <a:gd name="connsiteY804" fmla="*/ 5292035 h 6445874"/>
              <a:gd name="connsiteX805" fmla="*/ 36853 w 8970309"/>
              <a:gd name="connsiteY805" fmla="*/ 5277254 h 6445874"/>
              <a:gd name="connsiteX806" fmla="*/ 195135 w 8970309"/>
              <a:gd name="connsiteY806" fmla="*/ 5229483 h 6445874"/>
              <a:gd name="connsiteX807" fmla="*/ 214498 w 8970309"/>
              <a:gd name="connsiteY807" fmla="*/ 5228018 h 6445874"/>
              <a:gd name="connsiteX808" fmla="*/ 227624 w 8970309"/>
              <a:gd name="connsiteY808" fmla="*/ 5216199 h 6445874"/>
              <a:gd name="connsiteX809" fmla="*/ 211575 w 8970309"/>
              <a:gd name="connsiteY809" fmla="*/ 5215257 h 6445874"/>
              <a:gd name="connsiteX810" fmla="*/ 209712 w 8970309"/>
              <a:gd name="connsiteY810" fmla="*/ 5203449 h 6445874"/>
              <a:gd name="connsiteX811" fmla="*/ 242260 w 8970309"/>
              <a:gd name="connsiteY811" fmla="*/ 5141008 h 6445874"/>
              <a:gd name="connsiteX812" fmla="*/ 297828 w 8970309"/>
              <a:gd name="connsiteY812" fmla="*/ 5056514 h 6445874"/>
              <a:gd name="connsiteX813" fmla="*/ 310386 w 8970309"/>
              <a:gd name="connsiteY813" fmla="*/ 5054001 h 6445874"/>
              <a:gd name="connsiteX814" fmla="*/ 306205 w 8970309"/>
              <a:gd name="connsiteY814" fmla="*/ 5079756 h 6445874"/>
              <a:gd name="connsiteX815" fmla="*/ 312022 w 8970309"/>
              <a:gd name="connsiteY815" fmla="*/ 5090497 h 6445874"/>
              <a:gd name="connsiteX816" fmla="*/ 327485 w 8970309"/>
              <a:gd name="connsiteY816" fmla="*/ 5078403 h 6445874"/>
              <a:gd name="connsiteX817" fmla="*/ 343062 w 8970309"/>
              <a:gd name="connsiteY817" fmla="*/ 5053966 h 6445874"/>
              <a:gd name="connsiteX818" fmla="*/ 356432 w 8970309"/>
              <a:gd name="connsiteY818" fmla="*/ 5039800 h 6445874"/>
              <a:gd name="connsiteX819" fmla="*/ 362249 w 8970309"/>
              <a:gd name="connsiteY819" fmla="*/ 5050541 h 6445874"/>
              <a:gd name="connsiteX820" fmla="*/ 363879 w 8970309"/>
              <a:gd name="connsiteY820" fmla="*/ 5057136 h 6445874"/>
              <a:gd name="connsiteX821" fmla="*/ 372133 w 8970309"/>
              <a:gd name="connsiteY821" fmla="*/ 5047870 h 6445874"/>
              <a:gd name="connsiteX822" fmla="*/ 407468 w 8970309"/>
              <a:gd name="connsiteY822" fmla="*/ 4979865 h 6445874"/>
              <a:gd name="connsiteX823" fmla="*/ 332463 w 8970309"/>
              <a:gd name="connsiteY823" fmla="*/ 4909039 h 6445874"/>
              <a:gd name="connsiteX824" fmla="*/ 334866 w 8970309"/>
              <a:gd name="connsiteY824" fmla="*/ 4909496 h 6445874"/>
              <a:gd name="connsiteX825" fmla="*/ 371626 w 8970309"/>
              <a:gd name="connsiteY825" fmla="*/ 4913456 h 6445874"/>
              <a:gd name="connsiteX826" fmla="*/ 419410 w 8970309"/>
              <a:gd name="connsiteY826" fmla="*/ 4913373 h 6445874"/>
              <a:gd name="connsiteX827" fmla="*/ 430907 w 8970309"/>
              <a:gd name="connsiteY827" fmla="*/ 4902334 h 6445874"/>
              <a:gd name="connsiteX828" fmla="*/ 439971 w 8970309"/>
              <a:gd name="connsiteY828" fmla="*/ 4897512 h 6445874"/>
              <a:gd name="connsiteX829" fmla="*/ 452359 w 8970309"/>
              <a:gd name="connsiteY829" fmla="*/ 4866893 h 6445874"/>
              <a:gd name="connsiteX830" fmla="*/ 439982 w 8970309"/>
              <a:gd name="connsiteY830" fmla="*/ 4852601 h 6445874"/>
              <a:gd name="connsiteX831" fmla="*/ 412085 w 8970309"/>
              <a:gd name="connsiteY831" fmla="*/ 4804031 h 6445874"/>
              <a:gd name="connsiteX832" fmla="*/ 397225 w 8970309"/>
              <a:gd name="connsiteY832" fmla="*/ 4782869 h 6445874"/>
              <a:gd name="connsiteX833" fmla="*/ 320903 w 8970309"/>
              <a:gd name="connsiteY833" fmla="*/ 4825655 h 6445874"/>
              <a:gd name="connsiteX834" fmla="*/ 156685 w 8970309"/>
              <a:gd name="connsiteY834" fmla="*/ 4845640 h 6445874"/>
              <a:gd name="connsiteX835" fmla="*/ 139983 w 8970309"/>
              <a:gd name="connsiteY835" fmla="*/ 4836816 h 6445874"/>
              <a:gd name="connsiteX836" fmla="*/ 73788 w 8970309"/>
              <a:gd name="connsiteY836" fmla="*/ 4730136 h 6445874"/>
              <a:gd name="connsiteX837" fmla="*/ 84787 w 8970309"/>
              <a:gd name="connsiteY837" fmla="*/ 4699240 h 6445874"/>
              <a:gd name="connsiteX838" fmla="*/ 189060 w 8970309"/>
              <a:gd name="connsiteY838" fmla="*/ 4643364 h 6445874"/>
              <a:gd name="connsiteX839" fmla="*/ 209828 w 8970309"/>
              <a:gd name="connsiteY839" fmla="*/ 4643375 h 6445874"/>
              <a:gd name="connsiteX840" fmla="*/ 216036 w 8970309"/>
              <a:gd name="connsiteY840" fmla="*/ 4637426 h 6445874"/>
              <a:gd name="connsiteX841" fmla="*/ 210583 w 8970309"/>
              <a:gd name="connsiteY841" fmla="*/ 4599026 h 6445874"/>
              <a:gd name="connsiteX842" fmla="*/ 160244 w 8970309"/>
              <a:gd name="connsiteY842" fmla="*/ 4585696 h 6445874"/>
              <a:gd name="connsiteX843" fmla="*/ 90757 w 8970309"/>
              <a:gd name="connsiteY843" fmla="*/ 4497917 h 6445874"/>
              <a:gd name="connsiteX844" fmla="*/ 101489 w 8970309"/>
              <a:gd name="connsiteY844" fmla="*/ 4443673 h 6445874"/>
              <a:gd name="connsiteX845" fmla="*/ 162856 w 8970309"/>
              <a:gd name="connsiteY845" fmla="*/ 4402561 h 6445874"/>
              <a:gd name="connsiteX846" fmla="*/ 283855 w 8970309"/>
              <a:gd name="connsiteY846" fmla="*/ 4400426 h 6445874"/>
              <a:gd name="connsiteX847" fmla="*/ 274265 w 8970309"/>
              <a:gd name="connsiteY847" fmla="*/ 4374975 h 6445874"/>
              <a:gd name="connsiteX848" fmla="*/ 304111 w 8970309"/>
              <a:gd name="connsiteY848" fmla="*/ 4370918 h 6445874"/>
              <a:gd name="connsiteX849" fmla="*/ 287272 w 8970309"/>
              <a:gd name="connsiteY849" fmla="*/ 4335144 h 6445874"/>
              <a:gd name="connsiteX850" fmla="*/ 279661 w 8970309"/>
              <a:gd name="connsiteY850" fmla="*/ 4324307 h 6445874"/>
              <a:gd name="connsiteX851" fmla="*/ 274029 w 8970309"/>
              <a:gd name="connsiteY851" fmla="*/ 4328080 h 6445874"/>
              <a:gd name="connsiteX852" fmla="*/ 288888 w 8970309"/>
              <a:gd name="connsiteY852" fmla="*/ 4349241 h 6445874"/>
              <a:gd name="connsiteX853" fmla="*/ 277919 w 8970309"/>
              <a:gd name="connsiteY853" fmla="*/ 4356589 h 6445874"/>
              <a:gd name="connsiteX854" fmla="*/ 169662 w 8970309"/>
              <a:gd name="connsiteY854" fmla="*/ 4295545 h 6445874"/>
              <a:gd name="connsiteX855" fmla="*/ 75871 w 8970309"/>
              <a:gd name="connsiteY855" fmla="*/ 4278692 h 6445874"/>
              <a:gd name="connsiteX856" fmla="*/ 73628 w 8970309"/>
              <a:gd name="connsiteY856" fmla="*/ 4240731 h 6445874"/>
              <a:gd name="connsiteX857" fmla="*/ 140597 w 8970309"/>
              <a:gd name="connsiteY857" fmla="*/ 4219391 h 6445874"/>
              <a:gd name="connsiteX858" fmla="*/ 214941 w 8970309"/>
              <a:gd name="connsiteY858" fmla="*/ 4161995 h 6445874"/>
              <a:gd name="connsiteX859" fmla="*/ 267861 w 8970309"/>
              <a:gd name="connsiteY859" fmla="*/ 4015736 h 6445874"/>
              <a:gd name="connsiteX860" fmla="*/ 275502 w 8970309"/>
              <a:gd name="connsiteY860" fmla="*/ 4003026 h 6445874"/>
              <a:gd name="connsiteX861" fmla="*/ 324165 w 8970309"/>
              <a:gd name="connsiteY861" fmla="*/ 4049355 h 6445874"/>
              <a:gd name="connsiteX862" fmla="*/ 446602 w 8970309"/>
              <a:gd name="connsiteY862" fmla="*/ 3967327 h 6445874"/>
              <a:gd name="connsiteX863" fmla="*/ 442645 w 8970309"/>
              <a:gd name="connsiteY863" fmla="*/ 3938103 h 6445874"/>
              <a:gd name="connsiteX864" fmla="*/ 514579 w 8970309"/>
              <a:gd name="connsiteY864" fmla="*/ 3830713 h 6445874"/>
              <a:gd name="connsiteX865" fmla="*/ 467151 w 8970309"/>
              <a:gd name="connsiteY865" fmla="*/ 3647710 h 6445874"/>
              <a:gd name="connsiteX866" fmla="*/ 419580 w 8970309"/>
              <a:gd name="connsiteY866" fmla="*/ 3637079 h 6445874"/>
              <a:gd name="connsiteX867" fmla="*/ 375159 w 8970309"/>
              <a:gd name="connsiteY867" fmla="*/ 3524160 h 6445874"/>
              <a:gd name="connsiteX868" fmla="*/ 320047 w 8970309"/>
              <a:gd name="connsiteY868" fmla="*/ 3530725 h 6445874"/>
              <a:gd name="connsiteX869" fmla="*/ 422193 w 8970309"/>
              <a:gd name="connsiteY869" fmla="*/ 3453944 h 6445874"/>
              <a:gd name="connsiteX870" fmla="*/ 493286 w 8970309"/>
              <a:gd name="connsiteY870" fmla="*/ 3487520 h 6445874"/>
              <a:gd name="connsiteX871" fmla="*/ 594877 w 8970309"/>
              <a:gd name="connsiteY871" fmla="*/ 3449057 h 6445874"/>
              <a:gd name="connsiteX872" fmla="*/ 656062 w 8970309"/>
              <a:gd name="connsiteY872" fmla="*/ 3542396 h 6445874"/>
              <a:gd name="connsiteX873" fmla="*/ 708742 w 8970309"/>
              <a:gd name="connsiteY873" fmla="*/ 3570855 h 6445874"/>
              <a:gd name="connsiteX874" fmla="*/ 719978 w 8970309"/>
              <a:gd name="connsiteY874" fmla="*/ 3586854 h 6445874"/>
              <a:gd name="connsiteX875" fmla="*/ 695764 w 8970309"/>
              <a:gd name="connsiteY875" fmla="*/ 3587139 h 6445874"/>
              <a:gd name="connsiteX876" fmla="*/ 678867 w 8970309"/>
              <a:gd name="connsiteY876" fmla="*/ 3598459 h 6445874"/>
              <a:gd name="connsiteX877" fmla="*/ 689211 w 8970309"/>
              <a:gd name="connsiteY877" fmla="*/ 3635074 h 6445874"/>
              <a:gd name="connsiteX878" fmla="*/ 694335 w 8970309"/>
              <a:gd name="connsiteY878" fmla="*/ 3647285 h 6445874"/>
              <a:gd name="connsiteX879" fmla="*/ 887147 w 8970309"/>
              <a:gd name="connsiteY879" fmla="*/ 3437367 h 6445874"/>
              <a:gd name="connsiteX880" fmla="*/ 920492 w 8970309"/>
              <a:gd name="connsiteY880" fmla="*/ 3446927 h 6445874"/>
              <a:gd name="connsiteX881" fmla="*/ 949980 w 8970309"/>
              <a:gd name="connsiteY881" fmla="*/ 3440638 h 6445874"/>
              <a:gd name="connsiteX882" fmla="*/ 1038108 w 8970309"/>
              <a:gd name="connsiteY882" fmla="*/ 3315854 h 6445874"/>
              <a:gd name="connsiteX883" fmla="*/ 1125678 w 8970309"/>
              <a:gd name="connsiteY883" fmla="*/ 3250180 h 6445874"/>
              <a:gd name="connsiteX884" fmla="*/ 1168249 w 8970309"/>
              <a:gd name="connsiteY884" fmla="*/ 3214103 h 6445874"/>
              <a:gd name="connsiteX885" fmla="*/ 1298316 w 8970309"/>
              <a:gd name="connsiteY885" fmla="*/ 3031381 h 6445874"/>
              <a:gd name="connsiteX886" fmla="*/ 1346835 w 8970309"/>
              <a:gd name="connsiteY886" fmla="*/ 2999034 h 6445874"/>
              <a:gd name="connsiteX887" fmla="*/ 1321569 w 8970309"/>
              <a:gd name="connsiteY887" fmla="*/ 3105410 h 6445874"/>
              <a:gd name="connsiteX888" fmla="*/ 1283186 w 8970309"/>
              <a:gd name="connsiteY888" fmla="*/ 3173839 h 6445874"/>
              <a:gd name="connsiteX889" fmla="*/ 1266439 w 8970309"/>
              <a:gd name="connsiteY889" fmla="*/ 3215922 h 6445874"/>
              <a:gd name="connsiteX890" fmla="*/ 1270057 w 8970309"/>
              <a:gd name="connsiteY890" fmla="*/ 3218326 h 6445874"/>
              <a:gd name="connsiteX891" fmla="*/ 1304829 w 8970309"/>
              <a:gd name="connsiteY891" fmla="*/ 3242083 h 6445874"/>
              <a:gd name="connsiteX892" fmla="*/ 1338330 w 8970309"/>
              <a:gd name="connsiteY892" fmla="*/ 3219638 h 6445874"/>
              <a:gd name="connsiteX893" fmla="*/ 1367517 w 8970309"/>
              <a:gd name="connsiteY893" fmla="*/ 3201603 h 6445874"/>
              <a:gd name="connsiteX894" fmla="*/ 1416897 w 8970309"/>
              <a:gd name="connsiteY894" fmla="*/ 3214816 h 6445874"/>
              <a:gd name="connsiteX895" fmla="*/ 1450071 w 8970309"/>
              <a:gd name="connsiteY895" fmla="*/ 3216117 h 6445874"/>
              <a:gd name="connsiteX896" fmla="*/ 1498955 w 8970309"/>
              <a:gd name="connsiteY896" fmla="*/ 3206892 h 6445874"/>
              <a:gd name="connsiteX897" fmla="*/ 1446979 w 8970309"/>
              <a:gd name="connsiteY897" fmla="*/ 3257653 h 6445874"/>
              <a:gd name="connsiteX898" fmla="*/ 1447725 w 8970309"/>
              <a:gd name="connsiteY898" fmla="*/ 3258230 h 6445874"/>
              <a:gd name="connsiteX899" fmla="*/ 1464316 w 8970309"/>
              <a:gd name="connsiteY899" fmla="*/ 3260426 h 6445874"/>
              <a:gd name="connsiteX900" fmla="*/ 1475300 w 8970309"/>
              <a:gd name="connsiteY900" fmla="*/ 3271651 h 6445874"/>
              <a:gd name="connsiteX901" fmla="*/ 1482429 w 8970309"/>
              <a:gd name="connsiteY901" fmla="*/ 3273369 h 6445874"/>
              <a:gd name="connsiteX902" fmla="*/ 1483203 w 8970309"/>
              <a:gd name="connsiteY902" fmla="*/ 3279255 h 6445874"/>
              <a:gd name="connsiteX903" fmla="*/ 1489993 w 8970309"/>
              <a:gd name="connsiteY903" fmla="*/ 3285763 h 6445874"/>
              <a:gd name="connsiteX904" fmla="*/ 1507469 w 8970309"/>
              <a:gd name="connsiteY904" fmla="*/ 3277195 h 6445874"/>
              <a:gd name="connsiteX905" fmla="*/ 1531574 w 8970309"/>
              <a:gd name="connsiteY905" fmla="*/ 3250708 h 6445874"/>
              <a:gd name="connsiteX906" fmla="*/ 1540937 w 8970309"/>
              <a:gd name="connsiteY906" fmla="*/ 3228098 h 6445874"/>
              <a:gd name="connsiteX907" fmla="*/ 1524208 w 8970309"/>
              <a:gd name="connsiteY907" fmla="*/ 3213315 h 6445874"/>
              <a:gd name="connsiteX908" fmla="*/ 1544045 w 8970309"/>
              <a:gd name="connsiteY908" fmla="*/ 3220590 h 6445874"/>
              <a:gd name="connsiteX909" fmla="*/ 1545077 w 8970309"/>
              <a:gd name="connsiteY909" fmla="*/ 3218100 h 6445874"/>
              <a:gd name="connsiteX910" fmla="*/ 1540713 w 8970309"/>
              <a:gd name="connsiteY910" fmla="*/ 3197308 h 6445874"/>
              <a:gd name="connsiteX911" fmla="*/ 1540045 w 8970309"/>
              <a:gd name="connsiteY911" fmla="*/ 3172700 h 6445874"/>
              <a:gd name="connsiteX912" fmla="*/ 1559463 w 8970309"/>
              <a:gd name="connsiteY912" fmla="*/ 3142519 h 6445874"/>
              <a:gd name="connsiteX913" fmla="*/ 1567543 w 8970309"/>
              <a:gd name="connsiteY913" fmla="*/ 3132159 h 6445874"/>
              <a:gd name="connsiteX914" fmla="*/ 1563148 w 8970309"/>
              <a:gd name="connsiteY914" fmla="*/ 3128071 h 6445874"/>
              <a:gd name="connsiteX915" fmla="*/ 1543404 w 8970309"/>
              <a:gd name="connsiteY915" fmla="*/ 3102508 h 6445874"/>
              <a:gd name="connsiteX916" fmla="*/ 1566814 w 8970309"/>
              <a:gd name="connsiteY916" fmla="*/ 3113238 h 6445874"/>
              <a:gd name="connsiteX917" fmla="*/ 1583510 w 8970309"/>
              <a:gd name="connsiteY917" fmla="*/ 3117260 h 6445874"/>
              <a:gd name="connsiteX918" fmla="*/ 1592758 w 8970309"/>
              <a:gd name="connsiteY918" fmla="*/ 3110965 h 6445874"/>
              <a:gd name="connsiteX919" fmla="*/ 1605989 w 8970309"/>
              <a:gd name="connsiteY919" fmla="*/ 3107564 h 6445874"/>
              <a:gd name="connsiteX920" fmla="*/ 1605858 w 8970309"/>
              <a:gd name="connsiteY920" fmla="*/ 3093857 h 6445874"/>
              <a:gd name="connsiteX921" fmla="*/ 1624815 w 8970309"/>
              <a:gd name="connsiteY921" fmla="*/ 3044275 h 6445874"/>
              <a:gd name="connsiteX922" fmla="*/ 1661339 w 8970309"/>
              <a:gd name="connsiteY922" fmla="*/ 3023033 h 6445874"/>
              <a:gd name="connsiteX923" fmla="*/ 1666178 w 8970309"/>
              <a:gd name="connsiteY923" fmla="*/ 3020584 h 6445874"/>
              <a:gd name="connsiteX924" fmla="*/ 1662514 w 8970309"/>
              <a:gd name="connsiteY924" fmla="*/ 3009284 h 6445874"/>
              <a:gd name="connsiteX925" fmla="*/ 1651098 w 8970309"/>
              <a:gd name="connsiteY925" fmla="*/ 2974561 h 6445874"/>
              <a:gd name="connsiteX926" fmla="*/ 1661259 w 8970309"/>
              <a:gd name="connsiteY926" fmla="*/ 2965768 h 6445874"/>
              <a:gd name="connsiteX927" fmla="*/ 1684439 w 8970309"/>
              <a:gd name="connsiteY927" fmla="*/ 2972220 h 6445874"/>
              <a:gd name="connsiteX928" fmla="*/ 1804455 w 8970309"/>
              <a:gd name="connsiteY928" fmla="*/ 2885553 h 6445874"/>
              <a:gd name="connsiteX929" fmla="*/ 1839768 w 8970309"/>
              <a:gd name="connsiteY929" fmla="*/ 2854991 h 6445874"/>
              <a:gd name="connsiteX930" fmla="*/ 1901950 w 8970309"/>
              <a:gd name="connsiteY930" fmla="*/ 2844429 h 6445874"/>
              <a:gd name="connsiteX931" fmla="*/ 1913500 w 8970309"/>
              <a:gd name="connsiteY931" fmla="*/ 2817224 h 6445874"/>
              <a:gd name="connsiteX932" fmla="*/ 1920104 w 8970309"/>
              <a:gd name="connsiteY932" fmla="*/ 2815332 h 6445874"/>
              <a:gd name="connsiteX933" fmla="*/ 1923507 w 8970309"/>
              <a:gd name="connsiteY933" fmla="*/ 2806881 h 6445874"/>
              <a:gd name="connsiteX934" fmla="*/ 1962882 w 8970309"/>
              <a:gd name="connsiteY934" fmla="*/ 2766201 h 6445874"/>
              <a:gd name="connsiteX935" fmla="*/ 1952859 w 8970309"/>
              <a:gd name="connsiteY935" fmla="*/ 2723426 h 6445874"/>
              <a:gd name="connsiteX936" fmla="*/ 1937559 w 8970309"/>
              <a:gd name="connsiteY936" fmla="*/ 2718994 h 6445874"/>
              <a:gd name="connsiteX937" fmla="*/ 2014225 w 8970309"/>
              <a:gd name="connsiteY937" fmla="*/ 2700507 h 6445874"/>
              <a:gd name="connsiteX938" fmla="*/ 2003307 w 8970309"/>
              <a:gd name="connsiteY938" fmla="*/ 2671307 h 6445874"/>
              <a:gd name="connsiteX939" fmla="*/ 2025657 w 8970309"/>
              <a:gd name="connsiteY939" fmla="*/ 2655806 h 6445874"/>
              <a:gd name="connsiteX940" fmla="*/ 2040286 w 8970309"/>
              <a:gd name="connsiteY940" fmla="*/ 2635630 h 6445874"/>
              <a:gd name="connsiteX941" fmla="*/ 2057044 w 8970309"/>
              <a:gd name="connsiteY941" fmla="*/ 2600609 h 6445874"/>
              <a:gd name="connsiteX942" fmla="*/ 2072770 w 8970309"/>
              <a:gd name="connsiteY942" fmla="*/ 2574240 h 6445874"/>
              <a:gd name="connsiteX943" fmla="*/ 2109299 w 8970309"/>
              <a:gd name="connsiteY943" fmla="*/ 2537212 h 6445874"/>
              <a:gd name="connsiteX944" fmla="*/ 2112083 w 8970309"/>
              <a:gd name="connsiteY944" fmla="*/ 2536787 h 6445874"/>
              <a:gd name="connsiteX945" fmla="*/ 2114255 w 8970309"/>
              <a:gd name="connsiteY945" fmla="*/ 2503926 h 6445874"/>
              <a:gd name="connsiteX946" fmla="*/ 2141131 w 8970309"/>
              <a:gd name="connsiteY946" fmla="*/ 2454615 h 6445874"/>
              <a:gd name="connsiteX947" fmla="*/ 2156140 w 8970309"/>
              <a:gd name="connsiteY947" fmla="*/ 2371387 h 6445874"/>
              <a:gd name="connsiteX948" fmla="*/ 2509229 w 8970309"/>
              <a:gd name="connsiteY948" fmla="*/ 2136026 h 6445874"/>
              <a:gd name="connsiteX949" fmla="*/ 2569691 w 8970309"/>
              <a:gd name="connsiteY949" fmla="*/ 2083692 h 6445874"/>
              <a:gd name="connsiteX950" fmla="*/ 2715281 w 8970309"/>
              <a:gd name="connsiteY950" fmla="*/ 2026990 h 6445874"/>
              <a:gd name="connsiteX951" fmla="*/ 2747150 w 8970309"/>
              <a:gd name="connsiteY951" fmla="*/ 2032776 h 6445874"/>
              <a:gd name="connsiteX952" fmla="*/ 2702852 w 8970309"/>
              <a:gd name="connsiteY952" fmla="*/ 2067117 h 6445874"/>
              <a:gd name="connsiteX953" fmla="*/ 2660286 w 8970309"/>
              <a:gd name="connsiteY953" fmla="*/ 2103194 h 6445874"/>
              <a:gd name="connsiteX954" fmla="*/ 2572712 w 8970309"/>
              <a:gd name="connsiteY954" fmla="*/ 2168868 h 6445874"/>
              <a:gd name="connsiteX955" fmla="*/ 2484589 w 8970309"/>
              <a:gd name="connsiteY955" fmla="*/ 2293650 h 6445874"/>
              <a:gd name="connsiteX956" fmla="*/ 2455099 w 8970309"/>
              <a:gd name="connsiteY956" fmla="*/ 2299941 h 6445874"/>
              <a:gd name="connsiteX957" fmla="*/ 2421754 w 8970309"/>
              <a:gd name="connsiteY957" fmla="*/ 2290380 h 6445874"/>
              <a:gd name="connsiteX958" fmla="*/ 2407754 w 8970309"/>
              <a:gd name="connsiteY958" fmla="*/ 2305623 h 6445874"/>
              <a:gd name="connsiteX959" fmla="*/ 2462295 w 8970309"/>
              <a:gd name="connsiteY959" fmla="*/ 2355626 h 6445874"/>
              <a:gd name="connsiteX960" fmla="*/ 2462755 w 8970309"/>
              <a:gd name="connsiteY960" fmla="*/ 2352948 h 6445874"/>
              <a:gd name="connsiteX961" fmla="*/ 2479803 w 8970309"/>
              <a:gd name="connsiteY961" fmla="*/ 2336861 h 6445874"/>
              <a:gd name="connsiteX962" fmla="*/ 2493047 w 8970309"/>
              <a:gd name="connsiteY962" fmla="*/ 2339623 h 6445874"/>
              <a:gd name="connsiteX963" fmla="*/ 2513448 w 8970309"/>
              <a:gd name="connsiteY963" fmla="*/ 2352809 h 6445874"/>
              <a:gd name="connsiteX964" fmla="*/ 2524945 w 8970309"/>
              <a:gd name="connsiteY964" fmla="*/ 2355402 h 6445874"/>
              <a:gd name="connsiteX965" fmla="*/ 2529848 w 8970309"/>
              <a:gd name="connsiteY965" fmla="*/ 2346893 h 6445874"/>
              <a:gd name="connsiteX966" fmla="*/ 2589100 w 8970309"/>
              <a:gd name="connsiteY966" fmla="*/ 2301353 h 6445874"/>
              <a:gd name="connsiteX967" fmla="*/ 2603532 w 8970309"/>
              <a:gd name="connsiteY967" fmla="*/ 2287277 h 6445874"/>
              <a:gd name="connsiteX968" fmla="*/ 2718251 w 8970309"/>
              <a:gd name="connsiteY968" fmla="*/ 2180816 h 6445874"/>
              <a:gd name="connsiteX969" fmla="*/ 2788333 w 8970309"/>
              <a:gd name="connsiteY969" fmla="*/ 2100877 h 6445874"/>
              <a:gd name="connsiteX970" fmla="*/ 2803160 w 8970309"/>
              <a:gd name="connsiteY970" fmla="*/ 2063620 h 6445874"/>
              <a:gd name="connsiteX971" fmla="*/ 2803571 w 8970309"/>
              <a:gd name="connsiteY971" fmla="*/ 2064072 h 6445874"/>
              <a:gd name="connsiteX972" fmla="*/ 2847550 w 8970309"/>
              <a:gd name="connsiteY972" fmla="*/ 2052519 h 6445874"/>
              <a:gd name="connsiteX973" fmla="*/ 2732750 w 8970309"/>
              <a:gd name="connsiteY973" fmla="*/ 2213280 h 6445874"/>
              <a:gd name="connsiteX974" fmla="*/ 2718513 w 8970309"/>
              <a:gd name="connsiteY974" fmla="*/ 2230156 h 6445874"/>
              <a:gd name="connsiteX975" fmla="*/ 2725275 w 8970309"/>
              <a:gd name="connsiteY975" fmla="*/ 2226380 h 6445874"/>
              <a:gd name="connsiteX976" fmla="*/ 2727560 w 8970309"/>
              <a:gd name="connsiteY976" fmla="*/ 2227916 h 6445874"/>
              <a:gd name="connsiteX977" fmla="*/ 2780965 w 8970309"/>
              <a:gd name="connsiteY977" fmla="*/ 2201352 h 6445874"/>
              <a:gd name="connsiteX978" fmla="*/ 2796941 w 8970309"/>
              <a:gd name="connsiteY978" fmla="*/ 2197166 h 6445874"/>
              <a:gd name="connsiteX979" fmla="*/ 2870594 w 8970309"/>
              <a:gd name="connsiteY979" fmla="*/ 2165970 h 6445874"/>
              <a:gd name="connsiteX980" fmla="*/ 2906254 w 8970309"/>
              <a:gd name="connsiteY980" fmla="*/ 2152698 h 6445874"/>
              <a:gd name="connsiteX981" fmla="*/ 2938526 w 8970309"/>
              <a:gd name="connsiteY981" fmla="*/ 2138729 h 6445874"/>
              <a:gd name="connsiteX982" fmla="*/ 2938606 w 8970309"/>
              <a:gd name="connsiteY982" fmla="*/ 2138720 h 6445874"/>
              <a:gd name="connsiteX983" fmla="*/ 2941084 w 8970309"/>
              <a:gd name="connsiteY983" fmla="*/ 2137622 h 6445874"/>
              <a:gd name="connsiteX984" fmla="*/ 2938526 w 8970309"/>
              <a:gd name="connsiteY984" fmla="*/ 2138729 h 6445874"/>
              <a:gd name="connsiteX985" fmla="*/ 2934334 w 8970309"/>
              <a:gd name="connsiteY985" fmla="*/ 2139166 h 6445874"/>
              <a:gd name="connsiteX986" fmla="*/ 2939975 w 8970309"/>
              <a:gd name="connsiteY986" fmla="*/ 2135219 h 6445874"/>
              <a:gd name="connsiteX987" fmla="*/ 2942452 w 8970309"/>
              <a:gd name="connsiteY987" fmla="*/ 2134121 h 6445874"/>
              <a:gd name="connsiteX988" fmla="*/ 2940659 w 8970309"/>
              <a:gd name="connsiteY988" fmla="*/ 2133468 h 6445874"/>
              <a:gd name="connsiteX989" fmla="*/ 2874017 w 8970309"/>
              <a:gd name="connsiteY989" fmla="*/ 2157215 h 6445874"/>
              <a:gd name="connsiteX990" fmla="*/ 2874275 w 8970309"/>
              <a:gd name="connsiteY990" fmla="*/ 2151310 h 6445874"/>
              <a:gd name="connsiteX991" fmla="*/ 2892729 w 8970309"/>
              <a:gd name="connsiteY991" fmla="*/ 2146026 h 6445874"/>
              <a:gd name="connsiteX992" fmla="*/ 2921096 w 8970309"/>
              <a:gd name="connsiteY992" fmla="*/ 2136349 h 6445874"/>
              <a:gd name="connsiteX993" fmla="*/ 3017898 w 8970309"/>
              <a:gd name="connsiteY993" fmla="*/ 2103577 h 6445874"/>
              <a:gd name="connsiteX994" fmla="*/ 3028234 w 8970309"/>
              <a:gd name="connsiteY994" fmla="*/ 2103338 h 6445874"/>
              <a:gd name="connsiteX995" fmla="*/ 3068729 w 8970309"/>
              <a:gd name="connsiteY995" fmla="*/ 2094075 h 6445874"/>
              <a:gd name="connsiteX996" fmla="*/ 3074370 w 8970309"/>
              <a:gd name="connsiteY996" fmla="*/ 2090127 h 6445874"/>
              <a:gd name="connsiteX997" fmla="*/ 3093933 w 8970309"/>
              <a:gd name="connsiteY997" fmla="*/ 2087245 h 6445874"/>
              <a:gd name="connsiteX998" fmla="*/ 3090346 w 8970309"/>
              <a:gd name="connsiteY998" fmla="*/ 2085941 h 6445874"/>
              <a:gd name="connsiteX999" fmla="*/ 3135538 w 8970309"/>
              <a:gd name="connsiteY999" fmla="*/ 2080386 h 6445874"/>
              <a:gd name="connsiteX1000" fmla="*/ 3101108 w 8970309"/>
              <a:gd name="connsiteY1000" fmla="*/ 2089856 h 6445874"/>
              <a:gd name="connsiteX1001" fmla="*/ 3070745 w 8970309"/>
              <a:gd name="connsiteY1001" fmla="*/ 2100057 h 6445874"/>
              <a:gd name="connsiteX1002" fmla="*/ 3041345 w 8970309"/>
              <a:gd name="connsiteY1002" fmla="*/ 2108517 h 6445874"/>
              <a:gd name="connsiteX1003" fmla="*/ 3036518 w 8970309"/>
              <a:gd name="connsiteY1003" fmla="*/ 2108351 h 6445874"/>
              <a:gd name="connsiteX1004" fmla="*/ 3035833 w 8970309"/>
              <a:gd name="connsiteY1004" fmla="*/ 2110102 h 6445874"/>
              <a:gd name="connsiteX1005" fmla="*/ 3041345 w 8970309"/>
              <a:gd name="connsiteY1005" fmla="*/ 2108517 h 6445874"/>
              <a:gd name="connsiteX1006" fmla="*/ 3042582 w 8970309"/>
              <a:gd name="connsiteY1006" fmla="*/ 2108557 h 6445874"/>
              <a:gd name="connsiteX1007" fmla="*/ 3039419 w 8970309"/>
              <a:gd name="connsiteY1007" fmla="*/ 2111406 h 6445874"/>
              <a:gd name="connsiteX1008" fmla="*/ 3038735 w 8970309"/>
              <a:gd name="connsiteY1008" fmla="*/ 2113158 h 6445874"/>
              <a:gd name="connsiteX1009" fmla="*/ 3112293 w 8970309"/>
              <a:gd name="connsiteY1009" fmla="*/ 2097925 h 6445874"/>
              <a:gd name="connsiteX1010" fmla="*/ 3154747 w 8970309"/>
              <a:gd name="connsiteY1010" fmla="*/ 2099372 h 6445874"/>
              <a:gd name="connsiteX1011" fmla="*/ 3027195 w 8970309"/>
              <a:gd name="connsiteY1011" fmla="*/ 2126957 h 6445874"/>
              <a:gd name="connsiteX1012" fmla="*/ 2999273 w 8970309"/>
              <a:gd name="connsiteY1012" fmla="*/ 2133344 h 6445874"/>
              <a:gd name="connsiteX1013" fmla="*/ 3000601 w 8970309"/>
              <a:gd name="connsiteY1013" fmla="*/ 2140595 h 6445874"/>
              <a:gd name="connsiteX1014" fmla="*/ 3002286 w 8970309"/>
              <a:gd name="connsiteY1014" fmla="*/ 2149790 h 6445874"/>
              <a:gd name="connsiteX1015" fmla="*/ 3005105 w 8970309"/>
              <a:gd name="connsiteY1015" fmla="*/ 2158230 h 6445874"/>
              <a:gd name="connsiteX1016" fmla="*/ 3012694 w 8970309"/>
              <a:gd name="connsiteY1016" fmla="*/ 2158760 h 6445874"/>
              <a:gd name="connsiteX1017" fmla="*/ 3039233 w 8970309"/>
              <a:gd name="connsiteY1017" fmla="*/ 2187887 h 6445874"/>
              <a:gd name="connsiteX1018" fmla="*/ 3061583 w 8970309"/>
              <a:gd name="connsiteY1018" fmla="*/ 2182149 h 6445874"/>
              <a:gd name="connsiteX1019" fmla="*/ 3069337 w 8970309"/>
              <a:gd name="connsiteY1019" fmla="*/ 2180065 h 6445874"/>
              <a:gd name="connsiteX1020" fmla="*/ 3102558 w 8970309"/>
              <a:gd name="connsiteY1020" fmla="*/ 2162831 h 6445874"/>
              <a:gd name="connsiteX1021" fmla="*/ 3201794 w 8970309"/>
              <a:gd name="connsiteY1021" fmla="*/ 2170214 h 6445874"/>
              <a:gd name="connsiteX1022" fmla="*/ 3225583 w 8970309"/>
              <a:gd name="connsiteY1022" fmla="*/ 2139281 h 6445874"/>
              <a:gd name="connsiteX1023" fmla="*/ 3243645 w 8970309"/>
              <a:gd name="connsiteY1023" fmla="*/ 2086538 h 6445874"/>
              <a:gd name="connsiteX1024" fmla="*/ 3285818 w 8970309"/>
              <a:gd name="connsiteY1024" fmla="*/ 2070854 h 6445874"/>
              <a:gd name="connsiteX1025" fmla="*/ 3315551 w 8970309"/>
              <a:gd name="connsiteY1025" fmla="*/ 2077116 h 6445874"/>
              <a:gd name="connsiteX1026" fmla="*/ 3324498 w 8970309"/>
              <a:gd name="connsiteY1026" fmla="*/ 2078671 h 6445874"/>
              <a:gd name="connsiteX1027" fmla="*/ 3378350 w 8970309"/>
              <a:gd name="connsiteY1027" fmla="*/ 2032146 h 6445874"/>
              <a:gd name="connsiteX1028" fmla="*/ 3420635 w 8970309"/>
              <a:gd name="connsiteY1028" fmla="*/ 1979226 h 6445874"/>
              <a:gd name="connsiteX1029" fmla="*/ 3439074 w 8970309"/>
              <a:gd name="connsiteY1029" fmla="*/ 1975854 h 6445874"/>
              <a:gd name="connsiteX1030" fmla="*/ 3466735 w 8970309"/>
              <a:gd name="connsiteY1030" fmla="*/ 1970800 h 6445874"/>
              <a:gd name="connsiteX1031" fmla="*/ 3523043 w 8970309"/>
              <a:gd name="connsiteY1031" fmla="*/ 1895116 h 6445874"/>
              <a:gd name="connsiteX1032" fmla="*/ 3559923 w 8970309"/>
              <a:gd name="connsiteY1032" fmla="*/ 1888375 h 6445874"/>
              <a:gd name="connsiteX1033" fmla="*/ 3588836 w 8970309"/>
              <a:gd name="connsiteY1033" fmla="*/ 1904356 h 6445874"/>
              <a:gd name="connsiteX1034" fmla="*/ 3613003 w 8970309"/>
              <a:gd name="connsiteY1034" fmla="*/ 1922800 h 6445874"/>
              <a:gd name="connsiteX1035" fmla="*/ 3685182 w 8970309"/>
              <a:gd name="connsiteY1035" fmla="*/ 1910141 h 6445874"/>
              <a:gd name="connsiteX1036" fmla="*/ 3681367 w 8970309"/>
              <a:gd name="connsiteY1036" fmla="*/ 1865647 h 6445874"/>
              <a:gd name="connsiteX1037" fmla="*/ 3667022 w 8970309"/>
              <a:gd name="connsiteY1037" fmla="*/ 1820421 h 6445874"/>
              <a:gd name="connsiteX1038" fmla="*/ 3709300 w 8970309"/>
              <a:gd name="connsiteY1038" fmla="*/ 1857350 h 6445874"/>
              <a:gd name="connsiteX1039" fmla="*/ 3775528 w 8970309"/>
              <a:gd name="connsiteY1039" fmla="*/ 1897349 h 6445874"/>
              <a:gd name="connsiteX1040" fmla="*/ 3807557 w 8970309"/>
              <a:gd name="connsiteY1040" fmla="*/ 1840457 h 6445874"/>
              <a:gd name="connsiteX1041" fmla="*/ 3827635 w 8970309"/>
              <a:gd name="connsiteY1041" fmla="*/ 1817647 h 6445874"/>
              <a:gd name="connsiteX1042" fmla="*/ 3833926 w 8970309"/>
              <a:gd name="connsiteY1042" fmla="*/ 1806523 h 6445874"/>
              <a:gd name="connsiteX1043" fmla="*/ 3828666 w 8970309"/>
              <a:gd name="connsiteY1043" fmla="*/ 1767036 h 6445874"/>
              <a:gd name="connsiteX1044" fmla="*/ 3833504 w 8970309"/>
              <a:gd name="connsiteY1044" fmla="*/ 1762849 h 6445874"/>
              <a:gd name="connsiteX1045" fmla="*/ 3847009 w 8970309"/>
              <a:gd name="connsiteY1045" fmla="*/ 1777674 h 6445874"/>
              <a:gd name="connsiteX1046" fmla="*/ 3852498 w 8970309"/>
              <a:gd name="connsiteY1046" fmla="*/ 1785714 h 6445874"/>
              <a:gd name="connsiteX1047" fmla="*/ 3850986 w 8970309"/>
              <a:gd name="connsiteY1047" fmla="*/ 1796102 h 6445874"/>
              <a:gd name="connsiteX1048" fmla="*/ 3855042 w 8970309"/>
              <a:gd name="connsiteY1048" fmla="*/ 1798072 h 6445874"/>
              <a:gd name="connsiteX1049" fmla="*/ 3887747 w 8970309"/>
              <a:gd name="connsiteY1049" fmla="*/ 1782133 h 6445874"/>
              <a:gd name="connsiteX1050" fmla="*/ 3955557 w 8970309"/>
              <a:gd name="connsiteY1050" fmla="*/ 1774392 h 6445874"/>
              <a:gd name="connsiteX1051" fmla="*/ 3966540 w 8970309"/>
              <a:gd name="connsiteY1051" fmla="*/ 1778790 h 6445874"/>
              <a:gd name="connsiteX1052" fmla="*/ 3975542 w 8970309"/>
              <a:gd name="connsiteY1052" fmla="*/ 1750208 h 6445874"/>
              <a:gd name="connsiteX1053" fmla="*/ 4011170 w 8970309"/>
              <a:gd name="connsiteY1053" fmla="*/ 1722432 h 6445874"/>
              <a:gd name="connsiteX1054" fmla="*/ 4056507 w 8970309"/>
              <a:gd name="connsiteY1054" fmla="*/ 1705106 h 6445874"/>
              <a:gd name="connsiteX1055" fmla="*/ 4108936 w 8970309"/>
              <a:gd name="connsiteY1055" fmla="*/ 1693398 h 6445874"/>
              <a:gd name="connsiteX1056" fmla="*/ 4109193 w 8970309"/>
              <a:gd name="connsiteY1056" fmla="*/ 1693479 h 6445874"/>
              <a:gd name="connsiteX1057" fmla="*/ 4100637 w 8970309"/>
              <a:gd name="connsiteY1057" fmla="*/ 1680025 h 6445874"/>
              <a:gd name="connsiteX1058" fmla="*/ 3946243 w 8970309"/>
              <a:gd name="connsiteY1058" fmla="*/ 1638760 h 6445874"/>
              <a:gd name="connsiteX1059" fmla="*/ 3946960 w 8970309"/>
              <a:gd name="connsiteY1059" fmla="*/ 1614933 h 6445874"/>
              <a:gd name="connsiteX1060" fmla="*/ 3949621 w 8970309"/>
              <a:gd name="connsiteY1060" fmla="*/ 1600660 h 6445874"/>
              <a:gd name="connsiteX1061" fmla="*/ 3920193 w 8970309"/>
              <a:gd name="connsiteY1061" fmla="*/ 1614409 h 6445874"/>
              <a:gd name="connsiteX1062" fmla="*/ 3862715 w 8970309"/>
              <a:gd name="connsiteY1062" fmla="*/ 1603842 h 6445874"/>
              <a:gd name="connsiteX1063" fmla="*/ 3957921 w 8970309"/>
              <a:gd name="connsiteY1063" fmla="*/ 1545766 h 6445874"/>
              <a:gd name="connsiteX1064" fmla="*/ 4109168 w 8970309"/>
              <a:gd name="connsiteY1064" fmla="*/ 1491497 h 6445874"/>
              <a:gd name="connsiteX1065" fmla="*/ 4216406 w 8970309"/>
              <a:gd name="connsiteY1065" fmla="*/ 1483171 h 6445874"/>
              <a:gd name="connsiteX1066" fmla="*/ 4374166 w 8970309"/>
              <a:gd name="connsiteY1066" fmla="*/ 1486867 h 6445874"/>
              <a:gd name="connsiteX1067" fmla="*/ 4385471 w 8970309"/>
              <a:gd name="connsiteY1067" fmla="*/ 1484499 h 6445874"/>
              <a:gd name="connsiteX1068" fmla="*/ 4392333 w 8970309"/>
              <a:gd name="connsiteY1068" fmla="*/ 1486279 h 6445874"/>
              <a:gd name="connsiteX1069" fmla="*/ 4412311 w 8970309"/>
              <a:gd name="connsiteY1069" fmla="*/ 1479961 h 6445874"/>
              <a:gd name="connsiteX1070" fmla="*/ 4413062 w 8970309"/>
              <a:gd name="connsiteY1070" fmla="*/ 1471911 h 6445874"/>
              <a:gd name="connsiteX1071" fmla="*/ 4418352 w 8970309"/>
              <a:gd name="connsiteY1071" fmla="*/ 1453028 h 6445874"/>
              <a:gd name="connsiteX1072" fmla="*/ 4559259 w 8970309"/>
              <a:gd name="connsiteY1072" fmla="*/ 1339912 h 6445874"/>
              <a:gd name="connsiteX1073" fmla="*/ 4645679 w 8970309"/>
              <a:gd name="connsiteY1073" fmla="*/ 1326513 h 6445874"/>
              <a:gd name="connsiteX1074" fmla="*/ 4729904 w 8970309"/>
              <a:gd name="connsiteY1074" fmla="*/ 1270828 h 6445874"/>
              <a:gd name="connsiteX1075" fmla="*/ 4709255 w 8970309"/>
              <a:gd name="connsiteY1075" fmla="*/ 1297539 h 6445874"/>
              <a:gd name="connsiteX1076" fmla="*/ 4713754 w 8970309"/>
              <a:gd name="connsiteY1076" fmla="*/ 1302480 h 6445874"/>
              <a:gd name="connsiteX1077" fmla="*/ 4738908 w 8970309"/>
              <a:gd name="connsiteY1077" fmla="*/ 1280708 h 6445874"/>
              <a:gd name="connsiteX1078" fmla="*/ 4789548 w 8970309"/>
              <a:gd name="connsiteY1078" fmla="*/ 1228043 h 6445874"/>
              <a:gd name="connsiteX1079" fmla="*/ 4825160 w 8970309"/>
              <a:gd name="connsiteY1079" fmla="*/ 1222367 h 6445874"/>
              <a:gd name="connsiteX1080" fmla="*/ 4836421 w 8970309"/>
              <a:gd name="connsiteY1080" fmla="*/ 1214639 h 6445874"/>
              <a:gd name="connsiteX1081" fmla="*/ 4837067 w 8970309"/>
              <a:gd name="connsiteY1081" fmla="*/ 1208762 h 6445874"/>
              <a:gd name="connsiteX1082" fmla="*/ 4844991 w 8970309"/>
              <a:gd name="connsiteY1082" fmla="*/ 1200002 h 6445874"/>
              <a:gd name="connsiteX1083" fmla="*/ 4851094 w 8970309"/>
              <a:gd name="connsiteY1083" fmla="*/ 1199402 h 6445874"/>
              <a:gd name="connsiteX1084" fmla="*/ 4854425 w 8970309"/>
              <a:gd name="connsiteY1084" fmla="*/ 1202282 h 6445874"/>
              <a:gd name="connsiteX1085" fmla="*/ 4855493 w 8970309"/>
              <a:gd name="connsiteY1085" fmla="*/ 1201550 h 6445874"/>
              <a:gd name="connsiteX1086" fmla="*/ 4908651 w 8970309"/>
              <a:gd name="connsiteY1086" fmla="*/ 1160310 h 6445874"/>
              <a:gd name="connsiteX1087" fmla="*/ 4895144 w 8970309"/>
              <a:gd name="connsiteY1087" fmla="*/ 1145485 h 6445874"/>
              <a:gd name="connsiteX1088" fmla="*/ 4924562 w 8970309"/>
              <a:gd name="connsiteY1088" fmla="*/ 1128398 h 6445874"/>
              <a:gd name="connsiteX1089" fmla="*/ 4938067 w 8970309"/>
              <a:gd name="connsiteY1089" fmla="*/ 1143221 h 6445874"/>
              <a:gd name="connsiteX1090" fmla="*/ 4970029 w 8970309"/>
              <a:gd name="connsiteY1090" fmla="*/ 1089044 h 6445874"/>
              <a:gd name="connsiteX1091" fmla="*/ 4993209 w 8970309"/>
              <a:gd name="connsiteY1091" fmla="*/ 1095495 h 6445874"/>
              <a:gd name="connsiteX1092" fmla="*/ 5165497 w 8970309"/>
              <a:gd name="connsiteY1092" fmla="*/ 938008 h 6445874"/>
              <a:gd name="connsiteX1093" fmla="*/ 5192580 w 8970309"/>
              <a:gd name="connsiteY1093" fmla="*/ 919002 h 6445874"/>
              <a:gd name="connsiteX1094" fmla="*/ 5199309 w 8970309"/>
              <a:gd name="connsiteY1094" fmla="*/ 912375 h 6445874"/>
              <a:gd name="connsiteX1095" fmla="*/ 5242254 w 8970309"/>
              <a:gd name="connsiteY1095" fmla="*/ 879127 h 6445874"/>
              <a:gd name="connsiteX1096" fmla="*/ 5243474 w 8970309"/>
              <a:gd name="connsiteY1096" fmla="*/ 878613 h 6445874"/>
              <a:gd name="connsiteX1097" fmla="*/ 5255376 w 8970309"/>
              <a:gd name="connsiteY1097" fmla="*/ 868587 h 6445874"/>
              <a:gd name="connsiteX1098" fmla="*/ 5264196 w 8970309"/>
              <a:gd name="connsiteY1098" fmla="*/ 869889 h 6445874"/>
              <a:gd name="connsiteX1099" fmla="*/ 5292428 w 8970309"/>
              <a:gd name="connsiteY1099" fmla="*/ 858003 h 6445874"/>
              <a:gd name="connsiteX1100" fmla="*/ 5302792 w 8970309"/>
              <a:gd name="connsiteY1100" fmla="*/ 859319 h 6445874"/>
              <a:gd name="connsiteX1101" fmla="*/ 5303525 w 8970309"/>
              <a:gd name="connsiteY1101" fmla="*/ 862603 h 6445874"/>
              <a:gd name="connsiteX1102" fmla="*/ 5307596 w 8970309"/>
              <a:gd name="connsiteY1102" fmla="*/ 859389 h 6445874"/>
              <a:gd name="connsiteX1103" fmla="*/ 5369493 w 8970309"/>
              <a:gd name="connsiteY1103" fmla="*/ 796333 h 6445874"/>
              <a:gd name="connsiteX1104" fmla="*/ 5397520 w 8970309"/>
              <a:gd name="connsiteY1104" fmla="*/ 797657 h 6445874"/>
              <a:gd name="connsiteX1105" fmla="*/ 5443560 w 8970309"/>
              <a:gd name="connsiteY1105" fmla="*/ 749438 h 6445874"/>
              <a:gd name="connsiteX1106" fmla="*/ 5471974 w 8970309"/>
              <a:gd name="connsiteY1106" fmla="*/ 759731 h 6445874"/>
              <a:gd name="connsiteX1107" fmla="*/ 5516958 w 8970309"/>
              <a:gd name="connsiteY1107" fmla="*/ 720797 h 6445874"/>
              <a:gd name="connsiteX1108" fmla="*/ 5600029 w 8970309"/>
              <a:gd name="connsiteY1108" fmla="*/ 683786 h 6445874"/>
              <a:gd name="connsiteX1109" fmla="*/ 5736638 w 8970309"/>
              <a:gd name="connsiteY1109" fmla="*/ 613168 h 6445874"/>
              <a:gd name="connsiteX1110" fmla="*/ 5745293 w 8970309"/>
              <a:gd name="connsiteY1110" fmla="*/ 612480 h 6445874"/>
              <a:gd name="connsiteX1111" fmla="*/ 5571662 w 8970309"/>
              <a:gd name="connsiteY1111" fmla="*/ 760897 h 6445874"/>
              <a:gd name="connsiteX1112" fmla="*/ 5570384 w 8970309"/>
              <a:gd name="connsiteY1112" fmla="*/ 761444 h 6445874"/>
              <a:gd name="connsiteX1113" fmla="*/ 5568706 w 8970309"/>
              <a:gd name="connsiteY1113" fmla="*/ 783370 h 6445874"/>
              <a:gd name="connsiteX1114" fmla="*/ 5569277 w 8970309"/>
              <a:gd name="connsiteY1114" fmla="*/ 811452 h 6445874"/>
              <a:gd name="connsiteX1115" fmla="*/ 5587730 w 8970309"/>
              <a:gd name="connsiteY1115" fmla="*/ 813982 h 6445874"/>
              <a:gd name="connsiteX1116" fmla="*/ 5604101 w 8970309"/>
              <a:gd name="connsiteY1116" fmla="*/ 790417 h 6445874"/>
              <a:gd name="connsiteX1117" fmla="*/ 5628343 w 8970309"/>
              <a:gd name="connsiteY1117" fmla="*/ 783282 h 6445874"/>
              <a:gd name="connsiteX1118" fmla="*/ 5639466 w 8970309"/>
              <a:gd name="connsiteY1118" fmla="*/ 785145 h 6445874"/>
              <a:gd name="connsiteX1119" fmla="*/ 5666988 w 8970309"/>
              <a:gd name="connsiteY1119" fmla="*/ 775761 h 6445874"/>
              <a:gd name="connsiteX1120" fmla="*/ 5703037 w 8970309"/>
              <a:gd name="connsiteY1120" fmla="*/ 738698 h 6445874"/>
              <a:gd name="connsiteX1121" fmla="*/ 5742109 w 8970309"/>
              <a:gd name="connsiteY1121" fmla="*/ 697665 h 6445874"/>
              <a:gd name="connsiteX1122" fmla="*/ 5765354 w 8970309"/>
              <a:gd name="connsiteY1122" fmla="*/ 695960 h 6445874"/>
              <a:gd name="connsiteX1123" fmla="*/ 5885424 w 8970309"/>
              <a:gd name="connsiteY1123" fmla="*/ 604123 h 6445874"/>
              <a:gd name="connsiteX1124" fmla="*/ 5928546 w 8970309"/>
              <a:gd name="connsiteY1124" fmla="*/ 566007 h 6445874"/>
              <a:gd name="connsiteX1125" fmla="*/ 5954557 w 8970309"/>
              <a:gd name="connsiteY1125" fmla="*/ 558608 h 6445874"/>
              <a:gd name="connsiteX1126" fmla="*/ 6000731 w 8970309"/>
              <a:gd name="connsiteY1126" fmla="*/ 528840 h 6445874"/>
              <a:gd name="connsiteX1127" fmla="*/ 6023719 w 8970309"/>
              <a:gd name="connsiteY1127" fmla="*/ 525413 h 6445874"/>
              <a:gd name="connsiteX1128" fmla="*/ 6050500 w 8970309"/>
              <a:gd name="connsiteY1128" fmla="*/ 523181 h 6445874"/>
              <a:gd name="connsiteX1129" fmla="*/ 6076482 w 8970309"/>
              <a:gd name="connsiteY1129" fmla="*/ 503463 h 6445874"/>
              <a:gd name="connsiteX1130" fmla="*/ 6079247 w 8970309"/>
              <a:gd name="connsiteY1130" fmla="*/ 497770 h 6445874"/>
              <a:gd name="connsiteX1131" fmla="*/ 6076366 w 8970309"/>
              <a:gd name="connsiteY1131" fmla="*/ 454189 h 6445874"/>
              <a:gd name="connsiteX1132" fmla="*/ 6097556 w 8970309"/>
              <a:gd name="connsiteY1132" fmla="*/ 438706 h 6445874"/>
              <a:gd name="connsiteX1133" fmla="*/ 6108966 w 8970309"/>
              <a:gd name="connsiteY1133" fmla="*/ 454611 h 6445874"/>
              <a:gd name="connsiteX1134" fmla="*/ 6109793 w 8970309"/>
              <a:gd name="connsiteY1134" fmla="*/ 484415 h 6445874"/>
              <a:gd name="connsiteX1135" fmla="*/ 6133921 w 8970309"/>
              <a:gd name="connsiteY1135" fmla="*/ 428005 h 6445874"/>
              <a:gd name="connsiteX1136" fmla="*/ 6170454 w 8970309"/>
              <a:gd name="connsiteY1136" fmla="*/ 382069 h 6445874"/>
              <a:gd name="connsiteX1137" fmla="*/ 6179927 w 8970309"/>
              <a:gd name="connsiteY1137" fmla="*/ 380437 h 6445874"/>
              <a:gd name="connsiteX1138" fmla="*/ 6184116 w 8970309"/>
              <a:gd name="connsiteY1138" fmla="*/ 388834 h 6445874"/>
              <a:gd name="connsiteX1139" fmla="*/ 6175845 w 8970309"/>
              <a:gd name="connsiteY1139" fmla="*/ 418234 h 6445874"/>
              <a:gd name="connsiteX1140" fmla="*/ 6164809 w 8970309"/>
              <a:gd name="connsiteY1140" fmla="*/ 453327 h 6445874"/>
              <a:gd name="connsiteX1141" fmla="*/ 6218371 w 8970309"/>
              <a:gd name="connsiteY1141" fmla="*/ 448864 h 6445874"/>
              <a:gd name="connsiteX1142" fmla="*/ 6185857 w 8970309"/>
              <a:gd name="connsiteY1142" fmla="*/ 485398 h 6445874"/>
              <a:gd name="connsiteX1143" fmla="*/ 6172084 w 8970309"/>
              <a:gd name="connsiteY1143" fmla="*/ 538504 h 6445874"/>
              <a:gd name="connsiteX1144" fmla="*/ 6183464 w 8970309"/>
              <a:gd name="connsiteY1144" fmla="*/ 542089 h 6445874"/>
              <a:gd name="connsiteX1145" fmla="*/ 6201602 w 8970309"/>
              <a:gd name="connsiteY1145" fmla="*/ 518260 h 6445874"/>
              <a:gd name="connsiteX1146" fmla="*/ 6250116 w 8970309"/>
              <a:gd name="connsiteY1146" fmla="*/ 516309 h 6445874"/>
              <a:gd name="connsiteX1147" fmla="*/ 6253652 w 8970309"/>
              <a:gd name="connsiteY1147" fmla="*/ 515782 h 6445874"/>
              <a:gd name="connsiteX1148" fmla="*/ 6316454 w 8970309"/>
              <a:gd name="connsiteY1148" fmla="*/ 464170 h 6445874"/>
              <a:gd name="connsiteX1149" fmla="*/ 6395299 w 8970309"/>
              <a:gd name="connsiteY1149" fmla="*/ 430383 h 6445874"/>
              <a:gd name="connsiteX1150" fmla="*/ 6418655 w 8970309"/>
              <a:gd name="connsiteY1150" fmla="*/ 410216 h 6445874"/>
              <a:gd name="connsiteX1151" fmla="*/ 6419589 w 8970309"/>
              <a:gd name="connsiteY1151" fmla="*/ 406589 h 6445874"/>
              <a:gd name="connsiteX1152" fmla="*/ 6464272 w 8970309"/>
              <a:gd name="connsiteY1152" fmla="*/ 365686 h 6445874"/>
              <a:gd name="connsiteX1153" fmla="*/ 6489254 w 8970309"/>
              <a:gd name="connsiteY1153" fmla="*/ 359669 h 6445874"/>
              <a:gd name="connsiteX1154" fmla="*/ 6535243 w 8970309"/>
              <a:gd name="connsiteY1154" fmla="*/ 329266 h 6445874"/>
              <a:gd name="connsiteX1155" fmla="*/ 6542656 w 8970309"/>
              <a:gd name="connsiteY1155" fmla="*/ 331204 h 6445874"/>
              <a:gd name="connsiteX1156" fmla="*/ 6560225 w 8970309"/>
              <a:gd name="connsiteY1156" fmla="*/ 323249 h 6445874"/>
              <a:gd name="connsiteX1157" fmla="*/ 6589953 w 8970309"/>
              <a:gd name="connsiteY1157" fmla="*/ 311303 h 6445874"/>
              <a:gd name="connsiteX1158" fmla="*/ 6631785 w 8970309"/>
              <a:gd name="connsiteY1158" fmla="*/ 308496 h 6445874"/>
              <a:gd name="connsiteX1159" fmla="*/ 6685881 w 8970309"/>
              <a:gd name="connsiteY1159" fmla="*/ 275433 h 6445874"/>
              <a:gd name="connsiteX1160" fmla="*/ 6704143 w 8970309"/>
              <a:gd name="connsiteY1160" fmla="*/ 262879 h 6445874"/>
              <a:gd name="connsiteX1161" fmla="*/ 6784605 w 8970309"/>
              <a:gd name="connsiteY1161" fmla="*/ 214598 h 6445874"/>
              <a:gd name="connsiteX1162" fmla="*/ 6866374 w 8970309"/>
              <a:gd name="connsiteY1162" fmla="*/ 176820 h 6445874"/>
              <a:gd name="connsiteX1163" fmla="*/ 6876532 w 8970309"/>
              <a:gd name="connsiteY1163" fmla="*/ 166926 h 6445874"/>
              <a:gd name="connsiteX1164" fmla="*/ 6900154 w 8970309"/>
              <a:gd name="connsiteY1164" fmla="*/ 163543 h 6445874"/>
              <a:gd name="connsiteX1165" fmla="*/ 6916951 w 8970309"/>
              <a:gd name="connsiteY1165" fmla="*/ 179886 h 6445874"/>
              <a:gd name="connsiteX1166" fmla="*/ 6914978 w 8970309"/>
              <a:gd name="connsiteY1166" fmla="*/ 167419 h 6445874"/>
              <a:gd name="connsiteX1167" fmla="*/ 6919828 w 8970309"/>
              <a:gd name="connsiteY1167" fmla="*/ 135223 h 6445874"/>
              <a:gd name="connsiteX1168" fmla="*/ 6949398 w 8970309"/>
              <a:gd name="connsiteY1168" fmla="*/ 162675 h 6445874"/>
              <a:gd name="connsiteX1169" fmla="*/ 6936470 w 8970309"/>
              <a:gd name="connsiteY1169" fmla="*/ 190965 h 6445874"/>
              <a:gd name="connsiteX1170" fmla="*/ 6927618 w 8970309"/>
              <a:gd name="connsiteY1170" fmla="*/ 211359 h 6445874"/>
              <a:gd name="connsiteX1171" fmla="*/ 6949855 w 8970309"/>
              <a:gd name="connsiteY1171" fmla="*/ 217174 h 6445874"/>
              <a:gd name="connsiteX1172" fmla="*/ 6966731 w 8970309"/>
              <a:gd name="connsiteY1172" fmla="*/ 213818 h 6445874"/>
              <a:gd name="connsiteX1173" fmla="*/ 6964627 w 8970309"/>
              <a:gd name="connsiteY1173" fmla="*/ 234183 h 6445874"/>
              <a:gd name="connsiteX1174" fmla="*/ 6945304 w 8970309"/>
              <a:gd name="connsiteY1174" fmla="*/ 343267 h 6445874"/>
              <a:gd name="connsiteX1175" fmla="*/ 7025230 w 8970309"/>
              <a:gd name="connsiteY1175" fmla="*/ 260189 h 6445874"/>
              <a:gd name="connsiteX1176" fmla="*/ 7058958 w 8970309"/>
              <a:gd name="connsiteY1176" fmla="*/ 260044 h 6445874"/>
              <a:gd name="connsiteX1177" fmla="*/ 7062186 w 8970309"/>
              <a:gd name="connsiteY1177" fmla="*/ 296146 h 6445874"/>
              <a:gd name="connsiteX1178" fmla="*/ 7040300 w 8970309"/>
              <a:gd name="connsiteY1178" fmla="*/ 371097 h 6445874"/>
              <a:gd name="connsiteX1179" fmla="*/ 7030219 w 8970309"/>
              <a:gd name="connsiteY1179" fmla="*/ 412065 h 6445874"/>
              <a:gd name="connsiteX1180" fmla="*/ 7031807 w 8970309"/>
              <a:gd name="connsiteY1180" fmla="*/ 410279 h 6445874"/>
              <a:gd name="connsiteX1181" fmla="*/ 7094216 w 8970309"/>
              <a:gd name="connsiteY1181" fmla="*/ 338705 h 6445874"/>
              <a:gd name="connsiteX1182" fmla="*/ 7098412 w 8970309"/>
              <a:gd name="connsiteY1182" fmla="*/ 332820 h 6445874"/>
              <a:gd name="connsiteX1183" fmla="*/ 7120417 w 8970309"/>
              <a:gd name="connsiteY1183" fmla="*/ 279020 h 6445874"/>
              <a:gd name="connsiteX1184" fmla="*/ 7151128 w 8970309"/>
              <a:gd name="connsiteY1184" fmla="*/ 250908 h 6445874"/>
              <a:gd name="connsiteX1185" fmla="*/ 7168298 w 8970309"/>
              <a:gd name="connsiteY1185" fmla="*/ 246772 h 6445874"/>
              <a:gd name="connsiteX1186" fmla="*/ 7199906 w 8970309"/>
              <a:gd name="connsiteY1186" fmla="*/ 225876 h 6445874"/>
              <a:gd name="connsiteX1187" fmla="*/ 7205001 w 8970309"/>
              <a:gd name="connsiteY1187" fmla="*/ 227208 h 6445874"/>
              <a:gd name="connsiteX1188" fmla="*/ 7217076 w 8970309"/>
              <a:gd name="connsiteY1188" fmla="*/ 221740 h 6445874"/>
              <a:gd name="connsiteX1189" fmla="*/ 7237508 w 8970309"/>
              <a:gd name="connsiteY1189" fmla="*/ 213530 h 6445874"/>
              <a:gd name="connsiteX1190" fmla="*/ 7266259 w 8970309"/>
              <a:gd name="connsiteY1190" fmla="*/ 211601 h 6445874"/>
              <a:gd name="connsiteX1191" fmla="*/ 7303439 w 8970309"/>
              <a:gd name="connsiteY1191" fmla="*/ 188876 h 6445874"/>
              <a:gd name="connsiteX1192" fmla="*/ 7315990 w 8970309"/>
              <a:gd name="connsiteY1192" fmla="*/ 180248 h 6445874"/>
              <a:gd name="connsiteX1193" fmla="*/ 7371292 w 8970309"/>
              <a:gd name="connsiteY1193" fmla="*/ 147065 h 6445874"/>
              <a:gd name="connsiteX1194" fmla="*/ 7427491 w 8970309"/>
              <a:gd name="connsiteY1194" fmla="*/ 121100 h 6445874"/>
              <a:gd name="connsiteX1195" fmla="*/ 7434474 w 8970309"/>
              <a:gd name="connsiteY1195" fmla="*/ 114300 h 6445874"/>
              <a:gd name="connsiteX1196" fmla="*/ 7450709 w 8970309"/>
              <a:gd name="connsiteY1196" fmla="*/ 111975 h 6445874"/>
              <a:gd name="connsiteX1197" fmla="*/ 7462254 w 8970309"/>
              <a:gd name="connsiteY1197" fmla="*/ 123207 h 6445874"/>
              <a:gd name="connsiteX1198" fmla="*/ 7460897 w 8970309"/>
              <a:gd name="connsiteY1198" fmla="*/ 114639 h 6445874"/>
              <a:gd name="connsiteX1199" fmla="*/ 7464231 w 8970309"/>
              <a:gd name="connsiteY1199" fmla="*/ 92510 h 6445874"/>
              <a:gd name="connsiteX1200" fmla="*/ 7484554 w 8970309"/>
              <a:gd name="connsiteY1200" fmla="*/ 111378 h 6445874"/>
              <a:gd name="connsiteX1201" fmla="*/ 7475669 w 8970309"/>
              <a:gd name="connsiteY1201" fmla="*/ 130822 h 6445874"/>
              <a:gd name="connsiteX1202" fmla="*/ 7469585 w 8970309"/>
              <a:gd name="connsiteY1202" fmla="*/ 144839 h 6445874"/>
              <a:gd name="connsiteX1203" fmla="*/ 7484868 w 8970309"/>
              <a:gd name="connsiteY1203" fmla="*/ 148835 h 6445874"/>
              <a:gd name="connsiteX1204" fmla="*/ 7496468 w 8970309"/>
              <a:gd name="connsiteY1204" fmla="*/ 146529 h 6445874"/>
              <a:gd name="connsiteX1205" fmla="*/ 7495021 w 8970309"/>
              <a:gd name="connsiteY1205" fmla="*/ 160525 h 6445874"/>
              <a:gd name="connsiteX1206" fmla="*/ 7481740 w 8970309"/>
              <a:gd name="connsiteY1206" fmla="*/ 235499 h 6445874"/>
              <a:gd name="connsiteX1207" fmla="*/ 7536673 w 8970309"/>
              <a:gd name="connsiteY1207" fmla="*/ 178400 h 6445874"/>
              <a:gd name="connsiteX1208" fmla="*/ 7559854 w 8970309"/>
              <a:gd name="connsiteY1208" fmla="*/ 178300 h 6445874"/>
              <a:gd name="connsiteX1209" fmla="*/ 7562073 w 8970309"/>
              <a:gd name="connsiteY1209" fmla="*/ 203112 h 6445874"/>
              <a:gd name="connsiteX1210" fmla="*/ 7547032 w 8970309"/>
              <a:gd name="connsiteY1210" fmla="*/ 254627 h 6445874"/>
              <a:gd name="connsiteX1211" fmla="*/ 7519842 w 8970309"/>
              <a:gd name="connsiteY1211" fmla="*/ 329659 h 6445874"/>
              <a:gd name="connsiteX1212" fmla="*/ 7516527 w 8970309"/>
              <a:gd name="connsiteY1212" fmla="*/ 347275 h 6445874"/>
              <a:gd name="connsiteX1213" fmla="*/ 7518693 w 8970309"/>
              <a:gd name="connsiteY1213" fmla="*/ 380162 h 6445874"/>
              <a:gd name="connsiteX1214" fmla="*/ 7553986 w 8970309"/>
              <a:gd name="connsiteY1214" fmla="*/ 346739 h 6445874"/>
              <a:gd name="connsiteX1215" fmla="*/ 7587210 w 8970309"/>
              <a:gd name="connsiteY1215" fmla="*/ 315369 h 6445874"/>
              <a:gd name="connsiteX1216" fmla="*/ 7595768 w 8970309"/>
              <a:gd name="connsiteY1216" fmla="*/ 302711 h 6445874"/>
              <a:gd name="connsiteX1217" fmla="*/ 7616819 w 8970309"/>
              <a:gd name="connsiteY1217" fmla="*/ 254835 h 6445874"/>
              <a:gd name="connsiteX1218" fmla="*/ 7612121 w 8970309"/>
              <a:gd name="connsiteY1218" fmla="*/ 260853 h 6445874"/>
              <a:gd name="connsiteX1219" fmla="*/ 7602001 w 8970309"/>
              <a:gd name="connsiteY1219" fmla="*/ 267617 h 6445874"/>
              <a:gd name="connsiteX1220" fmla="*/ 7605976 w 8970309"/>
              <a:gd name="connsiteY1220" fmla="*/ 256330 h 6445874"/>
              <a:gd name="connsiteX1221" fmla="*/ 7599832 w 8970309"/>
              <a:gd name="connsiteY1221" fmla="*/ 251806 h 6445874"/>
              <a:gd name="connsiteX1222" fmla="*/ 7614650 w 8970309"/>
              <a:gd name="connsiteY1222" fmla="*/ 239023 h 6445874"/>
              <a:gd name="connsiteX1223" fmla="*/ 7619348 w 8970309"/>
              <a:gd name="connsiteY1223" fmla="*/ 233005 h 6445874"/>
              <a:gd name="connsiteX1224" fmla="*/ 7629468 w 8970309"/>
              <a:gd name="connsiteY1224" fmla="*/ 226240 h 6445874"/>
              <a:gd name="connsiteX1225" fmla="*/ 7626215 w 8970309"/>
              <a:gd name="connsiteY1225" fmla="*/ 242800 h 6445874"/>
              <a:gd name="connsiteX1226" fmla="*/ 7643925 w 8970309"/>
              <a:gd name="connsiteY1226" fmla="*/ 251099 h 6445874"/>
              <a:gd name="connsiteX1227" fmla="*/ 7639274 w 8970309"/>
              <a:gd name="connsiteY1227" fmla="*/ 260592 h 6445874"/>
              <a:gd name="connsiteX1228" fmla="*/ 7641167 w 8970309"/>
              <a:gd name="connsiteY1228" fmla="*/ 257603 h 6445874"/>
              <a:gd name="connsiteX1229" fmla="*/ 7652090 w 8970309"/>
              <a:gd name="connsiteY1229" fmla="*/ 252275 h 6445874"/>
              <a:gd name="connsiteX1230" fmla="*/ 7676458 w 8970309"/>
              <a:gd name="connsiteY1230" fmla="*/ 233029 h 6445874"/>
              <a:gd name="connsiteX1231" fmla="*/ 7690087 w 8970309"/>
              <a:gd name="connsiteY1231" fmla="*/ 226877 h 6445874"/>
              <a:gd name="connsiteX1232" fmla="*/ 7701230 w 8970309"/>
              <a:gd name="connsiteY1232" fmla="*/ 212408 h 6445874"/>
              <a:gd name="connsiteX1233" fmla="*/ 7716472 w 8970309"/>
              <a:gd name="connsiteY1233" fmla="*/ 200759 h 6445874"/>
              <a:gd name="connsiteX1234" fmla="*/ 7717776 w 8970309"/>
              <a:gd name="connsiteY1234" fmla="*/ 199674 h 6445874"/>
              <a:gd name="connsiteX1235" fmla="*/ 7767693 w 8970309"/>
              <a:gd name="connsiteY1235" fmla="*/ 170584 h 6445874"/>
              <a:gd name="connsiteX1236" fmla="*/ 7782779 w 8970309"/>
              <a:gd name="connsiteY1236" fmla="*/ 139334 h 6445874"/>
              <a:gd name="connsiteX1237" fmla="*/ 7792931 w 8970309"/>
              <a:gd name="connsiteY1237" fmla="*/ 121537 h 6445874"/>
              <a:gd name="connsiteX1238" fmla="*/ 7837662 w 8970309"/>
              <a:gd name="connsiteY1238" fmla="*/ 83264 h 6445874"/>
              <a:gd name="connsiteX1239" fmla="*/ 7859237 w 8970309"/>
              <a:gd name="connsiteY1239" fmla="*/ 60113 h 6445874"/>
              <a:gd name="connsiteX1240" fmla="*/ 7884600 w 8970309"/>
              <a:gd name="connsiteY1240" fmla="*/ 44193 h 6445874"/>
              <a:gd name="connsiteX1241" fmla="*/ 7936318 w 8970309"/>
              <a:gd name="connsiteY1241" fmla="*/ 15682 h 6445874"/>
              <a:gd name="connsiteX1242" fmla="*/ 7955746 w 8970309"/>
              <a:gd name="connsiteY1242" fmla="*/ 678 h 6445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</a:cxnLst>
            <a:rect l="l" t="t" r="r" b="b"/>
            <a:pathLst>
              <a:path w="8970309" h="6445874">
                <a:moveTo>
                  <a:pt x="3453091" y="5945589"/>
                </a:moveTo>
                <a:lnTo>
                  <a:pt x="3452940" y="5951019"/>
                </a:lnTo>
                <a:cubicBezTo>
                  <a:pt x="3451526" y="5954451"/>
                  <a:pt x="3451315" y="5953210"/>
                  <a:pt x="3452008" y="5949506"/>
                </a:cubicBezTo>
                <a:close/>
                <a:moveTo>
                  <a:pt x="3217430" y="5821774"/>
                </a:moveTo>
                <a:lnTo>
                  <a:pt x="3217279" y="5827202"/>
                </a:lnTo>
                <a:cubicBezTo>
                  <a:pt x="3215866" y="5830635"/>
                  <a:pt x="3215655" y="5829394"/>
                  <a:pt x="3216347" y="5825690"/>
                </a:cubicBezTo>
                <a:close/>
                <a:moveTo>
                  <a:pt x="4264048" y="5267201"/>
                </a:moveTo>
                <a:lnTo>
                  <a:pt x="4259496" y="5269727"/>
                </a:lnTo>
                <a:cubicBezTo>
                  <a:pt x="4251612" y="5271580"/>
                  <a:pt x="4245246" y="5268805"/>
                  <a:pt x="4237362" y="5270657"/>
                </a:cubicBezTo>
                <a:cubicBezTo>
                  <a:pt x="4233420" y="5271583"/>
                  <a:pt x="4229099" y="5273665"/>
                  <a:pt x="4224020" y="5278062"/>
                </a:cubicBezTo>
                <a:cubicBezTo>
                  <a:pt x="4183301" y="5321677"/>
                  <a:pt x="4137833" y="5361030"/>
                  <a:pt x="4078761" y="5394946"/>
                </a:cubicBezTo>
                <a:lnTo>
                  <a:pt x="4008140" y="5456069"/>
                </a:lnTo>
                <a:cubicBezTo>
                  <a:pt x="3998554" y="5455993"/>
                  <a:pt x="3994053" y="5451052"/>
                  <a:pt x="3989550" y="5446111"/>
                </a:cubicBezTo>
                <a:cubicBezTo>
                  <a:pt x="3974890" y="5449961"/>
                  <a:pt x="3933255" y="5512511"/>
                  <a:pt x="3903265" y="5538467"/>
                </a:cubicBezTo>
                <a:cubicBezTo>
                  <a:pt x="3907530" y="5543148"/>
                  <a:pt x="3916297" y="5552770"/>
                  <a:pt x="3915717" y="5562577"/>
                </a:cubicBezTo>
                <a:cubicBezTo>
                  <a:pt x="3930710" y="5549599"/>
                  <a:pt x="3946189" y="5536202"/>
                  <a:pt x="3960366" y="5532770"/>
                </a:cubicBezTo>
                <a:cubicBezTo>
                  <a:pt x="3954957" y="5545824"/>
                  <a:pt x="3963960" y="5555707"/>
                  <a:pt x="3962570" y="5574120"/>
                </a:cubicBezTo>
                <a:cubicBezTo>
                  <a:pt x="3956914" y="5587853"/>
                  <a:pt x="3936599" y="5605436"/>
                  <a:pt x="3940766" y="5619505"/>
                </a:cubicBezTo>
                <a:cubicBezTo>
                  <a:pt x="3949869" y="5620000"/>
                  <a:pt x="3949869" y="5620000"/>
                  <a:pt x="3964528" y="5616150"/>
                </a:cubicBezTo>
                <a:cubicBezTo>
                  <a:pt x="3970184" y="5602417"/>
                  <a:pt x="3970756" y="5593549"/>
                  <a:pt x="3986234" y="5580152"/>
                </a:cubicBezTo>
                <a:cubicBezTo>
                  <a:pt x="3999839" y="5585588"/>
                  <a:pt x="3990499" y="5584834"/>
                  <a:pt x="4009996" y="5576796"/>
                </a:cubicBezTo>
                <a:cubicBezTo>
                  <a:pt x="4011722" y="5549255"/>
                  <a:pt x="4051869" y="5514507"/>
                  <a:pt x="4077022" y="5492737"/>
                </a:cubicBezTo>
                <a:lnTo>
                  <a:pt x="4090291" y="5507301"/>
                </a:lnTo>
                <a:lnTo>
                  <a:pt x="4095611" y="5502695"/>
                </a:lnTo>
                <a:cubicBezTo>
                  <a:pt x="4104419" y="5462512"/>
                  <a:pt x="4195960" y="5371073"/>
                  <a:pt x="4281157" y="5303317"/>
                </a:cubicBezTo>
                <a:lnTo>
                  <a:pt x="4295668" y="5292440"/>
                </a:lnTo>
                <a:lnTo>
                  <a:pt x="4286639" y="5286294"/>
                </a:lnTo>
                <a:close/>
                <a:moveTo>
                  <a:pt x="4364265" y="5244788"/>
                </a:moveTo>
                <a:lnTo>
                  <a:pt x="4336342" y="5259447"/>
                </a:lnTo>
                <a:cubicBezTo>
                  <a:pt x="4331156" y="5262575"/>
                  <a:pt x="4326305" y="5266228"/>
                  <a:pt x="4322116" y="5270977"/>
                </a:cubicBezTo>
                <a:lnTo>
                  <a:pt x="4320504" y="5273823"/>
                </a:lnTo>
                <a:lnTo>
                  <a:pt x="4330801" y="5266105"/>
                </a:lnTo>
                <a:close/>
                <a:moveTo>
                  <a:pt x="4382300" y="5103514"/>
                </a:moveTo>
                <a:lnTo>
                  <a:pt x="4363197" y="5111801"/>
                </a:lnTo>
                <a:cubicBezTo>
                  <a:pt x="4355384" y="5116369"/>
                  <a:pt x="4348415" y="5122371"/>
                  <a:pt x="4342987" y="5131370"/>
                </a:cubicBezTo>
                <a:lnTo>
                  <a:pt x="4340784" y="5148086"/>
                </a:lnTo>
                <a:close/>
                <a:moveTo>
                  <a:pt x="4800809" y="4684910"/>
                </a:moveTo>
                <a:cubicBezTo>
                  <a:pt x="4774572" y="4691722"/>
                  <a:pt x="4749581" y="4718062"/>
                  <a:pt x="4719472" y="4744122"/>
                </a:cubicBezTo>
                <a:cubicBezTo>
                  <a:pt x="4717982" y="4771924"/>
                  <a:pt x="4669166" y="4787662"/>
                  <a:pt x="4654074" y="4810027"/>
                </a:cubicBezTo>
                <a:cubicBezTo>
                  <a:pt x="4647438" y="4820073"/>
                  <a:pt x="4638380" y="4831140"/>
                  <a:pt x="4627789" y="4843002"/>
                </a:cubicBezTo>
                <a:lnTo>
                  <a:pt x="4618538" y="4852846"/>
                </a:lnTo>
                <a:lnTo>
                  <a:pt x="4649647" y="4861997"/>
                </a:lnTo>
                <a:cubicBezTo>
                  <a:pt x="4661876" y="4866463"/>
                  <a:pt x="4674874" y="4864782"/>
                  <a:pt x="4679178" y="4855908"/>
                </a:cubicBezTo>
                <a:cubicBezTo>
                  <a:pt x="4697925" y="4808111"/>
                  <a:pt x="4769985" y="4794251"/>
                  <a:pt x="4768192" y="4731720"/>
                </a:cubicBezTo>
                <a:cubicBezTo>
                  <a:pt x="4784917" y="4725776"/>
                  <a:pt x="4790659" y="4705372"/>
                  <a:pt x="4800353" y="4688522"/>
                </a:cubicBezTo>
                <a:lnTo>
                  <a:pt x="4803745" y="4684957"/>
                </a:lnTo>
                <a:close/>
                <a:moveTo>
                  <a:pt x="5001080" y="4519480"/>
                </a:moveTo>
                <a:lnTo>
                  <a:pt x="4994443" y="4521773"/>
                </a:lnTo>
                <a:cubicBezTo>
                  <a:pt x="4988473" y="4522580"/>
                  <a:pt x="4981348" y="4522119"/>
                  <a:pt x="4971480" y="4526006"/>
                </a:cubicBezTo>
                <a:cubicBezTo>
                  <a:pt x="4980150" y="4545016"/>
                  <a:pt x="4980150" y="4545016"/>
                  <a:pt x="4968936" y="4563095"/>
                </a:cubicBezTo>
                <a:cubicBezTo>
                  <a:pt x="4940909" y="4561769"/>
                  <a:pt x="4934682" y="4584370"/>
                  <a:pt x="4933528" y="4603043"/>
                </a:cubicBezTo>
                <a:lnTo>
                  <a:pt x="4920021" y="4588220"/>
                </a:lnTo>
                <a:cubicBezTo>
                  <a:pt x="4904618" y="4605971"/>
                  <a:pt x="4889275" y="4623553"/>
                  <a:pt x="4873915" y="4640046"/>
                </a:cubicBezTo>
                <a:lnTo>
                  <a:pt x="4847772" y="4665664"/>
                </a:lnTo>
                <a:lnTo>
                  <a:pt x="4856229" y="4666642"/>
                </a:lnTo>
                <a:cubicBezTo>
                  <a:pt x="4874767" y="4671805"/>
                  <a:pt x="4881753" y="4641410"/>
                  <a:pt x="4899055" y="4630854"/>
                </a:cubicBezTo>
                <a:cubicBezTo>
                  <a:pt x="4933657" y="4609742"/>
                  <a:pt x="4960950" y="4583147"/>
                  <a:pt x="4982367" y="4552398"/>
                </a:cubicBezTo>
                <a:close/>
                <a:moveTo>
                  <a:pt x="6156612" y="3497235"/>
                </a:moveTo>
                <a:cubicBezTo>
                  <a:pt x="6162286" y="3525486"/>
                  <a:pt x="6147444" y="3538270"/>
                  <a:pt x="6125503" y="3547520"/>
                </a:cubicBezTo>
                <a:cubicBezTo>
                  <a:pt x="6114728" y="3550928"/>
                  <a:pt x="6110661" y="3560304"/>
                  <a:pt x="6106594" y="3569680"/>
                </a:cubicBezTo>
                <a:cubicBezTo>
                  <a:pt x="6094787" y="3595372"/>
                  <a:pt x="6080069" y="3599448"/>
                  <a:pt x="6059946" y="3581544"/>
                </a:cubicBezTo>
                <a:cubicBezTo>
                  <a:pt x="6048635" y="3572409"/>
                  <a:pt x="6045353" y="3576914"/>
                  <a:pt x="6044837" y="3588056"/>
                </a:cubicBezTo>
                <a:cubicBezTo>
                  <a:pt x="6042482" y="3602668"/>
                  <a:pt x="6036970" y="3613079"/>
                  <a:pt x="6017651" y="3613988"/>
                </a:cubicBezTo>
                <a:cubicBezTo>
                  <a:pt x="6018827" y="3606683"/>
                  <a:pt x="6021058" y="3600777"/>
                  <a:pt x="6021841" y="3595907"/>
                </a:cubicBezTo>
                <a:cubicBezTo>
                  <a:pt x="6022823" y="3589819"/>
                  <a:pt x="6021997" y="3585023"/>
                  <a:pt x="6019317" y="3581826"/>
                </a:cubicBezTo>
                <a:lnTo>
                  <a:pt x="6013970" y="3580067"/>
                </a:lnTo>
                <a:lnTo>
                  <a:pt x="6003085" y="3589489"/>
                </a:lnTo>
                <a:lnTo>
                  <a:pt x="5992317" y="3583721"/>
                </a:lnTo>
                <a:lnTo>
                  <a:pt x="5990427" y="3592553"/>
                </a:lnTo>
                <a:cubicBezTo>
                  <a:pt x="5991498" y="3617638"/>
                  <a:pt x="5980475" y="3638458"/>
                  <a:pt x="5971949" y="3659645"/>
                </a:cubicBezTo>
                <a:cubicBezTo>
                  <a:pt x="5968275" y="3666585"/>
                  <a:pt x="5964074" y="3672826"/>
                  <a:pt x="5958771" y="3677970"/>
                </a:cubicBezTo>
                <a:lnTo>
                  <a:pt x="5955005" y="3680206"/>
                </a:lnTo>
                <a:lnTo>
                  <a:pt x="5954905" y="3684855"/>
                </a:lnTo>
                <a:cubicBezTo>
                  <a:pt x="5956306" y="3691259"/>
                  <a:pt x="5958210" y="3698333"/>
                  <a:pt x="5957514" y="3707539"/>
                </a:cubicBezTo>
                <a:cubicBezTo>
                  <a:pt x="5951859" y="3721273"/>
                  <a:pt x="5931543" y="3738856"/>
                  <a:pt x="5935711" y="3752925"/>
                </a:cubicBezTo>
                <a:cubicBezTo>
                  <a:pt x="5944813" y="3753420"/>
                  <a:pt x="5944813" y="3753420"/>
                  <a:pt x="5959473" y="3749569"/>
                </a:cubicBezTo>
                <a:cubicBezTo>
                  <a:pt x="5965127" y="3735836"/>
                  <a:pt x="5965701" y="3726969"/>
                  <a:pt x="5981179" y="3713572"/>
                </a:cubicBezTo>
                <a:cubicBezTo>
                  <a:pt x="5994783" y="3719007"/>
                  <a:pt x="5985443" y="3718253"/>
                  <a:pt x="6004940" y="3710216"/>
                </a:cubicBezTo>
                <a:cubicBezTo>
                  <a:pt x="6006666" y="3682675"/>
                  <a:pt x="6046813" y="3647927"/>
                  <a:pt x="6071966" y="3626157"/>
                </a:cubicBezTo>
                <a:lnTo>
                  <a:pt x="6085235" y="3640721"/>
                </a:lnTo>
                <a:lnTo>
                  <a:pt x="6090556" y="3636115"/>
                </a:lnTo>
                <a:cubicBezTo>
                  <a:pt x="6094079" y="3620042"/>
                  <a:pt x="6110840" y="3595767"/>
                  <a:pt x="6135136" y="3568088"/>
                </a:cubicBezTo>
                <a:lnTo>
                  <a:pt x="6187777" y="3516234"/>
                </a:lnTo>
                <a:lnTo>
                  <a:pt x="6183325" y="3516882"/>
                </a:lnTo>
                <a:cubicBezTo>
                  <a:pt x="6173682" y="3516249"/>
                  <a:pt x="6164640" y="3510874"/>
                  <a:pt x="6156612" y="3497235"/>
                </a:cubicBezTo>
                <a:close/>
                <a:moveTo>
                  <a:pt x="6269344" y="3442402"/>
                </a:moveTo>
                <a:lnTo>
                  <a:pt x="6267465" y="3442890"/>
                </a:lnTo>
                <a:cubicBezTo>
                  <a:pt x="6256626" y="3447691"/>
                  <a:pt x="6246609" y="3454326"/>
                  <a:pt x="6237546" y="3462970"/>
                </a:cubicBezTo>
                <a:lnTo>
                  <a:pt x="6227751" y="3477271"/>
                </a:lnTo>
                <a:close/>
                <a:moveTo>
                  <a:pt x="1448495" y="3333881"/>
                </a:moveTo>
                <a:lnTo>
                  <a:pt x="1434277" y="3345094"/>
                </a:lnTo>
                <a:lnTo>
                  <a:pt x="1435930" y="3350579"/>
                </a:lnTo>
                <a:lnTo>
                  <a:pt x="1443945" y="3348440"/>
                </a:lnTo>
                <a:cubicBezTo>
                  <a:pt x="1449473" y="3348183"/>
                  <a:pt x="1455662" y="3349061"/>
                  <a:pt x="1462681" y="3351297"/>
                </a:cubicBezTo>
                <a:cubicBezTo>
                  <a:pt x="1456229" y="3346580"/>
                  <a:pt x="1451908" y="3341871"/>
                  <a:pt x="1449269" y="3337165"/>
                </a:cubicBezTo>
                <a:close/>
                <a:moveTo>
                  <a:pt x="1225942" y="3295747"/>
                </a:moveTo>
                <a:lnTo>
                  <a:pt x="1183647" y="3327804"/>
                </a:lnTo>
                <a:cubicBezTo>
                  <a:pt x="1136210" y="3350921"/>
                  <a:pt x="1113928" y="3404668"/>
                  <a:pt x="1068923" y="3434264"/>
                </a:cubicBezTo>
                <a:cubicBezTo>
                  <a:pt x="1065046" y="3440090"/>
                  <a:pt x="1060807" y="3448994"/>
                  <a:pt x="1054494" y="3448341"/>
                </a:cubicBezTo>
                <a:cubicBezTo>
                  <a:pt x="1006791" y="3446518"/>
                  <a:pt x="1001732" y="3489590"/>
                  <a:pt x="982701" y="3515647"/>
                </a:cubicBezTo>
                <a:cubicBezTo>
                  <a:pt x="960151" y="3544455"/>
                  <a:pt x="929218" y="3563051"/>
                  <a:pt x="898285" y="3581647"/>
                </a:cubicBezTo>
                <a:cubicBezTo>
                  <a:pt x="891612" y="3584071"/>
                  <a:pt x="890888" y="3590225"/>
                  <a:pt x="893321" y="3596704"/>
                </a:cubicBezTo>
                <a:cubicBezTo>
                  <a:pt x="890794" y="3618241"/>
                  <a:pt x="868339" y="3619032"/>
                  <a:pt x="866267" y="3609475"/>
                </a:cubicBezTo>
                <a:cubicBezTo>
                  <a:pt x="860002" y="3594813"/>
                  <a:pt x="853172" y="3591770"/>
                  <a:pt x="846194" y="3593383"/>
                </a:cubicBezTo>
                <a:lnTo>
                  <a:pt x="844968" y="3593970"/>
                </a:lnTo>
                <a:lnTo>
                  <a:pt x="863018" y="3610117"/>
                </a:lnTo>
                <a:cubicBezTo>
                  <a:pt x="869720" y="3615837"/>
                  <a:pt x="877085" y="3621243"/>
                  <a:pt x="885947" y="3625172"/>
                </a:cubicBezTo>
                <a:cubicBezTo>
                  <a:pt x="908449" y="3633624"/>
                  <a:pt x="891581" y="3621398"/>
                  <a:pt x="921722" y="3617142"/>
                </a:cubicBezTo>
                <a:cubicBezTo>
                  <a:pt x="953250" y="3627896"/>
                  <a:pt x="988994" y="3643413"/>
                  <a:pt x="1020754" y="3653252"/>
                </a:cubicBezTo>
                <a:cubicBezTo>
                  <a:pt x="1031721" y="3645904"/>
                  <a:pt x="1031721" y="3645904"/>
                  <a:pt x="1033434" y="3637168"/>
                </a:cubicBezTo>
                <a:cubicBezTo>
                  <a:pt x="1048058" y="3611433"/>
                  <a:pt x="1038762" y="3585783"/>
                  <a:pt x="1019917" y="3558947"/>
                </a:cubicBezTo>
                <a:lnTo>
                  <a:pt x="1025549" y="3555172"/>
                </a:lnTo>
                <a:cubicBezTo>
                  <a:pt x="1038498" y="3562435"/>
                  <a:pt x="1046109" y="3573274"/>
                  <a:pt x="1048385" y="3587686"/>
                </a:cubicBezTo>
                <a:cubicBezTo>
                  <a:pt x="1079580" y="3574377"/>
                  <a:pt x="1083535" y="3596772"/>
                  <a:pt x="1111668" y="3601452"/>
                </a:cubicBezTo>
                <a:cubicBezTo>
                  <a:pt x="1119308" y="3588743"/>
                  <a:pt x="1139863" y="3565865"/>
                  <a:pt x="1133667" y="3546488"/>
                </a:cubicBezTo>
                <a:cubicBezTo>
                  <a:pt x="1127471" y="3527113"/>
                  <a:pt x="1090636" y="3496387"/>
                  <a:pt x="1073407" y="3483644"/>
                </a:cubicBezTo>
                <a:cubicBezTo>
                  <a:pt x="1130853" y="3437569"/>
                  <a:pt x="1130883" y="3414023"/>
                  <a:pt x="1197821" y="3416230"/>
                </a:cubicBezTo>
                <a:cubicBezTo>
                  <a:pt x="1190241" y="3381844"/>
                  <a:pt x="1208585" y="3338438"/>
                  <a:pt x="1230820" y="3323543"/>
                </a:cubicBezTo>
                <a:cubicBezTo>
                  <a:pt x="1223208" y="3312704"/>
                  <a:pt x="1202360" y="3335778"/>
                  <a:pt x="1193397" y="3334193"/>
                </a:cubicBezTo>
                <a:cubicBezTo>
                  <a:pt x="1196066" y="3332405"/>
                  <a:pt x="1202613" y="3325743"/>
                  <a:pt x="1209438" y="3317849"/>
                </a:cubicBezTo>
                <a:close/>
                <a:moveTo>
                  <a:pt x="1247656" y="3258669"/>
                </a:moveTo>
                <a:lnTo>
                  <a:pt x="1247372" y="3259175"/>
                </a:lnTo>
                <a:lnTo>
                  <a:pt x="1247563" y="3259747"/>
                </a:lnTo>
                <a:lnTo>
                  <a:pt x="1247117" y="3264810"/>
                </a:lnTo>
                <a:cubicBezTo>
                  <a:pt x="1248568" y="3266874"/>
                  <a:pt x="1253710" y="3281644"/>
                  <a:pt x="1251106" y="3270488"/>
                </a:cubicBezTo>
                <a:lnTo>
                  <a:pt x="1247563" y="3259747"/>
                </a:lnTo>
                <a:close/>
                <a:moveTo>
                  <a:pt x="7039332" y="2595950"/>
                </a:moveTo>
                <a:lnTo>
                  <a:pt x="7031529" y="2602309"/>
                </a:lnTo>
                <a:cubicBezTo>
                  <a:pt x="7018904" y="2617028"/>
                  <a:pt x="7013036" y="2636760"/>
                  <a:pt x="7005419" y="2643352"/>
                </a:cubicBezTo>
                <a:cubicBezTo>
                  <a:pt x="6994925" y="2661272"/>
                  <a:pt x="6986158" y="2651650"/>
                  <a:pt x="6966425" y="2659426"/>
                </a:cubicBezTo>
                <a:cubicBezTo>
                  <a:pt x="6975094" y="2678437"/>
                  <a:pt x="6975094" y="2678437"/>
                  <a:pt x="6963880" y="2696514"/>
                </a:cubicBezTo>
                <a:cubicBezTo>
                  <a:pt x="6935854" y="2695189"/>
                  <a:pt x="6929625" y="2717789"/>
                  <a:pt x="6928472" y="2736463"/>
                </a:cubicBezTo>
                <a:lnTo>
                  <a:pt x="6914965" y="2721639"/>
                </a:lnTo>
                <a:cubicBezTo>
                  <a:pt x="6884158" y="2757142"/>
                  <a:pt x="6853596" y="2791966"/>
                  <a:pt x="6822640" y="2818760"/>
                </a:cubicBezTo>
                <a:cubicBezTo>
                  <a:pt x="6785608" y="2807551"/>
                  <a:pt x="6754563" y="2842794"/>
                  <a:pt x="6714415" y="2877542"/>
                </a:cubicBezTo>
                <a:cubicBezTo>
                  <a:pt x="6712928" y="2905343"/>
                  <a:pt x="6664110" y="2921082"/>
                  <a:pt x="6649017" y="2943447"/>
                </a:cubicBezTo>
                <a:lnTo>
                  <a:pt x="6629115" y="2968415"/>
                </a:lnTo>
                <a:lnTo>
                  <a:pt x="7076456" y="2648046"/>
                </a:lnTo>
                <a:close/>
                <a:moveTo>
                  <a:pt x="2260836" y="2465575"/>
                </a:moveTo>
                <a:lnTo>
                  <a:pt x="2187721" y="2545175"/>
                </a:lnTo>
                <a:lnTo>
                  <a:pt x="2188519" y="2550793"/>
                </a:lnTo>
                <a:cubicBezTo>
                  <a:pt x="2187490" y="2559447"/>
                  <a:pt x="2184190" y="2566018"/>
                  <a:pt x="2178626" y="2570817"/>
                </a:cubicBezTo>
                <a:lnTo>
                  <a:pt x="2155780" y="2579949"/>
                </a:lnTo>
                <a:lnTo>
                  <a:pt x="2149491" y="2586796"/>
                </a:lnTo>
                <a:lnTo>
                  <a:pt x="2155700" y="2599880"/>
                </a:lnTo>
                <a:cubicBezTo>
                  <a:pt x="2158362" y="2604721"/>
                  <a:pt x="2160821" y="2602178"/>
                  <a:pt x="2164580" y="2600825"/>
                </a:cubicBezTo>
                <a:cubicBezTo>
                  <a:pt x="2189388" y="2582784"/>
                  <a:pt x="2218026" y="2565848"/>
                  <a:pt x="2219546" y="2528856"/>
                </a:cubicBezTo>
                <a:cubicBezTo>
                  <a:pt x="2219345" y="2521474"/>
                  <a:pt x="2225566" y="2517579"/>
                  <a:pt x="2231783" y="2513684"/>
                </a:cubicBezTo>
                <a:cubicBezTo>
                  <a:pt x="2238003" y="2509788"/>
                  <a:pt x="2245520" y="2507082"/>
                  <a:pt x="2250440" y="2501997"/>
                </a:cubicBezTo>
                <a:cubicBezTo>
                  <a:pt x="2261548" y="2491787"/>
                  <a:pt x="2266284" y="2479935"/>
                  <a:pt x="2264574" y="2469370"/>
                </a:cubicBezTo>
                <a:close/>
                <a:moveTo>
                  <a:pt x="2618133" y="2308031"/>
                </a:moveTo>
                <a:lnTo>
                  <a:pt x="2607751" y="2314308"/>
                </a:lnTo>
                <a:cubicBezTo>
                  <a:pt x="2605958" y="2313655"/>
                  <a:pt x="2600318" y="2317602"/>
                  <a:pt x="2595361" y="2319800"/>
                </a:cubicBezTo>
                <a:lnTo>
                  <a:pt x="2593121" y="2322410"/>
                </a:lnTo>
                <a:lnTo>
                  <a:pt x="2618191" y="2310439"/>
                </a:lnTo>
                <a:lnTo>
                  <a:pt x="2618201" y="2308773"/>
                </a:lnTo>
                <a:close/>
                <a:moveTo>
                  <a:pt x="2810606" y="2204137"/>
                </a:moveTo>
                <a:cubicBezTo>
                  <a:pt x="2797531" y="2211378"/>
                  <a:pt x="2789413" y="2216424"/>
                  <a:pt x="2777023" y="2221915"/>
                </a:cubicBezTo>
                <a:cubicBezTo>
                  <a:pt x="2767112" y="2226308"/>
                  <a:pt x="2756516" y="2232453"/>
                  <a:pt x="2737378" y="2239487"/>
                </a:cubicBezTo>
                <a:cubicBezTo>
                  <a:pt x="2737378" y="2239487"/>
                  <a:pt x="2736268" y="2237084"/>
                  <a:pt x="2733790" y="2238183"/>
                </a:cubicBezTo>
                <a:cubicBezTo>
                  <a:pt x="2720032" y="2247174"/>
                  <a:pt x="2723194" y="2244326"/>
                  <a:pt x="2711915" y="2252221"/>
                </a:cubicBezTo>
                <a:cubicBezTo>
                  <a:pt x="2706958" y="2254417"/>
                  <a:pt x="2702006" y="2256613"/>
                  <a:pt x="2694570" y="2259907"/>
                </a:cubicBezTo>
                <a:cubicBezTo>
                  <a:pt x="2682266" y="2270427"/>
                  <a:pt x="2668401" y="2278382"/>
                  <a:pt x="2653691" y="2286529"/>
                </a:cubicBezTo>
                <a:lnTo>
                  <a:pt x="2637715" y="2296190"/>
                </a:lnTo>
                <a:lnTo>
                  <a:pt x="2639592" y="2297288"/>
                </a:lnTo>
                <a:lnTo>
                  <a:pt x="2640719" y="2299682"/>
                </a:lnTo>
                <a:lnTo>
                  <a:pt x="2659687" y="2290624"/>
                </a:lnTo>
                <a:cubicBezTo>
                  <a:pt x="2691122" y="2277916"/>
                  <a:pt x="2720420" y="2267878"/>
                  <a:pt x="2744890" y="2259840"/>
                </a:cubicBezTo>
                <a:lnTo>
                  <a:pt x="2777484" y="2231630"/>
                </a:lnTo>
                <a:lnTo>
                  <a:pt x="2784592" y="2221675"/>
                </a:lnTo>
                <a:lnTo>
                  <a:pt x="2796569" y="2215112"/>
                </a:lnTo>
                <a:lnTo>
                  <a:pt x="2805353" y="2207509"/>
                </a:lnTo>
                <a:lnTo>
                  <a:pt x="2812259" y="2205877"/>
                </a:lnTo>
                <a:close/>
                <a:moveTo>
                  <a:pt x="2976104" y="2142365"/>
                </a:moveTo>
                <a:cubicBezTo>
                  <a:pt x="2950900" y="2149192"/>
                  <a:pt x="2932872" y="2158631"/>
                  <a:pt x="2906558" y="2163056"/>
                </a:cubicBezTo>
                <a:cubicBezTo>
                  <a:pt x="2899549" y="2170506"/>
                  <a:pt x="2885366" y="2175343"/>
                  <a:pt x="2872977" y="2180835"/>
                </a:cubicBezTo>
                <a:cubicBezTo>
                  <a:pt x="2858793" y="2185674"/>
                  <a:pt x="2844611" y="2190512"/>
                  <a:pt x="2834015" y="2196656"/>
                </a:cubicBezTo>
                <a:cubicBezTo>
                  <a:pt x="2843927" y="2192264"/>
                  <a:pt x="2845035" y="2194665"/>
                  <a:pt x="2847514" y="2193568"/>
                </a:cubicBezTo>
                <a:lnTo>
                  <a:pt x="2845497" y="2198725"/>
                </a:lnTo>
                <a:lnTo>
                  <a:pt x="2869882" y="2196080"/>
                </a:lnTo>
                <a:cubicBezTo>
                  <a:pt x="2890171" y="2192591"/>
                  <a:pt x="2913215" y="2183462"/>
                  <a:pt x="2950943" y="2150806"/>
                </a:cubicBezTo>
                <a:lnTo>
                  <a:pt x="2980532" y="2156177"/>
                </a:lnTo>
                <a:lnTo>
                  <a:pt x="2987442" y="2146938"/>
                </a:lnTo>
                <a:lnTo>
                  <a:pt x="2988334" y="2145287"/>
                </a:lnTo>
                <a:lnTo>
                  <a:pt x="2976529" y="2146519"/>
                </a:lnTo>
                <a:cubicBezTo>
                  <a:pt x="2967301" y="2149161"/>
                  <a:pt x="2986440" y="2142126"/>
                  <a:pt x="2976104" y="2142365"/>
                </a:cubicBezTo>
                <a:close/>
                <a:moveTo>
                  <a:pt x="2994159" y="2134515"/>
                </a:moveTo>
                <a:lnTo>
                  <a:pt x="2986700" y="2136221"/>
                </a:lnTo>
                <a:cubicBezTo>
                  <a:pt x="2991525" y="2136977"/>
                  <a:pt x="2991462" y="2138454"/>
                  <a:pt x="2990552" y="2140121"/>
                </a:cubicBezTo>
                <a:lnTo>
                  <a:pt x="2990097" y="2142026"/>
                </a:lnTo>
                <a:close/>
                <a:moveTo>
                  <a:pt x="8057982" y="1943545"/>
                </a:moveTo>
                <a:lnTo>
                  <a:pt x="8044421" y="1950620"/>
                </a:lnTo>
                <a:lnTo>
                  <a:pt x="7985252" y="2011164"/>
                </a:lnTo>
                <a:lnTo>
                  <a:pt x="7961658" y="2031327"/>
                </a:lnTo>
                <a:lnTo>
                  <a:pt x="7968303" y="2030244"/>
                </a:lnTo>
                <a:cubicBezTo>
                  <a:pt x="7974824" y="2029203"/>
                  <a:pt x="7982341" y="2027065"/>
                  <a:pt x="7996184" y="2017080"/>
                </a:cubicBezTo>
                <a:cubicBezTo>
                  <a:pt x="8012120" y="1999523"/>
                  <a:pt x="7995195" y="2000615"/>
                  <a:pt x="8022881" y="1980647"/>
                </a:cubicBezTo>
                <a:cubicBezTo>
                  <a:pt x="8037915" y="1976371"/>
                  <a:pt x="8053749" y="1964193"/>
                  <a:pt x="8071103" y="1949023"/>
                </a:cubicBezTo>
                <a:lnTo>
                  <a:pt x="8074157" y="1946292"/>
                </a:lnTo>
                <a:lnTo>
                  <a:pt x="8072841" y="1947148"/>
                </a:lnTo>
                <a:cubicBezTo>
                  <a:pt x="8069371" y="1947481"/>
                  <a:pt x="8064590" y="1946453"/>
                  <a:pt x="8057982" y="1943545"/>
                </a:cubicBezTo>
                <a:close/>
                <a:moveTo>
                  <a:pt x="8120618" y="1936585"/>
                </a:moveTo>
                <a:lnTo>
                  <a:pt x="8104131" y="1947305"/>
                </a:lnTo>
                <a:cubicBezTo>
                  <a:pt x="8068476" y="1976052"/>
                  <a:pt x="8035616" y="1994701"/>
                  <a:pt x="7993391" y="2027178"/>
                </a:cubicBezTo>
                <a:cubicBezTo>
                  <a:pt x="7997170" y="2033546"/>
                  <a:pt x="8005139" y="2024767"/>
                  <a:pt x="8008920" y="2031135"/>
                </a:cubicBezTo>
                <a:cubicBezTo>
                  <a:pt x="7985015" y="2057471"/>
                  <a:pt x="7970475" y="2069980"/>
                  <a:pt x="7949362" y="2086218"/>
                </a:cubicBezTo>
                <a:cubicBezTo>
                  <a:pt x="7934575" y="2094611"/>
                  <a:pt x="7919002" y="2105843"/>
                  <a:pt x="7897688" y="2120931"/>
                </a:cubicBezTo>
                <a:lnTo>
                  <a:pt x="7893043" y="2124188"/>
                </a:lnTo>
                <a:lnTo>
                  <a:pt x="7879365" y="2102629"/>
                </a:lnTo>
                <a:lnTo>
                  <a:pt x="7861179" y="2115065"/>
                </a:lnTo>
                <a:cubicBezTo>
                  <a:pt x="7846396" y="2121656"/>
                  <a:pt x="7830572" y="2126968"/>
                  <a:pt x="7817019" y="2133301"/>
                </a:cubicBezTo>
                <a:cubicBezTo>
                  <a:pt x="7803653" y="2138098"/>
                  <a:pt x="7793069" y="2146308"/>
                  <a:pt x="7788046" y="2161346"/>
                </a:cubicBezTo>
                <a:cubicBezTo>
                  <a:pt x="7759240" y="2214332"/>
                  <a:pt x="7724871" y="2260490"/>
                  <a:pt x="7680292" y="2311783"/>
                </a:cubicBezTo>
                <a:cubicBezTo>
                  <a:pt x="7705155" y="2317568"/>
                  <a:pt x="7726491" y="2326089"/>
                  <a:pt x="7748200" y="2331535"/>
                </a:cubicBezTo>
                <a:cubicBezTo>
                  <a:pt x="7760444" y="2335964"/>
                  <a:pt x="7773437" y="2334244"/>
                  <a:pt x="7777712" y="2325356"/>
                </a:cubicBezTo>
                <a:cubicBezTo>
                  <a:pt x="7796308" y="2277505"/>
                  <a:pt x="7868325" y="2263427"/>
                  <a:pt x="7866332" y="2200904"/>
                </a:cubicBezTo>
                <a:cubicBezTo>
                  <a:pt x="7899747" y="2188913"/>
                  <a:pt x="7889036" y="2119223"/>
                  <a:pt x="7954163" y="2135561"/>
                </a:cubicBezTo>
                <a:cubicBezTo>
                  <a:pt x="7972718" y="2140668"/>
                  <a:pt x="7979608" y="2110253"/>
                  <a:pt x="7996876" y="2099644"/>
                </a:cubicBezTo>
                <a:cubicBezTo>
                  <a:pt x="8048679" y="2067820"/>
                  <a:pt x="8083997" y="2023711"/>
                  <a:pt x="8107681" y="1971781"/>
                </a:cubicBezTo>
                <a:close/>
                <a:moveTo>
                  <a:pt x="8159480" y="1881734"/>
                </a:moveTo>
                <a:lnTo>
                  <a:pt x="8156914" y="1885249"/>
                </a:lnTo>
                <a:lnTo>
                  <a:pt x="8160780" y="1882699"/>
                </a:lnTo>
                <a:lnTo>
                  <a:pt x="8161456" y="1882128"/>
                </a:lnTo>
                <a:close/>
                <a:moveTo>
                  <a:pt x="8128296" y="1875389"/>
                </a:moveTo>
                <a:cubicBezTo>
                  <a:pt x="8125205" y="1877985"/>
                  <a:pt x="8124982" y="1880775"/>
                  <a:pt x="8124756" y="1883567"/>
                </a:cubicBezTo>
                <a:cubicBezTo>
                  <a:pt x="8125826" y="1906091"/>
                  <a:pt x="8114897" y="1916569"/>
                  <a:pt x="8093518" y="1913703"/>
                </a:cubicBezTo>
                <a:cubicBezTo>
                  <a:pt x="8086467" y="1911817"/>
                  <a:pt x="8083151" y="1917203"/>
                  <a:pt x="8082815" y="1921389"/>
                </a:cubicBezTo>
                <a:cubicBezTo>
                  <a:pt x="8082505" y="1925228"/>
                  <a:pt x="8082452" y="1929258"/>
                  <a:pt x="8082131" y="1932963"/>
                </a:cubicBezTo>
                <a:lnTo>
                  <a:pt x="8080265" y="1940828"/>
                </a:lnTo>
                <a:lnTo>
                  <a:pt x="8098364" y="1924640"/>
                </a:lnTo>
                <a:cubicBezTo>
                  <a:pt x="8107890" y="1916174"/>
                  <a:pt x="8117887" y="1907574"/>
                  <a:pt x="8128442" y="1899455"/>
                </a:cubicBezTo>
                <a:cubicBezTo>
                  <a:pt x="8131031" y="1900115"/>
                  <a:pt x="8135611" y="1898580"/>
                  <a:pt x="8141296" y="1895553"/>
                </a:cubicBezTo>
                <a:lnTo>
                  <a:pt x="8144566" y="1893395"/>
                </a:lnTo>
                <a:lnTo>
                  <a:pt x="8146013" y="1891340"/>
                </a:lnTo>
                <a:lnTo>
                  <a:pt x="8146468" y="1891248"/>
                </a:lnTo>
                <a:lnTo>
                  <a:pt x="8144437" y="1889649"/>
                </a:lnTo>
                <a:cubicBezTo>
                  <a:pt x="8141149" y="1885741"/>
                  <a:pt x="8138874" y="1878218"/>
                  <a:pt x="8135460" y="1875879"/>
                </a:cubicBezTo>
                <a:cubicBezTo>
                  <a:pt x="8132707" y="1874288"/>
                  <a:pt x="8129841" y="1874092"/>
                  <a:pt x="8128296" y="1875389"/>
                </a:cubicBezTo>
                <a:close/>
                <a:moveTo>
                  <a:pt x="5470268" y="832283"/>
                </a:moveTo>
                <a:lnTo>
                  <a:pt x="5456727" y="842698"/>
                </a:lnTo>
                <a:cubicBezTo>
                  <a:pt x="5424940" y="857186"/>
                  <a:pt x="5389056" y="879522"/>
                  <a:pt x="5354832" y="903679"/>
                </a:cubicBezTo>
                <a:lnTo>
                  <a:pt x="5354410" y="904008"/>
                </a:lnTo>
                <a:lnTo>
                  <a:pt x="5356672" y="910041"/>
                </a:lnTo>
                <a:cubicBezTo>
                  <a:pt x="5355860" y="913684"/>
                  <a:pt x="5353721" y="917523"/>
                  <a:pt x="5352465" y="921231"/>
                </a:cubicBezTo>
                <a:cubicBezTo>
                  <a:pt x="5351211" y="924939"/>
                  <a:pt x="5346419" y="929174"/>
                  <a:pt x="5350470" y="932093"/>
                </a:cubicBezTo>
                <a:cubicBezTo>
                  <a:pt x="5354776" y="936732"/>
                  <a:pt x="5359311" y="930775"/>
                  <a:pt x="5362590" y="928524"/>
                </a:cubicBezTo>
                <a:cubicBezTo>
                  <a:pt x="5392623" y="911724"/>
                  <a:pt x="5419860" y="888299"/>
                  <a:pt x="5444814" y="861693"/>
                </a:cubicBezTo>
                <a:close/>
                <a:moveTo>
                  <a:pt x="8352074" y="582312"/>
                </a:moveTo>
                <a:cubicBezTo>
                  <a:pt x="8351113" y="584756"/>
                  <a:pt x="8350633" y="585978"/>
                  <a:pt x="8349768" y="586361"/>
                </a:cubicBezTo>
                <a:lnTo>
                  <a:pt x="8347451" y="585864"/>
                </a:lnTo>
                <a:close/>
                <a:moveTo>
                  <a:pt x="7491121" y="447958"/>
                </a:moveTo>
                <a:lnTo>
                  <a:pt x="7480642" y="470179"/>
                </a:lnTo>
                <a:lnTo>
                  <a:pt x="7483127" y="468731"/>
                </a:lnTo>
                <a:cubicBezTo>
                  <a:pt x="7485331" y="467934"/>
                  <a:pt x="7488435" y="467427"/>
                  <a:pt x="7487845" y="462726"/>
                </a:cubicBezTo>
                <a:close/>
                <a:moveTo>
                  <a:pt x="6410322" y="442591"/>
                </a:moveTo>
                <a:lnTo>
                  <a:pt x="6409401" y="445032"/>
                </a:lnTo>
                <a:lnTo>
                  <a:pt x="6409400" y="446171"/>
                </a:lnTo>
                <a:close/>
                <a:moveTo>
                  <a:pt x="7544902" y="375198"/>
                </a:moveTo>
                <a:lnTo>
                  <a:pt x="7542222" y="377295"/>
                </a:lnTo>
                <a:cubicBezTo>
                  <a:pt x="7527209" y="389316"/>
                  <a:pt x="7514539" y="400755"/>
                  <a:pt x="7507021" y="413676"/>
                </a:cubicBezTo>
                <a:lnTo>
                  <a:pt x="7507019" y="413678"/>
                </a:lnTo>
                <a:lnTo>
                  <a:pt x="7503246" y="422249"/>
                </a:lnTo>
                <a:lnTo>
                  <a:pt x="7491571" y="447005"/>
                </a:lnTo>
                <a:lnTo>
                  <a:pt x="7500913" y="438348"/>
                </a:lnTo>
                <a:cubicBezTo>
                  <a:pt x="7516156" y="426699"/>
                  <a:pt x="7526213" y="405864"/>
                  <a:pt x="7541362" y="391178"/>
                </a:cubicBezTo>
                <a:cubicBezTo>
                  <a:pt x="7541703" y="384144"/>
                  <a:pt x="7542615" y="379360"/>
                  <a:pt x="7543945" y="376192"/>
                </a:cubicBezTo>
                <a:close/>
                <a:moveTo>
                  <a:pt x="8337383" y="373707"/>
                </a:moveTo>
                <a:lnTo>
                  <a:pt x="8344245" y="374104"/>
                </a:lnTo>
                <a:lnTo>
                  <a:pt x="8327991" y="385161"/>
                </a:lnTo>
                <a:lnTo>
                  <a:pt x="8321304" y="388917"/>
                </a:lnTo>
                <a:lnTo>
                  <a:pt x="8321498" y="388398"/>
                </a:lnTo>
                <a:cubicBezTo>
                  <a:pt x="8321469" y="376079"/>
                  <a:pt x="8326773" y="375288"/>
                  <a:pt x="8337383" y="373707"/>
                </a:cubicBezTo>
                <a:close/>
                <a:moveTo>
                  <a:pt x="7553100" y="368781"/>
                </a:moveTo>
                <a:lnTo>
                  <a:pt x="7550263" y="371001"/>
                </a:lnTo>
                <a:lnTo>
                  <a:pt x="7551923" y="371144"/>
                </a:lnTo>
                <a:close/>
                <a:moveTo>
                  <a:pt x="7604798" y="329686"/>
                </a:moveTo>
                <a:lnTo>
                  <a:pt x="7594514" y="345318"/>
                </a:lnTo>
                <a:lnTo>
                  <a:pt x="7600125" y="345378"/>
                </a:lnTo>
                <a:cubicBezTo>
                  <a:pt x="7601927" y="345956"/>
                  <a:pt x="7603726" y="346534"/>
                  <a:pt x="7606335" y="344364"/>
                </a:cubicBezTo>
                <a:cubicBezTo>
                  <a:pt x="7607639" y="343278"/>
                  <a:pt x="7608445" y="340529"/>
                  <a:pt x="7608352" y="337492"/>
                </a:cubicBezTo>
                <a:close/>
                <a:moveTo>
                  <a:pt x="8379479" y="328701"/>
                </a:moveTo>
                <a:lnTo>
                  <a:pt x="8387201" y="344818"/>
                </a:lnTo>
                <a:lnTo>
                  <a:pt x="8379225" y="350272"/>
                </a:lnTo>
                <a:lnTo>
                  <a:pt x="8379276" y="350077"/>
                </a:lnTo>
                <a:cubicBezTo>
                  <a:pt x="8378945" y="343305"/>
                  <a:pt x="8377854" y="335985"/>
                  <a:pt x="8379479" y="328701"/>
                </a:cubicBezTo>
                <a:close/>
                <a:moveTo>
                  <a:pt x="8475906" y="284399"/>
                </a:moveTo>
                <a:lnTo>
                  <a:pt x="8476842" y="286049"/>
                </a:lnTo>
                <a:lnTo>
                  <a:pt x="8475379" y="287542"/>
                </a:lnTo>
                <a:lnTo>
                  <a:pt x="8474724" y="287891"/>
                </a:lnTo>
                <a:close/>
                <a:moveTo>
                  <a:pt x="7955746" y="678"/>
                </a:moveTo>
                <a:cubicBezTo>
                  <a:pt x="7962107" y="-851"/>
                  <a:pt x="7968385" y="413"/>
                  <a:pt x="7974687" y="2437"/>
                </a:cubicBezTo>
                <a:cubicBezTo>
                  <a:pt x="7981890" y="4749"/>
                  <a:pt x="7986547" y="25797"/>
                  <a:pt x="7983225" y="33754"/>
                </a:cubicBezTo>
                <a:cubicBezTo>
                  <a:pt x="7977483" y="49957"/>
                  <a:pt x="7977483" y="49957"/>
                  <a:pt x="7988690" y="52053"/>
                </a:cubicBezTo>
                <a:cubicBezTo>
                  <a:pt x="7987572" y="59213"/>
                  <a:pt x="7983567" y="59431"/>
                  <a:pt x="7980060" y="61313"/>
                </a:cubicBezTo>
                <a:cubicBezTo>
                  <a:pt x="7978755" y="62398"/>
                  <a:pt x="7974347" y="63991"/>
                  <a:pt x="7975341" y="67317"/>
                </a:cubicBezTo>
                <a:cubicBezTo>
                  <a:pt x="7981209" y="84242"/>
                  <a:pt x="7965564" y="97264"/>
                  <a:pt x="7962925" y="112961"/>
                </a:cubicBezTo>
                <a:cubicBezTo>
                  <a:pt x="7962118" y="115710"/>
                  <a:pt x="7961808" y="120122"/>
                  <a:pt x="7961001" y="122872"/>
                </a:cubicBezTo>
                <a:cubicBezTo>
                  <a:pt x="7965099" y="125691"/>
                  <a:pt x="7976026" y="118672"/>
                  <a:pt x="7974009" y="125544"/>
                </a:cubicBezTo>
                <a:cubicBezTo>
                  <a:pt x="7970470" y="140952"/>
                  <a:pt x="7977238" y="158165"/>
                  <a:pt x="7964294" y="172055"/>
                </a:cubicBezTo>
                <a:cubicBezTo>
                  <a:pt x="7950045" y="187032"/>
                  <a:pt x="7936293" y="203671"/>
                  <a:pt x="7925335" y="224216"/>
                </a:cubicBezTo>
                <a:cubicBezTo>
                  <a:pt x="7922822" y="229424"/>
                  <a:pt x="7918010" y="232391"/>
                  <a:pt x="7919997" y="239045"/>
                </a:cubicBezTo>
                <a:cubicBezTo>
                  <a:pt x="7922387" y="244325"/>
                  <a:pt x="7927789" y="246059"/>
                  <a:pt x="7933501" y="243382"/>
                </a:cubicBezTo>
                <a:cubicBezTo>
                  <a:pt x="7940920" y="238244"/>
                  <a:pt x="7947439" y="232817"/>
                  <a:pt x="7953864" y="224353"/>
                </a:cubicBezTo>
                <a:cubicBezTo>
                  <a:pt x="7965816" y="207136"/>
                  <a:pt x="7980157" y="195198"/>
                  <a:pt x="7995400" y="183549"/>
                </a:cubicBezTo>
                <a:cubicBezTo>
                  <a:pt x="7996704" y="182463"/>
                  <a:pt x="7998814" y="178629"/>
                  <a:pt x="7999312" y="180292"/>
                </a:cubicBezTo>
                <a:cubicBezTo>
                  <a:pt x="8012412" y="186003"/>
                  <a:pt x="8020358" y="169004"/>
                  <a:pt x="8028988" y="159743"/>
                </a:cubicBezTo>
                <a:cubicBezTo>
                  <a:pt x="8069933" y="114237"/>
                  <a:pt x="8115659" y="79290"/>
                  <a:pt x="8153810" y="29879"/>
                </a:cubicBezTo>
                <a:cubicBezTo>
                  <a:pt x="8158529" y="23874"/>
                  <a:pt x="8162037" y="21992"/>
                  <a:pt x="8165327" y="27561"/>
                </a:cubicBezTo>
                <a:cubicBezTo>
                  <a:pt x="8167718" y="32840"/>
                  <a:pt x="8167407" y="37253"/>
                  <a:pt x="8163993" y="42172"/>
                </a:cubicBezTo>
                <a:cubicBezTo>
                  <a:pt x="8155859" y="53096"/>
                  <a:pt x="8151825" y="66840"/>
                  <a:pt x="8148193" y="79210"/>
                </a:cubicBezTo>
                <a:cubicBezTo>
                  <a:pt x="8143351" y="95702"/>
                  <a:pt x="8136118" y="106915"/>
                  <a:pt x="8126587" y="115886"/>
                </a:cubicBezTo>
                <a:cubicBezTo>
                  <a:pt x="8117958" y="125147"/>
                  <a:pt x="8110322" y="137734"/>
                  <a:pt x="8103089" y="148948"/>
                </a:cubicBezTo>
                <a:cubicBezTo>
                  <a:pt x="8093342" y="165370"/>
                  <a:pt x="8098432" y="171517"/>
                  <a:pt x="8106225" y="178531"/>
                </a:cubicBezTo>
                <a:cubicBezTo>
                  <a:pt x="8108927" y="179398"/>
                  <a:pt x="8112528" y="180555"/>
                  <a:pt x="8110913" y="186052"/>
                </a:cubicBezTo>
                <a:cubicBezTo>
                  <a:pt x="8109299" y="191549"/>
                  <a:pt x="8106101" y="189018"/>
                  <a:pt x="8103897" y="189815"/>
                </a:cubicBezTo>
                <a:cubicBezTo>
                  <a:pt x="8095981" y="193289"/>
                  <a:pt x="8090053" y="203417"/>
                  <a:pt x="8087632" y="211663"/>
                </a:cubicBezTo>
                <a:cubicBezTo>
                  <a:pt x="8085303" y="222946"/>
                  <a:pt x="8094213" y="222801"/>
                  <a:pt x="8099118" y="222872"/>
                </a:cubicBezTo>
                <a:cubicBezTo>
                  <a:pt x="8108929" y="223013"/>
                  <a:pt x="8117744" y="219828"/>
                  <a:pt x="8125381" y="207241"/>
                </a:cubicBezTo>
                <a:cubicBezTo>
                  <a:pt x="8127088" y="204782"/>
                  <a:pt x="8129602" y="199573"/>
                  <a:pt x="8133203" y="200730"/>
                </a:cubicBezTo>
                <a:cubicBezTo>
                  <a:pt x="8135904" y="201597"/>
                  <a:pt x="8134290" y="207094"/>
                  <a:pt x="8133483" y="209843"/>
                </a:cubicBezTo>
                <a:cubicBezTo>
                  <a:pt x="8132367" y="217004"/>
                  <a:pt x="8135067" y="217872"/>
                  <a:pt x="8139071" y="217654"/>
                </a:cubicBezTo>
                <a:cubicBezTo>
                  <a:pt x="8155897" y="214033"/>
                  <a:pt x="8171821" y="210123"/>
                  <a:pt x="8187280" y="191024"/>
                </a:cubicBezTo>
                <a:cubicBezTo>
                  <a:pt x="8190292" y="187479"/>
                  <a:pt x="8193540" y="184386"/>
                  <a:pt x="8196936" y="181575"/>
                </a:cubicBezTo>
                <a:lnTo>
                  <a:pt x="8204864" y="175746"/>
                </a:lnTo>
                <a:lnTo>
                  <a:pt x="8230483" y="148951"/>
                </a:lnTo>
                <a:cubicBezTo>
                  <a:pt x="8230970" y="143732"/>
                  <a:pt x="8230970" y="143732"/>
                  <a:pt x="8230970" y="143732"/>
                </a:cubicBezTo>
                <a:cubicBezTo>
                  <a:pt x="8230970" y="143732"/>
                  <a:pt x="8234619" y="143305"/>
                  <a:pt x="8234619" y="143305"/>
                </a:cubicBezTo>
                <a:cubicBezTo>
                  <a:pt x="8235105" y="138086"/>
                  <a:pt x="8242888" y="132014"/>
                  <a:pt x="8242888" y="132014"/>
                </a:cubicBezTo>
                <a:cubicBezTo>
                  <a:pt x="8247023" y="126367"/>
                  <a:pt x="8246537" y="131587"/>
                  <a:pt x="8242403" y="137233"/>
                </a:cubicBezTo>
                <a:lnTo>
                  <a:pt x="8241963" y="139536"/>
                </a:lnTo>
                <a:lnTo>
                  <a:pt x="8238268" y="142879"/>
                </a:lnTo>
                <a:cubicBezTo>
                  <a:pt x="8240092" y="142666"/>
                  <a:pt x="8241005" y="142559"/>
                  <a:pt x="8241521" y="141854"/>
                </a:cubicBezTo>
                <a:lnTo>
                  <a:pt x="8241963" y="139536"/>
                </a:lnTo>
                <a:lnTo>
                  <a:pt x="8247075" y="134913"/>
                </a:lnTo>
                <a:cubicBezTo>
                  <a:pt x="8255978" y="124675"/>
                  <a:pt x="8264780" y="110095"/>
                  <a:pt x="8269889" y="113370"/>
                </a:cubicBezTo>
                <a:cubicBezTo>
                  <a:pt x="8244715" y="151161"/>
                  <a:pt x="8240887" y="177746"/>
                  <a:pt x="8221973" y="208272"/>
                </a:cubicBezTo>
                <a:lnTo>
                  <a:pt x="8212392" y="222061"/>
                </a:lnTo>
                <a:lnTo>
                  <a:pt x="8206096" y="237673"/>
                </a:lnTo>
                <a:cubicBezTo>
                  <a:pt x="8199453" y="253587"/>
                  <a:pt x="8191909" y="269213"/>
                  <a:pt x="8182567" y="284260"/>
                </a:cubicBezTo>
                <a:cubicBezTo>
                  <a:pt x="8192159" y="291852"/>
                  <a:pt x="8201472" y="290332"/>
                  <a:pt x="8210909" y="278321"/>
                </a:cubicBezTo>
                <a:cubicBezTo>
                  <a:pt x="8218638" y="268772"/>
                  <a:pt x="8220129" y="273762"/>
                  <a:pt x="8220005" y="284250"/>
                </a:cubicBezTo>
                <a:cubicBezTo>
                  <a:pt x="8220781" y="295028"/>
                  <a:pt x="8214356" y="303492"/>
                  <a:pt x="8211530" y="313112"/>
                </a:cubicBezTo>
                <a:cubicBezTo>
                  <a:pt x="8206999" y="325193"/>
                  <a:pt x="8201567" y="336985"/>
                  <a:pt x="8197035" y="349065"/>
                </a:cubicBezTo>
                <a:cubicBezTo>
                  <a:pt x="8195824" y="353188"/>
                  <a:pt x="8192410" y="358107"/>
                  <a:pt x="8194706" y="360350"/>
                </a:cubicBezTo>
                <a:cubicBezTo>
                  <a:pt x="8197502" y="364254"/>
                  <a:pt x="8201412" y="360998"/>
                  <a:pt x="8204020" y="358828"/>
                </a:cubicBezTo>
                <a:cubicBezTo>
                  <a:pt x="8206627" y="356657"/>
                  <a:pt x="8209639" y="353112"/>
                  <a:pt x="8212246" y="350942"/>
                </a:cubicBezTo>
                <a:cubicBezTo>
                  <a:pt x="8232113" y="330250"/>
                  <a:pt x="8253284" y="308474"/>
                  <a:pt x="8273648" y="289446"/>
                </a:cubicBezTo>
                <a:cubicBezTo>
                  <a:pt x="8282775" y="281849"/>
                  <a:pt x="8292895" y="277579"/>
                  <a:pt x="8299973" y="290379"/>
                </a:cubicBezTo>
                <a:cubicBezTo>
                  <a:pt x="8302365" y="295658"/>
                  <a:pt x="8307269" y="295730"/>
                  <a:pt x="8311677" y="294138"/>
                </a:cubicBezTo>
                <a:cubicBezTo>
                  <a:pt x="8312981" y="293053"/>
                  <a:pt x="8315184" y="292256"/>
                  <a:pt x="8316489" y="291171"/>
                </a:cubicBezTo>
                <a:cubicBezTo>
                  <a:pt x="8322791" y="293195"/>
                  <a:pt x="8331297" y="294422"/>
                  <a:pt x="8332477" y="303825"/>
                </a:cubicBezTo>
                <a:cubicBezTo>
                  <a:pt x="8333656" y="313227"/>
                  <a:pt x="8326734" y="320028"/>
                  <a:pt x="8320619" y="324080"/>
                </a:cubicBezTo>
                <a:cubicBezTo>
                  <a:pt x="8299758" y="341445"/>
                  <a:pt x="8280791" y="362426"/>
                  <a:pt x="8263811" y="390060"/>
                </a:cubicBezTo>
                <a:cubicBezTo>
                  <a:pt x="8258689" y="397440"/>
                  <a:pt x="8259279" y="402141"/>
                  <a:pt x="8261267" y="408795"/>
                </a:cubicBezTo>
                <a:cubicBezTo>
                  <a:pt x="8263750" y="417112"/>
                  <a:pt x="8268469" y="411108"/>
                  <a:pt x="8272379" y="407852"/>
                </a:cubicBezTo>
                <a:cubicBezTo>
                  <a:pt x="8281507" y="400255"/>
                  <a:pt x="8290633" y="392658"/>
                  <a:pt x="8299356" y="386435"/>
                </a:cubicBezTo>
                <a:cubicBezTo>
                  <a:pt x="8304167" y="383468"/>
                  <a:pt x="8309476" y="382165"/>
                  <a:pt x="8310160" y="389904"/>
                </a:cubicBezTo>
                <a:cubicBezTo>
                  <a:pt x="8310842" y="397644"/>
                  <a:pt x="8304541" y="395620"/>
                  <a:pt x="8300629" y="398876"/>
                </a:cubicBezTo>
                <a:cubicBezTo>
                  <a:pt x="8298426" y="399672"/>
                  <a:pt x="8295818" y="401842"/>
                  <a:pt x="8293614" y="402639"/>
                </a:cubicBezTo>
                <a:lnTo>
                  <a:pt x="8289755" y="406639"/>
                </a:lnTo>
                <a:lnTo>
                  <a:pt x="8283548" y="410126"/>
                </a:lnTo>
                <a:lnTo>
                  <a:pt x="8280902" y="415817"/>
                </a:lnTo>
                <a:lnTo>
                  <a:pt x="8279629" y="417136"/>
                </a:lnTo>
                <a:lnTo>
                  <a:pt x="8280031" y="417692"/>
                </a:lnTo>
                <a:lnTo>
                  <a:pt x="8276592" y="425089"/>
                </a:lnTo>
                <a:cubicBezTo>
                  <a:pt x="8280445" y="430962"/>
                  <a:pt x="8284632" y="432649"/>
                  <a:pt x="8290586" y="430247"/>
                </a:cubicBezTo>
                <a:cubicBezTo>
                  <a:pt x="8304039" y="424141"/>
                  <a:pt x="8318368" y="425112"/>
                  <a:pt x="8331262" y="425986"/>
                </a:cubicBezTo>
                <a:cubicBezTo>
                  <a:pt x="8339860" y="426568"/>
                  <a:pt x="8347494" y="425682"/>
                  <a:pt x="8354508" y="423526"/>
                </a:cubicBezTo>
                <a:lnTo>
                  <a:pt x="8372129" y="414436"/>
                </a:lnTo>
                <a:lnTo>
                  <a:pt x="8378166" y="417084"/>
                </a:lnTo>
                <a:cubicBezTo>
                  <a:pt x="8390800" y="420372"/>
                  <a:pt x="8400626" y="417696"/>
                  <a:pt x="8409124" y="408398"/>
                </a:cubicBezTo>
                <a:lnTo>
                  <a:pt x="8416451" y="396739"/>
                </a:lnTo>
                <a:lnTo>
                  <a:pt x="8433229" y="398341"/>
                </a:lnTo>
                <a:cubicBezTo>
                  <a:pt x="8436904" y="401923"/>
                  <a:pt x="8438580" y="407999"/>
                  <a:pt x="8440173" y="415123"/>
                </a:cubicBezTo>
                <a:cubicBezTo>
                  <a:pt x="8439839" y="419310"/>
                  <a:pt x="8439394" y="424893"/>
                  <a:pt x="8445125" y="425281"/>
                </a:cubicBezTo>
                <a:cubicBezTo>
                  <a:pt x="8450856" y="425670"/>
                  <a:pt x="8449870" y="419990"/>
                  <a:pt x="8451525" y="417295"/>
                </a:cubicBezTo>
                <a:cubicBezTo>
                  <a:pt x="8458036" y="407914"/>
                  <a:pt x="8469833" y="404504"/>
                  <a:pt x="8478429" y="405087"/>
                </a:cubicBezTo>
                <a:cubicBezTo>
                  <a:pt x="8489781" y="407258"/>
                  <a:pt x="8485913" y="419625"/>
                  <a:pt x="8483923" y="426507"/>
                </a:cubicBezTo>
                <a:cubicBezTo>
                  <a:pt x="8479944" y="440267"/>
                  <a:pt x="8473323" y="451044"/>
                  <a:pt x="8458549" y="455656"/>
                </a:cubicBezTo>
                <a:cubicBezTo>
                  <a:pt x="8455572" y="456857"/>
                  <a:pt x="8449730" y="457865"/>
                  <a:pt x="8449284" y="463448"/>
                </a:cubicBezTo>
                <a:cubicBezTo>
                  <a:pt x="8448950" y="467634"/>
                  <a:pt x="8454681" y="468022"/>
                  <a:pt x="8457548" y="468216"/>
                </a:cubicBezTo>
                <a:cubicBezTo>
                  <a:pt x="8464600" y="470098"/>
                  <a:pt x="8464266" y="474284"/>
                  <a:pt x="8462389" y="479769"/>
                </a:cubicBezTo>
                <a:cubicBezTo>
                  <a:pt x="8452010" y="501516"/>
                  <a:pt x="8441743" y="521868"/>
                  <a:pt x="8417704" y="534271"/>
                </a:cubicBezTo>
                <a:cubicBezTo>
                  <a:pt x="8413183" y="536771"/>
                  <a:pt x="8408979" y="539819"/>
                  <a:pt x="8404972" y="543209"/>
                </a:cubicBezTo>
                <a:lnTo>
                  <a:pt x="8396289" y="551473"/>
                </a:lnTo>
                <a:lnTo>
                  <a:pt x="8360918" y="574364"/>
                </a:lnTo>
                <a:cubicBezTo>
                  <a:pt x="8355916" y="572535"/>
                  <a:pt x="8355916" y="572535"/>
                  <a:pt x="8355916" y="572535"/>
                </a:cubicBezTo>
                <a:cubicBezTo>
                  <a:pt x="8355916" y="572535"/>
                  <a:pt x="8353994" y="577424"/>
                  <a:pt x="8353994" y="577424"/>
                </a:cubicBezTo>
                <a:cubicBezTo>
                  <a:pt x="8348991" y="575593"/>
                  <a:pt x="8340147" y="583541"/>
                  <a:pt x="8340147" y="583541"/>
                </a:cubicBezTo>
                <a:cubicBezTo>
                  <a:pt x="8333223" y="586601"/>
                  <a:pt x="8338226" y="588430"/>
                  <a:pt x="8345150" y="585371"/>
                </a:cubicBezTo>
                <a:lnTo>
                  <a:pt x="8347451" y="585864"/>
                </a:lnTo>
                <a:lnTo>
                  <a:pt x="8341060" y="590777"/>
                </a:lnTo>
                <a:cubicBezTo>
                  <a:pt x="8327915" y="598289"/>
                  <a:pt x="8310820" y="603568"/>
                  <a:pt x="8311692" y="612273"/>
                </a:cubicBezTo>
                <a:cubicBezTo>
                  <a:pt x="8356989" y="595292"/>
                  <a:pt x="8383038" y="602721"/>
                  <a:pt x="8419031" y="590985"/>
                </a:cubicBezTo>
                <a:lnTo>
                  <a:pt x="8435725" y="584235"/>
                </a:lnTo>
                <a:lnTo>
                  <a:pt x="8452719" y="582947"/>
                </a:lnTo>
                <a:cubicBezTo>
                  <a:pt x="8470134" y="581321"/>
                  <a:pt x="8487663" y="578298"/>
                  <a:pt x="8505414" y="572486"/>
                </a:cubicBezTo>
                <a:cubicBezTo>
                  <a:pt x="8508377" y="589524"/>
                  <a:pt x="8503076" y="601793"/>
                  <a:pt x="8488079" y="609196"/>
                </a:cubicBezTo>
                <a:cubicBezTo>
                  <a:pt x="8476060" y="615398"/>
                  <a:pt x="8480025" y="619876"/>
                  <a:pt x="8489722" y="624742"/>
                </a:cubicBezTo>
                <a:cubicBezTo>
                  <a:pt x="8499306" y="631004"/>
                  <a:pt x="8509781" y="626100"/>
                  <a:pt x="8519810" y="626780"/>
                </a:cubicBezTo>
                <a:cubicBezTo>
                  <a:pt x="8532818" y="626258"/>
                  <a:pt x="8545936" y="624341"/>
                  <a:pt x="8558943" y="623818"/>
                </a:cubicBezTo>
                <a:cubicBezTo>
                  <a:pt x="8563242" y="624110"/>
                  <a:pt x="8569196" y="621707"/>
                  <a:pt x="8570294" y="625991"/>
                </a:cubicBezTo>
                <a:cubicBezTo>
                  <a:pt x="8572715" y="631767"/>
                  <a:pt x="8568081" y="635663"/>
                  <a:pt x="8564993" y="638259"/>
                </a:cubicBezTo>
                <a:cubicBezTo>
                  <a:pt x="8561906" y="640857"/>
                  <a:pt x="8557385" y="643357"/>
                  <a:pt x="8554296" y="645954"/>
                </a:cubicBezTo>
                <a:cubicBezTo>
                  <a:pt x="8526946" y="663745"/>
                  <a:pt x="8498052" y="682835"/>
                  <a:pt x="8472025" y="702118"/>
                </a:cubicBezTo>
                <a:cubicBezTo>
                  <a:pt x="8461216" y="711209"/>
                  <a:pt x="8453050" y="723284"/>
                  <a:pt x="8461855" y="739314"/>
                </a:cubicBezTo>
                <a:cubicBezTo>
                  <a:pt x="8465708" y="745188"/>
                  <a:pt x="8463719" y="752070"/>
                  <a:pt x="8460408" y="757457"/>
                </a:cubicBezTo>
                <a:cubicBezTo>
                  <a:pt x="8458865" y="758756"/>
                  <a:pt x="8457209" y="761450"/>
                  <a:pt x="8455664" y="762749"/>
                </a:cubicBezTo>
                <a:cubicBezTo>
                  <a:pt x="8454885" y="772517"/>
                  <a:pt x="8452451" y="784981"/>
                  <a:pt x="8460603" y="791147"/>
                </a:cubicBezTo>
                <a:cubicBezTo>
                  <a:pt x="8468755" y="797311"/>
                  <a:pt x="8477908" y="790915"/>
                  <a:pt x="8484195" y="784325"/>
                </a:cubicBezTo>
                <a:cubicBezTo>
                  <a:pt x="8508901" y="763548"/>
                  <a:pt x="8536141" y="747153"/>
                  <a:pt x="8568665" y="736728"/>
                </a:cubicBezTo>
                <a:cubicBezTo>
                  <a:pt x="8577596" y="733124"/>
                  <a:pt x="8581672" y="736206"/>
                  <a:pt x="8586957" y="742177"/>
                </a:cubicBezTo>
                <a:cubicBezTo>
                  <a:pt x="8593565" y="749641"/>
                  <a:pt x="8586068" y="753342"/>
                  <a:pt x="8581435" y="757237"/>
                </a:cubicBezTo>
                <a:cubicBezTo>
                  <a:pt x="8570626" y="766328"/>
                  <a:pt x="8559818" y="775417"/>
                  <a:pt x="8550441" y="784603"/>
                </a:cubicBezTo>
                <a:cubicBezTo>
                  <a:pt x="8545696" y="789894"/>
                  <a:pt x="8542275" y="796678"/>
                  <a:pt x="8549104" y="801351"/>
                </a:cubicBezTo>
                <a:cubicBezTo>
                  <a:pt x="8555935" y="806023"/>
                  <a:pt x="8556714" y="796254"/>
                  <a:pt x="8561346" y="792358"/>
                </a:cubicBezTo>
                <a:cubicBezTo>
                  <a:pt x="8563002" y="789664"/>
                  <a:pt x="8566090" y="787067"/>
                  <a:pt x="8567746" y="784373"/>
                </a:cubicBezTo>
                <a:cubicBezTo>
                  <a:pt x="8587932" y="766096"/>
                  <a:pt x="8589364" y="766194"/>
                  <a:pt x="8595847" y="793292"/>
                </a:cubicBezTo>
                <a:cubicBezTo>
                  <a:pt x="8598155" y="800465"/>
                  <a:pt x="8601133" y="799263"/>
                  <a:pt x="8606864" y="799651"/>
                </a:cubicBezTo>
                <a:cubicBezTo>
                  <a:pt x="8634422" y="797309"/>
                  <a:pt x="8659337" y="791980"/>
                  <a:pt x="8678534" y="768025"/>
                </a:cubicBezTo>
                <a:cubicBezTo>
                  <a:pt x="8697510" y="746860"/>
                  <a:pt x="8720338" y="731569"/>
                  <a:pt x="8745809" y="719263"/>
                </a:cubicBezTo>
                <a:cubicBezTo>
                  <a:pt x="8772825" y="705658"/>
                  <a:pt x="8793456" y="681800"/>
                  <a:pt x="8824436" y="672673"/>
                </a:cubicBezTo>
                <a:cubicBezTo>
                  <a:pt x="8828846" y="671569"/>
                  <a:pt x="8832046" y="667576"/>
                  <a:pt x="8833701" y="664881"/>
                </a:cubicBezTo>
                <a:cubicBezTo>
                  <a:pt x="8863931" y="629045"/>
                  <a:pt x="8901978" y="603559"/>
                  <a:pt x="8941347" y="579567"/>
                </a:cubicBezTo>
                <a:cubicBezTo>
                  <a:pt x="8948957" y="574471"/>
                  <a:pt x="8958110" y="568075"/>
                  <a:pt x="8966039" y="577031"/>
                </a:cubicBezTo>
                <a:cubicBezTo>
                  <a:pt x="8975402" y="586083"/>
                  <a:pt x="8967569" y="593972"/>
                  <a:pt x="8959737" y="601859"/>
                </a:cubicBezTo>
                <a:cubicBezTo>
                  <a:pt x="8950361" y="611046"/>
                  <a:pt x="8941976" y="621353"/>
                  <a:pt x="8932075" y="630329"/>
                </a:cubicBezTo>
                <a:lnTo>
                  <a:pt x="8928945" y="632665"/>
                </a:lnTo>
                <a:lnTo>
                  <a:pt x="8926532" y="633143"/>
                </a:lnTo>
                <a:lnTo>
                  <a:pt x="8909694" y="644966"/>
                </a:lnTo>
                <a:lnTo>
                  <a:pt x="8895327" y="650816"/>
                </a:lnTo>
                <a:cubicBezTo>
                  <a:pt x="8887996" y="652424"/>
                  <a:pt x="8883721" y="656344"/>
                  <a:pt x="8882975" y="661205"/>
                </a:cubicBezTo>
                <a:lnTo>
                  <a:pt x="8883439" y="663505"/>
                </a:lnTo>
                <a:lnTo>
                  <a:pt x="8851483" y="684321"/>
                </a:lnTo>
                <a:cubicBezTo>
                  <a:pt x="8830383" y="700573"/>
                  <a:pt x="8815851" y="713092"/>
                  <a:pt x="8791965" y="739444"/>
                </a:cubicBezTo>
                <a:cubicBezTo>
                  <a:pt x="8795750" y="745809"/>
                  <a:pt x="8803712" y="737025"/>
                  <a:pt x="8807496" y="743390"/>
                </a:cubicBezTo>
                <a:cubicBezTo>
                  <a:pt x="8765295" y="775896"/>
                  <a:pt x="8732446" y="794567"/>
                  <a:pt x="8696815" y="823339"/>
                </a:cubicBezTo>
                <a:cubicBezTo>
                  <a:pt x="8657398" y="845745"/>
                  <a:pt x="8621765" y="874516"/>
                  <a:pt x="8576778" y="917121"/>
                </a:cubicBezTo>
                <a:cubicBezTo>
                  <a:pt x="8604449" y="897134"/>
                  <a:pt x="8593702" y="916017"/>
                  <a:pt x="8589525" y="931167"/>
                </a:cubicBezTo>
                <a:cubicBezTo>
                  <a:pt x="8588132" y="936216"/>
                  <a:pt x="8581563" y="939950"/>
                  <a:pt x="8580170" y="945000"/>
                </a:cubicBezTo>
                <a:cubicBezTo>
                  <a:pt x="8580170" y="945000"/>
                  <a:pt x="8585348" y="946316"/>
                  <a:pt x="8591917" y="942582"/>
                </a:cubicBezTo>
                <a:cubicBezTo>
                  <a:pt x="8591917" y="942582"/>
                  <a:pt x="8591917" y="942582"/>
                  <a:pt x="8598486" y="938847"/>
                </a:cubicBezTo>
                <a:cubicBezTo>
                  <a:pt x="8585348" y="946316"/>
                  <a:pt x="8600879" y="950261"/>
                  <a:pt x="8616802" y="932693"/>
                </a:cubicBezTo>
                <a:cubicBezTo>
                  <a:pt x="8616802" y="932693"/>
                  <a:pt x="8616802" y="932693"/>
                  <a:pt x="8613018" y="926328"/>
                </a:cubicBezTo>
                <a:cubicBezTo>
                  <a:pt x="8614410" y="921279"/>
                  <a:pt x="8620980" y="917544"/>
                  <a:pt x="8620980" y="917544"/>
                </a:cubicBezTo>
                <a:cubicBezTo>
                  <a:pt x="8617195" y="911179"/>
                  <a:pt x="8615802" y="916229"/>
                  <a:pt x="8609233" y="919964"/>
                </a:cubicBezTo>
                <a:cubicBezTo>
                  <a:pt x="8609233" y="919964"/>
                  <a:pt x="8609233" y="919964"/>
                  <a:pt x="8602663" y="923698"/>
                </a:cubicBezTo>
                <a:cubicBezTo>
                  <a:pt x="8619980" y="901080"/>
                  <a:pt x="8662182" y="868574"/>
                  <a:pt x="8672537" y="871204"/>
                </a:cubicBezTo>
                <a:cubicBezTo>
                  <a:pt x="8714738" y="838699"/>
                  <a:pt x="8747978" y="798513"/>
                  <a:pt x="8778041" y="789941"/>
                </a:cubicBezTo>
                <a:cubicBezTo>
                  <a:pt x="8805712" y="769953"/>
                  <a:pt x="8788788" y="771057"/>
                  <a:pt x="8804711" y="753489"/>
                </a:cubicBezTo>
                <a:cubicBezTo>
                  <a:pt x="8832382" y="733502"/>
                  <a:pt x="8834775" y="744917"/>
                  <a:pt x="8854483" y="733714"/>
                </a:cubicBezTo>
                <a:cubicBezTo>
                  <a:pt x="8860802" y="725863"/>
                  <a:pt x="8867184" y="719042"/>
                  <a:pt x="8873511" y="713051"/>
                </a:cubicBezTo>
                <a:lnTo>
                  <a:pt x="8880509" y="707178"/>
                </a:lnTo>
                <a:lnTo>
                  <a:pt x="8832858" y="756730"/>
                </a:lnTo>
                <a:cubicBezTo>
                  <a:pt x="8812891" y="776776"/>
                  <a:pt x="8792264" y="796074"/>
                  <a:pt x="8769985" y="813508"/>
                </a:cubicBezTo>
                <a:cubicBezTo>
                  <a:pt x="8748479" y="830292"/>
                  <a:pt x="8729836" y="847271"/>
                  <a:pt x="8728932" y="876675"/>
                </a:cubicBezTo>
                <a:cubicBezTo>
                  <a:pt x="8728487" y="882257"/>
                  <a:pt x="8725176" y="887645"/>
                  <a:pt x="8719111" y="891444"/>
                </a:cubicBezTo>
                <a:cubicBezTo>
                  <a:pt x="8694961" y="905242"/>
                  <a:pt x="8681606" y="928191"/>
                  <a:pt x="8665497" y="949550"/>
                </a:cubicBezTo>
                <a:cubicBezTo>
                  <a:pt x="8654242" y="964222"/>
                  <a:pt x="8643099" y="977499"/>
                  <a:pt x="8631956" y="990775"/>
                </a:cubicBezTo>
                <a:cubicBezTo>
                  <a:pt x="8627101" y="997462"/>
                  <a:pt x="8622135" y="1005544"/>
                  <a:pt x="8624332" y="1014112"/>
                </a:cubicBezTo>
                <a:cubicBezTo>
                  <a:pt x="8627962" y="1022776"/>
                  <a:pt x="8631593" y="1031442"/>
                  <a:pt x="8645268" y="1022546"/>
                </a:cubicBezTo>
                <a:cubicBezTo>
                  <a:pt x="8665231" y="1007060"/>
                  <a:pt x="8690035" y="1003129"/>
                  <a:pt x="8716938" y="990919"/>
                </a:cubicBezTo>
                <a:cubicBezTo>
                  <a:pt x="8704795" y="1016755"/>
                  <a:pt x="8697170" y="1040094"/>
                  <a:pt x="8675886" y="1054086"/>
                </a:cubicBezTo>
                <a:cubicBezTo>
                  <a:pt x="8671366" y="1056586"/>
                  <a:pt x="8668165" y="1060579"/>
                  <a:pt x="8669153" y="1066258"/>
                </a:cubicBezTo>
                <a:cubicBezTo>
                  <a:pt x="8671575" y="1072035"/>
                  <a:pt x="8676095" y="1069534"/>
                  <a:pt x="8680505" y="1068430"/>
                </a:cubicBezTo>
                <a:cubicBezTo>
                  <a:pt x="8687780" y="1067520"/>
                  <a:pt x="8691746" y="1071998"/>
                  <a:pt x="8692732" y="1077678"/>
                </a:cubicBezTo>
                <a:cubicBezTo>
                  <a:pt x="8694930" y="1086245"/>
                  <a:pt x="8687543" y="1088551"/>
                  <a:pt x="8681811" y="1088163"/>
                </a:cubicBezTo>
                <a:cubicBezTo>
                  <a:pt x="8670350" y="1087386"/>
                  <a:pt x="8666927" y="1094171"/>
                  <a:pt x="8666260" y="1102543"/>
                </a:cubicBezTo>
                <a:cubicBezTo>
                  <a:pt x="8663935" y="1113611"/>
                  <a:pt x="8667344" y="1125067"/>
                  <a:pt x="8677262" y="1127143"/>
                </a:cubicBezTo>
                <a:cubicBezTo>
                  <a:pt x="8687293" y="1127822"/>
                  <a:pt x="8686749" y="1116560"/>
                  <a:pt x="8688851" y="1108284"/>
                </a:cubicBezTo>
                <a:cubicBezTo>
                  <a:pt x="8689074" y="1105493"/>
                  <a:pt x="8690618" y="1104194"/>
                  <a:pt x="8690952" y="1100007"/>
                </a:cubicBezTo>
                <a:cubicBezTo>
                  <a:pt x="8699327" y="1103380"/>
                  <a:pt x="8694471" y="1110067"/>
                  <a:pt x="8697002" y="1114448"/>
                </a:cubicBezTo>
                <a:cubicBezTo>
                  <a:pt x="8700745" y="1121717"/>
                  <a:pt x="8704487" y="1128987"/>
                  <a:pt x="8712541" y="1118308"/>
                </a:cubicBezTo>
                <a:cubicBezTo>
                  <a:pt x="8715741" y="1114314"/>
                  <a:pt x="8715852" y="1112919"/>
                  <a:pt x="8721472" y="1114703"/>
                </a:cubicBezTo>
                <a:cubicBezTo>
                  <a:pt x="8742743" y="1118950"/>
                  <a:pt x="8763137" y="1116122"/>
                  <a:pt x="8782208" y="1111802"/>
                </a:cubicBezTo>
                <a:cubicBezTo>
                  <a:pt x="8802825" y="1106182"/>
                  <a:pt x="8823441" y="1100563"/>
                  <a:pt x="8844933" y="1102019"/>
                </a:cubicBezTo>
                <a:lnTo>
                  <a:pt x="8850173" y="1100869"/>
                </a:lnTo>
                <a:lnTo>
                  <a:pt x="8840982" y="1111627"/>
                </a:lnTo>
                <a:cubicBezTo>
                  <a:pt x="8841230" y="1115726"/>
                  <a:pt x="8845688" y="1119554"/>
                  <a:pt x="8853779" y="1124581"/>
                </a:cubicBezTo>
                <a:cubicBezTo>
                  <a:pt x="8864362" y="1130003"/>
                  <a:pt x="8875369" y="1132994"/>
                  <a:pt x="8885108" y="1143278"/>
                </a:cubicBezTo>
                <a:cubicBezTo>
                  <a:pt x="8840854" y="1140018"/>
                  <a:pt x="8809215" y="1159985"/>
                  <a:pt x="8773436" y="1174302"/>
                </a:cubicBezTo>
                <a:cubicBezTo>
                  <a:pt x="8747013" y="1186353"/>
                  <a:pt x="8719363" y="1190717"/>
                  <a:pt x="8691753" y="1180101"/>
                </a:cubicBezTo>
                <a:cubicBezTo>
                  <a:pt x="8690295" y="1181120"/>
                  <a:pt x="8688838" y="1182138"/>
                  <a:pt x="8688838" y="1182138"/>
                </a:cubicBezTo>
                <a:cubicBezTo>
                  <a:pt x="8690830" y="1214925"/>
                  <a:pt x="8685001" y="1218996"/>
                  <a:pt x="8652596" y="1213866"/>
                </a:cubicBezTo>
                <a:cubicBezTo>
                  <a:pt x="8642626" y="1212286"/>
                  <a:pt x="8632656" y="1210707"/>
                  <a:pt x="8622686" y="1209129"/>
                </a:cubicBezTo>
                <a:cubicBezTo>
                  <a:pt x="8616242" y="1209358"/>
                  <a:pt x="8611871" y="1212412"/>
                  <a:pt x="8617047" y="1219477"/>
                </a:cubicBezTo>
                <a:cubicBezTo>
                  <a:pt x="8628014" y="1237449"/>
                  <a:pt x="8643160" y="1246090"/>
                  <a:pt x="8664559" y="1248230"/>
                </a:cubicBezTo>
                <a:cubicBezTo>
                  <a:pt x="8680972" y="1249579"/>
                  <a:pt x="8697808" y="1248500"/>
                  <a:pt x="8713798" y="1252279"/>
                </a:cubicBezTo>
                <a:cubicBezTo>
                  <a:pt x="8706472" y="1272350"/>
                  <a:pt x="8692935" y="1283944"/>
                  <a:pt x="8672150" y="1285649"/>
                </a:cubicBezTo>
                <a:cubicBezTo>
                  <a:pt x="8680432" y="1296951"/>
                  <a:pt x="8692895" y="1298924"/>
                  <a:pt x="8704936" y="1303328"/>
                </a:cubicBezTo>
                <a:cubicBezTo>
                  <a:pt x="8715942" y="1306319"/>
                  <a:pt x="8725490" y="1310330"/>
                  <a:pt x="8731702" y="1318806"/>
                </a:cubicBezTo>
                <a:cubicBezTo>
                  <a:pt x="8734289" y="1322337"/>
                  <a:pt x="8735373" y="1325319"/>
                  <a:pt x="8734640" y="1327701"/>
                </a:cubicBezTo>
                <a:cubicBezTo>
                  <a:pt x="8733906" y="1330083"/>
                  <a:pt x="8731355" y="1331864"/>
                  <a:pt x="8726677" y="1332996"/>
                </a:cubicBezTo>
                <a:cubicBezTo>
                  <a:pt x="8705471" y="1337132"/>
                  <a:pt x="8686987" y="1332956"/>
                  <a:pt x="8667890" y="1324938"/>
                </a:cubicBezTo>
                <a:cubicBezTo>
                  <a:pt x="8648793" y="1316919"/>
                  <a:pt x="8631153" y="1307880"/>
                  <a:pt x="8610599" y="1300881"/>
                </a:cubicBezTo>
                <a:cubicBezTo>
                  <a:pt x="8617232" y="1306925"/>
                  <a:pt x="8623444" y="1315402"/>
                  <a:pt x="8631114" y="1322861"/>
                </a:cubicBezTo>
                <a:cubicBezTo>
                  <a:pt x="8636712" y="1327493"/>
                  <a:pt x="8640432" y="1335577"/>
                  <a:pt x="8634180" y="1342079"/>
                </a:cubicBezTo>
                <a:cubicBezTo>
                  <a:pt x="8626472" y="1349601"/>
                  <a:pt x="8616693" y="1354297"/>
                  <a:pt x="8607988" y="1345425"/>
                </a:cubicBezTo>
                <a:cubicBezTo>
                  <a:pt x="8598249" y="1335142"/>
                  <a:pt x="8584137" y="1327912"/>
                  <a:pt x="8579190" y="1312142"/>
                </a:cubicBezTo>
                <a:cubicBezTo>
                  <a:pt x="8578156" y="1310730"/>
                  <a:pt x="8576507" y="1305473"/>
                  <a:pt x="8573171" y="1309939"/>
                </a:cubicBezTo>
                <a:lnTo>
                  <a:pt x="8565062" y="1313196"/>
                </a:lnTo>
                <a:lnTo>
                  <a:pt x="8560471" y="1316315"/>
                </a:lnTo>
                <a:cubicBezTo>
                  <a:pt x="8532581" y="1336156"/>
                  <a:pt x="8504994" y="1356720"/>
                  <a:pt x="8475483" y="1374345"/>
                </a:cubicBezTo>
                <a:cubicBezTo>
                  <a:pt x="8463346" y="1381934"/>
                  <a:pt x="8444385" y="1384847"/>
                  <a:pt x="8444133" y="1405876"/>
                </a:cubicBezTo>
                <a:cubicBezTo>
                  <a:pt x="8445452" y="1407370"/>
                  <a:pt x="8441042" y="1408472"/>
                  <a:pt x="8439497" y="1409769"/>
                </a:cubicBezTo>
                <a:cubicBezTo>
                  <a:pt x="8422389" y="1425437"/>
                  <a:pt x="8405393" y="1439709"/>
                  <a:pt x="8384548" y="1448105"/>
                </a:cubicBezTo>
                <a:cubicBezTo>
                  <a:pt x="8374069" y="1453002"/>
                  <a:pt x="8366343" y="1459488"/>
                  <a:pt x="8358506" y="1467372"/>
                </a:cubicBezTo>
                <a:cubicBezTo>
                  <a:pt x="8353646" y="1474055"/>
                  <a:pt x="8352971" y="1482428"/>
                  <a:pt x="8356822" y="1488304"/>
                </a:cubicBezTo>
                <a:cubicBezTo>
                  <a:pt x="8362102" y="1494279"/>
                  <a:pt x="8366850" y="1488991"/>
                  <a:pt x="8372693" y="1487988"/>
                </a:cubicBezTo>
                <a:cubicBezTo>
                  <a:pt x="8396180" y="1482579"/>
                  <a:pt x="8417250" y="1471392"/>
                  <a:pt x="8436999" y="1458711"/>
                </a:cubicBezTo>
                <a:cubicBezTo>
                  <a:pt x="8455203" y="1447327"/>
                  <a:pt x="8468183" y="1465054"/>
                  <a:pt x="8483831" y="1467528"/>
                </a:cubicBezTo>
                <a:cubicBezTo>
                  <a:pt x="8490994" y="1468019"/>
                  <a:pt x="8479955" y="1479891"/>
                  <a:pt x="8480825" y="1486969"/>
                </a:cubicBezTo>
                <a:cubicBezTo>
                  <a:pt x="8483691" y="1487164"/>
                  <a:pt x="8487876" y="1488854"/>
                  <a:pt x="8490742" y="1489051"/>
                </a:cubicBezTo>
                <a:cubicBezTo>
                  <a:pt x="8506279" y="1492919"/>
                  <a:pt x="8524819" y="1477350"/>
                  <a:pt x="8537912" y="1493680"/>
                </a:cubicBezTo>
                <a:cubicBezTo>
                  <a:pt x="8540552" y="1496668"/>
                  <a:pt x="8543867" y="1491282"/>
                  <a:pt x="8545412" y="1489984"/>
                </a:cubicBezTo>
                <a:cubicBezTo>
                  <a:pt x="8548614" y="1485995"/>
                  <a:pt x="8550497" y="1480511"/>
                  <a:pt x="8557549" y="1482397"/>
                </a:cubicBezTo>
                <a:cubicBezTo>
                  <a:pt x="8554768" y="1499044"/>
                  <a:pt x="8554768" y="1499044"/>
                  <a:pt x="8572074" y="1498825"/>
                </a:cubicBezTo>
                <a:cubicBezTo>
                  <a:pt x="8580782" y="1498018"/>
                  <a:pt x="8598172" y="1514643"/>
                  <a:pt x="8597273" y="1525807"/>
                </a:cubicBezTo>
                <a:cubicBezTo>
                  <a:pt x="8595701" y="1545346"/>
                  <a:pt x="8591376" y="1563291"/>
                  <a:pt x="8568985" y="1572984"/>
                </a:cubicBezTo>
                <a:cubicBezTo>
                  <a:pt x="8543505" y="1585274"/>
                  <a:pt x="8526173" y="1603732"/>
                  <a:pt x="8521060" y="1631446"/>
                </a:cubicBezTo>
                <a:cubicBezTo>
                  <a:pt x="8518504" y="1645304"/>
                  <a:pt x="8509121" y="1654484"/>
                  <a:pt x="8495777" y="1659184"/>
                </a:cubicBezTo>
                <a:cubicBezTo>
                  <a:pt x="8485299" y="1664080"/>
                  <a:pt x="8473499" y="1667481"/>
                  <a:pt x="8465437" y="1678156"/>
                </a:cubicBezTo>
                <a:cubicBezTo>
                  <a:pt x="8451082" y="1695416"/>
                  <a:pt x="8429901" y="1707998"/>
                  <a:pt x="8411472" y="1722172"/>
                </a:cubicBezTo>
                <a:cubicBezTo>
                  <a:pt x="8405403" y="1725966"/>
                  <a:pt x="8399337" y="1729761"/>
                  <a:pt x="8390850" y="1727778"/>
                </a:cubicBezTo>
                <a:cubicBezTo>
                  <a:pt x="8378181" y="1724104"/>
                  <a:pt x="8367478" y="1731790"/>
                  <a:pt x="8355791" y="1733798"/>
                </a:cubicBezTo>
                <a:cubicBezTo>
                  <a:pt x="8324917" y="1741507"/>
                  <a:pt x="8330706" y="1776983"/>
                  <a:pt x="8308091" y="1789468"/>
                </a:cubicBezTo>
                <a:cubicBezTo>
                  <a:pt x="8306658" y="1789370"/>
                  <a:pt x="8306545" y="1790765"/>
                  <a:pt x="8306545" y="1790765"/>
                </a:cubicBezTo>
                <a:cubicBezTo>
                  <a:pt x="8314890" y="1812385"/>
                  <a:pt x="8290336" y="1795269"/>
                  <a:pt x="8289437" y="1806434"/>
                </a:cubicBezTo>
                <a:cubicBezTo>
                  <a:pt x="8273367" y="1791301"/>
                  <a:pt x="8273453" y="1808145"/>
                  <a:pt x="8271458" y="1815026"/>
                </a:cubicBezTo>
                <a:cubicBezTo>
                  <a:pt x="8269463" y="1821905"/>
                  <a:pt x="8264828" y="1825797"/>
                  <a:pt x="8260081" y="1831085"/>
                </a:cubicBezTo>
                <a:cubicBezTo>
                  <a:pt x="8249378" y="1838772"/>
                  <a:pt x="8235809" y="1846264"/>
                  <a:pt x="8232157" y="1855836"/>
                </a:cubicBezTo>
                <a:cubicBezTo>
                  <a:pt x="8226848" y="1868101"/>
                  <a:pt x="8219348" y="1871797"/>
                  <a:pt x="8210639" y="1872606"/>
                </a:cubicBezTo>
                <a:lnTo>
                  <a:pt x="8201229" y="1874640"/>
                </a:lnTo>
                <a:lnTo>
                  <a:pt x="8192021" y="1883059"/>
                </a:lnTo>
                <a:lnTo>
                  <a:pt x="8176785" y="1895400"/>
                </a:lnTo>
                <a:lnTo>
                  <a:pt x="8178848" y="1940038"/>
                </a:lnTo>
                <a:cubicBezTo>
                  <a:pt x="8173940" y="1957425"/>
                  <a:pt x="8163905" y="1974261"/>
                  <a:pt x="8150623" y="1991528"/>
                </a:cubicBezTo>
                <a:cubicBezTo>
                  <a:pt x="8117002" y="2031537"/>
                  <a:pt x="8103968" y="2086215"/>
                  <a:pt x="8082218" y="2133728"/>
                </a:cubicBezTo>
                <a:cubicBezTo>
                  <a:pt x="8068270" y="2169618"/>
                  <a:pt x="8049136" y="2195602"/>
                  <a:pt x="8011821" y="2213405"/>
                </a:cubicBezTo>
                <a:cubicBezTo>
                  <a:pt x="7964293" y="2236343"/>
                  <a:pt x="7941796" y="2290007"/>
                  <a:pt x="7896676" y="2319434"/>
                </a:cubicBezTo>
                <a:cubicBezTo>
                  <a:pt x="7892774" y="2325245"/>
                  <a:pt x="7888499" y="2334134"/>
                  <a:pt x="7882190" y="2333456"/>
                </a:cubicBezTo>
                <a:cubicBezTo>
                  <a:pt x="7834497" y="2331452"/>
                  <a:pt x="7829267" y="2374506"/>
                  <a:pt x="7810132" y="2400493"/>
                </a:cubicBezTo>
                <a:cubicBezTo>
                  <a:pt x="7787469" y="2429215"/>
                  <a:pt x="7756462" y="2447695"/>
                  <a:pt x="7725455" y="2466174"/>
                </a:cubicBezTo>
                <a:cubicBezTo>
                  <a:pt x="7718773" y="2468571"/>
                  <a:pt x="7718025" y="2474724"/>
                  <a:pt x="7720432" y="2481213"/>
                </a:cubicBezTo>
                <a:cubicBezTo>
                  <a:pt x="7717818" y="2502740"/>
                  <a:pt x="7695361" y="2503445"/>
                  <a:pt x="7693328" y="2493881"/>
                </a:cubicBezTo>
                <a:cubicBezTo>
                  <a:pt x="7680916" y="2464509"/>
                  <a:pt x="7666057" y="2481606"/>
                  <a:pt x="7652317" y="2489478"/>
                </a:cubicBezTo>
                <a:cubicBezTo>
                  <a:pt x="7627992" y="2505559"/>
                  <a:pt x="7611639" y="2534959"/>
                  <a:pt x="7578971" y="2540799"/>
                </a:cubicBezTo>
                <a:cubicBezTo>
                  <a:pt x="7569134" y="2542859"/>
                  <a:pt x="7564486" y="2554821"/>
                  <a:pt x="7566520" y="2564386"/>
                </a:cubicBezTo>
                <a:cubicBezTo>
                  <a:pt x="7572995" y="2590005"/>
                  <a:pt x="7556101" y="2597537"/>
                  <a:pt x="7532897" y="2604393"/>
                </a:cubicBezTo>
                <a:cubicBezTo>
                  <a:pt x="7519158" y="2612265"/>
                  <a:pt x="7486325" y="2593163"/>
                  <a:pt x="7487778" y="2633821"/>
                </a:cubicBezTo>
                <a:cubicBezTo>
                  <a:pt x="7489066" y="2649536"/>
                  <a:pt x="7455278" y="2664602"/>
                  <a:pt x="7481055" y="2689178"/>
                </a:cubicBezTo>
                <a:cubicBezTo>
                  <a:pt x="7489771" y="2696344"/>
                  <a:pt x="7475658" y="2707291"/>
                  <a:pt x="7468602" y="2712764"/>
                </a:cubicBezTo>
                <a:cubicBezTo>
                  <a:pt x="7447806" y="2726110"/>
                  <a:pt x="7421822" y="2729551"/>
                  <a:pt x="7411777" y="2759628"/>
                </a:cubicBezTo>
                <a:cubicBezTo>
                  <a:pt x="7410615" y="2762619"/>
                  <a:pt x="7409002" y="2764392"/>
                  <a:pt x="7407099" y="2765259"/>
                </a:cubicBezTo>
                <a:cubicBezTo>
                  <a:pt x="7401390" y="2767859"/>
                  <a:pt x="7393079" y="2762294"/>
                  <a:pt x="7386541" y="2756918"/>
                </a:cubicBezTo>
                <a:lnTo>
                  <a:pt x="7345962" y="2722841"/>
                </a:lnTo>
                <a:lnTo>
                  <a:pt x="7371331" y="2756597"/>
                </a:lnTo>
                <a:lnTo>
                  <a:pt x="7359465" y="2755196"/>
                </a:lnTo>
                <a:cubicBezTo>
                  <a:pt x="7349027" y="2754894"/>
                  <a:pt x="7349426" y="2759861"/>
                  <a:pt x="7351018" y="2779724"/>
                </a:cubicBezTo>
                <a:cubicBezTo>
                  <a:pt x="7352410" y="2794884"/>
                  <a:pt x="7341089" y="2813092"/>
                  <a:pt x="7329185" y="2819293"/>
                </a:cubicBezTo>
                <a:cubicBezTo>
                  <a:pt x="7325216" y="2821362"/>
                  <a:pt x="7321184" y="2822096"/>
                  <a:pt x="7317537" y="2820938"/>
                </a:cubicBezTo>
                <a:cubicBezTo>
                  <a:pt x="7292294" y="2811008"/>
                  <a:pt x="7275346" y="2820991"/>
                  <a:pt x="7256563" y="2834443"/>
                </a:cubicBezTo>
                <a:cubicBezTo>
                  <a:pt x="7247501" y="2843088"/>
                  <a:pt x="7238046" y="2854168"/>
                  <a:pt x="7222669" y="2854408"/>
                </a:cubicBezTo>
                <a:cubicBezTo>
                  <a:pt x="7204795" y="2854283"/>
                  <a:pt x="7202172" y="2862624"/>
                  <a:pt x="7204813" y="2877968"/>
                </a:cubicBezTo>
                <a:cubicBezTo>
                  <a:pt x="7206134" y="2885640"/>
                  <a:pt x="7207454" y="2893311"/>
                  <a:pt x="7197072" y="2894285"/>
                </a:cubicBezTo>
                <a:cubicBezTo>
                  <a:pt x="7188134" y="2894221"/>
                  <a:pt x="7180642" y="2893124"/>
                  <a:pt x="7178661" y="2881617"/>
                </a:cubicBezTo>
                <a:cubicBezTo>
                  <a:pt x="7177341" y="2873945"/>
                  <a:pt x="7177465" y="2865239"/>
                  <a:pt x="7175092" y="2856166"/>
                </a:cubicBezTo>
                <a:cubicBezTo>
                  <a:pt x="7168366" y="2826512"/>
                  <a:pt x="7141285" y="2820054"/>
                  <a:pt x="7117774" y="2839046"/>
                </a:cubicBezTo>
                <a:cubicBezTo>
                  <a:pt x="7111995" y="2843186"/>
                  <a:pt x="7108320" y="2850126"/>
                  <a:pt x="7103593" y="2855665"/>
                </a:cubicBezTo>
                <a:cubicBezTo>
                  <a:pt x="7098865" y="2861204"/>
                  <a:pt x="7094139" y="2866744"/>
                  <a:pt x="7086646" y="2865648"/>
                </a:cubicBezTo>
                <a:cubicBezTo>
                  <a:pt x="7048792" y="2862596"/>
                  <a:pt x="7028046" y="2888225"/>
                  <a:pt x="7006640" y="2910019"/>
                </a:cubicBezTo>
                <a:cubicBezTo>
                  <a:pt x="7004802" y="2913489"/>
                  <a:pt x="7001912" y="2915559"/>
                  <a:pt x="7006516" y="2918726"/>
                </a:cubicBezTo>
                <a:cubicBezTo>
                  <a:pt x="7011117" y="2921893"/>
                  <a:pt x="7015328" y="2927495"/>
                  <a:pt x="7022820" y="2928594"/>
                </a:cubicBezTo>
                <a:cubicBezTo>
                  <a:pt x="7027815" y="2929323"/>
                  <a:pt x="7026103" y="2924087"/>
                  <a:pt x="7026495" y="2921651"/>
                </a:cubicBezTo>
                <a:cubicBezTo>
                  <a:pt x="7032131" y="2902535"/>
                  <a:pt x="7042639" y="2892856"/>
                  <a:pt x="7060513" y="2892981"/>
                </a:cubicBezTo>
                <a:cubicBezTo>
                  <a:pt x="7079833" y="2892072"/>
                  <a:pt x="7097191" y="2903338"/>
                  <a:pt x="7102329" y="2919048"/>
                </a:cubicBezTo>
                <a:cubicBezTo>
                  <a:pt x="7106147" y="2927085"/>
                  <a:pt x="7102865" y="2931590"/>
                  <a:pt x="7092875" y="2930127"/>
                </a:cubicBezTo>
                <a:cubicBezTo>
                  <a:pt x="7076445" y="2928967"/>
                  <a:pt x="7072770" y="2935907"/>
                  <a:pt x="7070024" y="2952956"/>
                </a:cubicBezTo>
                <a:cubicBezTo>
                  <a:pt x="7068598" y="2977675"/>
                  <a:pt x="7041412" y="3003608"/>
                  <a:pt x="7022484" y="3002082"/>
                </a:cubicBezTo>
                <a:cubicBezTo>
                  <a:pt x="7007500" y="2999887"/>
                  <a:pt x="7000275" y="3005061"/>
                  <a:pt x="6993710" y="3014072"/>
                </a:cubicBezTo>
                <a:cubicBezTo>
                  <a:pt x="6984256" y="3025151"/>
                  <a:pt x="6972698" y="3033429"/>
                  <a:pt x="6955999" y="3025998"/>
                </a:cubicBezTo>
                <a:cubicBezTo>
                  <a:pt x="6945349" y="3020699"/>
                  <a:pt x="6938784" y="3029709"/>
                  <a:pt x="6933665" y="3037684"/>
                </a:cubicBezTo>
                <a:cubicBezTo>
                  <a:pt x="6928546" y="3045659"/>
                  <a:pt x="6924479" y="3055035"/>
                  <a:pt x="6915149" y="3057407"/>
                </a:cubicBezTo>
                <a:cubicBezTo>
                  <a:pt x="6903982" y="3063251"/>
                  <a:pt x="6900949" y="3050343"/>
                  <a:pt x="6886748" y="3043277"/>
                </a:cubicBezTo>
                <a:cubicBezTo>
                  <a:pt x="6901628" y="3077863"/>
                  <a:pt x="6867859" y="3089121"/>
                  <a:pt x="6858549" y="3115179"/>
                </a:cubicBezTo>
                <a:cubicBezTo>
                  <a:pt x="6857227" y="3107507"/>
                  <a:pt x="6856568" y="3103671"/>
                  <a:pt x="6855906" y="3099835"/>
                </a:cubicBezTo>
                <a:cubicBezTo>
                  <a:pt x="6848787" y="3072617"/>
                  <a:pt x="6836693" y="3068353"/>
                  <a:pt x="6813574" y="3084910"/>
                </a:cubicBezTo>
                <a:cubicBezTo>
                  <a:pt x="6798732" y="3097693"/>
                  <a:pt x="6784284" y="3108041"/>
                  <a:pt x="6767336" y="3118024"/>
                </a:cubicBezTo>
                <a:cubicBezTo>
                  <a:pt x="6739615" y="3131413"/>
                  <a:pt x="6710180" y="3139568"/>
                  <a:pt x="6679427" y="3140048"/>
                </a:cubicBezTo>
                <a:cubicBezTo>
                  <a:pt x="6656164" y="3141627"/>
                  <a:pt x="6651045" y="3149603"/>
                  <a:pt x="6656843" y="3169149"/>
                </a:cubicBezTo>
                <a:cubicBezTo>
                  <a:pt x="6666192" y="3190461"/>
                  <a:pt x="6660287" y="3203306"/>
                  <a:pt x="6638346" y="3212556"/>
                </a:cubicBezTo>
                <a:cubicBezTo>
                  <a:pt x="6625734" y="3219434"/>
                  <a:pt x="6612070" y="3224912"/>
                  <a:pt x="6600118" y="3235625"/>
                </a:cubicBezTo>
                <a:cubicBezTo>
                  <a:pt x="6592893" y="3240799"/>
                  <a:pt x="6583563" y="3243173"/>
                  <a:pt x="6573966" y="3239274"/>
                </a:cubicBezTo>
                <a:cubicBezTo>
                  <a:pt x="6572191" y="3238391"/>
                  <a:pt x="6570777" y="3237249"/>
                  <a:pt x="6569529" y="3237066"/>
                </a:cubicBezTo>
                <a:lnTo>
                  <a:pt x="6567138" y="3239524"/>
                </a:lnTo>
                <a:lnTo>
                  <a:pt x="6570687" y="3238235"/>
                </a:lnTo>
                <a:cubicBezTo>
                  <a:pt x="6559138" y="3265440"/>
                  <a:pt x="6419645" y="3403848"/>
                  <a:pt x="6389173" y="3430222"/>
                </a:cubicBezTo>
                <a:cubicBezTo>
                  <a:pt x="6365173" y="3433318"/>
                  <a:pt x="6257755" y="3552804"/>
                  <a:pt x="6232030" y="3583441"/>
                </a:cubicBezTo>
                <a:cubicBezTo>
                  <a:pt x="6190966" y="3637122"/>
                  <a:pt x="6084234" y="3713685"/>
                  <a:pt x="6032105" y="3794153"/>
                </a:cubicBezTo>
                <a:cubicBezTo>
                  <a:pt x="6010884" y="3829732"/>
                  <a:pt x="5989258" y="3881009"/>
                  <a:pt x="5920512" y="3923299"/>
                </a:cubicBezTo>
                <a:cubicBezTo>
                  <a:pt x="5890372" y="3940547"/>
                  <a:pt x="5788474" y="3967340"/>
                  <a:pt x="5767824" y="3994052"/>
                </a:cubicBezTo>
                <a:cubicBezTo>
                  <a:pt x="5762405" y="4008045"/>
                  <a:pt x="5765764" y="4030721"/>
                  <a:pt x="5760108" y="4044453"/>
                </a:cubicBezTo>
                <a:cubicBezTo>
                  <a:pt x="5734137" y="4075770"/>
                  <a:pt x="5725133" y="4065888"/>
                  <a:pt x="5704148" y="4101726"/>
                </a:cubicBezTo>
                <a:cubicBezTo>
                  <a:pt x="5686041" y="4091349"/>
                  <a:pt x="5652220" y="4094109"/>
                  <a:pt x="5627067" y="4115879"/>
                </a:cubicBezTo>
                <a:cubicBezTo>
                  <a:pt x="5631806" y="4121080"/>
                  <a:pt x="5626969" y="4125266"/>
                  <a:pt x="5625429" y="4134971"/>
                </a:cubicBezTo>
                <a:cubicBezTo>
                  <a:pt x="5598654" y="4105584"/>
                  <a:pt x="5601765" y="4128939"/>
                  <a:pt x="5574891" y="4108940"/>
                </a:cubicBezTo>
                <a:cubicBezTo>
                  <a:pt x="5565553" y="4108185"/>
                  <a:pt x="5571543" y="4085324"/>
                  <a:pt x="5571878" y="4076197"/>
                </a:cubicBezTo>
                <a:cubicBezTo>
                  <a:pt x="5567612" y="4071516"/>
                  <a:pt x="5558273" y="4070762"/>
                  <a:pt x="5549841" y="4052011"/>
                </a:cubicBezTo>
                <a:cubicBezTo>
                  <a:pt x="5535182" y="4055861"/>
                  <a:pt x="5525507" y="4064235"/>
                  <a:pt x="5515350" y="4073027"/>
                </a:cubicBezTo>
                <a:cubicBezTo>
                  <a:pt x="5508187" y="4070388"/>
                  <a:pt x="5504605" y="4069068"/>
                  <a:pt x="5501718" y="4067207"/>
                </a:cubicBezTo>
                <a:lnTo>
                  <a:pt x="5497036" y="4062712"/>
                </a:lnTo>
                <a:lnTo>
                  <a:pt x="5495903" y="4063744"/>
                </a:lnTo>
                <a:cubicBezTo>
                  <a:pt x="5495903" y="4063744"/>
                  <a:pt x="5477796" y="4053367"/>
                  <a:pt x="5457145" y="4080078"/>
                </a:cubicBezTo>
                <a:cubicBezTo>
                  <a:pt x="5379725" y="4172668"/>
                  <a:pt x="5263056" y="4282950"/>
                  <a:pt x="5171696" y="4379233"/>
                </a:cubicBezTo>
                <a:cubicBezTo>
                  <a:pt x="5161873" y="4378896"/>
                  <a:pt x="5157607" y="4374215"/>
                  <a:pt x="5152869" y="4369014"/>
                </a:cubicBezTo>
                <a:cubicBezTo>
                  <a:pt x="5146544" y="4401002"/>
                  <a:pt x="5131065" y="4414399"/>
                  <a:pt x="5092406" y="4421345"/>
                </a:cubicBezTo>
                <a:lnTo>
                  <a:pt x="5105912" y="4436168"/>
                </a:lnTo>
                <a:lnTo>
                  <a:pt x="5080525" y="4448406"/>
                </a:lnTo>
                <a:lnTo>
                  <a:pt x="5081531" y="4471795"/>
                </a:lnTo>
                <a:cubicBezTo>
                  <a:pt x="5076568" y="4489168"/>
                  <a:pt x="5066480" y="4505974"/>
                  <a:pt x="5053143" y="4523201"/>
                </a:cubicBezTo>
                <a:cubicBezTo>
                  <a:pt x="5019393" y="4563108"/>
                  <a:pt x="5006187" y="4617749"/>
                  <a:pt x="4984285" y="4665198"/>
                </a:cubicBezTo>
                <a:cubicBezTo>
                  <a:pt x="4970225" y="4701045"/>
                  <a:pt x="4951007" y="4726973"/>
                  <a:pt x="4913635" y="4744662"/>
                </a:cubicBezTo>
                <a:cubicBezTo>
                  <a:pt x="4866036" y="4767456"/>
                  <a:pt x="4843369" y="4821053"/>
                  <a:pt x="4798156" y="4850344"/>
                </a:cubicBezTo>
                <a:cubicBezTo>
                  <a:pt x="4794236" y="4856144"/>
                  <a:pt x="4789933" y="4865020"/>
                  <a:pt x="4783626" y="4864323"/>
                </a:cubicBezTo>
                <a:cubicBezTo>
                  <a:pt x="4735941" y="4862175"/>
                  <a:pt x="4730574" y="4905215"/>
                  <a:pt x="4711356" y="4931143"/>
                </a:cubicBezTo>
                <a:cubicBezTo>
                  <a:pt x="4688601" y="4959797"/>
                  <a:pt x="4657537" y="4978184"/>
                  <a:pt x="4626473" y="4996569"/>
                </a:cubicBezTo>
                <a:cubicBezTo>
                  <a:pt x="4619782" y="4998947"/>
                  <a:pt x="4619014" y="5005097"/>
                  <a:pt x="4621401" y="5011593"/>
                </a:cubicBezTo>
                <a:cubicBezTo>
                  <a:pt x="4618719" y="5033114"/>
                  <a:pt x="4596260" y="5033750"/>
                  <a:pt x="4594258" y="5024179"/>
                </a:cubicBezTo>
                <a:cubicBezTo>
                  <a:pt x="4581939" y="4994769"/>
                  <a:pt x="4567025" y="5011822"/>
                  <a:pt x="4553262" y="5019653"/>
                </a:cubicBezTo>
                <a:cubicBezTo>
                  <a:pt x="4528886" y="5035661"/>
                  <a:pt x="4512440" y="5065011"/>
                  <a:pt x="4479754" y="5070753"/>
                </a:cubicBezTo>
                <a:cubicBezTo>
                  <a:pt x="4469910" y="5072783"/>
                  <a:pt x="4465224" y="5084731"/>
                  <a:pt x="4467227" y="5094302"/>
                </a:cubicBezTo>
                <a:cubicBezTo>
                  <a:pt x="4473620" y="5119942"/>
                  <a:pt x="4456703" y="5127424"/>
                  <a:pt x="4433479" y="5134209"/>
                </a:cubicBezTo>
                <a:cubicBezTo>
                  <a:pt x="4419715" y="5142039"/>
                  <a:pt x="4386943" y="5122838"/>
                  <a:pt x="4388267" y="5163500"/>
                </a:cubicBezTo>
                <a:cubicBezTo>
                  <a:pt x="4389503" y="5179219"/>
                  <a:pt x="4355669" y="5194184"/>
                  <a:pt x="4381367" y="5218838"/>
                </a:cubicBezTo>
                <a:cubicBezTo>
                  <a:pt x="4385714" y="5222434"/>
                  <a:pt x="4384350" y="5226958"/>
                  <a:pt x="4381016" y="5231265"/>
                </a:cubicBezTo>
                <a:lnTo>
                  <a:pt x="4370694" y="5240693"/>
                </a:lnTo>
                <a:lnTo>
                  <a:pt x="4374647" y="5238175"/>
                </a:lnTo>
                <a:cubicBezTo>
                  <a:pt x="4387821" y="5230810"/>
                  <a:pt x="4399315" y="5225593"/>
                  <a:pt x="4408418" y="5223122"/>
                </a:cubicBezTo>
                <a:cubicBezTo>
                  <a:pt x="4417422" y="5233004"/>
                  <a:pt x="4561417" y="5099538"/>
                  <a:pt x="4575742" y="5104815"/>
                </a:cubicBezTo>
                <a:cubicBezTo>
                  <a:pt x="4564195" y="5132021"/>
                  <a:pt x="4424701" y="5270428"/>
                  <a:pt x="4394228" y="5296803"/>
                </a:cubicBezTo>
                <a:cubicBezTo>
                  <a:pt x="4370229" y="5299898"/>
                  <a:pt x="4262809" y="5419384"/>
                  <a:pt x="4237086" y="5450021"/>
                </a:cubicBezTo>
                <a:cubicBezTo>
                  <a:pt x="4196022" y="5503703"/>
                  <a:pt x="4089290" y="5580265"/>
                  <a:pt x="4037162" y="5660733"/>
                </a:cubicBezTo>
                <a:cubicBezTo>
                  <a:pt x="4015940" y="5696312"/>
                  <a:pt x="3994314" y="5747589"/>
                  <a:pt x="3925567" y="5789879"/>
                </a:cubicBezTo>
                <a:cubicBezTo>
                  <a:pt x="3895428" y="5807127"/>
                  <a:pt x="3793530" y="5833921"/>
                  <a:pt x="3772880" y="5860631"/>
                </a:cubicBezTo>
                <a:cubicBezTo>
                  <a:pt x="3767462" y="5874624"/>
                  <a:pt x="3770820" y="5897302"/>
                  <a:pt x="3765164" y="5911033"/>
                </a:cubicBezTo>
                <a:cubicBezTo>
                  <a:pt x="3739193" y="5942350"/>
                  <a:pt x="3730189" y="5932468"/>
                  <a:pt x="3709203" y="5968306"/>
                </a:cubicBezTo>
                <a:cubicBezTo>
                  <a:pt x="3691096" y="5957929"/>
                  <a:pt x="3657275" y="5960689"/>
                  <a:pt x="3632123" y="5982458"/>
                </a:cubicBezTo>
                <a:cubicBezTo>
                  <a:pt x="3636862" y="5987660"/>
                  <a:pt x="3632024" y="5991846"/>
                  <a:pt x="3630485" y="6001551"/>
                </a:cubicBezTo>
                <a:cubicBezTo>
                  <a:pt x="3603710" y="5972164"/>
                  <a:pt x="3606822" y="5995519"/>
                  <a:pt x="3579947" y="5975519"/>
                </a:cubicBezTo>
                <a:cubicBezTo>
                  <a:pt x="3570608" y="5974765"/>
                  <a:pt x="3576598" y="5951905"/>
                  <a:pt x="3576934" y="5942777"/>
                </a:cubicBezTo>
                <a:cubicBezTo>
                  <a:pt x="3572669" y="5938096"/>
                  <a:pt x="3563329" y="5937341"/>
                  <a:pt x="3554897" y="5918591"/>
                </a:cubicBezTo>
                <a:cubicBezTo>
                  <a:pt x="3540238" y="5922442"/>
                  <a:pt x="3530563" y="5930815"/>
                  <a:pt x="3520405" y="5939606"/>
                </a:cubicBezTo>
                <a:cubicBezTo>
                  <a:pt x="3506080" y="5934329"/>
                  <a:pt x="3506080" y="5934329"/>
                  <a:pt x="3497313" y="5924707"/>
                </a:cubicBezTo>
                <a:cubicBezTo>
                  <a:pt x="3508052" y="5906109"/>
                  <a:pt x="3507471" y="5915915"/>
                  <a:pt x="3495020" y="5891806"/>
                </a:cubicBezTo>
                <a:lnTo>
                  <a:pt x="3474705" y="5909389"/>
                </a:lnTo>
                <a:cubicBezTo>
                  <a:pt x="3467784" y="5906541"/>
                  <a:pt x="3460929" y="5920381"/>
                  <a:pt x="3456511" y="5933217"/>
                </a:cubicBezTo>
                <a:lnTo>
                  <a:pt x="3453091" y="5945589"/>
                </a:lnTo>
                <a:lnTo>
                  <a:pt x="3453127" y="5944297"/>
                </a:lnTo>
                <a:cubicBezTo>
                  <a:pt x="3453472" y="5924658"/>
                  <a:pt x="3453797" y="5871415"/>
                  <a:pt x="3456870" y="5848893"/>
                </a:cubicBezTo>
                <a:lnTo>
                  <a:pt x="3458250" y="5842369"/>
                </a:lnTo>
                <a:lnTo>
                  <a:pt x="3437643" y="5839512"/>
                </a:lnTo>
                <a:cubicBezTo>
                  <a:pt x="3423779" y="5841626"/>
                  <a:pt x="3409036" y="5847757"/>
                  <a:pt x="3396460" y="5858642"/>
                </a:cubicBezTo>
                <a:cubicBezTo>
                  <a:pt x="3401199" y="5863844"/>
                  <a:pt x="3396362" y="5868030"/>
                  <a:pt x="3394822" y="5877736"/>
                </a:cubicBezTo>
                <a:cubicBezTo>
                  <a:pt x="3368047" y="5848348"/>
                  <a:pt x="3371158" y="5871703"/>
                  <a:pt x="3344284" y="5851704"/>
                </a:cubicBezTo>
                <a:cubicBezTo>
                  <a:pt x="3334945" y="5850949"/>
                  <a:pt x="3340936" y="5828089"/>
                  <a:pt x="3341270" y="5818961"/>
                </a:cubicBezTo>
                <a:cubicBezTo>
                  <a:pt x="3337005" y="5814280"/>
                  <a:pt x="3327667" y="5813526"/>
                  <a:pt x="3319234" y="5794776"/>
                </a:cubicBezTo>
                <a:cubicBezTo>
                  <a:pt x="3304574" y="5798626"/>
                  <a:pt x="3294900" y="5806999"/>
                  <a:pt x="3284743" y="5815791"/>
                </a:cubicBezTo>
                <a:cubicBezTo>
                  <a:pt x="3270416" y="5810514"/>
                  <a:pt x="3270416" y="5810514"/>
                  <a:pt x="3261650" y="5800892"/>
                </a:cubicBezTo>
                <a:cubicBezTo>
                  <a:pt x="3272390" y="5782293"/>
                  <a:pt x="3271808" y="5792099"/>
                  <a:pt x="3259358" y="5767990"/>
                </a:cubicBezTo>
                <a:lnTo>
                  <a:pt x="3239042" y="5785573"/>
                </a:lnTo>
                <a:cubicBezTo>
                  <a:pt x="3232121" y="5782724"/>
                  <a:pt x="3225270" y="5796565"/>
                  <a:pt x="3220850" y="5809401"/>
                </a:cubicBezTo>
                <a:lnTo>
                  <a:pt x="3217430" y="5821774"/>
                </a:lnTo>
                <a:lnTo>
                  <a:pt x="3217468" y="5820481"/>
                </a:lnTo>
                <a:cubicBezTo>
                  <a:pt x="3217868" y="5797569"/>
                  <a:pt x="3218246" y="5728919"/>
                  <a:pt x="3222983" y="5716675"/>
                </a:cubicBezTo>
                <a:cubicBezTo>
                  <a:pt x="3199795" y="5711162"/>
                  <a:pt x="3222675" y="5677406"/>
                  <a:pt x="3214577" y="5649528"/>
                </a:cubicBezTo>
                <a:cubicBezTo>
                  <a:pt x="3189526" y="5661909"/>
                  <a:pt x="3175438" y="5656892"/>
                  <a:pt x="3151339" y="5669375"/>
                </a:cubicBezTo>
                <a:cubicBezTo>
                  <a:pt x="3154785" y="5683603"/>
                  <a:pt x="3163790" y="5693486"/>
                  <a:pt x="3171985" y="5711975"/>
                </a:cubicBezTo>
                <a:lnTo>
                  <a:pt x="3167150" y="5716161"/>
                </a:lnTo>
                <a:lnTo>
                  <a:pt x="3162885" y="5711480"/>
                </a:lnTo>
                <a:cubicBezTo>
                  <a:pt x="3153566" y="5708614"/>
                  <a:pt x="3145229" y="5703794"/>
                  <a:pt x="3137543" y="5697866"/>
                </a:cubicBezTo>
                <a:lnTo>
                  <a:pt x="3117329" y="5678747"/>
                </a:lnTo>
                <a:lnTo>
                  <a:pt x="3107770" y="5689912"/>
                </a:lnTo>
                <a:cubicBezTo>
                  <a:pt x="3101322" y="5701067"/>
                  <a:pt x="3098142" y="5713066"/>
                  <a:pt x="3100822" y="5725978"/>
                </a:cubicBezTo>
                <a:cubicBezTo>
                  <a:pt x="3103932" y="5749334"/>
                  <a:pt x="3118021" y="5754351"/>
                  <a:pt x="3102446" y="5777135"/>
                </a:cubicBezTo>
                <a:cubicBezTo>
                  <a:pt x="3096218" y="5799736"/>
                  <a:pt x="3087450" y="5790113"/>
                  <a:pt x="3067716" y="5797890"/>
                </a:cubicBezTo>
                <a:cubicBezTo>
                  <a:pt x="3081224" y="5812713"/>
                  <a:pt x="3086631" y="5799660"/>
                  <a:pt x="3075902" y="5817319"/>
                </a:cubicBezTo>
                <a:cubicBezTo>
                  <a:pt x="3062297" y="5811883"/>
                  <a:pt x="3022249" y="5837243"/>
                  <a:pt x="2987509" y="5858936"/>
                </a:cubicBezTo>
                <a:cubicBezTo>
                  <a:pt x="2947464" y="5814987"/>
                  <a:pt x="2930028" y="5786354"/>
                  <a:pt x="2924290" y="5739225"/>
                </a:cubicBezTo>
                <a:cubicBezTo>
                  <a:pt x="2920123" y="5725156"/>
                  <a:pt x="2935115" y="5712179"/>
                  <a:pt x="2931768" y="5688563"/>
                </a:cubicBezTo>
                <a:lnTo>
                  <a:pt x="2918499" y="5674000"/>
                </a:lnTo>
                <a:lnTo>
                  <a:pt x="2911938" y="5676753"/>
                </a:lnTo>
                <a:lnTo>
                  <a:pt x="2911939" y="5676757"/>
                </a:lnTo>
                <a:lnTo>
                  <a:pt x="2911935" y="5676755"/>
                </a:lnTo>
                <a:lnTo>
                  <a:pt x="2876042" y="5691821"/>
                </a:lnTo>
                <a:cubicBezTo>
                  <a:pt x="2834819" y="5714854"/>
                  <a:pt x="2796962" y="5750931"/>
                  <a:pt x="2759485" y="5776741"/>
                </a:cubicBezTo>
                <a:cubicBezTo>
                  <a:pt x="2701335" y="5722413"/>
                  <a:pt x="2664736" y="5692690"/>
                  <a:pt x="2636239" y="5621534"/>
                </a:cubicBezTo>
                <a:cubicBezTo>
                  <a:pt x="2626109" y="5610417"/>
                  <a:pt x="2607218" y="5612115"/>
                  <a:pt x="2599477" y="5598013"/>
                </a:cubicBezTo>
                <a:lnTo>
                  <a:pt x="2599242" y="5596553"/>
                </a:lnTo>
                <a:lnTo>
                  <a:pt x="2580697" y="5609424"/>
                </a:lnTo>
                <a:cubicBezTo>
                  <a:pt x="2561394" y="5624549"/>
                  <a:pt x="2542560" y="5640020"/>
                  <a:pt x="2523822" y="5652925"/>
                </a:cubicBezTo>
                <a:lnTo>
                  <a:pt x="2479378" y="5610673"/>
                </a:lnTo>
                <a:lnTo>
                  <a:pt x="2474438" y="5635835"/>
                </a:lnTo>
                <a:cubicBezTo>
                  <a:pt x="2469967" y="5663232"/>
                  <a:pt x="2469578" y="5691431"/>
                  <a:pt x="2490120" y="5708482"/>
                </a:cubicBezTo>
                <a:cubicBezTo>
                  <a:pt x="2507318" y="5724940"/>
                  <a:pt x="2521672" y="5720454"/>
                  <a:pt x="2523667" y="5747637"/>
                </a:cubicBezTo>
                <a:cubicBezTo>
                  <a:pt x="2532971" y="5769086"/>
                  <a:pt x="2519938" y="5766780"/>
                  <a:pt x="2509168" y="5784677"/>
                </a:cubicBezTo>
                <a:cubicBezTo>
                  <a:pt x="2529243" y="5788230"/>
                  <a:pt x="2525308" y="5774757"/>
                  <a:pt x="2527919" y="5795023"/>
                </a:cubicBezTo>
                <a:cubicBezTo>
                  <a:pt x="2513684" y="5798892"/>
                  <a:pt x="2497862" y="5842726"/>
                  <a:pt x="2483948" y="5880507"/>
                </a:cubicBezTo>
                <a:cubicBezTo>
                  <a:pt x="2424424" y="5869973"/>
                  <a:pt x="2392521" y="5857939"/>
                  <a:pt x="2358245" y="5824403"/>
                </a:cubicBezTo>
                <a:cubicBezTo>
                  <a:pt x="2346063" y="5815859"/>
                  <a:pt x="2349791" y="5796716"/>
                  <a:pt x="2332241" y="5780194"/>
                </a:cubicBezTo>
                <a:lnTo>
                  <a:pt x="2313474" y="5776873"/>
                </a:lnTo>
                <a:lnTo>
                  <a:pt x="2317038" y="5781809"/>
                </a:lnTo>
                <a:cubicBezTo>
                  <a:pt x="2325584" y="5792377"/>
                  <a:pt x="2332966" y="5802851"/>
                  <a:pt x="2332270" y="5812058"/>
                </a:cubicBezTo>
                <a:cubicBezTo>
                  <a:pt x="2325057" y="5814113"/>
                  <a:pt x="2316469" y="5804686"/>
                  <a:pt x="2308340" y="5796953"/>
                </a:cubicBezTo>
                <a:lnTo>
                  <a:pt x="2303159" y="5793080"/>
                </a:lnTo>
                <a:lnTo>
                  <a:pt x="2290029" y="5816063"/>
                </a:lnTo>
                <a:cubicBezTo>
                  <a:pt x="2271807" y="5858773"/>
                  <a:pt x="2264482" y="5909700"/>
                  <a:pt x="2250985" y="5952348"/>
                </a:cubicBezTo>
                <a:cubicBezTo>
                  <a:pt x="2170537" y="5944499"/>
                  <a:pt x="2122724" y="5943063"/>
                  <a:pt x="2055220" y="5904286"/>
                </a:cubicBezTo>
                <a:cubicBezTo>
                  <a:pt x="2035145" y="5900733"/>
                  <a:pt x="2017062" y="5924362"/>
                  <a:pt x="1995700" y="5893751"/>
                </a:cubicBezTo>
                <a:cubicBezTo>
                  <a:pt x="1996900" y="5887576"/>
                  <a:pt x="1998224" y="5880783"/>
                  <a:pt x="1992737" y="5873422"/>
                </a:cubicBezTo>
                <a:cubicBezTo>
                  <a:pt x="1986043" y="5872239"/>
                  <a:pt x="1990212" y="5886391"/>
                  <a:pt x="1978150" y="5877230"/>
                </a:cubicBezTo>
                <a:cubicBezTo>
                  <a:pt x="1979350" y="5871056"/>
                  <a:pt x="1973863" y="5863694"/>
                  <a:pt x="1967522" y="5862573"/>
                </a:cubicBezTo>
                <a:cubicBezTo>
                  <a:pt x="1957542" y="5913828"/>
                  <a:pt x="1939226" y="5936777"/>
                  <a:pt x="1951375" y="5979173"/>
                </a:cubicBezTo>
                <a:cubicBezTo>
                  <a:pt x="1917418" y="5979551"/>
                  <a:pt x="1893614" y="5995142"/>
                  <a:pt x="1887361" y="6027253"/>
                </a:cubicBezTo>
                <a:cubicBezTo>
                  <a:pt x="1863556" y="6042844"/>
                  <a:pt x="1878582" y="6072333"/>
                  <a:pt x="1877698" y="6112421"/>
                </a:cubicBezTo>
                <a:lnTo>
                  <a:pt x="1871005" y="6111237"/>
                </a:lnTo>
                <a:lnTo>
                  <a:pt x="1869682" y="6118030"/>
                </a:lnTo>
                <a:cubicBezTo>
                  <a:pt x="1837897" y="6105378"/>
                  <a:pt x="1836574" y="6112171"/>
                  <a:pt x="1815650" y="6114855"/>
                </a:cubicBezTo>
                <a:cubicBezTo>
                  <a:pt x="1814326" y="6121648"/>
                  <a:pt x="1819462" y="6128945"/>
                  <a:pt x="1818262" y="6135121"/>
                </a:cubicBezTo>
                <a:cubicBezTo>
                  <a:pt x="1858058" y="6142164"/>
                  <a:pt x="1891166" y="6148024"/>
                  <a:pt x="1891606" y="6181319"/>
                </a:cubicBezTo>
                <a:cubicBezTo>
                  <a:pt x="1876047" y="6191981"/>
                  <a:pt x="1868035" y="6197590"/>
                  <a:pt x="1865629" y="6209940"/>
                </a:cubicBezTo>
                <a:cubicBezTo>
                  <a:pt x="1884028" y="6220225"/>
                  <a:pt x="1923389" y="6220164"/>
                  <a:pt x="1933895" y="6235439"/>
                </a:cubicBezTo>
                <a:cubicBezTo>
                  <a:pt x="1925029" y="6247285"/>
                  <a:pt x="1882827" y="6226399"/>
                  <a:pt x="1885439" y="6246665"/>
                </a:cubicBezTo>
                <a:cubicBezTo>
                  <a:pt x="1851359" y="6247660"/>
                  <a:pt x="1869880" y="6257328"/>
                  <a:pt x="1855646" y="6261196"/>
                </a:cubicBezTo>
                <a:cubicBezTo>
                  <a:pt x="1842264" y="6258827"/>
                  <a:pt x="1829293" y="6295499"/>
                  <a:pt x="1815908" y="6293131"/>
                </a:cubicBezTo>
                <a:cubicBezTo>
                  <a:pt x="1806690" y="6304915"/>
                  <a:pt x="1794183" y="6290564"/>
                  <a:pt x="1781856" y="6288382"/>
                </a:cubicBezTo>
                <a:lnTo>
                  <a:pt x="1742058" y="6281338"/>
                </a:lnTo>
                <a:cubicBezTo>
                  <a:pt x="1734516" y="6286391"/>
                  <a:pt x="1707215" y="6347997"/>
                  <a:pt x="1692628" y="6351803"/>
                </a:cubicBezTo>
                <a:cubicBezTo>
                  <a:pt x="1687979" y="6341078"/>
                  <a:pt x="1685698" y="6325184"/>
                  <a:pt x="1684311" y="6310564"/>
                </a:cubicBezTo>
                <a:lnTo>
                  <a:pt x="1683477" y="6300053"/>
                </a:lnTo>
                <a:lnTo>
                  <a:pt x="1684497" y="6291832"/>
                </a:lnTo>
                <a:lnTo>
                  <a:pt x="1682487" y="6288220"/>
                </a:lnTo>
                <a:lnTo>
                  <a:pt x="1681334" y="6276978"/>
                </a:lnTo>
                <a:cubicBezTo>
                  <a:pt x="1679152" y="6265733"/>
                  <a:pt x="1680490" y="6281301"/>
                  <a:pt x="1680010" y="6283771"/>
                </a:cubicBezTo>
                <a:lnTo>
                  <a:pt x="1682487" y="6288220"/>
                </a:lnTo>
                <a:lnTo>
                  <a:pt x="1682709" y="6290398"/>
                </a:lnTo>
                <a:lnTo>
                  <a:pt x="1683477" y="6300053"/>
                </a:lnTo>
                <a:lnTo>
                  <a:pt x="1682973" y="6304099"/>
                </a:lnTo>
                <a:lnTo>
                  <a:pt x="1643528" y="6297118"/>
                </a:lnTo>
                <a:cubicBezTo>
                  <a:pt x="1637807" y="6289078"/>
                  <a:pt x="1637807" y="6289078"/>
                  <a:pt x="1633520" y="6275543"/>
                </a:cubicBezTo>
                <a:cubicBezTo>
                  <a:pt x="1641533" y="6269935"/>
                  <a:pt x="1641533" y="6269935"/>
                  <a:pt x="1649781" y="6265006"/>
                </a:cubicBezTo>
                <a:cubicBezTo>
                  <a:pt x="1637367" y="6255783"/>
                  <a:pt x="1608871" y="6243074"/>
                  <a:pt x="1602533" y="6241951"/>
                </a:cubicBezTo>
                <a:cubicBezTo>
                  <a:pt x="1610077" y="6236899"/>
                  <a:pt x="1638568" y="6249607"/>
                  <a:pt x="1641095" y="6236638"/>
                </a:cubicBezTo>
                <a:cubicBezTo>
                  <a:pt x="1614681" y="6231963"/>
                  <a:pt x="1580162" y="6199664"/>
                  <a:pt x="1573032" y="6165184"/>
                </a:cubicBezTo>
                <a:cubicBezTo>
                  <a:pt x="1512746" y="6194120"/>
                  <a:pt x="1503089" y="6172609"/>
                  <a:pt x="1431740" y="6153592"/>
                </a:cubicBezTo>
                <a:cubicBezTo>
                  <a:pt x="1442281" y="6135015"/>
                  <a:pt x="1463384" y="6092118"/>
                  <a:pt x="1461125" y="6071914"/>
                </a:cubicBezTo>
                <a:cubicBezTo>
                  <a:pt x="1458866" y="6051711"/>
                  <a:pt x="1430725" y="6039064"/>
                  <a:pt x="1418544" y="6030521"/>
                </a:cubicBezTo>
                <a:cubicBezTo>
                  <a:pt x="1394741" y="6046111"/>
                  <a:pt x="1400282" y="6068172"/>
                  <a:pt x="1366324" y="6068550"/>
                </a:cubicBezTo>
                <a:cubicBezTo>
                  <a:pt x="1370137" y="6082641"/>
                  <a:pt x="1367612" y="6095610"/>
                  <a:pt x="1358746" y="6107456"/>
                </a:cubicBezTo>
                <a:lnTo>
                  <a:pt x="1352054" y="6106270"/>
                </a:lnTo>
                <a:cubicBezTo>
                  <a:pt x="1358307" y="6074160"/>
                  <a:pt x="1356315" y="6046976"/>
                  <a:pt x="1332424" y="6029333"/>
                </a:cubicBezTo>
                <a:cubicBezTo>
                  <a:pt x="1327287" y="6022036"/>
                  <a:pt x="1327287" y="6022036"/>
                  <a:pt x="1314256" y="6019729"/>
                </a:cubicBezTo>
                <a:cubicBezTo>
                  <a:pt x="1289250" y="6041495"/>
                  <a:pt x="1262921" y="6070054"/>
                  <a:pt x="1238499" y="6092561"/>
                </a:cubicBezTo>
                <a:cubicBezTo>
                  <a:pt x="1209206" y="6100792"/>
                  <a:pt x="1219626" y="6082833"/>
                  <a:pt x="1202514" y="6099609"/>
                </a:cubicBezTo>
                <a:cubicBezTo>
                  <a:pt x="1176537" y="6128229"/>
                  <a:pt x="1182113" y="6168822"/>
                  <a:pt x="1140141" y="6174809"/>
                </a:cubicBezTo>
                <a:cubicBezTo>
                  <a:pt x="1095411" y="6193084"/>
                  <a:pt x="1063068" y="6147754"/>
                  <a:pt x="1017780" y="6133350"/>
                </a:cubicBezTo>
                <a:cubicBezTo>
                  <a:pt x="1012849" y="6158669"/>
                  <a:pt x="1022856" y="6180243"/>
                  <a:pt x="1024146" y="6207302"/>
                </a:cubicBezTo>
                <a:lnTo>
                  <a:pt x="1044221" y="6210855"/>
                </a:lnTo>
                <a:cubicBezTo>
                  <a:pt x="1051763" y="6205801"/>
                  <a:pt x="1051763" y="6205801"/>
                  <a:pt x="1066471" y="6201377"/>
                </a:cubicBezTo>
                <a:lnTo>
                  <a:pt x="1062743" y="6220521"/>
                </a:lnTo>
                <a:cubicBezTo>
                  <a:pt x="1040493" y="6229998"/>
                  <a:pt x="1032479" y="6235608"/>
                  <a:pt x="1026225" y="6267718"/>
                </a:cubicBezTo>
                <a:lnTo>
                  <a:pt x="1008463" y="6377644"/>
                </a:lnTo>
                <a:cubicBezTo>
                  <a:pt x="994109" y="6408322"/>
                  <a:pt x="926356" y="6372696"/>
                  <a:pt x="899872" y="6383339"/>
                </a:cubicBezTo>
                <a:cubicBezTo>
                  <a:pt x="873388" y="6393983"/>
                  <a:pt x="884540" y="6448978"/>
                  <a:pt x="848615" y="6442620"/>
                </a:cubicBezTo>
                <a:cubicBezTo>
                  <a:pt x="811779" y="6455904"/>
                  <a:pt x="748941" y="6424980"/>
                  <a:pt x="723848" y="6413513"/>
                </a:cubicBezTo>
                <a:cubicBezTo>
                  <a:pt x="739637" y="6403530"/>
                  <a:pt x="767341" y="6409072"/>
                  <a:pt x="776911" y="6397351"/>
                </a:cubicBezTo>
                <a:cubicBezTo>
                  <a:pt x="789504" y="6366361"/>
                  <a:pt x="763886" y="6314556"/>
                  <a:pt x="771343" y="6276268"/>
                </a:cubicBezTo>
                <a:cubicBezTo>
                  <a:pt x="771720" y="6244394"/>
                  <a:pt x="808418" y="6287941"/>
                  <a:pt x="810480" y="6247421"/>
                </a:cubicBezTo>
                <a:cubicBezTo>
                  <a:pt x="812540" y="6206902"/>
                  <a:pt x="797644" y="6096305"/>
                  <a:pt x="779002" y="6061066"/>
                </a:cubicBezTo>
                <a:cubicBezTo>
                  <a:pt x="761452" y="6044545"/>
                  <a:pt x="693227" y="6009473"/>
                  <a:pt x="669338" y="5991829"/>
                </a:cubicBezTo>
                <a:cubicBezTo>
                  <a:pt x="670540" y="5985654"/>
                  <a:pt x="666021" y="5971440"/>
                  <a:pt x="661004" y="5963525"/>
                </a:cubicBezTo>
                <a:cubicBezTo>
                  <a:pt x="617796" y="6009537"/>
                  <a:pt x="554021" y="5951618"/>
                  <a:pt x="515544" y="5937781"/>
                </a:cubicBezTo>
                <a:cubicBezTo>
                  <a:pt x="511696" y="5957541"/>
                  <a:pt x="500074" y="5981676"/>
                  <a:pt x="490007" y="5999699"/>
                </a:cubicBezTo>
                <a:cubicBezTo>
                  <a:pt x="490007" y="5999699"/>
                  <a:pt x="484165" y="5992276"/>
                  <a:pt x="477825" y="5991154"/>
                </a:cubicBezTo>
                <a:cubicBezTo>
                  <a:pt x="470608" y="5923440"/>
                  <a:pt x="469818" y="5890082"/>
                  <a:pt x="369645" y="5878741"/>
                </a:cubicBezTo>
                <a:cubicBezTo>
                  <a:pt x="344519" y="5901124"/>
                  <a:pt x="307512" y="5847941"/>
                  <a:pt x="278218" y="5856171"/>
                </a:cubicBezTo>
                <a:cubicBezTo>
                  <a:pt x="257293" y="5858856"/>
                  <a:pt x="248075" y="5870640"/>
                  <a:pt x="208277" y="5863597"/>
                </a:cubicBezTo>
                <a:cubicBezTo>
                  <a:pt x="204110" y="5849444"/>
                  <a:pt x="200176" y="5835971"/>
                  <a:pt x="194806" y="5827994"/>
                </a:cubicBezTo>
                <a:cubicBezTo>
                  <a:pt x="217939" y="5778428"/>
                  <a:pt x="228797" y="5793765"/>
                  <a:pt x="273647" y="5774872"/>
                </a:cubicBezTo>
                <a:cubicBezTo>
                  <a:pt x="259826" y="5739207"/>
                  <a:pt x="316298" y="5696181"/>
                  <a:pt x="347643" y="5675538"/>
                </a:cubicBezTo>
                <a:lnTo>
                  <a:pt x="360676" y="5677844"/>
                </a:lnTo>
                <a:lnTo>
                  <a:pt x="355745" y="5703162"/>
                </a:lnTo>
                <a:lnTo>
                  <a:pt x="362437" y="5704347"/>
                </a:lnTo>
                <a:lnTo>
                  <a:pt x="364963" y="5691379"/>
                </a:lnTo>
                <a:cubicBezTo>
                  <a:pt x="366165" y="5685204"/>
                  <a:pt x="364523" y="5658083"/>
                  <a:pt x="365726" y="5651908"/>
                </a:cubicBezTo>
                <a:cubicBezTo>
                  <a:pt x="345153" y="5654654"/>
                  <a:pt x="345153" y="5654654"/>
                  <a:pt x="336785" y="5660201"/>
                </a:cubicBezTo>
                <a:cubicBezTo>
                  <a:pt x="332619" y="5646047"/>
                  <a:pt x="332619" y="5646047"/>
                  <a:pt x="335144" y="5633081"/>
                </a:cubicBezTo>
                <a:cubicBezTo>
                  <a:pt x="290647" y="5652035"/>
                  <a:pt x="267960" y="5628216"/>
                  <a:pt x="223668" y="5679787"/>
                </a:cubicBezTo>
                <a:cubicBezTo>
                  <a:pt x="210285" y="5677418"/>
                  <a:pt x="162943" y="5675427"/>
                  <a:pt x="150762" y="5666884"/>
                </a:cubicBezTo>
                <a:cubicBezTo>
                  <a:pt x="133212" y="5650362"/>
                  <a:pt x="129278" y="5636890"/>
                  <a:pt x="118771" y="5621616"/>
                </a:cubicBezTo>
                <a:cubicBezTo>
                  <a:pt x="126347" y="5582711"/>
                  <a:pt x="121622" y="5535881"/>
                  <a:pt x="146396" y="5513435"/>
                </a:cubicBezTo>
                <a:cubicBezTo>
                  <a:pt x="156817" y="5495475"/>
                  <a:pt x="170200" y="5497844"/>
                  <a:pt x="186959" y="5481007"/>
                </a:cubicBezTo>
                <a:cubicBezTo>
                  <a:pt x="182793" y="5466855"/>
                  <a:pt x="178979" y="5452765"/>
                  <a:pt x="174581" y="5437932"/>
                </a:cubicBezTo>
                <a:cubicBezTo>
                  <a:pt x="157701" y="5455386"/>
                  <a:pt x="60372" y="5464991"/>
                  <a:pt x="30993" y="5439989"/>
                </a:cubicBezTo>
                <a:cubicBezTo>
                  <a:pt x="12241" y="5429643"/>
                  <a:pt x="12241" y="5429643"/>
                  <a:pt x="8306" y="5416170"/>
                </a:cubicBezTo>
                <a:cubicBezTo>
                  <a:pt x="-7801" y="5392239"/>
                  <a:pt x="419" y="5314481"/>
                  <a:pt x="25193" y="5292035"/>
                </a:cubicBezTo>
                <a:cubicBezTo>
                  <a:pt x="27964" y="5286696"/>
                  <a:pt x="31933" y="5281779"/>
                  <a:pt x="36853" y="5277254"/>
                </a:cubicBezTo>
                <a:cubicBezTo>
                  <a:pt x="71295" y="5245576"/>
                  <a:pt x="152351" y="5233091"/>
                  <a:pt x="195135" y="5229483"/>
                </a:cubicBezTo>
                <a:lnTo>
                  <a:pt x="214498" y="5228018"/>
                </a:lnTo>
                <a:lnTo>
                  <a:pt x="227624" y="5216199"/>
                </a:lnTo>
                <a:cubicBezTo>
                  <a:pt x="220297" y="5216420"/>
                  <a:pt x="216227" y="5214880"/>
                  <a:pt x="211575" y="5215257"/>
                </a:cubicBezTo>
                <a:cubicBezTo>
                  <a:pt x="204250" y="5215478"/>
                  <a:pt x="204017" y="5210265"/>
                  <a:pt x="209712" y="5203449"/>
                </a:cubicBezTo>
                <a:cubicBezTo>
                  <a:pt x="226803" y="5183001"/>
                  <a:pt x="232496" y="5161235"/>
                  <a:pt x="242260" y="5141008"/>
                </a:cubicBezTo>
                <a:cubicBezTo>
                  <a:pt x="255627" y="5111891"/>
                  <a:pt x="272367" y="5083622"/>
                  <a:pt x="297828" y="5056514"/>
                </a:cubicBezTo>
                <a:cubicBezTo>
                  <a:pt x="305501" y="5049164"/>
                  <a:pt x="308176" y="5049321"/>
                  <a:pt x="310386" y="5054001"/>
                </a:cubicBezTo>
                <a:cubicBezTo>
                  <a:pt x="315969" y="5059527"/>
                  <a:pt x="311087" y="5069642"/>
                  <a:pt x="306205" y="5079756"/>
                </a:cubicBezTo>
                <a:cubicBezTo>
                  <a:pt x="303881" y="5087420"/>
                  <a:pt x="304695" y="5090717"/>
                  <a:pt x="312022" y="5090497"/>
                </a:cubicBezTo>
                <a:cubicBezTo>
                  <a:pt x="318650" y="5089585"/>
                  <a:pt x="323067" y="5083994"/>
                  <a:pt x="327485" y="5078403"/>
                </a:cubicBezTo>
                <a:cubicBezTo>
                  <a:pt x="332484" y="5070896"/>
                  <a:pt x="338064" y="5061474"/>
                  <a:pt x="343062" y="5053966"/>
                </a:cubicBezTo>
                <a:cubicBezTo>
                  <a:pt x="345504" y="5048910"/>
                  <a:pt x="349804" y="5040712"/>
                  <a:pt x="356432" y="5039800"/>
                </a:cubicBezTo>
                <a:cubicBezTo>
                  <a:pt x="364339" y="5037664"/>
                  <a:pt x="362016" y="5045328"/>
                  <a:pt x="362249" y="5050541"/>
                </a:cubicBezTo>
                <a:cubicBezTo>
                  <a:pt x="362366" y="5053148"/>
                  <a:pt x="359924" y="5058205"/>
                  <a:pt x="363879" y="5057136"/>
                </a:cubicBezTo>
                <a:cubicBezTo>
                  <a:pt x="368529" y="5056759"/>
                  <a:pt x="370273" y="5051011"/>
                  <a:pt x="372133" y="5047870"/>
                </a:cubicBezTo>
                <a:lnTo>
                  <a:pt x="407468" y="4979865"/>
                </a:lnTo>
                <a:lnTo>
                  <a:pt x="332463" y="4909039"/>
                </a:lnTo>
                <a:lnTo>
                  <a:pt x="334866" y="4909496"/>
                </a:lnTo>
                <a:cubicBezTo>
                  <a:pt x="347971" y="4909997"/>
                  <a:pt x="355635" y="4902638"/>
                  <a:pt x="371626" y="4913456"/>
                </a:cubicBezTo>
                <a:cubicBezTo>
                  <a:pt x="406968" y="4938407"/>
                  <a:pt x="409192" y="4923185"/>
                  <a:pt x="419410" y="4913373"/>
                </a:cubicBezTo>
                <a:cubicBezTo>
                  <a:pt x="419884" y="4906376"/>
                  <a:pt x="427074" y="4906013"/>
                  <a:pt x="430907" y="4902334"/>
                </a:cubicBezTo>
                <a:lnTo>
                  <a:pt x="439971" y="4897512"/>
                </a:lnTo>
                <a:lnTo>
                  <a:pt x="452359" y="4866893"/>
                </a:lnTo>
                <a:lnTo>
                  <a:pt x="439982" y="4852601"/>
                </a:lnTo>
                <a:cubicBezTo>
                  <a:pt x="426296" y="4836061"/>
                  <a:pt x="414064" y="4818642"/>
                  <a:pt x="412085" y="4804031"/>
                </a:cubicBezTo>
                <a:lnTo>
                  <a:pt x="397225" y="4782869"/>
                </a:lnTo>
                <a:cubicBezTo>
                  <a:pt x="376341" y="4788514"/>
                  <a:pt x="350748" y="4821596"/>
                  <a:pt x="320903" y="4825655"/>
                </a:cubicBezTo>
                <a:cubicBezTo>
                  <a:pt x="280319" y="4839561"/>
                  <a:pt x="201122" y="4860745"/>
                  <a:pt x="156685" y="4845640"/>
                </a:cubicBezTo>
                <a:cubicBezTo>
                  <a:pt x="150338" y="4843481"/>
                  <a:pt x="144699" y="4840582"/>
                  <a:pt x="139983" y="4836816"/>
                </a:cubicBezTo>
                <a:cubicBezTo>
                  <a:pt x="108159" y="4826262"/>
                  <a:pt x="68851" y="4758490"/>
                  <a:pt x="73788" y="4730136"/>
                </a:cubicBezTo>
                <a:cubicBezTo>
                  <a:pt x="71876" y="4716239"/>
                  <a:pt x="71876" y="4716239"/>
                  <a:pt x="84787" y="4699240"/>
                </a:cubicBezTo>
                <a:cubicBezTo>
                  <a:pt x="97261" y="4673239"/>
                  <a:pt x="152633" y="4649661"/>
                  <a:pt x="189060" y="4643364"/>
                </a:cubicBezTo>
                <a:lnTo>
                  <a:pt x="209828" y="4643375"/>
                </a:lnTo>
                <a:lnTo>
                  <a:pt x="216036" y="4637426"/>
                </a:lnTo>
                <a:lnTo>
                  <a:pt x="210583" y="4599026"/>
                </a:lnTo>
                <a:cubicBezTo>
                  <a:pt x="188378" y="4590375"/>
                  <a:pt x="177113" y="4597922"/>
                  <a:pt x="160244" y="4585696"/>
                </a:cubicBezTo>
                <a:cubicBezTo>
                  <a:pt x="128421" y="4575140"/>
                  <a:pt x="113590" y="4530433"/>
                  <a:pt x="90757" y="4497917"/>
                </a:cubicBezTo>
                <a:cubicBezTo>
                  <a:pt x="94115" y="4479731"/>
                  <a:pt x="92203" y="4465834"/>
                  <a:pt x="101489" y="4443673"/>
                </a:cubicBezTo>
                <a:cubicBezTo>
                  <a:pt x="109131" y="4430966"/>
                  <a:pt x="151591" y="4410107"/>
                  <a:pt x="162856" y="4402561"/>
                </a:cubicBezTo>
                <a:cubicBezTo>
                  <a:pt x="224430" y="4431889"/>
                  <a:pt x="235429" y="4400994"/>
                  <a:pt x="283855" y="4400426"/>
                </a:cubicBezTo>
                <a:cubicBezTo>
                  <a:pt x="276244" y="4389588"/>
                  <a:pt x="276244" y="4389588"/>
                  <a:pt x="274265" y="4374975"/>
                </a:cubicBezTo>
                <a:cubicBezTo>
                  <a:pt x="284182" y="4376681"/>
                  <a:pt x="284182" y="4376681"/>
                  <a:pt x="304111" y="4370918"/>
                </a:cubicBezTo>
                <a:cubicBezTo>
                  <a:pt x="300486" y="4365756"/>
                  <a:pt x="290896" y="4340306"/>
                  <a:pt x="287272" y="4335144"/>
                </a:cubicBezTo>
                <a:lnTo>
                  <a:pt x="279661" y="4324307"/>
                </a:lnTo>
                <a:lnTo>
                  <a:pt x="274029" y="4328080"/>
                </a:lnTo>
                <a:lnTo>
                  <a:pt x="288888" y="4349241"/>
                </a:lnTo>
                <a:lnTo>
                  <a:pt x="277919" y="4356589"/>
                </a:lnTo>
                <a:cubicBezTo>
                  <a:pt x="240824" y="4350325"/>
                  <a:pt x="171610" y="4333704"/>
                  <a:pt x="169662" y="4295545"/>
                </a:cubicBezTo>
                <a:cubicBezTo>
                  <a:pt x="120940" y="4296311"/>
                  <a:pt x="117286" y="4314697"/>
                  <a:pt x="75871" y="4278692"/>
                </a:cubicBezTo>
                <a:cubicBezTo>
                  <a:pt x="77518" y="4269240"/>
                  <a:pt x="75606" y="4255343"/>
                  <a:pt x="73628" y="4240731"/>
                </a:cubicBezTo>
                <a:cubicBezTo>
                  <a:pt x="107127" y="4218288"/>
                  <a:pt x="120371" y="4225353"/>
                  <a:pt x="140597" y="4219391"/>
                </a:cubicBezTo>
                <a:cubicBezTo>
                  <a:pt x="170738" y="4215135"/>
                  <a:pt x="182821" y="4151639"/>
                  <a:pt x="214941" y="4161995"/>
                </a:cubicBezTo>
                <a:cubicBezTo>
                  <a:pt x="301870" y="4111345"/>
                  <a:pt x="288953" y="4080534"/>
                  <a:pt x="267861" y="4015736"/>
                </a:cubicBezTo>
                <a:cubicBezTo>
                  <a:pt x="273197" y="4012160"/>
                  <a:pt x="275502" y="4003026"/>
                  <a:pt x="275502" y="4003026"/>
                </a:cubicBezTo>
                <a:cubicBezTo>
                  <a:pt x="292075" y="4015452"/>
                  <a:pt x="312567" y="4032840"/>
                  <a:pt x="324165" y="4049355"/>
                </a:cubicBezTo>
                <a:cubicBezTo>
                  <a:pt x="353678" y="4021234"/>
                  <a:pt x="388291" y="3942644"/>
                  <a:pt x="446602" y="3967327"/>
                </a:cubicBezTo>
                <a:cubicBezTo>
                  <a:pt x="447951" y="3958075"/>
                  <a:pt x="446270" y="3943265"/>
                  <a:pt x="442645" y="3938103"/>
                </a:cubicBezTo>
                <a:cubicBezTo>
                  <a:pt x="457268" y="3912368"/>
                  <a:pt x="505291" y="3852874"/>
                  <a:pt x="514579" y="3830713"/>
                </a:cubicBezTo>
                <a:cubicBezTo>
                  <a:pt x="517209" y="3791005"/>
                  <a:pt x="485604" y="3683919"/>
                  <a:pt x="467151" y="3647710"/>
                </a:cubicBezTo>
                <a:cubicBezTo>
                  <a:pt x="448698" y="3611500"/>
                  <a:pt x="432959" y="3666063"/>
                  <a:pt x="419580" y="3637079"/>
                </a:cubicBezTo>
                <a:cubicBezTo>
                  <a:pt x="397109" y="3605080"/>
                  <a:pt x="399342" y="3547422"/>
                  <a:pt x="375159" y="3524160"/>
                </a:cubicBezTo>
                <a:cubicBezTo>
                  <a:pt x="361619" y="3517294"/>
                  <a:pt x="338562" y="3533500"/>
                  <a:pt x="320047" y="3530725"/>
                </a:cubicBezTo>
                <a:cubicBezTo>
                  <a:pt x="338295" y="3510152"/>
                  <a:pt x="383090" y="3456615"/>
                  <a:pt x="422193" y="3453944"/>
                </a:cubicBezTo>
                <a:cubicBezTo>
                  <a:pt x="452432" y="3433686"/>
                  <a:pt x="464726" y="3488440"/>
                  <a:pt x="493286" y="3487520"/>
                </a:cubicBezTo>
                <a:cubicBezTo>
                  <a:pt x="521848" y="3486599"/>
                  <a:pt x="569212" y="3426787"/>
                  <a:pt x="594877" y="3449057"/>
                </a:cubicBezTo>
                <a:lnTo>
                  <a:pt x="656062" y="3542396"/>
                </a:lnTo>
                <a:cubicBezTo>
                  <a:pt x="674909" y="3569234"/>
                  <a:pt x="684529" y="3571139"/>
                  <a:pt x="708742" y="3570855"/>
                </a:cubicBezTo>
                <a:lnTo>
                  <a:pt x="719978" y="3586854"/>
                </a:lnTo>
                <a:cubicBezTo>
                  <a:pt x="704725" y="3588724"/>
                  <a:pt x="704725" y="3588724"/>
                  <a:pt x="695764" y="3587139"/>
                </a:cubicBezTo>
                <a:lnTo>
                  <a:pt x="678867" y="3598459"/>
                </a:lnTo>
                <a:cubicBezTo>
                  <a:pt x="683810" y="3611086"/>
                  <a:pt x="686200" y="3623335"/>
                  <a:pt x="689211" y="3635074"/>
                </a:cubicBezTo>
                <a:lnTo>
                  <a:pt x="694335" y="3647285"/>
                </a:lnTo>
                <a:lnTo>
                  <a:pt x="887147" y="3437367"/>
                </a:lnTo>
                <a:lnTo>
                  <a:pt x="920492" y="3446927"/>
                </a:lnTo>
                <a:cubicBezTo>
                  <a:pt x="932755" y="3451310"/>
                  <a:pt x="945741" y="3449540"/>
                  <a:pt x="949980" y="3440638"/>
                </a:cubicBezTo>
                <a:cubicBezTo>
                  <a:pt x="968387" y="3392717"/>
                  <a:pt x="1040349" y="3378367"/>
                  <a:pt x="1038108" y="3315854"/>
                </a:cubicBezTo>
                <a:cubicBezTo>
                  <a:pt x="1071474" y="3303737"/>
                  <a:pt x="1060484" y="3234090"/>
                  <a:pt x="1125678" y="3250180"/>
                </a:cubicBezTo>
                <a:cubicBezTo>
                  <a:pt x="1144255" y="3255217"/>
                  <a:pt x="1151022" y="3224778"/>
                  <a:pt x="1168249" y="3214103"/>
                </a:cubicBezTo>
                <a:cubicBezTo>
                  <a:pt x="1237152" y="3171410"/>
                  <a:pt x="1276659" y="3106991"/>
                  <a:pt x="1298316" y="3031381"/>
                </a:cubicBezTo>
                <a:cubicBezTo>
                  <a:pt x="1307516" y="3007421"/>
                  <a:pt x="1321586" y="2996420"/>
                  <a:pt x="1346835" y="2999034"/>
                </a:cubicBezTo>
                <a:cubicBezTo>
                  <a:pt x="1361436" y="3037914"/>
                  <a:pt x="1347995" y="3070777"/>
                  <a:pt x="1321569" y="3105410"/>
                </a:cubicBezTo>
                <a:cubicBezTo>
                  <a:pt x="1304835" y="3125477"/>
                  <a:pt x="1293266" y="3149192"/>
                  <a:pt x="1283186" y="3173839"/>
                </a:cubicBezTo>
                <a:lnTo>
                  <a:pt x="1266439" y="3215922"/>
                </a:lnTo>
                <a:lnTo>
                  <a:pt x="1270057" y="3218326"/>
                </a:lnTo>
                <a:cubicBezTo>
                  <a:pt x="1285575" y="3229559"/>
                  <a:pt x="1300351" y="3241289"/>
                  <a:pt x="1304829" y="3242083"/>
                </a:cubicBezTo>
                <a:lnTo>
                  <a:pt x="1338330" y="3219638"/>
                </a:lnTo>
                <a:cubicBezTo>
                  <a:pt x="1348706" y="3212687"/>
                  <a:pt x="1354273" y="3194539"/>
                  <a:pt x="1367517" y="3201603"/>
                </a:cubicBezTo>
                <a:cubicBezTo>
                  <a:pt x="1378780" y="3194057"/>
                  <a:pt x="1405632" y="3222363"/>
                  <a:pt x="1416897" y="3214816"/>
                </a:cubicBezTo>
                <a:cubicBezTo>
                  <a:pt x="1431492" y="3212628"/>
                  <a:pt x="1418516" y="3228911"/>
                  <a:pt x="1450071" y="3216117"/>
                </a:cubicBezTo>
                <a:cubicBezTo>
                  <a:pt x="1455970" y="3235693"/>
                  <a:pt x="1486010" y="3199629"/>
                  <a:pt x="1498955" y="3206892"/>
                </a:cubicBezTo>
                <a:cubicBezTo>
                  <a:pt x="1495599" y="3225081"/>
                  <a:pt x="1459594" y="3240853"/>
                  <a:pt x="1446979" y="3257653"/>
                </a:cubicBezTo>
                <a:lnTo>
                  <a:pt x="1447725" y="3258230"/>
                </a:lnTo>
                <a:lnTo>
                  <a:pt x="1464316" y="3260426"/>
                </a:lnTo>
                <a:lnTo>
                  <a:pt x="1475300" y="3271651"/>
                </a:lnTo>
                <a:lnTo>
                  <a:pt x="1482429" y="3273369"/>
                </a:lnTo>
                <a:lnTo>
                  <a:pt x="1483203" y="3279255"/>
                </a:lnTo>
                <a:lnTo>
                  <a:pt x="1489993" y="3285763"/>
                </a:lnTo>
                <a:cubicBezTo>
                  <a:pt x="1494127" y="3286553"/>
                  <a:pt x="1498791" y="3283632"/>
                  <a:pt x="1507469" y="3277195"/>
                </a:cubicBezTo>
                <a:cubicBezTo>
                  <a:pt x="1517379" y="3269486"/>
                  <a:pt x="1525360" y="3260607"/>
                  <a:pt x="1531574" y="3250708"/>
                </a:cubicBezTo>
                <a:lnTo>
                  <a:pt x="1540937" y="3228098"/>
                </a:lnTo>
                <a:lnTo>
                  <a:pt x="1524208" y="3213315"/>
                </a:lnTo>
                <a:lnTo>
                  <a:pt x="1544045" y="3220590"/>
                </a:lnTo>
                <a:lnTo>
                  <a:pt x="1545077" y="3218100"/>
                </a:lnTo>
                <a:cubicBezTo>
                  <a:pt x="1546172" y="3211908"/>
                  <a:pt x="1547134" y="3200794"/>
                  <a:pt x="1540713" y="3197308"/>
                </a:cubicBezTo>
                <a:cubicBezTo>
                  <a:pt x="1526577" y="3189145"/>
                  <a:pt x="1536485" y="3181436"/>
                  <a:pt x="1540045" y="3172700"/>
                </a:cubicBezTo>
                <a:cubicBezTo>
                  <a:pt x="1547359" y="3162613"/>
                  <a:pt x="1553376" y="3151335"/>
                  <a:pt x="1559463" y="3142519"/>
                </a:cubicBezTo>
                <a:lnTo>
                  <a:pt x="1567543" y="3132159"/>
                </a:lnTo>
                <a:lnTo>
                  <a:pt x="1563148" y="3128071"/>
                </a:lnTo>
                <a:cubicBezTo>
                  <a:pt x="1555149" y="3120513"/>
                  <a:pt x="1547696" y="3112259"/>
                  <a:pt x="1543404" y="3102508"/>
                </a:cubicBezTo>
                <a:cubicBezTo>
                  <a:pt x="1552049" y="3106705"/>
                  <a:pt x="1558173" y="3109040"/>
                  <a:pt x="1566814" y="3113238"/>
                </a:cubicBezTo>
                <a:lnTo>
                  <a:pt x="1583510" y="3117260"/>
                </a:lnTo>
                <a:lnTo>
                  <a:pt x="1592758" y="3110965"/>
                </a:lnTo>
                <a:lnTo>
                  <a:pt x="1605989" y="3107564"/>
                </a:lnTo>
                <a:lnTo>
                  <a:pt x="1605858" y="3093857"/>
                </a:lnTo>
                <a:cubicBezTo>
                  <a:pt x="1600539" y="3070188"/>
                  <a:pt x="1608898" y="3054440"/>
                  <a:pt x="1624815" y="3044275"/>
                </a:cubicBezTo>
                <a:cubicBezTo>
                  <a:pt x="1637466" y="3038278"/>
                  <a:pt x="1647598" y="3030420"/>
                  <a:pt x="1661339" y="3023033"/>
                </a:cubicBezTo>
                <a:lnTo>
                  <a:pt x="1666178" y="3020584"/>
                </a:lnTo>
                <a:lnTo>
                  <a:pt x="1662514" y="3009284"/>
                </a:lnTo>
                <a:cubicBezTo>
                  <a:pt x="1658074" y="2995271"/>
                  <a:pt x="1654129" y="2982870"/>
                  <a:pt x="1651098" y="2974561"/>
                </a:cubicBezTo>
                <a:lnTo>
                  <a:pt x="1661259" y="2965768"/>
                </a:lnTo>
                <a:cubicBezTo>
                  <a:pt x="1679602" y="2976405"/>
                  <a:pt x="1670262" y="2975652"/>
                  <a:pt x="1684439" y="2972220"/>
                </a:cubicBezTo>
                <a:cubicBezTo>
                  <a:pt x="1692064" y="2930266"/>
                  <a:pt x="1765699" y="2901887"/>
                  <a:pt x="1804455" y="2885553"/>
                </a:cubicBezTo>
                <a:lnTo>
                  <a:pt x="1839768" y="2854991"/>
                </a:lnTo>
                <a:cubicBezTo>
                  <a:pt x="1854191" y="2850882"/>
                  <a:pt x="1887528" y="2848540"/>
                  <a:pt x="1901950" y="2844429"/>
                </a:cubicBezTo>
                <a:cubicBezTo>
                  <a:pt x="1916947" y="2831451"/>
                  <a:pt x="1888918" y="2830126"/>
                  <a:pt x="1913500" y="2817224"/>
                </a:cubicBezTo>
                <a:lnTo>
                  <a:pt x="1920104" y="2815332"/>
                </a:lnTo>
                <a:lnTo>
                  <a:pt x="1923507" y="2806881"/>
                </a:lnTo>
                <a:cubicBezTo>
                  <a:pt x="1935745" y="2791709"/>
                  <a:pt x="1948049" y="2778996"/>
                  <a:pt x="1962882" y="2766201"/>
                </a:cubicBezTo>
                <a:cubicBezTo>
                  <a:pt x="1982568" y="2745863"/>
                  <a:pt x="1979704" y="2733641"/>
                  <a:pt x="1952859" y="2723426"/>
                </a:cubicBezTo>
                <a:cubicBezTo>
                  <a:pt x="1949034" y="2722318"/>
                  <a:pt x="1945211" y="2721210"/>
                  <a:pt x="1937559" y="2718994"/>
                </a:cubicBezTo>
                <a:cubicBezTo>
                  <a:pt x="1965231" y="2713174"/>
                  <a:pt x="1980826" y="2681884"/>
                  <a:pt x="2014225" y="2700507"/>
                </a:cubicBezTo>
                <a:cubicBezTo>
                  <a:pt x="2008765" y="2685906"/>
                  <a:pt x="1995993" y="2681393"/>
                  <a:pt x="2003307" y="2671307"/>
                </a:cubicBezTo>
                <a:cubicBezTo>
                  <a:pt x="2006865" y="2662570"/>
                  <a:pt x="2016909" y="2659784"/>
                  <a:pt x="2025657" y="2655806"/>
                </a:cubicBezTo>
                <a:cubicBezTo>
                  <a:pt x="2034403" y="2651829"/>
                  <a:pt x="2044381" y="2646580"/>
                  <a:pt x="2040286" y="2635630"/>
                </a:cubicBezTo>
                <a:cubicBezTo>
                  <a:pt x="2034762" y="2618569"/>
                  <a:pt x="2044604" y="2608399"/>
                  <a:pt x="2057044" y="2600609"/>
                </a:cubicBezTo>
                <a:cubicBezTo>
                  <a:pt x="2067022" y="2595360"/>
                  <a:pt x="2073172" y="2589004"/>
                  <a:pt x="2072770" y="2574240"/>
                </a:cubicBezTo>
                <a:cubicBezTo>
                  <a:pt x="2073340" y="2560368"/>
                  <a:pt x="2090207" y="2543891"/>
                  <a:pt x="2109299" y="2537212"/>
                </a:cubicBezTo>
                <a:lnTo>
                  <a:pt x="2112083" y="2536787"/>
                </a:lnTo>
                <a:lnTo>
                  <a:pt x="2114255" y="2503926"/>
                </a:lnTo>
                <a:cubicBezTo>
                  <a:pt x="2124748" y="2486006"/>
                  <a:pt x="2130404" y="2472274"/>
                  <a:pt x="2141131" y="2454615"/>
                </a:cubicBezTo>
                <a:cubicBezTo>
                  <a:pt x="2152444" y="2427149"/>
                  <a:pt x="2134672" y="2407644"/>
                  <a:pt x="2156140" y="2371387"/>
                </a:cubicBezTo>
                <a:cubicBezTo>
                  <a:pt x="2236204" y="2232321"/>
                  <a:pt x="2411350" y="2168178"/>
                  <a:pt x="2509229" y="2136026"/>
                </a:cubicBezTo>
                <a:lnTo>
                  <a:pt x="2569691" y="2083692"/>
                </a:lnTo>
                <a:cubicBezTo>
                  <a:pt x="2623108" y="2063509"/>
                  <a:pt x="2639824" y="2092300"/>
                  <a:pt x="2715281" y="2026990"/>
                </a:cubicBezTo>
                <a:lnTo>
                  <a:pt x="2747150" y="2032776"/>
                </a:lnTo>
                <a:lnTo>
                  <a:pt x="2702852" y="2067117"/>
                </a:lnTo>
                <a:cubicBezTo>
                  <a:pt x="2685627" y="2077790"/>
                  <a:pt x="2678860" y="2108231"/>
                  <a:pt x="2660286" y="2103194"/>
                </a:cubicBezTo>
                <a:cubicBezTo>
                  <a:pt x="2595092" y="2087103"/>
                  <a:pt x="2606080" y="2156750"/>
                  <a:pt x="2572712" y="2168868"/>
                </a:cubicBezTo>
                <a:cubicBezTo>
                  <a:pt x="2574957" y="2231380"/>
                  <a:pt x="2502993" y="2245731"/>
                  <a:pt x="2484589" y="2293650"/>
                </a:cubicBezTo>
                <a:cubicBezTo>
                  <a:pt x="2480347" y="2302552"/>
                  <a:pt x="2467364" y="2304322"/>
                  <a:pt x="2455099" y="2299941"/>
                </a:cubicBezTo>
                <a:lnTo>
                  <a:pt x="2421754" y="2290380"/>
                </a:lnTo>
                <a:lnTo>
                  <a:pt x="2407754" y="2305623"/>
                </a:lnTo>
                <a:lnTo>
                  <a:pt x="2462295" y="2355626"/>
                </a:lnTo>
                <a:lnTo>
                  <a:pt x="2462755" y="2352948"/>
                </a:lnTo>
                <a:cubicBezTo>
                  <a:pt x="2466984" y="2344635"/>
                  <a:pt x="2473202" y="2338615"/>
                  <a:pt x="2479803" y="2336861"/>
                </a:cubicBezTo>
                <a:cubicBezTo>
                  <a:pt x="2484206" y="2335689"/>
                  <a:pt x="2488777" y="2336415"/>
                  <a:pt x="2493047" y="2339623"/>
                </a:cubicBezTo>
                <a:cubicBezTo>
                  <a:pt x="2500466" y="2345843"/>
                  <a:pt x="2507198" y="2350096"/>
                  <a:pt x="2513448" y="2352809"/>
                </a:cubicBezTo>
                <a:lnTo>
                  <a:pt x="2524945" y="2355402"/>
                </a:lnTo>
                <a:lnTo>
                  <a:pt x="2529848" y="2346893"/>
                </a:lnTo>
                <a:cubicBezTo>
                  <a:pt x="2541535" y="2323872"/>
                  <a:pt x="2553322" y="2299986"/>
                  <a:pt x="2589100" y="2301353"/>
                </a:cubicBezTo>
                <a:cubicBezTo>
                  <a:pt x="2595412" y="2302006"/>
                  <a:pt x="2599651" y="2293102"/>
                  <a:pt x="2603532" y="2287277"/>
                </a:cubicBezTo>
                <a:cubicBezTo>
                  <a:pt x="2648536" y="2257679"/>
                  <a:pt x="2670818" y="2203933"/>
                  <a:pt x="2718251" y="2180816"/>
                </a:cubicBezTo>
                <a:cubicBezTo>
                  <a:pt x="2755498" y="2162873"/>
                  <a:pt x="2774529" y="2136816"/>
                  <a:pt x="2788333" y="2100877"/>
                </a:cubicBezTo>
                <a:lnTo>
                  <a:pt x="2803160" y="2063620"/>
                </a:lnTo>
                <a:lnTo>
                  <a:pt x="2803571" y="2064072"/>
                </a:lnTo>
                <a:cubicBezTo>
                  <a:pt x="2813631" y="2064666"/>
                  <a:pt x="2838448" y="2052024"/>
                  <a:pt x="2847550" y="2052519"/>
                </a:cubicBezTo>
                <a:cubicBezTo>
                  <a:pt x="2772664" y="2108962"/>
                  <a:pt x="2774050" y="2159858"/>
                  <a:pt x="2732750" y="2213280"/>
                </a:cubicBezTo>
                <a:lnTo>
                  <a:pt x="2718513" y="2230156"/>
                </a:lnTo>
                <a:lnTo>
                  <a:pt x="2725275" y="2226380"/>
                </a:lnTo>
                <a:lnTo>
                  <a:pt x="2727560" y="2227916"/>
                </a:lnTo>
                <a:cubicBezTo>
                  <a:pt x="2748068" y="2217380"/>
                  <a:pt x="2760457" y="2211889"/>
                  <a:pt x="2780965" y="2201352"/>
                </a:cubicBezTo>
                <a:cubicBezTo>
                  <a:pt x="2787714" y="2199807"/>
                  <a:pt x="2791986" y="2199363"/>
                  <a:pt x="2796941" y="2197166"/>
                </a:cubicBezTo>
                <a:cubicBezTo>
                  <a:pt x="2819927" y="2185531"/>
                  <a:pt x="2844706" y="2174550"/>
                  <a:pt x="2870594" y="2165970"/>
                </a:cubicBezTo>
                <a:cubicBezTo>
                  <a:pt x="2882641" y="2161354"/>
                  <a:pt x="2894517" y="2157176"/>
                  <a:pt x="2906254" y="2152698"/>
                </a:cubicBezTo>
                <a:lnTo>
                  <a:pt x="2938526" y="2138729"/>
                </a:lnTo>
                <a:lnTo>
                  <a:pt x="2938606" y="2138720"/>
                </a:lnTo>
                <a:cubicBezTo>
                  <a:pt x="2938606" y="2138720"/>
                  <a:pt x="2938606" y="2138720"/>
                  <a:pt x="2941084" y="2137622"/>
                </a:cubicBezTo>
                <a:lnTo>
                  <a:pt x="2938526" y="2138729"/>
                </a:lnTo>
                <a:lnTo>
                  <a:pt x="2934334" y="2139166"/>
                </a:lnTo>
                <a:cubicBezTo>
                  <a:pt x="2935019" y="2137415"/>
                  <a:pt x="2935703" y="2135665"/>
                  <a:pt x="2939975" y="2135219"/>
                </a:cubicBezTo>
                <a:cubicBezTo>
                  <a:pt x="2939975" y="2135219"/>
                  <a:pt x="2942452" y="2134121"/>
                  <a:pt x="2942452" y="2134121"/>
                </a:cubicBezTo>
                <a:cubicBezTo>
                  <a:pt x="2943137" y="2132370"/>
                  <a:pt x="2941343" y="2131717"/>
                  <a:pt x="2940659" y="2133468"/>
                </a:cubicBezTo>
                <a:cubicBezTo>
                  <a:pt x="2922204" y="2138753"/>
                  <a:pt x="2896741" y="2151485"/>
                  <a:pt x="2874017" y="2157215"/>
                </a:cubicBezTo>
                <a:cubicBezTo>
                  <a:pt x="2871113" y="2154160"/>
                  <a:pt x="2868636" y="2155258"/>
                  <a:pt x="2874275" y="2151310"/>
                </a:cubicBezTo>
                <a:cubicBezTo>
                  <a:pt x="2877862" y="2152617"/>
                  <a:pt x="2885296" y="2149322"/>
                  <a:pt x="2892729" y="2146026"/>
                </a:cubicBezTo>
                <a:cubicBezTo>
                  <a:pt x="2890512" y="2141220"/>
                  <a:pt x="2909390" y="2140090"/>
                  <a:pt x="2921096" y="2136349"/>
                </a:cubicBezTo>
                <a:cubicBezTo>
                  <a:pt x="2951939" y="2125574"/>
                  <a:pt x="2984152" y="2111296"/>
                  <a:pt x="3017898" y="2103577"/>
                </a:cubicBezTo>
                <a:cubicBezTo>
                  <a:pt x="3022169" y="2103131"/>
                  <a:pt x="3023963" y="2103784"/>
                  <a:pt x="3028234" y="2103338"/>
                </a:cubicBezTo>
                <a:cubicBezTo>
                  <a:pt x="3039255" y="2101348"/>
                  <a:pt x="3060871" y="2093215"/>
                  <a:pt x="3068729" y="2094075"/>
                </a:cubicBezTo>
                <a:cubicBezTo>
                  <a:pt x="3067621" y="2091671"/>
                  <a:pt x="3068305" y="2089921"/>
                  <a:pt x="3074370" y="2090127"/>
                </a:cubicBezTo>
                <a:cubicBezTo>
                  <a:pt x="3076848" y="2089028"/>
                  <a:pt x="3093249" y="2088997"/>
                  <a:pt x="3093933" y="2087245"/>
                </a:cubicBezTo>
                <a:cubicBezTo>
                  <a:pt x="3091455" y="2088343"/>
                  <a:pt x="3092140" y="2086593"/>
                  <a:pt x="3090346" y="2085941"/>
                </a:cubicBezTo>
                <a:cubicBezTo>
                  <a:pt x="3108116" y="2082407"/>
                  <a:pt x="3118454" y="2082169"/>
                  <a:pt x="3135538" y="2080386"/>
                </a:cubicBezTo>
                <a:cubicBezTo>
                  <a:pt x="3134594" y="2088041"/>
                  <a:pt x="3113922" y="2088518"/>
                  <a:pt x="3101108" y="2089856"/>
                </a:cubicBezTo>
                <a:cubicBezTo>
                  <a:pt x="3092092" y="2094574"/>
                  <a:pt x="3081797" y="2097328"/>
                  <a:pt x="3070745" y="2100057"/>
                </a:cubicBezTo>
                <a:lnTo>
                  <a:pt x="3041345" y="2108517"/>
                </a:lnTo>
                <a:lnTo>
                  <a:pt x="3036518" y="2108351"/>
                </a:lnTo>
                <a:cubicBezTo>
                  <a:pt x="3036518" y="2108351"/>
                  <a:pt x="3036518" y="2108351"/>
                  <a:pt x="3035833" y="2110102"/>
                </a:cubicBezTo>
                <a:lnTo>
                  <a:pt x="3041345" y="2108517"/>
                </a:lnTo>
                <a:lnTo>
                  <a:pt x="3042582" y="2108557"/>
                </a:lnTo>
                <a:cubicBezTo>
                  <a:pt x="3043691" y="2110961"/>
                  <a:pt x="3041214" y="2112060"/>
                  <a:pt x="3039419" y="2111406"/>
                </a:cubicBezTo>
                <a:cubicBezTo>
                  <a:pt x="3038735" y="2113158"/>
                  <a:pt x="3038735" y="2113158"/>
                  <a:pt x="3038735" y="2113158"/>
                </a:cubicBezTo>
                <a:cubicBezTo>
                  <a:pt x="3062570" y="2109830"/>
                  <a:pt x="3091361" y="2104307"/>
                  <a:pt x="3112293" y="2097925"/>
                </a:cubicBezTo>
                <a:cubicBezTo>
                  <a:pt x="3126901" y="2097241"/>
                  <a:pt x="3143986" y="2095458"/>
                  <a:pt x="3154747" y="2099372"/>
                </a:cubicBezTo>
                <a:cubicBezTo>
                  <a:pt x="3102122" y="2108223"/>
                  <a:pt x="3062995" y="2113984"/>
                  <a:pt x="3027195" y="2126957"/>
                </a:cubicBezTo>
                <a:lnTo>
                  <a:pt x="2999273" y="2133344"/>
                </a:lnTo>
                <a:lnTo>
                  <a:pt x="3000601" y="2140595"/>
                </a:lnTo>
                <a:cubicBezTo>
                  <a:pt x="3001248" y="2144130"/>
                  <a:pt x="3001766" y="2146959"/>
                  <a:pt x="3002286" y="2149790"/>
                </a:cubicBezTo>
                <a:lnTo>
                  <a:pt x="3005105" y="2158230"/>
                </a:lnTo>
                <a:lnTo>
                  <a:pt x="3012694" y="2158760"/>
                </a:lnTo>
                <a:lnTo>
                  <a:pt x="3039233" y="2187887"/>
                </a:lnTo>
                <a:cubicBezTo>
                  <a:pt x="3044263" y="2188185"/>
                  <a:pt x="3052982" y="2185174"/>
                  <a:pt x="3061583" y="2182149"/>
                </a:cubicBezTo>
                <a:lnTo>
                  <a:pt x="3069337" y="2180065"/>
                </a:lnTo>
                <a:lnTo>
                  <a:pt x="3102558" y="2162831"/>
                </a:lnTo>
                <a:cubicBezTo>
                  <a:pt x="3133381" y="2156134"/>
                  <a:pt x="3166553" y="2157513"/>
                  <a:pt x="3201794" y="2170214"/>
                </a:cubicBezTo>
                <a:cubicBezTo>
                  <a:pt x="3228362" y="2178117"/>
                  <a:pt x="3233654" y="2169175"/>
                  <a:pt x="3225583" y="2139281"/>
                </a:cubicBezTo>
                <a:cubicBezTo>
                  <a:pt x="3213311" y="2105372"/>
                  <a:pt x="3219149" y="2089951"/>
                  <a:pt x="3243645" y="2086538"/>
                </a:cubicBezTo>
                <a:cubicBezTo>
                  <a:pt x="3257613" y="2082389"/>
                  <a:pt x="3272888" y="2080660"/>
                  <a:pt x="3285818" y="2070854"/>
                </a:cubicBezTo>
                <a:cubicBezTo>
                  <a:pt x="3293729" y="2066750"/>
                  <a:pt x="3304258" y="2067483"/>
                  <a:pt x="3315551" y="2077116"/>
                </a:cubicBezTo>
                <a:cubicBezTo>
                  <a:pt x="3319752" y="2081133"/>
                  <a:pt x="3322369" y="2085971"/>
                  <a:pt x="3324498" y="2078671"/>
                </a:cubicBezTo>
                <a:cubicBezTo>
                  <a:pt x="3331702" y="2047049"/>
                  <a:pt x="3356470" y="2040396"/>
                  <a:pt x="3378350" y="2032146"/>
                </a:cubicBezTo>
                <a:cubicBezTo>
                  <a:pt x="3400227" y="2023893"/>
                  <a:pt x="3417904" y="2011625"/>
                  <a:pt x="3420635" y="1979226"/>
                </a:cubicBezTo>
                <a:cubicBezTo>
                  <a:pt x="3421726" y="1966267"/>
                  <a:pt x="3427782" y="1966223"/>
                  <a:pt x="3439074" y="1975854"/>
                </a:cubicBezTo>
                <a:cubicBezTo>
                  <a:pt x="3461659" y="1995121"/>
                  <a:pt x="3463241" y="1994300"/>
                  <a:pt x="3466735" y="1970800"/>
                </a:cubicBezTo>
                <a:cubicBezTo>
                  <a:pt x="3473175" y="1930279"/>
                  <a:pt x="3486435" y="1898617"/>
                  <a:pt x="3523043" y="1895116"/>
                </a:cubicBezTo>
                <a:cubicBezTo>
                  <a:pt x="3533846" y="1892608"/>
                  <a:pt x="3547538" y="1891701"/>
                  <a:pt x="3559923" y="1888375"/>
                </a:cubicBezTo>
                <a:cubicBezTo>
                  <a:pt x="3570452" y="1889108"/>
                  <a:pt x="3580219" y="1880944"/>
                  <a:pt x="3588836" y="1904356"/>
                </a:cubicBezTo>
                <a:cubicBezTo>
                  <a:pt x="3592490" y="1914853"/>
                  <a:pt x="3605638" y="1920425"/>
                  <a:pt x="3613003" y="1922800"/>
                </a:cubicBezTo>
                <a:cubicBezTo>
                  <a:pt x="3641154" y="1929884"/>
                  <a:pt x="3665649" y="1926469"/>
                  <a:pt x="3685182" y="1910141"/>
                </a:cubicBezTo>
                <a:cubicBezTo>
                  <a:pt x="3701550" y="1895452"/>
                  <a:pt x="3700240" y="1893032"/>
                  <a:pt x="3681367" y="1865647"/>
                </a:cubicBezTo>
                <a:cubicBezTo>
                  <a:pt x="3669038" y="1850355"/>
                  <a:pt x="3664075" y="1837439"/>
                  <a:pt x="3667022" y="1820421"/>
                </a:cubicBezTo>
                <a:cubicBezTo>
                  <a:pt x="3676950" y="1846251"/>
                  <a:pt x="3692442" y="1859900"/>
                  <a:pt x="3709300" y="1857350"/>
                </a:cubicBezTo>
                <a:cubicBezTo>
                  <a:pt x="3732486" y="1851518"/>
                  <a:pt x="3755127" y="1852165"/>
                  <a:pt x="3775528" y="1897349"/>
                </a:cubicBezTo>
                <a:cubicBezTo>
                  <a:pt x="3766966" y="1855318"/>
                  <a:pt x="3783061" y="1843869"/>
                  <a:pt x="3807557" y="1840457"/>
                </a:cubicBezTo>
                <a:cubicBezTo>
                  <a:pt x="3819668" y="1840370"/>
                  <a:pt x="3823652" y="1829008"/>
                  <a:pt x="3827635" y="1817647"/>
                </a:cubicBezTo>
                <a:lnTo>
                  <a:pt x="3833926" y="1806523"/>
                </a:lnTo>
                <a:lnTo>
                  <a:pt x="3828666" y="1767036"/>
                </a:lnTo>
                <a:lnTo>
                  <a:pt x="3833504" y="1762849"/>
                </a:lnTo>
                <a:lnTo>
                  <a:pt x="3847009" y="1777674"/>
                </a:lnTo>
                <a:cubicBezTo>
                  <a:pt x="3851803" y="1777712"/>
                  <a:pt x="3852785" y="1781164"/>
                  <a:pt x="3852498" y="1785714"/>
                </a:cubicBezTo>
                <a:lnTo>
                  <a:pt x="3850986" y="1796102"/>
                </a:lnTo>
                <a:lnTo>
                  <a:pt x="3855042" y="1798072"/>
                </a:lnTo>
                <a:lnTo>
                  <a:pt x="3887747" y="1782133"/>
                </a:lnTo>
                <a:cubicBezTo>
                  <a:pt x="3911027" y="1772640"/>
                  <a:pt x="3931895" y="1768984"/>
                  <a:pt x="3955557" y="1774392"/>
                </a:cubicBezTo>
                <a:lnTo>
                  <a:pt x="3966540" y="1778790"/>
                </a:lnTo>
                <a:lnTo>
                  <a:pt x="3975542" y="1750208"/>
                </a:lnTo>
                <a:cubicBezTo>
                  <a:pt x="3982964" y="1733967"/>
                  <a:pt x="3993001" y="1722562"/>
                  <a:pt x="4011170" y="1722432"/>
                </a:cubicBezTo>
                <a:cubicBezTo>
                  <a:pt x="4029337" y="1722300"/>
                  <a:pt x="4043576" y="1714913"/>
                  <a:pt x="4056507" y="1705106"/>
                </a:cubicBezTo>
                <a:cubicBezTo>
                  <a:pt x="4069711" y="1692060"/>
                  <a:pt x="4085806" y="1680613"/>
                  <a:pt x="4108936" y="1693398"/>
                </a:cubicBezTo>
                <a:lnTo>
                  <a:pt x="4109193" y="1693479"/>
                </a:lnTo>
                <a:lnTo>
                  <a:pt x="4100637" y="1680025"/>
                </a:lnTo>
                <a:cubicBezTo>
                  <a:pt x="4057378" y="1691418"/>
                  <a:pt x="3957689" y="1690252"/>
                  <a:pt x="3946243" y="1638760"/>
                </a:cubicBezTo>
                <a:cubicBezTo>
                  <a:pt x="3945525" y="1632985"/>
                  <a:pt x="3945807" y="1624630"/>
                  <a:pt x="3946960" y="1614933"/>
                </a:cubicBezTo>
                <a:lnTo>
                  <a:pt x="3949621" y="1600660"/>
                </a:lnTo>
                <a:lnTo>
                  <a:pt x="3920193" y="1614409"/>
                </a:lnTo>
                <a:cubicBezTo>
                  <a:pt x="3896296" y="1625062"/>
                  <a:pt x="3878448" y="1623149"/>
                  <a:pt x="3862715" y="1603842"/>
                </a:cubicBezTo>
                <a:cubicBezTo>
                  <a:pt x="3880860" y="1566139"/>
                  <a:pt x="3914209" y="1552094"/>
                  <a:pt x="3957921" y="1545766"/>
                </a:cubicBezTo>
                <a:cubicBezTo>
                  <a:pt x="4010558" y="1540396"/>
                  <a:pt x="4059409" y="1510392"/>
                  <a:pt x="4109168" y="1491497"/>
                </a:cubicBezTo>
                <a:cubicBezTo>
                  <a:pt x="4145015" y="1475517"/>
                  <a:pt x="4177306" y="1470168"/>
                  <a:pt x="4216406" y="1483171"/>
                </a:cubicBezTo>
                <a:cubicBezTo>
                  <a:pt x="4266398" y="1499543"/>
                  <a:pt x="4321149" y="1476778"/>
                  <a:pt x="4374166" y="1486867"/>
                </a:cubicBezTo>
                <a:cubicBezTo>
                  <a:pt x="4377645" y="1486139"/>
                  <a:pt x="4381747" y="1484926"/>
                  <a:pt x="4385471" y="1484499"/>
                </a:cubicBezTo>
                <a:lnTo>
                  <a:pt x="4392333" y="1486279"/>
                </a:lnTo>
                <a:lnTo>
                  <a:pt x="4412311" y="1479961"/>
                </a:lnTo>
                <a:lnTo>
                  <a:pt x="4413062" y="1471911"/>
                </a:lnTo>
                <a:cubicBezTo>
                  <a:pt x="4412901" y="1464376"/>
                  <a:pt x="4413274" y="1457425"/>
                  <a:pt x="4418352" y="1453028"/>
                </a:cubicBezTo>
                <a:cubicBezTo>
                  <a:pt x="4463337" y="1414094"/>
                  <a:pt x="4513307" y="1379684"/>
                  <a:pt x="4559259" y="1339912"/>
                </a:cubicBezTo>
                <a:cubicBezTo>
                  <a:pt x="4588913" y="1323083"/>
                  <a:pt x="4616596" y="1334475"/>
                  <a:pt x="4645679" y="1326513"/>
                </a:cubicBezTo>
                <a:cubicBezTo>
                  <a:pt x="4674278" y="1318973"/>
                  <a:pt x="4701639" y="1269241"/>
                  <a:pt x="4729904" y="1270828"/>
                </a:cubicBezTo>
                <a:cubicBezTo>
                  <a:pt x="4719411" y="1288747"/>
                  <a:pt x="4719411" y="1288747"/>
                  <a:pt x="4709255" y="1297539"/>
                </a:cubicBezTo>
                <a:lnTo>
                  <a:pt x="4713754" y="1302480"/>
                </a:lnTo>
                <a:lnTo>
                  <a:pt x="4738908" y="1280708"/>
                </a:lnTo>
                <a:cubicBezTo>
                  <a:pt x="4753330" y="1276599"/>
                  <a:pt x="4783892" y="1241775"/>
                  <a:pt x="4789548" y="1228043"/>
                </a:cubicBezTo>
                <a:cubicBezTo>
                  <a:pt x="4802530" y="1229947"/>
                  <a:pt x="4814285" y="1227418"/>
                  <a:pt x="4825160" y="1222367"/>
                </a:cubicBezTo>
                <a:lnTo>
                  <a:pt x="4836421" y="1214639"/>
                </a:lnTo>
                <a:lnTo>
                  <a:pt x="4837067" y="1208762"/>
                </a:lnTo>
                <a:cubicBezTo>
                  <a:pt x="4838526" y="1204906"/>
                  <a:pt x="4841036" y="1202054"/>
                  <a:pt x="4844991" y="1200002"/>
                </a:cubicBezTo>
                <a:cubicBezTo>
                  <a:pt x="4847365" y="1198771"/>
                  <a:pt x="4849356" y="1198707"/>
                  <a:pt x="4851094" y="1199402"/>
                </a:cubicBezTo>
                <a:lnTo>
                  <a:pt x="4854425" y="1202282"/>
                </a:lnTo>
                <a:lnTo>
                  <a:pt x="4855493" y="1201550"/>
                </a:lnTo>
                <a:cubicBezTo>
                  <a:pt x="4874418" y="1185170"/>
                  <a:pt x="4891211" y="1166332"/>
                  <a:pt x="4908651" y="1160310"/>
                </a:cubicBezTo>
                <a:lnTo>
                  <a:pt x="4895144" y="1145485"/>
                </a:lnTo>
                <a:cubicBezTo>
                  <a:pt x="4909566" y="1141376"/>
                  <a:pt x="4919724" y="1132585"/>
                  <a:pt x="4924562" y="1128398"/>
                </a:cubicBezTo>
                <a:lnTo>
                  <a:pt x="4938067" y="1143221"/>
                </a:lnTo>
                <a:cubicBezTo>
                  <a:pt x="4968057" y="1117265"/>
                  <a:pt x="4963793" y="1112584"/>
                  <a:pt x="4970029" y="1089044"/>
                </a:cubicBezTo>
                <a:cubicBezTo>
                  <a:pt x="4984107" y="1095002"/>
                  <a:pt x="4984107" y="1095002"/>
                  <a:pt x="4993209" y="1095495"/>
                </a:cubicBezTo>
                <a:cubicBezTo>
                  <a:pt x="5046395" y="1005741"/>
                  <a:pt x="5061389" y="992763"/>
                  <a:pt x="5165497" y="938008"/>
                </a:cubicBezTo>
                <a:lnTo>
                  <a:pt x="5192580" y="919002"/>
                </a:lnTo>
                <a:lnTo>
                  <a:pt x="5199309" y="912375"/>
                </a:lnTo>
                <a:cubicBezTo>
                  <a:pt x="5212799" y="899801"/>
                  <a:pt x="5226924" y="888453"/>
                  <a:pt x="5242254" y="879127"/>
                </a:cubicBezTo>
                <a:lnTo>
                  <a:pt x="5243474" y="878613"/>
                </a:lnTo>
                <a:lnTo>
                  <a:pt x="5255376" y="868587"/>
                </a:lnTo>
                <a:lnTo>
                  <a:pt x="5264196" y="869889"/>
                </a:lnTo>
                <a:lnTo>
                  <a:pt x="5292428" y="858003"/>
                </a:lnTo>
                <a:cubicBezTo>
                  <a:pt x="5297733" y="857212"/>
                  <a:pt x="5300956" y="857613"/>
                  <a:pt x="5302792" y="859319"/>
                </a:cubicBezTo>
                <a:lnTo>
                  <a:pt x="5303525" y="862603"/>
                </a:lnTo>
                <a:lnTo>
                  <a:pt x="5307596" y="859389"/>
                </a:lnTo>
                <a:cubicBezTo>
                  <a:pt x="5325306" y="840769"/>
                  <a:pt x="5350703" y="805619"/>
                  <a:pt x="5369493" y="796333"/>
                </a:cubicBezTo>
                <a:cubicBezTo>
                  <a:pt x="5374331" y="792146"/>
                  <a:pt x="5392683" y="801844"/>
                  <a:pt x="5397520" y="797657"/>
                </a:cubicBezTo>
                <a:cubicBezTo>
                  <a:pt x="5412515" y="784680"/>
                  <a:pt x="5423244" y="767020"/>
                  <a:pt x="5443560" y="749438"/>
                </a:cubicBezTo>
                <a:cubicBezTo>
                  <a:pt x="5447826" y="754118"/>
                  <a:pt x="5461666" y="759814"/>
                  <a:pt x="5471974" y="759731"/>
                </a:cubicBezTo>
                <a:lnTo>
                  <a:pt x="5516958" y="720797"/>
                </a:lnTo>
                <a:cubicBezTo>
                  <a:pt x="5536454" y="712760"/>
                  <a:pt x="5561973" y="701838"/>
                  <a:pt x="5600029" y="683786"/>
                </a:cubicBezTo>
                <a:cubicBezTo>
                  <a:pt x="5633328" y="667989"/>
                  <a:pt x="5708974" y="620882"/>
                  <a:pt x="5736638" y="613168"/>
                </a:cubicBezTo>
                <a:cubicBezTo>
                  <a:pt x="5740588" y="612066"/>
                  <a:pt x="5743561" y="611768"/>
                  <a:pt x="5745293" y="612480"/>
                </a:cubicBezTo>
                <a:cubicBezTo>
                  <a:pt x="5739302" y="635341"/>
                  <a:pt x="5605917" y="739623"/>
                  <a:pt x="5571662" y="760897"/>
                </a:cubicBezTo>
                <a:lnTo>
                  <a:pt x="5570384" y="761444"/>
                </a:lnTo>
                <a:lnTo>
                  <a:pt x="5568706" y="783370"/>
                </a:lnTo>
                <a:cubicBezTo>
                  <a:pt x="5566453" y="792508"/>
                  <a:pt x="5564458" y="803368"/>
                  <a:pt x="5569277" y="811452"/>
                </a:cubicBezTo>
                <a:cubicBezTo>
                  <a:pt x="5574354" y="821257"/>
                  <a:pt x="5581940" y="823647"/>
                  <a:pt x="5587730" y="813982"/>
                </a:cubicBezTo>
                <a:cubicBezTo>
                  <a:pt x="5593777" y="806039"/>
                  <a:pt x="5598055" y="798359"/>
                  <a:pt x="5604101" y="790417"/>
                </a:cubicBezTo>
                <a:cubicBezTo>
                  <a:pt x="5609633" y="779029"/>
                  <a:pt x="5617705" y="772544"/>
                  <a:pt x="5628343" y="783282"/>
                </a:cubicBezTo>
                <a:cubicBezTo>
                  <a:pt x="5632393" y="786199"/>
                  <a:pt x="5636187" y="787393"/>
                  <a:pt x="5639466" y="785145"/>
                </a:cubicBezTo>
                <a:cubicBezTo>
                  <a:pt x="5647537" y="778660"/>
                  <a:pt x="5658404" y="778800"/>
                  <a:pt x="5666988" y="775761"/>
                </a:cubicBezTo>
                <a:cubicBezTo>
                  <a:pt x="5693256" y="770084"/>
                  <a:pt x="5699558" y="763863"/>
                  <a:pt x="5703037" y="738698"/>
                </a:cubicBezTo>
                <a:cubicBezTo>
                  <a:pt x="5705005" y="715520"/>
                  <a:pt x="5717611" y="703077"/>
                  <a:pt x="5742109" y="697665"/>
                </a:cubicBezTo>
                <a:cubicBezTo>
                  <a:pt x="5749183" y="696610"/>
                  <a:pt x="5758281" y="697015"/>
                  <a:pt x="5765354" y="695960"/>
                </a:cubicBezTo>
                <a:cubicBezTo>
                  <a:pt x="5821426" y="684081"/>
                  <a:pt x="5864834" y="660005"/>
                  <a:pt x="5885424" y="604123"/>
                </a:cubicBezTo>
                <a:cubicBezTo>
                  <a:pt x="5893467" y="585319"/>
                  <a:pt x="5907584" y="570892"/>
                  <a:pt x="5928546" y="566007"/>
                </a:cubicBezTo>
                <a:cubicBezTo>
                  <a:pt x="5937131" y="562967"/>
                  <a:pt x="5945716" y="559926"/>
                  <a:pt x="5954557" y="558608"/>
                </a:cubicBezTo>
                <a:cubicBezTo>
                  <a:pt x="5973495" y="552264"/>
                  <a:pt x="5990921" y="547906"/>
                  <a:pt x="6000731" y="528840"/>
                </a:cubicBezTo>
                <a:cubicBezTo>
                  <a:pt x="6009287" y="513480"/>
                  <a:pt x="6012566" y="511231"/>
                  <a:pt x="6023719" y="525413"/>
                </a:cubicBezTo>
                <a:cubicBezTo>
                  <a:pt x="6034614" y="537872"/>
                  <a:pt x="6043198" y="534832"/>
                  <a:pt x="6050500" y="523181"/>
                </a:cubicBezTo>
                <a:cubicBezTo>
                  <a:pt x="6056546" y="515238"/>
                  <a:pt x="6061822" y="502128"/>
                  <a:pt x="6076482" y="503463"/>
                </a:cubicBezTo>
                <a:cubicBezTo>
                  <a:pt x="6082043" y="504396"/>
                  <a:pt x="6079504" y="499492"/>
                  <a:pt x="6079247" y="497770"/>
                </a:cubicBezTo>
                <a:cubicBezTo>
                  <a:pt x="6071633" y="483061"/>
                  <a:pt x="6076652" y="468229"/>
                  <a:pt x="6076366" y="454189"/>
                </a:cubicBezTo>
                <a:cubicBezTo>
                  <a:pt x="6076337" y="441870"/>
                  <a:pt x="6086690" y="438566"/>
                  <a:pt x="6097556" y="438706"/>
                </a:cubicBezTo>
                <a:cubicBezTo>
                  <a:pt x="6106655" y="439111"/>
                  <a:pt x="6109707" y="447458"/>
                  <a:pt x="6108966" y="454611"/>
                </a:cubicBezTo>
                <a:cubicBezTo>
                  <a:pt x="6108737" y="465207"/>
                  <a:pt x="6110277" y="475540"/>
                  <a:pt x="6109793" y="484415"/>
                </a:cubicBezTo>
                <a:cubicBezTo>
                  <a:pt x="6119604" y="465348"/>
                  <a:pt x="6125878" y="446808"/>
                  <a:pt x="6133921" y="428005"/>
                </a:cubicBezTo>
                <a:cubicBezTo>
                  <a:pt x="6141963" y="409201"/>
                  <a:pt x="6152287" y="393579"/>
                  <a:pt x="6170454" y="382069"/>
                </a:cubicBezTo>
                <a:cubicBezTo>
                  <a:pt x="6174618" y="379688"/>
                  <a:pt x="6177713" y="379227"/>
                  <a:pt x="6179927" y="380437"/>
                </a:cubicBezTo>
                <a:cubicBezTo>
                  <a:pt x="6182141" y="381647"/>
                  <a:pt x="6183474" y="384530"/>
                  <a:pt x="6184116" y="388834"/>
                </a:cubicBezTo>
                <a:cubicBezTo>
                  <a:pt x="6185657" y="399167"/>
                  <a:pt x="6181635" y="408569"/>
                  <a:pt x="6175845" y="418234"/>
                </a:cubicBezTo>
                <a:cubicBezTo>
                  <a:pt x="6170313" y="429622"/>
                  <a:pt x="6162755" y="439550"/>
                  <a:pt x="6164809" y="453327"/>
                </a:cubicBezTo>
                <a:cubicBezTo>
                  <a:pt x="6180952" y="440358"/>
                  <a:pt x="6198891" y="439444"/>
                  <a:pt x="6218371" y="448864"/>
                </a:cubicBezTo>
                <a:cubicBezTo>
                  <a:pt x="6209558" y="462500"/>
                  <a:pt x="6196696" y="473220"/>
                  <a:pt x="6185857" y="485398"/>
                </a:cubicBezTo>
                <a:cubicBezTo>
                  <a:pt x="6171998" y="501548"/>
                  <a:pt x="6167234" y="518102"/>
                  <a:pt x="6172084" y="538504"/>
                </a:cubicBezTo>
                <a:cubicBezTo>
                  <a:pt x="6173368" y="547115"/>
                  <a:pt x="6178673" y="546324"/>
                  <a:pt x="6183464" y="542089"/>
                </a:cubicBezTo>
                <a:cubicBezTo>
                  <a:pt x="6189510" y="534146"/>
                  <a:pt x="6195556" y="526203"/>
                  <a:pt x="6201602" y="518260"/>
                </a:cubicBezTo>
                <a:cubicBezTo>
                  <a:pt x="6221252" y="492445"/>
                  <a:pt x="6228326" y="491390"/>
                  <a:pt x="6250116" y="516309"/>
                </a:cubicBezTo>
                <a:cubicBezTo>
                  <a:pt x="6250116" y="516309"/>
                  <a:pt x="6251884" y="516046"/>
                  <a:pt x="6253652" y="515782"/>
                </a:cubicBezTo>
                <a:cubicBezTo>
                  <a:pt x="6265972" y="489299"/>
                  <a:pt x="6288932" y="473554"/>
                  <a:pt x="6316454" y="464170"/>
                </a:cubicBezTo>
                <a:cubicBezTo>
                  <a:pt x="6343341" y="453560"/>
                  <a:pt x="6370807" y="446825"/>
                  <a:pt x="6395299" y="430383"/>
                </a:cubicBezTo>
                <a:lnTo>
                  <a:pt x="6418655" y="410216"/>
                </a:lnTo>
                <a:lnTo>
                  <a:pt x="6419589" y="406589"/>
                </a:lnTo>
                <a:cubicBezTo>
                  <a:pt x="6424414" y="380959"/>
                  <a:pt x="6437958" y="367767"/>
                  <a:pt x="6464272" y="365686"/>
                </a:cubicBezTo>
                <a:cubicBezTo>
                  <a:pt x="6473044" y="364991"/>
                  <a:pt x="6484508" y="365598"/>
                  <a:pt x="6489254" y="359669"/>
                </a:cubicBezTo>
                <a:cubicBezTo>
                  <a:pt x="6498771" y="341242"/>
                  <a:pt x="6531086" y="356863"/>
                  <a:pt x="6535243" y="329266"/>
                </a:cubicBezTo>
                <a:cubicBezTo>
                  <a:pt x="6537936" y="330568"/>
                  <a:pt x="6539963" y="329902"/>
                  <a:pt x="6542656" y="331204"/>
                </a:cubicBezTo>
                <a:cubicBezTo>
                  <a:pt x="6554094" y="338378"/>
                  <a:pt x="6556147" y="331146"/>
                  <a:pt x="6560225" y="323249"/>
                </a:cubicBezTo>
                <a:cubicBezTo>
                  <a:pt x="6567690" y="312054"/>
                  <a:pt x="6571102" y="302190"/>
                  <a:pt x="6589953" y="311303"/>
                </a:cubicBezTo>
                <a:cubicBezTo>
                  <a:pt x="6600058" y="314543"/>
                  <a:pt x="6621653" y="311822"/>
                  <a:pt x="6631785" y="308496"/>
                </a:cubicBezTo>
                <a:cubicBezTo>
                  <a:pt x="6650688" y="304476"/>
                  <a:pt x="6677003" y="302392"/>
                  <a:pt x="6685881" y="275433"/>
                </a:cubicBezTo>
                <a:cubicBezTo>
                  <a:pt x="6688599" y="270167"/>
                  <a:pt x="6698064" y="264874"/>
                  <a:pt x="6704143" y="262879"/>
                </a:cubicBezTo>
                <a:cubicBezTo>
                  <a:pt x="6734536" y="252899"/>
                  <a:pt x="6759571" y="233749"/>
                  <a:pt x="6784605" y="214598"/>
                </a:cubicBezTo>
                <a:cubicBezTo>
                  <a:pt x="6808279" y="198081"/>
                  <a:pt x="6834647" y="182865"/>
                  <a:pt x="6866374" y="176820"/>
                </a:cubicBezTo>
                <a:cubicBezTo>
                  <a:pt x="6875146" y="176125"/>
                  <a:pt x="6874479" y="174159"/>
                  <a:pt x="6876532" y="166926"/>
                </a:cubicBezTo>
                <a:cubicBezTo>
                  <a:pt x="6881330" y="147863"/>
                  <a:pt x="6890741" y="155704"/>
                  <a:pt x="6900154" y="163543"/>
                </a:cubicBezTo>
                <a:cubicBezTo>
                  <a:pt x="6906206" y="168114"/>
                  <a:pt x="6903461" y="179944"/>
                  <a:pt x="6916951" y="179886"/>
                </a:cubicBezTo>
                <a:cubicBezTo>
                  <a:pt x="6914951" y="173986"/>
                  <a:pt x="6916311" y="171352"/>
                  <a:pt x="6914978" y="167419"/>
                </a:cubicBezTo>
                <a:cubicBezTo>
                  <a:pt x="6913004" y="154950"/>
                  <a:pt x="6905644" y="139880"/>
                  <a:pt x="6919828" y="135223"/>
                </a:cubicBezTo>
                <a:cubicBezTo>
                  <a:pt x="6934678" y="132533"/>
                  <a:pt x="6946092" y="146273"/>
                  <a:pt x="6949398" y="162675"/>
                </a:cubicBezTo>
                <a:cubicBezTo>
                  <a:pt x="6953398" y="174476"/>
                  <a:pt x="6952678" y="185643"/>
                  <a:pt x="6936470" y="190965"/>
                </a:cubicBezTo>
                <a:cubicBezTo>
                  <a:pt x="6928364" y="193626"/>
                  <a:pt x="6919566" y="200888"/>
                  <a:pt x="6927618" y="211359"/>
                </a:cubicBezTo>
                <a:cubicBezTo>
                  <a:pt x="6932311" y="218562"/>
                  <a:pt x="6940389" y="222468"/>
                  <a:pt x="6949855" y="217174"/>
                </a:cubicBezTo>
                <a:cubicBezTo>
                  <a:pt x="6955266" y="213211"/>
                  <a:pt x="6960011" y="207280"/>
                  <a:pt x="6966731" y="213818"/>
                </a:cubicBezTo>
                <a:cubicBezTo>
                  <a:pt x="6971425" y="221021"/>
                  <a:pt x="6969371" y="228253"/>
                  <a:pt x="6964627" y="234183"/>
                </a:cubicBezTo>
                <a:cubicBezTo>
                  <a:pt x="6943593" y="265135"/>
                  <a:pt x="6946821" y="301237"/>
                  <a:pt x="6945304" y="343267"/>
                </a:cubicBezTo>
                <a:cubicBezTo>
                  <a:pt x="6975109" y="311621"/>
                  <a:pt x="7006888" y="292443"/>
                  <a:pt x="7025230" y="260189"/>
                </a:cubicBezTo>
                <a:cubicBezTo>
                  <a:pt x="7038799" y="240432"/>
                  <a:pt x="7048880" y="250239"/>
                  <a:pt x="7058958" y="260044"/>
                </a:cubicBezTo>
                <a:cubicBezTo>
                  <a:pt x="7067010" y="270517"/>
                  <a:pt x="7064931" y="284314"/>
                  <a:pt x="7062186" y="296146"/>
                </a:cubicBezTo>
                <a:cubicBezTo>
                  <a:pt x="7054669" y="320474"/>
                  <a:pt x="7047152" y="344800"/>
                  <a:pt x="7040300" y="371097"/>
                </a:cubicBezTo>
                <a:lnTo>
                  <a:pt x="7030219" y="412065"/>
                </a:lnTo>
                <a:lnTo>
                  <a:pt x="7031807" y="410279"/>
                </a:lnTo>
                <a:cubicBezTo>
                  <a:pt x="7055536" y="388966"/>
                  <a:pt x="7063560" y="353278"/>
                  <a:pt x="7094216" y="338705"/>
                </a:cubicBezTo>
                <a:cubicBezTo>
                  <a:pt x="7097002" y="337790"/>
                  <a:pt x="7097478" y="334629"/>
                  <a:pt x="7098412" y="332820"/>
                </a:cubicBezTo>
                <a:cubicBezTo>
                  <a:pt x="7111458" y="316517"/>
                  <a:pt x="7117560" y="297987"/>
                  <a:pt x="7120417" y="279020"/>
                </a:cubicBezTo>
                <a:cubicBezTo>
                  <a:pt x="7123733" y="261404"/>
                  <a:pt x="7133041" y="252338"/>
                  <a:pt x="7151128" y="250908"/>
                </a:cubicBezTo>
                <a:cubicBezTo>
                  <a:pt x="7157156" y="250430"/>
                  <a:pt x="7165035" y="250847"/>
                  <a:pt x="7168298" y="246772"/>
                </a:cubicBezTo>
                <a:cubicBezTo>
                  <a:pt x="7174838" y="234107"/>
                  <a:pt x="7197049" y="244843"/>
                  <a:pt x="7199906" y="225876"/>
                </a:cubicBezTo>
                <a:cubicBezTo>
                  <a:pt x="7201756" y="226771"/>
                  <a:pt x="7203150" y="226313"/>
                  <a:pt x="7205001" y="227208"/>
                </a:cubicBezTo>
                <a:cubicBezTo>
                  <a:pt x="7212863" y="232138"/>
                  <a:pt x="7214273" y="227169"/>
                  <a:pt x="7217076" y="221740"/>
                </a:cubicBezTo>
                <a:cubicBezTo>
                  <a:pt x="7222207" y="214046"/>
                  <a:pt x="7224551" y="207266"/>
                  <a:pt x="7237508" y="213530"/>
                </a:cubicBezTo>
                <a:cubicBezTo>
                  <a:pt x="7244453" y="215757"/>
                  <a:pt x="7259296" y="213887"/>
                  <a:pt x="7266259" y="211601"/>
                </a:cubicBezTo>
                <a:cubicBezTo>
                  <a:pt x="7279251" y="208838"/>
                  <a:pt x="7297338" y="207406"/>
                  <a:pt x="7303439" y="188876"/>
                </a:cubicBezTo>
                <a:cubicBezTo>
                  <a:pt x="7305307" y="185258"/>
                  <a:pt x="7311812" y="181620"/>
                  <a:pt x="7315990" y="180248"/>
                </a:cubicBezTo>
                <a:cubicBezTo>
                  <a:pt x="7336880" y="173389"/>
                  <a:pt x="7354086" y="160227"/>
                  <a:pt x="7371292" y="147065"/>
                </a:cubicBezTo>
                <a:cubicBezTo>
                  <a:pt x="7387564" y="135712"/>
                  <a:pt x="7405685" y="125255"/>
                  <a:pt x="7427491" y="121100"/>
                </a:cubicBezTo>
                <a:cubicBezTo>
                  <a:pt x="7433521" y="120623"/>
                  <a:pt x="7433063" y="119270"/>
                  <a:pt x="7434474" y="114300"/>
                </a:cubicBezTo>
                <a:cubicBezTo>
                  <a:pt x="7437771" y="101198"/>
                  <a:pt x="7444239" y="106587"/>
                  <a:pt x="7450709" y="111975"/>
                </a:cubicBezTo>
                <a:cubicBezTo>
                  <a:pt x="7454868" y="115116"/>
                  <a:pt x="7452982" y="123247"/>
                  <a:pt x="7462254" y="123207"/>
                </a:cubicBezTo>
                <a:cubicBezTo>
                  <a:pt x="7460879" y="119152"/>
                  <a:pt x="7461814" y="117342"/>
                  <a:pt x="7460897" y="114639"/>
                </a:cubicBezTo>
                <a:cubicBezTo>
                  <a:pt x="7459541" y="106069"/>
                  <a:pt x="7454483" y="95711"/>
                  <a:pt x="7464231" y="92510"/>
                </a:cubicBezTo>
                <a:cubicBezTo>
                  <a:pt x="7474438" y="90661"/>
                  <a:pt x="7482281" y="100105"/>
                  <a:pt x="7484554" y="111378"/>
                </a:cubicBezTo>
                <a:cubicBezTo>
                  <a:pt x="7487304" y="119489"/>
                  <a:pt x="7486808" y="127164"/>
                  <a:pt x="7475669" y="130822"/>
                </a:cubicBezTo>
                <a:cubicBezTo>
                  <a:pt x="7470097" y="132651"/>
                  <a:pt x="7464051" y="137642"/>
                  <a:pt x="7469585" y="144839"/>
                </a:cubicBezTo>
                <a:cubicBezTo>
                  <a:pt x="7472810" y="149789"/>
                  <a:pt x="7478362" y="152473"/>
                  <a:pt x="7484868" y="148835"/>
                </a:cubicBezTo>
                <a:cubicBezTo>
                  <a:pt x="7488588" y="146112"/>
                  <a:pt x="7491849" y="142036"/>
                  <a:pt x="7496468" y="146529"/>
                </a:cubicBezTo>
                <a:cubicBezTo>
                  <a:pt x="7499693" y="151479"/>
                  <a:pt x="7498282" y="156450"/>
                  <a:pt x="7495021" y="160525"/>
                </a:cubicBezTo>
                <a:cubicBezTo>
                  <a:pt x="7480564" y="181799"/>
                  <a:pt x="7482783" y="206612"/>
                  <a:pt x="7481740" y="235499"/>
                </a:cubicBezTo>
                <a:cubicBezTo>
                  <a:pt x="7502226" y="213749"/>
                  <a:pt x="7524067" y="200568"/>
                  <a:pt x="7536673" y="178400"/>
                </a:cubicBezTo>
                <a:cubicBezTo>
                  <a:pt x="7546000" y="164820"/>
                  <a:pt x="7552928" y="171561"/>
                  <a:pt x="7559854" y="178300"/>
                </a:cubicBezTo>
                <a:cubicBezTo>
                  <a:pt x="7565389" y="185497"/>
                  <a:pt x="7563961" y="194981"/>
                  <a:pt x="7562073" y="203112"/>
                </a:cubicBezTo>
                <a:cubicBezTo>
                  <a:pt x="7556907" y="219834"/>
                  <a:pt x="7551740" y="236553"/>
                  <a:pt x="7547032" y="254627"/>
                </a:cubicBezTo>
                <a:cubicBezTo>
                  <a:pt x="7540436" y="280831"/>
                  <a:pt x="7537085" y="307472"/>
                  <a:pt x="7519842" y="329659"/>
                </a:cubicBezTo>
                <a:cubicBezTo>
                  <a:pt x="7515646" y="335544"/>
                  <a:pt x="7514694" y="341867"/>
                  <a:pt x="7516527" y="347275"/>
                </a:cubicBezTo>
                <a:lnTo>
                  <a:pt x="7518693" y="380162"/>
                </a:lnTo>
                <a:lnTo>
                  <a:pt x="7553986" y="346739"/>
                </a:lnTo>
                <a:lnTo>
                  <a:pt x="7587210" y="315369"/>
                </a:lnTo>
                <a:lnTo>
                  <a:pt x="7595768" y="302711"/>
                </a:lnTo>
                <a:cubicBezTo>
                  <a:pt x="7604713" y="287382"/>
                  <a:pt x="7613205" y="268759"/>
                  <a:pt x="7616819" y="254835"/>
                </a:cubicBezTo>
                <a:cubicBezTo>
                  <a:pt x="7612121" y="260853"/>
                  <a:pt x="7612121" y="260853"/>
                  <a:pt x="7612121" y="260853"/>
                </a:cubicBezTo>
                <a:cubicBezTo>
                  <a:pt x="7607422" y="266870"/>
                  <a:pt x="7608145" y="272141"/>
                  <a:pt x="7602001" y="267617"/>
                </a:cubicBezTo>
                <a:cubicBezTo>
                  <a:pt x="7602001" y="267617"/>
                  <a:pt x="7606700" y="261599"/>
                  <a:pt x="7605976" y="256330"/>
                </a:cubicBezTo>
                <a:cubicBezTo>
                  <a:pt x="7599832" y="251806"/>
                  <a:pt x="7599832" y="251806"/>
                  <a:pt x="7599832" y="251806"/>
                </a:cubicBezTo>
                <a:cubicBezTo>
                  <a:pt x="7607783" y="229229"/>
                  <a:pt x="7624046" y="226988"/>
                  <a:pt x="7614650" y="239023"/>
                </a:cubicBezTo>
                <a:cubicBezTo>
                  <a:pt x="7619348" y="233005"/>
                  <a:pt x="7619348" y="233005"/>
                  <a:pt x="7619348" y="233005"/>
                </a:cubicBezTo>
                <a:cubicBezTo>
                  <a:pt x="7624046" y="226988"/>
                  <a:pt x="7629468" y="226240"/>
                  <a:pt x="7629468" y="226240"/>
                </a:cubicBezTo>
                <a:cubicBezTo>
                  <a:pt x="7630190" y="231511"/>
                  <a:pt x="7625492" y="237529"/>
                  <a:pt x="7626215" y="242800"/>
                </a:cubicBezTo>
                <a:cubicBezTo>
                  <a:pt x="7628385" y="258611"/>
                  <a:pt x="7625855" y="280440"/>
                  <a:pt x="7643925" y="251099"/>
                </a:cubicBezTo>
                <a:lnTo>
                  <a:pt x="7639274" y="260592"/>
                </a:lnTo>
                <a:lnTo>
                  <a:pt x="7641167" y="257603"/>
                </a:lnTo>
                <a:cubicBezTo>
                  <a:pt x="7643925" y="254917"/>
                  <a:pt x="7647433" y="253035"/>
                  <a:pt x="7652090" y="252275"/>
                </a:cubicBezTo>
                <a:cubicBezTo>
                  <a:pt x="7659198" y="251550"/>
                  <a:pt x="7668232" y="240914"/>
                  <a:pt x="7676458" y="233029"/>
                </a:cubicBezTo>
                <a:cubicBezTo>
                  <a:pt x="7681270" y="230062"/>
                  <a:pt x="7685181" y="226806"/>
                  <a:pt x="7690087" y="226877"/>
                </a:cubicBezTo>
                <a:cubicBezTo>
                  <a:pt x="7694991" y="226949"/>
                  <a:pt x="7705391" y="231792"/>
                  <a:pt x="7701230" y="212408"/>
                </a:cubicBezTo>
                <a:cubicBezTo>
                  <a:pt x="7708433" y="214721"/>
                  <a:pt x="7705793" y="186802"/>
                  <a:pt x="7716472" y="200759"/>
                </a:cubicBezTo>
                <a:cubicBezTo>
                  <a:pt x="7716472" y="200759"/>
                  <a:pt x="7717374" y="201049"/>
                  <a:pt x="7717776" y="199674"/>
                </a:cubicBezTo>
                <a:cubicBezTo>
                  <a:pt x="7732833" y="181949"/>
                  <a:pt x="7752918" y="197424"/>
                  <a:pt x="7767693" y="170584"/>
                </a:cubicBezTo>
                <a:cubicBezTo>
                  <a:pt x="7772722" y="160167"/>
                  <a:pt x="7780948" y="152282"/>
                  <a:pt x="7782779" y="139334"/>
                </a:cubicBezTo>
                <a:cubicBezTo>
                  <a:pt x="7784300" y="130798"/>
                  <a:pt x="7788616" y="126168"/>
                  <a:pt x="7792931" y="121537"/>
                </a:cubicBezTo>
                <a:cubicBezTo>
                  <a:pt x="7807675" y="108225"/>
                  <a:pt x="7822328" y="91874"/>
                  <a:pt x="7837662" y="83264"/>
                </a:cubicBezTo>
                <a:cubicBezTo>
                  <a:pt x="7846883" y="78705"/>
                  <a:pt x="7852811" y="68577"/>
                  <a:pt x="7859237" y="60113"/>
                </a:cubicBezTo>
                <a:cubicBezTo>
                  <a:pt x="7866471" y="48900"/>
                  <a:pt x="7875193" y="42677"/>
                  <a:pt x="7884600" y="44193"/>
                </a:cubicBezTo>
                <a:cubicBezTo>
                  <a:pt x="7903412" y="47227"/>
                  <a:pt x="7920454" y="36157"/>
                  <a:pt x="7936318" y="15682"/>
                </a:cubicBezTo>
                <a:cubicBezTo>
                  <a:pt x="7942945" y="6531"/>
                  <a:pt x="7949387" y="2207"/>
                  <a:pt x="7955746" y="67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41973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그림 개체 틀 13">
            <a:extLst>
              <a:ext uri="{FF2B5EF4-FFF2-40B4-BE49-F238E27FC236}">
                <a16:creationId xmlns="" xmlns:a16="http://schemas.microsoft.com/office/drawing/2014/main" id="{ADF8D7BC-BCD4-4AD1-8181-F7573A0CD2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4068"/>
            <a:ext cx="3421966" cy="6843932"/>
          </a:xfrm>
          <a:custGeom>
            <a:avLst/>
            <a:gdLst>
              <a:gd name="connsiteX0" fmla="*/ 0 w 3421966"/>
              <a:gd name="connsiteY0" fmla="*/ 0 h 6843932"/>
              <a:gd name="connsiteX1" fmla="*/ 3421966 w 3421966"/>
              <a:gd name="connsiteY1" fmla="*/ 3421966 h 6843932"/>
              <a:gd name="connsiteX2" fmla="*/ 0 w 3421966"/>
              <a:gd name="connsiteY2" fmla="*/ 6843932 h 6843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1966" h="6843932">
                <a:moveTo>
                  <a:pt x="0" y="0"/>
                </a:moveTo>
                <a:lnTo>
                  <a:pt x="3421966" y="3421966"/>
                </a:lnTo>
                <a:lnTo>
                  <a:pt x="0" y="68439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그림 개체 틀 14">
            <a:extLst>
              <a:ext uri="{FF2B5EF4-FFF2-40B4-BE49-F238E27FC236}">
                <a16:creationId xmlns="" xmlns:a16="http://schemas.microsoft.com/office/drawing/2014/main" id="{758242FC-03FB-4F2D-A8E9-C9F3C3D7C8B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160562" y="462954"/>
            <a:ext cx="2825140" cy="2825140"/>
          </a:xfrm>
          <a:custGeom>
            <a:avLst/>
            <a:gdLst>
              <a:gd name="connsiteX0" fmla="*/ 1412570 w 2825140"/>
              <a:gd name="connsiteY0" fmla="*/ 0 h 2825140"/>
              <a:gd name="connsiteX1" fmla="*/ 2825140 w 2825140"/>
              <a:gd name="connsiteY1" fmla="*/ 1412570 h 2825140"/>
              <a:gd name="connsiteX2" fmla="*/ 1412570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0" y="0"/>
                </a:moveTo>
                <a:lnTo>
                  <a:pt x="2825140" y="1412570"/>
                </a:lnTo>
                <a:lnTo>
                  <a:pt x="1412570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그림 개체 틀 15">
            <a:extLst>
              <a:ext uri="{FF2B5EF4-FFF2-40B4-BE49-F238E27FC236}">
                <a16:creationId xmlns="" xmlns:a16="http://schemas.microsoft.com/office/drawing/2014/main" id="{EE5D2C41-9F19-421C-BA86-7331E9BC335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739362" y="2023463"/>
            <a:ext cx="2825140" cy="2825140"/>
          </a:xfrm>
          <a:custGeom>
            <a:avLst/>
            <a:gdLst>
              <a:gd name="connsiteX0" fmla="*/ 1412571 w 2825140"/>
              <a:gd name="connsiteY0" fmla="*/ 0 h 2825140"/>
              <a:gd name="connsiteX1" fmla="*/ 2825140 w 2825140"/>
              <a:gd name="connsiteY1" fmla="*/ 1412570 h 2825140"/>
              <a:gd name="connsiteX2" fmla="*/ 1412571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1" y="0"/>
                </a:moveTo>
                <a:lnTo>
                  <a:pt x="2825140" y="1412570"/>
                </a:lnTo>
                <a:lnTo>
                  <a:pt x="1412571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그림 개체 틀 16">
            <a:extLst>
              <a:ext uri="{FF2B5EF4-FFF2-40B4-BE49-F238E27FC236}">
                <a16:creationId xmlns="" xmlns:a16="http://schemas.microsoft.com/office/drawing/2014/main" id="{DEDFD0A1-FED2-4B2C-8236-1FD5424EE31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160562" y="3583973"/>
            <a:ext cx="2825140" cy="2825140"/>
          </a:xfrm>
          <a:custGeom>
            <a:avLst/>
            <a:gdLst>
              <a:gd name="connsiteX0" fmla="*/ 1412570 w 2825140"/>
              <a:gd name="connsiteY0" fmla="*/ 0 h 2825140"/>
              <a:gd name="connsiteX1" fmla="*/ 2825140 w 2825140"/>
              <a:gd name="connsiteY1" fmla="*/ 1412570 h 2825140"/>
              <a:gd name="connsiteX2" fmla="*/ 1412570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0" y="0"/>
                </a:moveTo>
                <a:lnTo>
                  <a:pt x="2825140" y="1412570"/>
                </a:lnTo>
                <a:lnTo>
                  <a:pt x="1412570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7">
            <a:extLst>
              <a:ext uri="{FF2B5EF4-FFF2-40B4-BE49-F238E27FC236}">
                <a16:creationId xmlns="" xmlns:a16="http://schemas.microsoft.com/office/drawing/2014/main" id="{33B8968D-E41C-4B32-8F41-9401D0BA2E2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291917" y="3583973"/>
            <a:ext cx="2825140" cy="2825140"/>
          </a:xfrm>
          <a:custGeom>
            <a:avLst/>
            <a:gdLst>
              <a:gd name="connsiteX0" fmla="*/ 1412570 w 2825140"/>
              <a:gd name="connsiteY0" fmla="*/ 0 h 2825140"/>
              <a:gd name="connsiteX1" fmla="*/ 2825140 w 2825140"/>
              <a:gd name="connsiteY1" fmla="*/ 1412570 h 2825140"/>
              <a:gd name="connsiteX2" fmla="*/ 1412570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0" y="0"/>
                </a:moveTo>
                <a:lnTo>
                  <a:pt x="2825140" y="1412570"/>
                </a:lnTo>
                <a:lnTo>
                  <a:pt x="1412570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738652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F5F940C4-6C92-4F07-8413-35BDCCA30038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725211" y="1943819"/>
            <a:ext cx="2484000" cy="338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6CF5B7A2-71D6-4874-9A19-88F7C76A01E1}"/>
              </a:ext>
            </a:extLst>
          </p:cNvPr>
          <p:cNvSpPr/>
          <p:nvPr userDrawn="1"/>
        </p:nvSpPr>
        <p:spPr>
          <a:xfrm>
            <a:off x="725211" y="5327746"/>
            <a:ext cx="2484000" cy="648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그림 개체 틀 2">
            <a:extLst>
              <a:ext uri="{FF2B5EF4-FFF2-40B4-BE49-F238E27FC236}">
                <a16:creationId xmlns="" xmlns:a16="http://schemas.microsoft.com/office/drawing/2014/main" id="{88C2A726-F8C8-4352-A101-FE2406D50247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476571" y="1943819"/>
            <a:ext cx="2484000" cy="338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9772FDD1-1B14-488B-AF24-45257513FF02}"/>
              </a:ext>
            </a:extLst>
          </p:cNvPr>
          <p:cNvSpPr/>
          <p:nvPr userDrawn="1"/>
        </p:nvSpPr>
        <p:spPr>
          <a:xfrm>
            <a:off x="3475177" y="5327746"/>
            <a:ext cx="2484000" cy="648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그림 개체 틀 2">
            <a:extLst>
              <a:ext uri="{FF2B5EF4-FFF2-40B4-BE49-F238E27FC236}">
                <a16:creationId xmlns="" xmlns:a16="http://schemas.microsoft.com/office/drawing/2014/main" id="{7CE49BE8-D4CE-44B6-948A-9B28BAA0AA18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6225841" y="1943819"/>
            <a:ext cx="2484000" cy="338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AE140E3B-8C88-405D-98A4-375E08318811}"/>
              </a:ext>
            </a:extLst>
          </p:cNvPr>
          <p:cNvSpPr/>
          <p:nvPr userDrawn="1"/>
        </p:nvSpPr>
        <p:spPr>
          <a:xfrm>
            <a:off x="6225143" y="5327746"/>
            <a:ext cx="2484000" cy="648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67630362-5E7B-42C4-89CE-4C3724A7F771}"/>
              </a:ext>
            </a:extLst>
          </p:cNvPr>
          <p:cNvSpPr/>
          <p:nvPr userDrawn="1"/>
        </p:nvSpPr>
        <p:spPr>
          <a:xfrm>
            <a:off x="8975110" y="1943818"/>
            <a:ext cx="2484000" cy="403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AC01DEBD-5F5D-45BF-9F61-95AC1E1F5CCB}"/>
              </a:ext>
            </a:extLst>
          </p:cNvPr>
          <p:cNvSpPr/>
          <p:nvPr userDrawn="1"/>
        </p:nvSpPr>
        <p:spPr>
          <a:xfrm>
            <a:off x="6096000" y="952500"/>
            <a:ext cx="6096000" cy="1112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Parallelogram 10">
            <a:extLst>
              <a:ext uri="{FF2B5EF4-FFF2-40B4-BE49-F238E27FC236}">
                <a16:creationId xmlns="" xmlns:a16="http://schemas.microsoft.com/office/drawing/2014/main" id="{BDDC166B-A70D-4FA6-8F42-003931730E8C}"/>
              </a:ext>
            </a:extLst>
          </p:cNvPr>
          <p:cNvSpPr/>
          <p:nvPr userDrawn="1"/>
        </p:nvSpPr>
        <p:spPr>
          <a:xfrm>
            <a:off x="0" y="142874"/>
            <a:ext cx="7058026" cy="920881"/>
          </a:xfrm>
          <a:prstGeom prst="parallelogram">
            <a:avLst>
              <a:gd name="adj" fmla="val 670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Text Placeholder 9">
            <a:extLst>
              <a:ext uri="{FF2B5EF4-FFF2-40B4-BE49-F238E27FC236}">
                <a16:creationId xmlns="" xmlns:a16="http://schemas.microsoft.com/office/drawing/2014/main" id="{51A92AE8-9040-4371-B6C2-BC4E35C294F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2951" y="236429"/>
            <a:ext cx="11191876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210516411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0B76E9A4-3DCD-444B-9D1B-0DDB369D1CA5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778819" y="1543643"/>
            <a:ext cx="3770713" cy="3770713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="" xmlns:a16="http://schemas.microsoft.com/office/drawing/2014/main" id="{BE8E61F2-141B-4D4F-AFDD-8D58CE64B09B}"/>
              </a:ext>
            </a:extLst>
          </p:cNvPr>
          <p:cNvSpPr/>
          <p:nvPr userDrawn="1"/>
        </p:nvSpPr>
        <p:spPr>
          <a:xfrm>
            <a:off x="5898350" y="668504"/>
            <a:ext cx="5531650" cy="5520991"/>
          </a:xfrm>
          <a:custGeom>
            <a:avLst/>
            <a:gdLst>
              <a:gd name="connsiteX0" fmla="*/ 2538684 w 2677922"/>
              <a:gd name="connsiteY0" fmla="*/ 1897505 h 2672762"/>
              <a:gd name="connsiteX1" fmla="*/ 2456643 w 2677922"/>
              <a:gd name="connsiteY1" fmla="*/ 1879446 h 2672762"/>
              <a:gd name="connsiteX2" fmla="*/ 2389566 w 2677922"/>
              <a:gd name="connsiteY2" fmla="*/ 1863966 h 2672762"/>
              <a:gd name="connsiteX3" fmla="*/ 2354479 w 2677922"/>
              <a:gd name="connsiteY3" fmla="*/ 1874802 h 2672762"/>
              <a:gd name="connsiteX4" fmla="*/ 2312170 w 2677922"/>
              <a:gd name="connsiteY4" fmla="*/ 1950651 h 2672762"/>
              <a:gd name="connsiteX5" fmla="*/ 2322489 w 2677922"/>
              <a:gd name="connsiteY5" fmla="*/ 1983157 h 2672762"/>
              <a:gd name="connsiteX6" fmla="*/ 2412785 w 2677922"/>
              <a:gd name="connsiteY6" fmla="*/ 2080161 h 2672762"/>
              <a:gd name="connsiteX7" fmla="*/ 2418461 w 2677922"/>
              <a:gd name="connsiteY7" fmla="*/ 2146722 h 2672762"/>
              <a:gd name="connsiteX8" fmla="*/ 2414849 w 2677922"/>
              <a:gd name="connsiteY8" fmla="*/ 2151882 h 2672762"/>
              <a:gd name="connsiteX9" fmla="*/ 2324037 w 2677922"/>
              <a:gd name="connsiteY9" fmla="*/ 2174585 h 2672762"/>
              <a:gd name="connsiteX10" fmla="*/ 2219294 w 2677922"/>
              <a:gd name="connsiteY10" fmla="*/ 2118859 h 2672762"/>
              <a:gd name="connsiteX11" fmla="*/ 2178531 w 2677922"/>
              <a:gd name="connsiteY11" fmla="*/ 2120407 h 2672762"/>
              <a:gd name="connsiteX12" fmla="*/ 2125386 w 2677922"/>
              <a:gd name="connsiteY12" fmla="*/ 2172521 h 2672762"/>
              <a:gd name="connsiteX13" fmla="*/ 2122806 w 2677922"/>
              <a:gd name="connsiteY13" fmla="*/ 2217411 h 2672762"/>
              <a:gd name="connsiteX14" fmla="*/ 2184723 w 2677922"/>
              <a:gd name="connsiteY14" fmla="*/ 2334538 h 2672762"/>
              <a:gd name="connsiteX15" fmla="*/ 2174404 w 2677922"/>
              <a:gd name="connsiteY15" fmla="*/ 2395423 h 2672762"/>
              <a:gd name="connsiteX16" fmla="*/ 2164084 w 2677922"/>
              <a:gd name="connsiteY16" fmla="*/ 2404711 h 2672762"/>
              <a:gd name="connsiteX17" fmla="*/ 2075336 w 2677922"/>
              <a:gd name="connsiteY17" fmla="*/ 2401615 h 2672762"/>
              <a:gd name="connsiteX18" fmla="*/ 1988652 w 2677922"/>
              <a:gd name="connsiteY18" fmla="*/ 2320606 h 2672762"/>
              <a:gd name="connsiteX19" fmla="*/ 1944277 w 2677922"/>
              <a:gd name="connsiteY19" fmla="*/ 2311835 h 2672762"/>
              <a:gd name="connsiteX20" fmla="*/ 1883392 w 2677922"/>
              <a:gd name="connsiteY20" fmla="*/ 2346405 h 2672762"/>
              <a:gd name="connsiteX21" fmla="*/ 1868429 w 2677922"/>
              <a:gd name="connsiteY21" fmla="*/ 2391811 h 2672762"/>
              <a:gd name="connsiteX22" fmla="*/ 1899388 w 2677922"/>
              <a:gd name="connsiteY22" fmla="*/ 2526997 h 2672762"/>
              <a:gd name="connsiteX23" fmla="*/ 1879264 w 2677922"/>
              <a:gd name="connsiteY23" fmla="*/ 2571887 h 2672762"/>
              <a:gd name="connsiteX24" fmla="*/ 1841082 w 2677922"/>
              <a:gd name="connsiteY24" fmla="*/ 2588915 h 2672762"/>
              <a:gd name="connsiteX25" fmla="*/ 1782777 w 2677922"/>
              <a:gd name="connsiteY25" fmla="*/ 2568276 h 2672762"/>
              <a:gd name="connsiteX26" fmla="*/ 1715184 w 2677922"/>
              <a:gd name="connsiteY26" fmla="*/ 2459404 h 2672762"/>
              <a:gd name="connsiteX27" fmla="*/ 1664618 w 2677922"/>
              <a:gd name="connsiteY27" fmla="*/ 2435669 h 2672762"/>
              <a:gd name="connsiteX28" fmla="*/ 1610440 w 2677922"/>
              <a:gd name="connsiteY28" fmla="*/ 2450117 h 2672762"/>
              <a:gd name="connsiteX29" fmla="*/ 1577418 w 2677922"/>
              <a:gd name="connsiteY29" fmla="*/ 2495007 h 2672762"/>
              <a:gd name="connsiteX30" fmla="*/ 1573806 w 2677922"/>
              <a:gd name="connsiteY30" fmla="*/ 2616777 h 2672762"/>
              <a:gd name="connsiteX31" fmla="*/ 1526852 w 2677922"/>
              <a:gd name="connsiteY31" fmla="*/ 2672503 h 2672762"/>
              <a:gd name="connsiteX32" fmla="*/ 1497441 w 2677922"/>
              <a:gd name="connsiteY32" fmla="*/ 2676115 h 2672762"/>
              <a:gd name="connsiteX33" fmla="*/ 1449972 w 2677922"/>
              <a:gd name="connsiteY33" fmla="*/ 2644124 h 2672762"/>
              <a:gd name="connsiteX34" fmla="*/ 1410241 w 2677922"/>
              <a:gd name="connsiteY34" fmla="*/ 2514614 h 2672762"/>
              <a:gd name="connsiteX35" fmla="*/ 1373091 w 2677922"/>
              <a:gd name="connsiteY35" fmla="*/ 2482623 h 2672762"/>
              <a:gd name="connsiteX36" fmla="*/ 1304982 w 2677922"/>
              <a:gd name="connsiteY36" fmla="*/ 2483139 h 2672762"/>
              <a:gd name="connsiteX37" fmla="*/ 1271959 w 2677922"/>
              <a:gd name="connsiteY37" fmla="*/ 2511518 h 2672762"/>
              <a:gd name="connsiteX38" fmla="*/ 1234293 w 2677922"/>
              <a:gd name="connsiteY38" fmla="*/ 2633805 h 2672762"/>
              <a:gd name="connsiteX39" fmla="*/ 1170828 w 2677922"/>
              <a:gd name="connsiteY39" fmla="*/ 2674567 h 2672762"/>
              <a:gd name="connsiteX40" fmla="*/ 1106847 w 2677922"/>
              <a:gd name="connsiteY40" fmla="*/ 2602330 h 2672762"/>
              <a:gd name="connsiteX41" fmla="*/ 1103751 w 2677922"/>
              <a:gd name="connsiteY41" fmla="*/ 2491395 h 2672762"/>
              <a:gd name="connsiteX42" fmla="*/ 1080532 w 2677922"/>
              <a:gd name="connsiteY42" fmla="*/ 2454244 h 2672762"/>
              <a:gd name="connsiteX43" fmla="*/ 1005199 w 2677922"/>
              <a:gd name="connsiteY43" fmla="*/ 2435153 h 2672762"/>
              <a:gd name="connsiteX44" fmla="*/ 969080 w 2677922"/>
              <a:gd name="connsiteY44" fmla="*/ 2454244 h 2672762"/>
              <a:gd name="connsiteX45" fmla="*/ 900456 w 2677922"/>
              <a:gd name="connsiteY45" fmla="*/ 2564148 h 2672762"/>
              <a:gd name="connsiteX46" fmla="*/ 836474 w 2677922"/>
              <a:gd name="connsiteY46" fmla="*/ 2587367 h 2672762"/>
              <a:gd name="connsiteX47" fmla="*/ 831830 w 2677922"/>
              <a:gd name="connsiteY47" fmla="*/ 2585819 h 2672762"/>
              <a:gd name="connsiteX48" fmla="*/ 785392 w 2677922"/>
              <a:gd name="connsiteY48" fmla="*/ 2504810 h 2672762"/>
              <a:gd name="connsiteX49" fmla="*/ 811707 w 2677922"/>
              <a:gd name="connsiteY49" fmla="*/ 2390779 h 2672762"/>
              <a:gd name="connsiteX50" fmla="*/ 794680 w 2677922"/>
              <a:gd name="connsiteY50" fmla="*/ 2344341 h 2672762"/>
              <a:gd name="connsiteX51" fmla="*/ 739470 w 2677922"/>
              <a:gd name="connsiteY51" fmla="*/ 2312351 h 2672762"/>
              <a:gd name="connsiteX52" fmla="*/ 689421 w 2677922"/>
              <a:gd name="connsiteY52" fmla="*/ 2321638 h 2672762"/>
              <a:gd name="connsiteX53" fmla="*/ 596029 w 2677922"/>
              <a:gd name="connsiteY53" fmla="*/ 2408838 h 2672762"/>
              <a:gd name="connsiteX54" fmla="*/ 530500 w 2677922"/>
              <a:gd name="connsiteY54" fmla="*/ 2415030 h 2672762"/>
              <a:gd name="connsiteX55" fmla="*/ 521212 w 2677922"/>
              <a:gd name="connsiteY55" fmla="*/ 2408838 h 2672762"/>
              <a:gd name="connsiteX56" fmla="*/ 500573 w 2677922"/>
              <a:gd name="connsiteY56" fmla="*/ 2322670 h 2672762"/>
              <a:gd name="connsiteX57" fmla="*/ 556298 w 2677922"/>
              <a:gd name="connsiteY57" fmla="*/ 2217927 h 2672762"/>
              <a:gd name="connsiteX58" fmla="*/ 552171 w 2677922"/>
              <a:gd name="connsiteY58" fmla="*/ 2168909 h 2672762"/>
              <a:gd name="connsiteX59" fmla="*/ 505733 w 2677922"/>
              <a:gd name="connsiteY59" fmla="*/ 2122987 h 2672762"/>
              <a:gd name="connsiteX60" fmla="*/ 457747 w 2677922"/>
              <a:gd name="connsiteY60" fmla="*/ 2119375 h 2672762"/>
              <a:gd name="connsiteX61" fmla="*/ 341652 w 2677922"/>
              <a:gd name="connsiteY61" fmla="*/ 2180777 h 2672762"/>
              <a:gd name="connsiteX62" fmla="*/ 278187 w 2677922"/>
              <a:gd name="connsiteY62" fmla="*/ 2168909 h 2672762"/>
              <a:gd name="connsiteX63" fmla="*/ 274059 w 2677922"/>
              <a:gd name="connsiteY63" fmla="*/ 2164265 h 2672762"/>
              <a:gd name="connsiteX64" fmla="*/ 276639 w 2677922"/>
              <a:gd name="connsiteY64" fmla="*/ 2069325 h 2672762"/>
              <a:gd name="connsiteX65" fmla="*/ 354551 w 2677922"/>
              <a:gd name="connsiteY65" fmla="*/ 1986253 h 2672762"/>
              <a:gd name="connsiteX66" fmla="*/ 363839 w 2677922"/>
              <a:gd name="connsiteY66" fmla="*/ 1940847 h 2672762"/>
              <a:gd name="connsiteX67" fmla="*/ 328237 w 2677922"/>
              <a:gd name="connsiteY67" fmla="*/ 1878930 h 2672762"/>
              <a:gd name="connsiteX68" fmla="*/ 283347 w 2677922"/>
              <a:gd name="connsiteY68" fmla="*/ 1866030 h 2672762"/>
              <a:gd name="connsiteX69" fmla="*/ 170864 w 2677922"/>
              <a:gd name="connsiteY69" fmla="*/ 1891829 h 2672762"/>
              <a:gd name="connsiteX70" fmla="*/ 155900 w 2677922"/>
              <a:gd name="connsiteY70" fmla="*/ 1895441 h 2672762"/>
              <a:gd name="connsiteX71" fmla="*/ 100175 w 2677922"/>
              <a:gd name="connsiteY71" fmla="*/ 1868094 h 2672762"/>
              <a:gd name="connsiteX72" fmla="*/ 87275 w 2677922"/>
              <a:gd name="connsiteY72" fmla="*/ 1838168 h 2672762"/>
              <a:gd name="connsiteX73" fmla="*/ 107915 w 2677922"/>
              <a:gd name="connsiteY73" fmla="*/ 1779862 h 2672762"/>
              <a:gd name="connsiteX74" fmla="*/ 213690 w 2677922"/>
              <a:gd name="connsiteY74" fmla="*/ 1713817 h 2672762"/>
              <a:gd name="connsiteX75" fmla="*/ 238972 w 2677922"/>
              <a:gd name="connsiteY75" fmla="*/ 1654480 h 2672762"/>
              <a:gd name="connsiteX76" fmla="*/ 222977 w 2677922"/>
              <a:gd name="connsiteY76" fmla="*/ 1600818 h 2672762"/>
              <a:gd name="connsiteX77" fmla="*/ 184279 w 2677922"/>
              <a:gd name="connsiteY77" fmla="*/ 1575019 h 2672762"/>
              <a:gd name="connsiteX78" fmla="*/ 59413 w 2677922"/>
              <a:gd name="connsiteY78" fmla="*/ 1571407 h 2672762"/>
              <a:gd name="connsiteX79" fmla="*/ 3687 w 2677922"/>
              <a:gd name="connsiteY79" fmla="*/ 1524453 h 2672762"/>
              <a:gd name="connsiteX80" fmla="*/ 1623 w 2677922"/>
              <a:gd name="connsiteY80" fmla="*/ 1513618 h 2672762"/>
              <a:gd name="connsiteX81" fmla="*/ 48577 w 2677922"/>
              <a:gd name="connsiteY81" fmla="*/ 1442413 h 2672762"/>
              <a:gd name="connsiteX82" fmla="*/ 160544 w 2677922"/>
              <a:gd name="connsiteY82" fmla="*/ 1408358 h 2672762"/>
              <a:gd name="connsiteX83" fmla="*/ 194083 w 2677922"/>
              <a:gd name="connsiteY83" fmla="*/ 1370692 h 2672762"/>
              <a:gd name="connsiteX84" fmla="*/ 192534 w 2677922"/>
              <a:gd name="connsiteY84" fmla="*/ 1298971 h 2672762"/>
              <a:gd name="connsiteX85" fmla="*/ 166220 w 2677922"/>
              <a:gd name="connsiteY85" fmla="*/ 1269560 h 2672762"/>
              <a:gd name="connsiteX86" fmla="*/ 47029 w 2677922"/>
              <a:gd name="connsiteY86" fmla="*/ 1232926 h 2672762"/>
              <a:gd name="connsiteX87" fmla="*/ 1623 w 2677922"/>
              <a:gd name="connsiteY87" fmla="*/ 1166881 h 2672762"/>
              <a:gd name="connsiteX88" fmla="*/ 6267 w 2677922"/>
              <a:gd name="connsiteY88" fmla="*/ 1139534 h 2672762"/>
              <a:gd name="connsiteX89" fmla="*/ 49093 w 2677922"/>
              <a:gd name="connsiteY89" fmla="*/ 1105480 h 2672762"/>
              <a:gd name="connsiteX90" fmla="*/ 164672 w 2677922"/>
              <a:gd name="connsiteY90" fmla="*/ 1101868 h 2672762"/>
              <a:gd name="connsiteX91" fmla="*/ 181699 w 2677922"/>
              <a:gd name="connsiteY91" fmla="*/ 1101352 h 2672762"/>
              <a:gd name="connsiteX92" fmla="*/ 227621 w 2677922"/>
              <a:gd name="connsiteY92" fmla="*/ 1065233 h 2672762"/>
              <a:gd name="connsiteX93" fmla="*/ 241036 w 2677922"/>
              <a:gd name="connsiteY93" fmla="*/ 1014152 h 2672762"/>
              <a:gd name="connsiteX94" fmla="*/ 219366 w 2677922"/>
              <a:gd name="connsiteY94" fmla="*/ 965650 h 2672762"/>
              <a:gd name="connsiteX95" fmla="*/ 113590 w 2677922"/>
              <a:gd name="connsiteY95" fmla="*/ 899605 h 2672762"/>
              <a:gd name="connsiteX96" fmla="*/ 89855 w 2677922"/>
              <a:gd name="connsiteY96" fmla="*/ 832012 h 2672762"/>
              <a:gd name="connsiteX97" fmla="*/ 104818 w 2677922"/>
              <a:gd name="connsiteY97" fmla="*/ 799505 h 2672762"/>
              <a:gd name="connsiteX98" fmla="*/ 151256 w 2677922"/>
              <a:gd name="connsiteY98" fmla="*/ 779898 h 2672762"/>
              <a:gd name="connsiteX99" fmla="*/ 283347 w 2677922"/>
              <a:gd name="connsiteY99" fmla="*/ 810341 h 2672762"/>
              <a:gd name="connsiteX100" fmla="*/ 331332 w 2677922"/>
              <a:gd name="connsiteY100" fmla="*/ 794345 h 2672762"/>
              <a:gd name="connsiteX101" fmla="*/ 363839 w 2677922"/>
              <a:gd name="connsiteY101" fmla="*/ 737588 h 2672762"/>
              <a:gd name="connsiteX102" fmla="*/ 354551 w 2677922"/>
              <a:gd name="connsiteY102" fmla="*/ 689086 h 2672762"/>
              <a:gd name="connsiteX103" fmla="*/ 266835 w 2677922"/>
              <a:gd name="connsiteY103" fmla="*/ 595694 h 2672762"/>
              <a:gd name="connsiteX104" fmla="*/ 261675 w 2677922"/>
              <a:gd name="connsiteY104" fmla="*/ 529133 h 2672762"/>
              <a:gd name="connsiteX105" fmla="*/ 270447 w 2677922"/>
              <a:gd name="connsiteY105" fmla="*/ 516233 h 2672762"/>
              <a:gd name="connsiteX106" fmla="*/ 349907 w 2677922"/>
              <a:gd name="connsiteY106" fmla="*/ 498690 h 2672762"/>
              <a:gd name="connsiteX107" fmla="*/ 457231 w 2677922"/>
              <a:gd name="connsiteY107" fmla="*/ 555964 h 2672762"/>
              <a:gd name="connsiteX108" fmla="*/ 507797 w 2677922"/>
              <a:gd name="connsiteY108" fmla="*/ 551320 h 2672762"/>
              <a:gd name="connsiteX109" fmla="*/ 551139 w 2677922"/>
              <a:gd name="connsiteY109" fmla="*/ 508494 h 2672762"/>
              <a:gd name="connsiteX110" fmla="*/ 556815 w 2677922"/>
              <a:gd name="connsiteY110" fmla="*/ 456896 h 2672762"/>
              <a:gd name="connsiteX111" fmla="*/ 494381 w 2677922"/>
              <a:gd name="connsiteY111" fmla="*/ 339769 h 2672762"/>
              <a:gd name="connsiteX112" fmla="*/ 505217 w 2677922"/>
              <a:gd name="connsiteY112" fmla="*/ 280432 h 2672762"/>
              <a:gd name="connsiteX113" fmla="*/ 537723 w 2677922"/>
              <a:gd name="connsiteY113" fmla="*/ 256181 h 2672762"/>
              <a:gd name="connsiteX114" fmla="*/ 590353 w 2677922"/>
              <a:gd name="connsiteY114" fmla="*/ 261857 h 2672762"/>
              <a:gd name="connsiteX115" fmla="*/ 679617 w 2677922"/>
              <a:gd name="connsiteY115" fmla="*/ 344929 h 2672762"/>
              <a:gd name="connsiteX116" fmla="*/ 754950 w 2677922"/>
              <a:gd name="connsiteY116" fmla="*/ 355765 h 2672762"/>
              <a:gd name="connsiteX117" fmla="*/ 797260 w 2677922"/>
              <a:gd name="connsiteY117" fmla="*/ 329450 h 2672762"/>
              <a:gd name="connsiteX118" fmla="*/ 811707 w 2677922"/>
              <a:gd name="connsiteY118" fmla="*/ 285076 h 2672762"/>
              <a:gd name="connsiteX119" fmla="*/ 781781 w 2677922"/>
              <a:gd name="connsiteY119" fmla="*/ 156081 h 2672762"/>
              <a:gd name="connsiteX120" fmla="*/ 807064 w 2677922"/>
              <a:gd name="connsiteY120" fmla="*/ 100872 h 2672762"/>
              <a:gd name="connsiteX121" fmla="*/ 841634 w 2677922"/>
              <a:gd name="connsiteY121" fmla="*/ 86424 h 2672762"/>
              <a:gd name="connsiteX122" fmla="*/ 896328 w 2677922"/>
              <a:gd name="connsiteY122" fmla="*/ 106031 h 2672762"/>
              <a:gd name="connsiteX123" fmla="*/ 965469 w 2677922"/>
              <a:gd name="connsiteY123" fmla="*/ 217483 h 2672762"/>
              <a:gd name="connsiteX124" fmla="*/ 1013455 w 2677922"/>
              <a:gd name="connsiteY124" fmla="*/ 240702 h 2672762"/>
              <a:gd name="connsiteX125" fmla="*/ 1077952 w 2677922"/>
              <a:gd name="connsiteY125" fmla="*/ 222642 h 2672762"/>
              <a:gd name="connsiteX126" fmla="*/ 1101687 w 2677922"/>
              <a:gd name="connsiteY126" fmla="*/ 188072 h 2672762"/>
              <a:gd name="connsiteX127" fmla="*/ 1106847 w 2677922"/>
              <a:gd name="connsiteY127" fmla="*/ 53918 h 2672762"/>
              <a:gd name="connsiteX128" fmla="*/ 1145029 w 2677922"/>
              <a:gd name="connsiteY128" fmla="*/ 4900 h 2672762"/>
              <a:gd name="connsiteX129" fmla="*/ 1158960 w 2677922"/>
              <a:gd name="connsiteY129" fmla="*/ 1804 h 2672762"/>
              <a:gd name="connsiteX130" fmla="*/ 1235841 w 2677922"/>
              <a:gd name="connsiteY130" fmla="*/ 48758 h 2672762"/>
              <a:gd name="connsiteX131" fmla="*/ 1269895 w 2677922"/>
              <a:gd name="connsiteY131" fmla="*/ 162273 h 2672762"/>
              <a:gd name="connsiteX132" fmla="*/ 1303434 w 2677922"/>
              <a:gd name="connsiteY132" fmla="*/ 192716 h 2672762"/>
              <a:gd name="connsiteX133" fmla="*/ 1376702 w 2677922"/>
              <a:gd name="connsiteY133" fmla="*/ 192716 h 2672762"/>
              <a:gd name="connsiteX134" fmla="*/ 1409209 w 2677922"/>
              <a:gd name="connsiteY134" fmla="*/ 163305 h 2672762"/>
              <a:gd name="connsiteX135" fmla="*/ 1447392 w 2677922"/>
              <a:gd name="connsiteY135" fmla="*/ 37922 h 2672762"/>
              <a:gd name="connsiteX136" fmla="*/ 1499505 w 2677922"/>
              <a:gd name="connsiteY136" fmla="*/ 256 h 2672762"/>
              <a:gd name="connsiteX137" fmla="*/ 1513436 w 2677922"/>
              <a:gd name="connsiteY137" fmla="*/ 772 h 2672762"/>
              <a:gd name="connsiteX138" fmla="*/ 1573290 w 2677922"/>
              <a:gd name="connsiteY138" fmla="*/ 65269 h 2672762"/>
              <a:gd name="connsiteX139" fmla="*/ 1576902 w 2677922"/>
              <a:gd name="connsiteY139" fmla="*/ 185492 h 2672762"/>
              <a:gd name="connsiteX140" fmla="*/ 1598057 w 2677922"/>
              <a:gd name="connsiteY140" fmla="*/ 220578 h 2672762"/>
              <a:gd name="connsiteX141" fmla="*/ 1674422 w 2677922"/>
              <a:gd name="connsiteY141" fmla="*/ 240702 h 2672762"/>
              <a:gd name="connsiteX142" fmla="*/ 1710540 w 2677922"/>
              <a:gd name="connsiteY142" fmla="*/ 221610 h 2672762"/>
              <a:gd name="connsiteX143" fmla="*/ 1779165 w 2677922"/>
              <a:gd name="connsiteY143" fmla="*/ 111707 h 2672762"/>
              <a:gd name="connsiteX144" fmla="*/ 1845726 w 2677922"/>
              <a:gd name="connsiteY144" fmla="*/ 88488 h 2672762"/>
              <a:gd name="connsiteX145" fmla="*/ 1857594 w 2677922"/>
              <a:gd name="connsiteY145" fmla="*/ 92616 h 2672762"/>
              <a:gd name="connsiteX146" fmla="*/ 1895260 w 2677922"/>
              <a:gd name="connsiteY146" fmla="*/ 166401 h 2672762"/>
              <a:gd name="connsiteX147" fmla="*/ 1868429 w 2677922"/>
              <a:gd name="connsiteY147" fmla="*/ 281980 h 2672762"/>
              <a:gd name="connsiteX148" fmla="*/ 1887004 w 2677922"/>
              <a:gd name="connsiteY148" fmla="*/ 332030 h 2672762"/>
              <a:gd name="connsiteX149" fmla="*/ 1946857 w 2677922"/>
              <a:gd name="connsiteY149" fmla="*/ 365052 h 2672762"/>
              <a:gd name="connsiteX150" fmla="*/ 1986588 w 2677922"/>
              <a:gd name="connsiteY150" fmla="*/ 355765 h 2672762"/>
              <a:gd name="connsiteX151" fmla="*/ 2081528 w 2677922"/>
              <a:gd name="connsiteY151" fmla="*/ 267532 h 2672762"/>
              <a:gd name="connsiteX152" fmla="*/ 2151701 w 2677922"/>
              <a:gd name="connsiteY152" fmla="*/ 261857 h 2672762"/>
              <a:gd name="connsiteX153" fmla="*/ 2155312 w 2677922"/>
              <a:gd name="connsiteY153" fmla="*/ 264437 h 2672762"/>
              <a:gd name="connsiteX154" fmla="*/ 2177500 w 2677922"/>
              <a:gd name="connsiteY154" fmla="*/ 353701 h 2672762"/>
              <a:gd name="connsiteX155" fmla="*/ 2122290 w 2677922"/>
              <a:gd name="connsiteY155" fmla="*/ 456896 h 2672762"/>
              <a:gd name="connsiteX156" fmla="*/ 2126934 w 2677922"/>
              <a:gd name="connsiteY156" fmla="*/ 505914 h 2672762"/>
              <a:gd name="connsiteX157" fmla="*/ 2173372 w 2677922"/>
              <a:gd name="connsiteY157" fmla="*/ 551836 h 2672762"/>
              <a:gd name="connsiteX158" fmla="*/ 2219810 w 2677922"/>
              <a:gd name="connsiteY158" fmla="*/ 555964 h 2672762"/>
              <a:gd name="connsiteX159" fmla="*/ 2336937 w 2677922"/>
              <a:gd name="connsiteY159" fmla="*/ 494046 h 2672762"/>
              <a:gd name="connsiteX160" fmla="*/ 2400917 w 2677922"/>
              <a:gd name="connsiteY160" fmla="*/ 507462 h 2672762"/>
              <a:gd name="connsiteX161" fmla="*/ 2420525 w 2677922"/>
              <a:gd name="connsiteY161" fmla="*/ 533777 h 2672762"/>
              <a:gd name="connsiteX162" fmla="*/ 2415365 w 2677922"/>
              <a:gd name="connsiteY162" fmla="*/ 591566 h 2672762"/>
              <a:gd name="connsiteX163" fmla="*/ 2321973 w 2677922"/>
              <a:gd name="connsiteY163" fmla="*/ 692182 h 2672762"/>
              <a:gd name="connsiteX164" fmla="*/ 2313718 w 2677922"/>
              <a:gd name="connsiteY164" fmla="*/ 733460 h 2672762"/>
              <a:gd name="connsiteX165" fmla="*/ 2349320 w 2677922"/>
              <a:gd name="connsiteY165" fmla="*/ 795377 h 2672762"/>
              <a:gd name="connsiteX166" fmla="*/ 2394726 w 2677922"/>
              <a:gd name="connsiteY166" fmla="*/ 810341 h 2672762"/>
              <a:gd name="connsiteX167" fmla="*/ 2526816 w 2677922"/>
              <a:gd name="connsiteY167" fmla="*/ 780414 h 2672762"/>
              <a:gd name="connsiteX168" fmla="*/ 2575834 w 2677922"/>
              <a:gd name="connsiteY168" fmla="*/ 803117 h 2672762"/>
              <a:gd name="connsiteX169" fmla="*/ 2591313 w 2677922"/>
              <a:gd name="connsiteY169" fmla="*/ 838719 h 2672762"/>
              <a:gd name="connsiteX170" fmla="*/ 2570158 w 2677922"/>
              <a:gd name="connsiteY170" fmla="*/ 896509 h 2672762"/>
              <a:gd name="connsiteX171" fmla="*/ 2461287 w 2677922"/>
              <a:gd name="connsiteY171" fmla="*/ 964102 h 2672762"/>
              <a:gd name="connsiteX172" fmla="*/ 2438068 w 2677922"/>
              <a:gd name="connsiteY172" fmla="*/ 1014668 h 2672762"/>
              <a:gd name="connsiteX173" fmla="*/ 2454063 w 2677922"/>
              <a:gd name="connsiteY173" fmla="*/ 1073489 h 2672762"/>
              <a:gd name="connsiteX174" fmla="*/ 2492762 w 2677922"/>
              <a:gd name="connsiteY174" fmla="*/ 1100836 h 2672762"/>
              <a:gd name="connsiteX175" fmla="*/ 2628464 w 2677922"/>
              <a:gd name="connsiteY175" fmla="*/ 1105996 h 2672762"/>
              <a:gd name="connsiteX176" fmla="*/ 2672322 w 2677922"/>
              <a:gd name="connsiteY176" fmla="*/ 1140566 h 2672762"/>
              <a:gd name="connsiteX177" fmla="*/ 2677998 w 2677922"/>
              <a:gd name="connsiteY177" fmla="*/ 1182360 h 2672762"/>
              <a:gd name="connsiteX178" fmla="*/ 2644459 w 2677922"/>
              <a:gd name="connsiteY178" fmla="*/ 1229830 h 2672762"/>
              <a:gd name="connsiteX179" fmla="*/ 2522172 w 2677922"/>
              <a:gd name="connsiteY179" fmla="*/ 1267497 h 2672762"/>
              <a:gd name="connsiteX180" fmla="*/ 2483990 w 2677922"/>
              <a:gd name="connsiteY180" fmla="*/ 1315998 h 2672762"/>
              <a:gd name="connsiteX181" fmla="*/ 2486570 w 2677922"/>
              <a:gd name="connsiteY181" fmla="*/ 1379980 h 2672762"/>
              <a:gd name="connsiteX182" fmla="*/ 2512885 w 2677922"/>
              <a:gd name="connsiteY182" fmla="*/ 1407842 h 2672762"/>
              <a:gd name="connsiteX183" fmla="*/ 2641363 w 2677922"/>
              <a:gd name="connsiteY183" fmla="*/ 1447057 h 2672762"/>
              <a:gd name="connsiteX184" fmla="*/ 2677998 w 2677922"/>
              <a:gd name="connsiteY184" fmla="*/ 1498138 h 2672762"/>
              <a:gd name="connsiteX185" fmla="*/ 2677998 w 2677922"/>
              <a:gd name="connsiteY185" fmla="*/ 1507426 h 2672762"/>
              <a:gd name="connsiteX186" fmla="*/ 2611952 w 2677922"/>
              <a:gd name="connsiteY186" fmla="*/ 1572955 h 2672762"/>
              <a:gd name="connsiteX187" fmla="*/ 2490182 w 2677922"/>
              <a:gd name="connsiteY187" fmla="*/ 1576567 h 2672762"/>
              <a:gd name="connsiteX188" fmla="*/ 2457675 w 2677922"/>
              <a:gd name="connsiteY188" fmla="*/ 1596690 h 2672762"/>
              <a:gd name="connsiteX189" fmla="*/ 2437036 w 2677922"/>
              <a:gd name="connsiteY189" fmla="*/ 1673055 h 2672762"/>
              <a:gd name="connsiteX190" fmla="*/ 2457159 w 2677922"/>
              <a:gd name="connsiteY190" fmla="*/ 1710205 h 2672762"/>
              <a:gd name="connsiteX191" fmla="*/ 2564483 w 2677922"/>
              <a:gd name="connsiteY191" fmla="*/ 1777282 h 2672762"/>
              <a:gd name="connsiteX192" fmla="*/ 2588733 w 2677922"/>
              <a:gd name="connsiteY192" fmla="*/ 1845907 h 2672762"/>
              <a:gd name="connsiteX193" fmla="*/ 2571706 w 2677922"/>
              <a:gd name="connsiteY193" fmla="*/ 1880994 h 2672762"/>
              <a:gd name="connsiteX194" fmla="*/ 2538684 w 2677922"/>
              <a:gd name="connsiteY194" fmla="*/ 1897505 h 2672762"/>
              <a:gd name="connsiteX195" fmla="*/ 1338521 w 2677922"/>
              <a:gd name="connsiteY195" fmla="*/ 2312867 h 2672762"/>
              <a:gd name="connsiteX196" fmla="*/ 2316814 w 2677922"/>
              <a:gd name="connsiteY196" fmla="*/ 1335605 h 2672762"/>
              <a:gd name="connsiteX197" fmla="*/ 1340068 w 2677922"/>
              <a:gd name="connsiteY197" fmla="*/ 359376 h 2672762"/>
              <a:gd name="connsiteX198" fmla="*/ 361775 w 2677922"/>
              <a:gd name="connsiteY198" fmla="*/ 1331994 h 2672762"/>
              <a:gd name="connsiteX199" fmla="*/ 1338521 w 2677922"/>
              <a:gd name="connsiteY199" fmla="*/ 2312867 h 2672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2677922" h="2672762">
                <a:moveTo>
                  <a:pt x="2538684" y="1897505"/>
                </a:moveTo>
                <a:cubicBezTo>
                  <a:pt x="2511337" y="1891313"/>
                  <a:pt x="2483990" y="1885121"/>
                  <a:pt x="2456643" y="1879446"/>
                </a:cubicBezTo>
                <a:cubicBezTo>
                  <a:pt x="2434456" y="1874286"/>
                  <a:pt x="2411753" y="1869642"/>
                  <a:pt x="2389566" y="1863966"/>
                </a:cubicBezTo>
                <a:cubicBezTo>
                  <a:pt x="2375119" y="1860354"/>
                  <a:pt x="2363767" y="1864482"/>
                  <a:pt x="2354479" y="1874802"/>
                </a:cubicBezTo>
                <a:cubicBezTo>
                  <a:pt x="2335389" y="1896989"/>
                  <a:pt x="2320425" y="1922272"/>
                  <a:pt x="2312170" y="1950651"/>
                </a:cubicBezTo>
                <a:cubicBezTo>
                  <a:pt x="2308042" y="1964066"/>
                  <a:pt x="2314234" y="1973869"/>
                  <a:pt x="2322489" y="1983157"/>
                </a:cubicBezTo>
                <a:cubicBezTo>
                  <a:pt x="2352416" y="2015664"/>
                  <a:pt x="2382858" y="2048170"/>
                  <a:pt x="2412785" y="2080161"/>
                </a:cubicBezTo>
                <a:cubicBezTo>
                  <a:pt x="2435488" y="2104412"/>
                  <a:pt x="2436520" y="2118859"/>
                  <a:pt x="2418461" y="2146722"/>
                </a:cubicBezTo>
                <a:cubicBezTo>
                  <a:pt x="2417429" y="2148270"/>
                  <a:pt x="2416397" y="2150334"/>
                  <a:pt x="2414849" y="2151882"/>
                </a:cubicBezTo>
                <a:cubicBezTo>
                  <a:pt x="2380795" y="2197804"/>
                  <a:pt x="2365831" y="2198320"/>
                  <a:pt x="2324037" y="2174585"/>
                </a:cubicBezTo>
                <a:cubicBezTo>
                  <a:pt x="2289982" y="2154978"/>
                  <a:pt x="2253864" y="2137434"/>
                  <a:pt x="2219294" y="2118859"/>
                </a:cubicBezTo>
                <a:cubicBezTo>
                  <a:pt x="2204846" y="2111120"/>
                  <a:pt x="2191431" y="2111120"/>
                  <a:pt x="2178531" y="2120407"/>
                </a:cubicBezTo>
                <a:cubicBezTo>
                  <a:pt x="2157892" y="2134855"/>
                  <a:pt x="2140349" y="2152398"/>
                  <a:pt x="2125386" y="2172521"/>
                </a:cubicBezTo>
                <a:cubicBezTo>
                  <a:pt x="2114550" y="2186968"/>
                  <a:pt x="2114034" y="2201416"/>
                  <a:pt x="2122806" y="2217411"/>
                </a:cubicBezTo>
                <a:cubicBezTo>
                  <a:pt x="2143961" y="2256109"/>
                  <a:pt x="2164600" y="2295323"/>
                  <a:pt x="2184723" y="2334538"/>
                </a:cubicBezTo>
                <a:cubicBezTo>
                  <a:pt x="2198655" y="2361885"/>
                  <a:pt x="2196591" y="2374268"/>
                  <a:pt x="2174404" y="2395423"/>
                </a:cubicBezTo>
                <a:cubicBezTo>
                  <a:pt x="2170792" y="2398519"/>
                  <a:pt x="2167696" y="2402131"/>
                  <a:pt x="2164084" y="2404711"/>
                </a:cubicBezTo>
                <a:cubicBezTo>
                  <a:pt x="2131062" y="2428962"/>
                  <a:pt x="2114034" y="2440829"/>
                  <a:pt x="2075336" y="2401615"/>
                </a:cubicBezTo>
                <a:cubicBezTo>
                  <a:pt x="2047473" y="2373236"/>
                  <a:pt x="2017547" y="2347953"/>
                  <a:pt x="1988652" y="2320606"/>
                </a:cubicBezTo>
                <a:cubicBezTo>
                  <a:pt x="1975236" y="2307707"/>
                  <a:pt x="1960789" y="2305127"/>
                  <a:pt x="1944277" y="2311835"/>
                </a:cubicBezTo>
                <a:cubicBezTo>
                  <a:pt x="1922607" y="2320606"/>
                  <a:pt x="1901968" y="2331958"/>
                  <a:pt x="1883392" y="2346405"/>
                </a:cubicBezTo>
                <a:cubicBezTo>
                  <a:pt x="1867913" y="2358273"/>
                  <a:pt x="1863785" y="2373236"/>
                  <a:pt x="1868429" y="2391811"/>
                </a:cubicBezTo>
                <a:cubicBezTo>
                  <a:pt x="1879264" y="2436701"/>
                  <a:pt x="1889584" y="2482107"/>
                  <a:pt x="1899388" y="2526997"/>
                </a:cubicBezTo>
                <a:cubicBezTo>
                  <a:pt x="1903516" y="2546604"/>
                  <a:pt x="1896808" y="2561568"/>
                  <a:pt x="1879264" y="2571887"/>
                </a:cubicBezTo>
                <a:cubicBezTo>
                  <a:pt x="1867397" y="2579111"/>
                  <a:pt x="1854498" y="2584787"/>
                  <a:pt x="1841082" y="2588915"/>
                </a:cubicBezTo>
                <a:cubicBezTo>
                  <a:pt x="1813736" y="2597686"/>
                  <a:pt x="1798256" y="2592526"/>
                  <a:pt x="1782777" y="2568276"/>
                </a:cubicBezTo>
                <a:cubicBezTo>
                  <a:pt x="1760074" y="2532157"/>
                  <a:pt x="1736855" y="2496555"/>
                  <a:pt x="1715184" y="2459404"/>
                </a:cubicBezTo>
                <a:cubicBezTo>
                  <a:pt x="1703316" y="2439281"/>
                  <a:pt x="1687837" y="2431542"/>
                  <a:pt x="1664618" y="2435669"/>
                </a:cubicBezTo>
                <a:cubicBezTo>
                  <a:pt x="1646043" y="2439281"/>
                  <a:pt x="1627984" y="2443925"/>
                  <a:pt x="1610440" y="2450117"/>
                </a:cubicBezTo>
                <a:cubicBezTo>
                  <a:pt x="1586190" y="2458888"/>
                  <a:pt x="1578450" y="2469208"/>
                  <a:pt x="1577418" y="2495007"/>
                </a:cubicBezTo>
                <a:cubicBezTo>
                  <a:pt x="1575870" y="2535769"/>
                  <a:pt x="1574838" y="2576015"/>
                  <a:pt x="1573806" y="2616777"/>
                </a:cubicBezTo>
                <a:cubicBezTo>
                  <a:pt x="1572774" y="2653928"/>
                  <a:pt x="1563487" y="2665795"/>
                  <a:pt x="1526852" y="2672503"/>
                </a:cubicBezTo>
                <a:cubicBezTo>
                  <a:pt x="1517049" y="2674567"/>
                  <a:pt x="1507245" y="2675599"/>
                  <a:pt x="1497441" y="2676115"/>
                </a:cubicBezTo>
                <a:cubicBezTo>
                  <a:pt x="1473191" y="2677663"/>
                  <a:pt x="1457711" y="2667859"/>
                  <a:pt x="1449972" y="2644124"/>
                </a:cubicBezTo>
                <a:cubicBezTo>
                  <a:pt x="1436040" y="2600782"/>
                  <a:pt x="1422624" y="2557956"/>
                  <a:pt x="1410241" y="2514614"/>
                </a:cubicBezTo>
                <a:cubicBezTo>
                  <a:pt x="1404565" y="2495007"/>
                  <a:pt x="1392698" y="2485719"/>
                  <a:pt x="1373091" y="2482623"/>
                </a:cubicBezTo>
                <a:cubicBezTo>
                  <a:pt x="1350388" y="2479527"/>
                  <a:pt x="1327685" y="2479527"/>
                  <a:pt x="1304982" y="2483139"/>
                </a:cubicBezTo>
                <a:cubicBezTo>
                  <a:pt x="1287955" y="2485719"/>
                  <a:pt x="1277119" y="2494491"/>
                  <a:pt x="1271959" y="2511518"/>
                </a:cubicBezTo>
                <a:cubicBezTo>
                  <a:pt x="1260092" y="2552280"/>
                  <a:pt x="1247192" y="2593042"/>
                  <a:pt x="1234293" y="2633805"/>
                </a:cubicBezTo>
                <a:cubicBezTo>
                  <a:pt x="1222941" y="2670439"/>
                  <a:pt x="1208494" y="2679727"/>
                  <a:pt x="1170828" y="2674567"/>
                </a:cubicBezTo>
                <a:cubicBezTo>
                  <a:pt x="1114070" y="2666827"/>
                  <a:pt x="1107362" y="2659087"/>
                  <a:pt x="1106847" y="2602330"/>
                </a:cubicBezTo>
                <a:cubicBezTo>
                  <a:pt x="1106331" y="2565180"/>
                  <a:pt x="1104783" y="2528545"/>
                  <a:pt x="1103751" y="2491395"/>
                </a:cubicBezTo>
                <a:cubicBezTo>
                  <a:pt x="1103234" y="2474368"/>
                  <a:pt x="1096527" y="2460952"/>
                  <a:pt x="1080532" y="2454244"/>
                </a:cubicBezTo>
                <a:cubicBezTo>
                  <a:pt x="1056281" y="2443925"/>
                  <a:pt x="1031514" y="2436701"/>
                  <a:pt x="1005199" y="2435153"/>
                </a:cubicBezTo>
                <a:cubicBezTo>
                  <a:pt x="989203" y="2434121"/>
                  <a:pt x="977852" y="2440313"/>
                  <a:pt x="969080" y="2454244"/>
                </a:cubicBezTo>
                <a:cubicBezTo>
                  <a:pt x="946894" y="2491395"/>
                  <a:pt x="923159" y="2527513"/>
                  <a:pt x="900456" y="2564148"/>
                </a:cubicBezTo>
                <a:cubicBezTo>
                  <a:pt x="882396" y="2593042"/>
                  <a:pt x="868465" y="2598202"/>
                  <a:pt x="836474" y="2587367"/>
                </a:cubicBezTo>
                <a:cubicBezTo>
                  <a:pt x="834926" y="2586851"/>
                  <a:pt x="833379" y="2586335"/>
                  <a:pt x="831830" y="2585819"/>
                </a:cubicBezTo>
                <a:cubicBezTo>
                  <a:pt x="782297" y="2565696"/>
                  <a:pt x="772493" y="2554344"/>
                  <a:pt x="785392" y="2504810"/>
                </a:cubicBezTo>
                <a:cubicBezTo>
                  <a:pt x="795196" y="2467144"/>
                  <a:pt x="802420" y="2428962"/>
                  <a:pt x="811707" y="2390779"/>
                </a:cubicBezTo>
                <a:cubicBezTo>
                  <a:pt x="816351" y="2371172"/>
                  <a:pt x="811191" y="2356209"/>
                  <a:pt x="794680" y="2344341"/>
                </a:cubicBezTo>
                <a:cubicBezTo>
                  <a:pt x="777137" y="2331958"/>
                  <a:pt x="759078" y="2321122"/>
                  <a:pt x="739470" y="2312351"/>
                </a:cubicBezTo>
                <a:cubicBezTo>
                  <a:pt x="720895" y="2304095"/>
                  <a:pt x="704900" y="2307191"/>
                  <a:pt x="689421" y="2321638"/>
                </a:cubicBezTo>
                <a:cubicBezTo>
                  <a:pt x="658462" y="2351049"/>
                  <a:pt x="626988" y="2379944"/>
                  <a:pt x="596029" y="2408838"/>
                </a:cubicBezTo>
                <a:cubicBezTo>
                  <a:pt x="572810" y="2431026"/>
                  <a:pt x="557847" y="2432057"/>
                  <a:pt x="530500" y="2415030"/>
                </a:cubicBezTo>
                <a:cubicBezTo>
                  <a:pt x="527404" y="2412966"/>
                  <a:pt x="524308" y="2410902"/>
                  <a:pt x="521212" y="2408838"/>
                </a:cubicBezTo>
                <a:cubicBezTo>
                  <a:pt x="481482" y="2380460"/>
                  <a:pt x="477870" y="2365496"/>
                  <a:pt x="500573" y="2322670"/>
                </a:cubicBezTo>
                <a:cubicBezTo>
                  <a:pt x="519148" y="2287584"/>
                  <a:pt x="537207" y="2252497"/>
                  <a:pt x="556298" y="2217927"/>
                </a:cubicBezTo>
                <a:cubicBezTo>
                  <a:pt x="566102" y="2199868"/>
                  <a:pt x="564555" y="2184388"/>
                  <a:pt x="552171" y="2168909"/>
                </a:cubicBezTo>
                <a:cubicBezTo>
                  <a:pt x="538756" y="2151882"/>
                  <a:pt x="523276" y="2136402"/>
                  <a:pt x="505733" y="2122987"/>
                </a:cubicBezTo>
                <a:cubicBezTo>
                  <a:pt x="490254" y="2111120"/>
                  <a:pt x="474774" y="2110088"/>
                  <a:pt x="457747" y="2119375"/>
                </a:cubicBezTo>
                <a:cubicBezTo>
                  <a:pt x="419564" y="2140014"/>
                  <a:pt x="380866" y="2160653"/>
                  <a:pt x="341652" y="2180777"/>
                </a:cubicBezTo>
                <a:cubicBezTo>
                  <a:pt x="314305" y="2195224"/>
                  <a:pt x="298310" y="2191612"/>
                  <a:pt x="278187" y="2168909"/>
                </a:cubicBezTo>
                <a:cubicBezTo>
                  <a:pt x="276639" y="2167361"/>
                  <a:pt x="275607" y="2165813"/>
                  <a:pt x="274059" y="2164265"/>
                </a:cubicBezTo>
                <a:cubicBezTo>
                  <a:pt x="238456" y="2122987"/>
                  <a:pt x="238972" y="2108540"/>
                  <a:pt x="276639" y="2069325"/>
                </a:cubicBezTo>
                <a:cubicBezTo>
                  <a:pt x="302954" y="2041463"/>
                  <a:pt x="327721" y="2013084"/>
                  <a:pt x="354551" y="1986253"/>
                </a:cubicBezTo>
                <a:cubicBezTo>
                  <a:pt x="367967" y="1972322"/>
                  <a:pt x="370547" y="1957874"/>
                  <a:pt x="363839" y="1940847"/>
                </a:cubicBezTo>
                <a:cubicBezTo>
                  <a:pt x="355067" y="1918660"/>
                  <a:pt x="342684" y="1898021"/>
                  <a:pt x="328237" y="1878930"/>
                </a:cubicBezTo>
                <a:cubicBezTo>
                  <a:pt x="316369" y="1863450"/>
                  <a:pt x="300374" y="1861902"/>
                  <a:pt x="283347" y="1866030"/>
                </a:cubicBezTo>
                <a:cubicBezTo>
                  <a:pt x="245680" y="1874802"/>
                  <a:pt x="208530" y="1883573"/>
                  <a:pt x="170864" y="1891829"/>
                </a:cubicBezTo>
                <a:cubicBezTo>
                  <a:pt x="165704" y="1892861"/>
                  <a:pt x="160544" y="1894409"/>
                  <a:pt x="155900" y="1895441"/>
                </a:cubicBezTo>
                <a:cubicBezTo>
                  <a:pt x="127521" y="1900601"/>
                  <a:pt x="113074" y="1893893"/>
                  <a:pt x="100175" y="1868094"/>
                </a:cubicBezTo>
                <a:cubicBezTo>
                  <a:pt x="95531" y="1858291"/>
                  <a:pt x="90887" y="1848487"/>
                  <a:pt x="87275" y="1838168"/>
                </a:cubicBezTo>
                <a:cubicBezTo>
                  <a:pt x="77988" y="1810821"/>
                  <a:pt x="83147" y="1795341"/>
                  <a:pt x="107915" y="1779862"/>
                </a:cubicBezTo>
                <a:cubicBezTo>
                  <a:pt x="143001" y="1757675"/>
                  <a:pt x="178603" y="1735488"/>
                  <a:pt x="213690" y="1713817"/>
                </a:cubicBezTo>
                <a:cubicBezTo>
                  <a:pt x="241552" y="1696274"/>
                  <a:pt x="245680" y="1686470"/>
                  <a:pt x="238972" y="1654480"/>
                </a:cubicBezTo>
                <a:cubicBezTo>
                  <a:pt x="234845" y="1636420"/>
                  <a:pt x="230201" y="1617845"/>
                  <a:pt x="222977" y="1600818"/>
                </a:cubicBezTo>
                <a:cubicBezTo>
                  <a:pt x="215753" y="1583791"/>
                  <a:pt x="203370" y="1575535"/>
                  <a:pt x="184279" y="1575019"/>
                </a:cubicBezTo>
                <a:cubicBezTo>
                  <a:pt x="142485" y="1574503"/>
                  <a:pt x="101207" y="1572955"/>
                  <a:pt x="59413" y="1571407"/>
                </a:cubicBezTo>
                <a:cubicBezTo>
                  <a:pt x="21746" y="1570375"/>
                  <a:pt x="10395" y="1560572"/>
                  <a:pt x="3687" y="1524453"/>
                </a:cubicBezTo>
                <a:cubicBezTo>
                  <a:pt x="3171" y="1520841"/>
                  <a:pt x="2139" y="1517230"/>
                  <a:pt x="1623" y="1513618"/>
                </a:cubicBezTo>
                <a:cubicBezTo>
                  <a:pt x="-4053" y="1467696"/>
                  <a:pt x="3687" y="1455828"/>
                  <a:pt x="48577" y="1442413"/>
                </a:cubicBezTo>
                <a:cubicBezTo>
                  <a:pt x="85727" y="1431061"/>
                  <a:pt x="122877" y="1418678"/>
                  <a:pt x="160544" y="1408358"/>
                </a:cubicBezTo>
                <a:cubicBezTo>
                  <a:pt x="181183" y="1402683"/>
                  <a:pt x="192018" y="1390815"/>
                  <a:pt x="194083" y="1370692"/>
                </a:cubicBezTo>
                <a:cubicBezTo>
                  <a:pt x="196147" y="1346957"/>
                  <a:pt x="197178" y="1322706"/>
                  <a:pt x="192534" y="1298971"/>
                </a:cubicBezTo>
                <a:cubicBezTo>
                  <a:pt x="189954" y="1283492"/>
                  <a:pt x="181183" y="1274204"/>
                  <a:pt x="166220" y="1269560"/>
                </a:cubicBezTo>
                <a:cubicBezTo>
                  <a:pt x="126490" y="1257693"/>
                  <a:pt x="86759" y="1245310"/>
                  <a:pt x="47029" y="1232926"/>
                </a:cubicBezTo>
                <a:cubicBezTo>
                  <a:pt x="3687" y="1219511"/>
                  <a:pt x="-957" y="1212287"/>
                  <a:pt x="1623" y="1166881"/>
                </a:cubicBezTo>
                <a:cubicBezTo>
                  <a:pt x="2139" y="1157593"/>
                  <a:pt x="4203" y="1148306"/>
                  <a:pt x="6267" y="1139534"/>
                </a:cubicBezTo>
                <a:cubicBezTo>
                  <a:pt x="12459" y="1116831"/>
                  <a:pt x="25358" y="1106512"/>
                  <a:pt x="49093" y="1105480"/>
                </a:cubicBezTo>
                <a:cubicBezTo>
                  <a:pt x="87791" y="1103932"/>
                  <a:pt x="125974" y="1102900"/>
                  <a:pt x="164672" y="1101868"/>
                </a:cubicBezTo>
                <a:cubicBezTo>
                  <a:pt x="170348" y="1101868"/>
                  <a:pt x="176023" y="1101352"/>
                  <a:pt x="181699" y="1101352"/>
                </a:cubicBezTo>
                <a:cubicBezTo>
                  <a:pt x="207498" y="1102384"/>
                  <a:pt x="220913" y="1087936"/>
                  <a:pt x="227621" y="1065233"/>
                </a:cubicBezTo>
                <a:cubicBezTo>
                  <a:pt x="232781" y="1048206"/>
                  <a:pt x="237425" y="1031179"/>
                  <a:pt x="241036" y="1014152"/>
                </a:cubicBezTo>
                <a:cubicBezTo>
                  <a:pt x="245680" y="990417"/>
                  <a:pt x="240005" y="979065"/>
                  <a:pt x="219366" y="965650"/>
                </a:cubicBezTo>
                <a:cubicBezTo>
                  <a:pt x="184279" y="943463"/>
                  <a:pt x="148676" y="921276"/>
                  <a:pt x="113590" y="899605"/>
                </a:cubicBezTo>
                <a:cubicBezTo>
                  <a:pt x="82116" y="879997"/>
                  <a:pt x="77472" y="867614"/>
                  <a:pt x="89855" y="832012"/>
                </a:cubicBezTo>
                <a:cubicBezTo>
                  <a:pt x="93467" y="820660"/>
                  <a:pt x="98111" y="809309"/>
                  <a:pt x="104818" y="799505"/>
                </a:cubicBezTo>
                <a:cubicBezTo>
                  <a:pt x="115654" y="782994"/>
                  <a:pt x="130617" y="774738"/>
                  <a:pt x="151256" y="779898"/>
                </a:cubicBezTo>
                <a:cubicBezTo>
                  <a:pt x="195114" y="790217"/>
                  <a:pt x="239489" y="799505"/>
                  <a:pt x="283347" y="810341"/>
                </a:cubicBezTo>
                <a:cubicBezTo>
                  <a:pt x="303469" y="815500"/>
                  <a:pt x="318949" y="810857"/>
                  <a:pt x="331332" y="794345"/>
                </a:cubicBezTo>
                <a:cubicBezTo>
                  <a:pt x="344232" y="776802"/>
                  <a:pt x="355584" y="757711"/>
                  <a:pt x="363839" y="737588"/>
                </a:cubicBezTo>
                <a:cubicBezTo>
                  <a:pt x="371063" y="719529"/>
                  <a:pt x="368999" y="704049"/>
                  <a:pt x="354551" y="689086"/>
                </a:cubicBezTo>
                <a:cubicBezTo>
                  <a:pt x="324625" y="658643"/>
                  <a:pt x="296246" y="627169"/>
                  <a:pt x="266835" y="595694"/>
                </a:cubicBezTo>
                <a:cubicBezTo>
                  <a:pt x="244132" y="570927"/>
                  <a:pt x="243100" y="556996"/>
                  <a:pt x="261675" y="529133"/>
                </a:cubicBezTo>
                <a:cubicBezTo>
                  <a:pt x="264771" y="525005"/>
                  <a:pt x="267351" y="520361"/>
                  <a:pt x="270447" y="516233"/>
                </a:cubicBezTo>
                <a:cubicBezTo>
                  <a:pt x="296762" y="481663"/>
                  <a:pt x="311209" y="478567"/>
                  <a:pt x="349907" y="498690"/>
                </a:cubicBezTo>
                <a:cubicBezTo>
                  <a:pt x="386026" y="517781"/>
                  <a:pt x="422144" y="536357"/>
                  <a:pt x="457231" y="555964"/>
                </a:cubicBezTo>
                <a:cubicBezTo>
                  <a:pt x="475806" y="566283"/>
                  <a:pt x="492318" y="564219"/>
                  <a:pt x="507797" y="551320"/>
                </a:cubicBezTo>
                <a:cubicBezTo>
                  <a:pt x="523276" y="538421"/>
                  <a:pt x="537723" y="523973"/>
                  <a:pt x="551139" y="508494"/>
                </a:cubicBezTo>
                <a:cubicBezTo>
                  <a:pt x="564555" y="492499"/>
                  <a:pt x="567650" y="476503"/>
                  <a:pt x="556815" y="456896"/>
                </a:cubicBezTo>
                <a:cubicBezTo>
                  <a:pt x="535143" y="418198"/>
                  <a:pt x="515020" y="378983"/>
                  <a:pt x="494381" y="339769"/>
                </a:cubicBezTo>
                <a:cubicBezTo>
                  <a:pt x="480966" y="313970"/>
                  <a:pt x="484062" y="300039"/>
                  <a:pt x="505217" y="280432"/>
                </a:cubicBezTo>
                <a:cubicBezTo>
                  <a:pt x="515020" y="271144"/>
                  <a:pt x="525856" y="263405"/>
                  <a:pt x="537723" y="256181"/>
                </a:cubicBezTo>
                <a:cubicBezTo>
                  <a:pt x="558362" y="244313"/>
                  <a:pt x="572810" y="245861"/>
                  <a:pt x="590353" y="261857"/>
                </a:cubicBezTo>
                <a:cubicBezTo>
                  <a:pt x="620280" y="289203"/>
                  <a:pt x="650207" y="317066"/>
                  <a:pt x="679617" y="344929"/>
                </a:cubicBezTo>
                <a:cubicBezTo>
                  <a:pt x="710576" y="374340"/>
                  <a:pt x="717284" y="375372"/>
                  <a:pt x="754950" y="355765"/>
                </a:cubicBezTo>
                <a:cubicBezTo>
                  <a:pt x="769913" y="348025"/>
                  <a:pt x="783845" y="339769"/>
                  <a:pt x="797260" y="329450"/>
                </a:cubicBezTo>
                <a:cubicBezTo>
                  <a:pt x="811707" y="317582"/>
                  <a:pt x="816351" y="303651"/>
                  <a:pt x="811707" y="285076"/>
                </a:cubicBezTo>
                <a:cubicBezTo>
                  <a:pt x="800872" y="242249"/>
                  <a:pt x="791585" y="198907"/>
                  <a:pt x="781781" y="156081"/>
                </a:cubicBezTo>
                <a:cubicBezTo>
                  <a:pt x="775589" y="128218"/>
                  <a:pt x="782297" y="114287"/>
                  <a:pt x="807064" y="100872"/>
                </a:cubicBezTo>
                <a:cubicBezTo>
                  <a:pt x="818415" y="95196"/>
                  <a:pt x="829766" y="90552"/>
                  <a:pt x="841634" y="86424"/>
                </a:cubicBezTo>
                <a:cubicBezTo>
                  <a:pt x="866917" y="78685"/>
                  <a:pt x="881364" y="83328"/>
                  <a:pt x="896328" y="106031"/>
                </a:cubicBezTo>
                <a:cubicBezTo>
                  <a:pt x="920062" y="142666"/>
                  <a:pt x="943798" y="179300"/>
                  <a:pt x="965469" y="217483"/>
                </a:cubicBezTo>
                <a:cubicBezTo>
                  <a:pt x="976820" y="237090"/>
                  <a:pt x="992299" y="243797"/>
                  <a:pt x="1013455" y="240702"/>
                </a:cubicBezTo>
                <a:cubicBezTo>
                  <a:pt x="1035641" y="237090"/>
                  <a:pt x="1057313" y="231414"/>
                  <a:pt x="1077952" y="222642"/>
                </a:cubicBezTo>
                <a:cubicBezTo>
                  <a:pt x="1092915" y="215935"/>
                  <a:pt x="1101171" y="205615"/>
                  <a:pt x="1101687" y="188072"/>
                </a:cubicBezTo>
                <a:cubicBezTo>
                  <a:pt x="1102719" y="143182"/>
                  <a:pt x="1105298" y="98808"/>
                  <a:pt x="1106847" y="53918"/>
                </a:cubicBezTo>
                <a:cubicBezTo>
                  <a:pt x="1107878" y="25023"/>
                  <a:pt x="1117166" y="12640"/>
                  <a:pt x="1145029" y="4900"/>
                </a:cubicBezTo>
                <a:cubicBezTo>
                  <a:pt x="1149672" y="3868"/>
                  <a:pt x="1154316" y="2320"/>
                  <a:pt x="1158960" y="1804"/>
                </a:cubicBezTo>
                <a:cubicBezTo>
                  <a:pt x="1210042" y="-3872"/>
                  <a:pt x="1222426" y="1804"/>
                  <a:pt x="1235841" y="48758"/>
                </a:cubicBezTo>
                <a:cubicBezTo>
                  <a:pt x="1246676" y="86940"/>
                  <a:pt x="1259576" y="124091"/>
                  <a:pt x="1269895" y="162273"/>
                </a:cubicBezTo>
                <a:cubicBezTo>
                  <a:pt x="1275055" y="180332"/>
                  <a:pt x="1285890" y="190136"/>
                  <a:pt x="1303434" y="192716"/>
                </a:cubicBezTo>
                <a:cubicBezTo>
                  <a:pt x="1327685" y="195812"/>
                  <a:pt x="1352452" y="195812"/>
                  <a:pt x="1376702" y="192716"/>
                </a:cubicBezTo>
                <a:cubicBezTo>
                  <a:pt x="1393730" y="190652"/>
                  <a:pt x="1404049" y="180332"/>
                  <a:pt x="1409209" y="163305"/>
                </a:cubicBezTo>
                <a:cubicBezTo>
                  <a:pt x="1421593" y="121511"/>
                  <a:pt x="1434492" y="79717"/>
                  <a:pt x="1447392" y="37922"/>
                </a:cubicBezTo>
                <a:cubicBezTo>
                  <a:pt x="1457195" y="6964"/>
                  <a:pt x="1466998" y="-260"/>
                  <a:pt x="1499505" y="256"/>
                </a:cubicBezTo>
                <a:cubicBezTo>
                  <a:pt x="1504149" y="256"/>
                  <a:pt x="1508793" y="256"/>
                  <a:pt x="1513436" y="772"/>
                </a:cubicBezTo>
                <a:cubicBezTo>
                  <a:pt x="1559358" y="5416"/>
                  <a:pt x="1572258" y="19347"/>
                  <a:pt x="1573290" y="65269"/>
                </a:cubicBezTo>
                <a:cubicBezTo>
                  <a:pt x="1574322" y="105515"/>
                  <a:pt x="1575870" y="145246"/>
                  <a:pt x="1576902" y="185492"/>
                </a:cubicBezTo>
                <a:cubicBezTo>
                  <a:pt x="1577418" y="201487"/>
                  <a:pt x="1583093" y="213871"/>
                  <a:pt x="1598057" y="220578"/>
                </a:cubicBezTo>
                <a:cubicBezTo>
                  <a:pt x="1622308" y="231414"/>
                  <a:pt x="1647590" y="238638"/>
                  <a:pt x="1674422" y="240702"/>
                </a:cubicBezTo>
                <a:cubicBezTo>
                  <a:pt x="1690933" y="241733"/>
                  <a:pt x="1702285" y="235026"/>
                  <a:pt x="1710540" y="221610"/>
                </a:cubicBezTo>
                <a:cubicBezTo>
                  <a:pt x="1733243" y="184976"/>
                  <a:pt x="1756462" y="148342"/>
                  <a:pt x="1779165" y="111707"/>
                </a:cubicBezTo>
                <a:cubicBezTo>
                  <a:pt x="1798772" y="80749"/>
                  <a:pt x="1810640" y="76621"/>
                  <a:pt x="1845726" y="88488"/>
                </a:cubicBezTo>
                <a:cubicBezTo>
                  <a:pt x="1849854" y="90036"/>
                  <a:pt x="1853466" y="91068"/>
                  <a:pt x="1857594" y="92616"/>
                </a:cubicBezTo>
                <a:cubicBezTo>
                  <a:pt x="1898356" y="110159"/>
                  <a:pt x="1905063" y="123059"/>
                  <a:pt x="1895260" y="166401"/>
                </a:cubicBezTo>
                <a:cubicBezTo>
                  <a:pt x="1886488" y="205099"/>
                  <a:pt x="1877717" y="243281"/>
                  <a:pt x="1868429" y="281980"/>
                </a:cubicBezTo>
                <a:cubicBezTo>
                  <a:pt x="1863269" y="303135"/>
                  <a:pt x="1868429" y="319646"/>
                  <a:pt x="1887004" y="332030"/>
                </a:cubicBezTo>
                <a:cubicBezTo>
                  <a:pt x="1906096" y="344929"/>
                  <a:pt x="1925187" y="356796"/>
                  <a:pt x="1946857" y="365052"/>
                </a:cubicBezTo>
                <a:cubicBezTo>
                  <a:pt x="1962337" y="370728"/>
                  <a:pt x="1974720" y="367116"/>
                  <a:pt x="1986588" y="355765"/>
                </a:cubicBezTo>
                <a:cubicBezTo>
                  <a:pt x="2018062" y="325838"/>
                  <a:pt x="2049537" y="296943"/>
                  <a:pt x="2081528" y="267532"/>
                </a:cubicBezTo>
                <a:cubicBezTo>
                  <a:pt x="2107843" y="242765"/>
                  <a:pt x="2122290" y="241733"/>
                  <a:pt x="2151701" y="261857"/>
                </a:cubicBezTo>
                <a:cubicBezTo>
                  <a:pt x="2153248" y="262889"/>
                  <a:pt x="2154281" y="263405"/>
                  <a:pt x="2155312" y="264437"/>
                </a:cubicBezTo>
                <a:cubicBezTo>
                  <a:pt x="2205363" y="300555"/>
                  <a:pt x="2198139" y="316034"/>
                  <a:pt x="2177500" y="353701"/>
                </a:cubicBezTo>
                <a:cubicBezTo>
                  <a:pt x="2158925" y="387755"/>
                  <a:pt x="2141381" y="422842"/>
                  <a:pt x="2122290" y="456896"/>
                </a:cubicBezTo>
                <a:cubicBezTo>
                  <a:pt x="2112487" y="474955"/>
                  <a:pt x="2114550" y="490435"/>
                  <a:pt x="2126934" y="505914"/>
                </a:cubicBezTo>
                <a:cubicBezTo>
                  <a:pt x="2140865" y="522941"/>
                  <a:pt x="2156345" y="538421"/>
                  <a:pt x="2173372" y="551836"/>
                </a:cubicBezTo>
                <a:cubicBezTo>
                  <a:pt x="2187819" y="563187"/>
                  <a:pt x="2202783" y="564735"/>
                  <a:pt x="2219810" y="555964"/>
                </a:cubicBezTo>
                <a:cubicBezTo>
                  <a:pt x="2258508" y="534809"/>
                  <a:pt x="2297722" y="514170"/>
                  <a:pt x="2336937" y="494046"/>
                </a:cubicBezTo>
                <a:cubicBezTo>
                  <a:pt x="2364799" y="479599"/>
                  <a:pt x="2380795" y="482695"/>
                  <a:pt x="2400917" y="507462"/>
                </a:cubicBezTo>
                <a:cubicBezTo>
                  <a:pt x="2408141" y="515717"/>
                  <a:pt x="2414849" y="524489"/>
                  <a:pt x="2420525" y="533777"/>
                </a:cubicBezTo>
                <a:cubicBezTo>
                  <a:pt x="2434972" y="556480"/>
                  <a:pt x="2433424" y="571443"/>
                  <a:pt x="2415365" y="591566"/>
                </a:cubicBezTo>
                <a:cubicBezTo>
                  <a:pt x="2384406" y="625105"/>
                  <a:pt x="2353448" y="659159"/>
                  <a:pt x="2321973" y="692182"/>
                </a:cubicBezTo>
                <a:cubicBezTo>
                  <a:pt x="2310106" y="704565"/>
                  <a:pt x="2307526" y="717981"/>
                  <a:pt x="2313718" y="733460"/>
                </a:cubicBezTo>
                <a:cubicBezTo>
                  <a:pt x="2323005" y="755647"/>
                  <a:pt x="2334357" y="776286"/>
                  <a:pt x="2349320" y="795377"/>
                </a:cubicBezTo>
                <a:cubicBezTo>
                  <a:pt x="2361187" y="810857"/>
                  <a:pt x="2375635" y="814984"/>
                  <a:pt x="2394726" y="810341"/>
                </a:cubicBezTo>
                <a:cubicBezTo>
                  <a:pt x="2438584" y="799505"/>
                  <a:pt x="2482958" y="789701"/>
                  <a:pt x="2526816" y="780414"/>
                </a:cubicBezTo>
                <a:cubicBezTo>
                  <a:pt x="2550035" y="775254"/>
                  <a:pt x="2563967" y="781962"/>
                  <a:pt x="2575834" y="803117"/>
                </a:cubicBezTo>
                <a:cubicBezTo>
                  <a:pt x="2582026" y="814468"/>
                  <a:pt x="2587186" y="826336"/>
                  <a:pt x="2591313" y="838719"/>
                </a:cubicBezTo>
                <a:cubicBezTo>
                  <a:pt x="2600085" y="867098"/>
                  <a:pt x="2595441" y="880514"/>
                  <a:pt x="2570158" y="896509"/>
                </a:cubicBezTo>
                <a:cubicBezTo>
                  <a:pt x="2534040" y="919212"/>
                  <a:pt x="2498437" y="942947"/>
                  <a:pt x="2461287" y="964102"/>
                </a:cubicBezTo>
                <a:cubicBezTo>
                  <a:pt x="2440132" y="976485"/>
                  <a:pt x="2434456" y="992997"/>
                  <a:pt x="2438068" y="1014668"/>
                </a:cubicBezTo>
                <a:cubicBezTo>
                  <a:pt x="2441164" y="1034791"/>
                  <a:pt x="2446840" y="1054398"/>
                  <a:pt x="2454063" y="1073489"/>
                </a:cubicBezTo>
                <a:cubicBezTo>
                  <a:pt x="2460771" y="1091032"/>
                  <a:pt x="2472638" y="1100320"/>
                  <a:pt x="2492762" y="1100836"/>
                </a:cubicBezTo>
                <a:cubicBezTo>
                  <a:pt x="2538168" y="1101352"/>
                  <a:pt x="2583058" y="1104448"/>
                  <a:pt x="2628464" y="1105996"/>
                </a:cubicBezTo>
                <a:cubicBezTo>
                  <a:pt x="2653230" y="1107028"/>
                  <a:pt x="2665614" y="1116831"/>
                  <a:pt x="2672322" y="1140566"/>
                </a:cubicBezTo>
                <a:cubicBezTo>
                  <a:pt x="2676449" y="1153982"/>
                  <a:pt x="2677998" y="1167913"/>
                  <a:pt x="2677998" y="1182360"/>
                </a:cubicBezTo>
                <a:cubicBezTo>
                  <a:pt x="2677998" y="1210223"/>
                  <a:pt x="2670258" y="1221575"/>
                  <a:pt x="2644459" y="1229830"/>
                </a:cubicBezTo>
                <a:cubicBezTo>
                  <a:pt x="2603697" y="1242730"/>
                  <a:pt x="2562934" y="1255113"/>
                  <a:pt x="2522172" y="1267497"/>
                </a:cubicBezTo>
                <a:cubicBezTo>
                  <a:pt x="2492762" y="1276268"/>
                  <a:pt x="2485022" y="1285556"/>
                  <a:pt x="2483990" y="1315998"/>
                </a:cubicBezTo>
                <a:cubicBezTo>
                  <a:pt x="2483474" y="1337153"/>
                  <a:pt x="2481926" y="1358824"/>
                  <a:pt x="2486570" y="1379980"/>
                </a:cubicBezTo>
                <a:cubicBezTo>
                  <a:pt x="2489666" y="1394427"/>
                  <a:pt x="2498437" y="1403199"/>
                  <a:pt x="2512885" y="1407842"/>
                </a:cubicBezTo>
                <a:cubicBezTo>
                  <a:pt x="2555711" y="1420742"/>
                  <a:pt x="2598537" y="1433641"/>
                  <a:pt x="2641363" y="1447057"/>
                </a:cubicBezTo>
                <a:cubicBezTo>
                  <a:pt x="2671290" y="1456344"/>
                  <a:pt x="2678514" y="1466664"/>
                  <a:pt x="2677998" y="1498138"/>
                </a:cubicBezTo>
                <a:cubicBezTo>
                  <a:pt x="2677998" y="1501234"/>
                  <a:pt x="2677998" y="1504330"/>
                  <a:pt x="2677998" y="1507426"/>
                </a:cubicBezTo>
                <a:cubicBezTo>
                  <a:pt x="2675934" y="1555928"/>
                  <a:pt x="2660454" y="1571407"/>
                  <a:pt x="2611952" y="1572955"/>
                </a:cubicBezTo>
                <a:cubicBezTo>
                  <a:pt x="2571190" y="1573987"/>
                  <a:pt x="2530944" y="1576051"/>
                  <a:pt x="2490182" y="1576567"/>
                </a:cubicBezTo>
                <a:cubicBezTo>
                  <a:pt x="2474702" y="1577083"/>
                  <a:pt x="2463867" y="1583791"/>
                  <a:pt x="2457675" y="1596690"/>
                </a:cubicBezTo>
                <a:cubicBezTo>
                  <a:pt x="2446324" y="1620941"/>
                  <a:pt x="2439100" y="1646224"/>
                  <a:pt x="2437036" y="1673055"/>
                </a:cubicBezTo>
                <a:cubicBezTo>
                  <a:pt x="2435488" y="1690082"/>
                  <a:pt x="2442712" y="1701434"/>
                  <a:pt x="2457159" y="1710205"/>
                </a:cubicBezTo>
                <a:cubicBezTo>
                  <a:pt x="2493278" y="1732392"/>
                  <a:pt x="2528880" y="1754579"/>
                  <a:pt x="2564483" y="1777282"/>
                </a:cubicBezTo>
                <a:cubicBezTo>
                  <a:pt x="2596989" y="1797405"/>
                  <a:pt x="2601117" y="1809789"/>
                  <a:pt x="2588733" y="1845907"/>
                </a:cubicBezTo>
                <a:cubicBezTo>
                  <a:pt x="2584606" y="1858291"/>
                  <a:pt x="2578930" y="1870158"/>
                  <a:pt x="2571706" y="1880994"/>
                </a:cubicBezTo>
                <a:cubicBezTo>
                  <a:pt x="2564998" y="1890797"/>
                  <a:pt x="2554163" y="1897505"/>
                  <a:pt x="2538684" y="1897505"/>
                </a:cubicBezTo>
                <a:close/>
                <a:moveTo>
                  <a:pt x="1338521" y="2312867"/>
                </a:moveTo>
                <a:cubicBezTo>
                  <a:pt x="1869461" y="2314931"/>
                  <a:pt x="2317329" y="1887701"/>
                  <a:pt x="2316814" y="1335605"/>
                </a:cubicBezTo>
                <a:cubicBezTo>
                  <a:pt x="2316298" y="792797"/>
                  <a:pt x="1880813" y="359892"/>
                  <a:pt x="1340068" y="359376"/>
                </a:cubicBezTo>
                <a:cubicBezTo>
                  <a:pt x="796228" y="358860"/>
                  <a:pt x="363839" y="794861"/>
                  <a:pt x="361775" y="1331994"/>
                </a:cubicBezTo>
                <a:cubicBezTo>
                  <a:pt x="359711" y="1882026"/>
                  <a:pt x="806032" y="2314415"/>
                  <a:pt x="1338521" y="2312867"/>
                </a:cubicBezTo>
                <a:close/>
              </a:path>
            </a:pathLst>
          </a:custGeom>
          <a:solidFill>
            <a:schemeClr val="accent2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="" xmlns:a16="http://schemas.microsoft.com/office/drawing/2014/main" id="{93619EC2-EF46-457A-8506-96E5D2A6F3FD}"/>
              </a:ext>
            </a:extLst>
          </p:cNvPr>
          <p:cNvSpPr/>
          <p:nvPr userDrawn="1"/>
        </p:nvSpPr>
        <p:spPr>
          <a:xfrm>
            <a:off x="4467128" y="3307490"/>
            <a:ext cx="2569435" cy="25694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Picture Placeholder 2">
            <a:extLst>
              <a:ext uri="{FF2B5EF4-FFF2-40B4-BE49-F238E27FC236}">
                <a16:creationId xmlns="" xmlns:a16="http://schemas.microsoft.com/office/drawing/2014/main" id="{C18F45E2-FEE5-45DD-A3A8-FBFF07EFDEA9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4679565" y="3529451"/>
            <a:ext cx="2158972" cy="215897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9033174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6C827905-4FE9-406C-BD88-53FA21331890}"/>
              </a:ext>
            </a:extLst>
          </p:cNvPr>
          <p:cNvSpPr/>
          <p:nvPr userDrawn="1"/>
        </p:nvSpPr>
        <p:spPr>
          <a:xfrm>
            <a:off x="0" y="2497335"/>
            <a:ext cx="4871870" cy="13681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="" xmlns:a16="http://schemas.microsoft.com/office/drawing/2014/main" id="{26B44229-964E-41DE-98DF-C09F77E63226}"/>
              </a:ext>
            </a:extLst>
          </p:cNvPr>
          <p:cNvSpPr/>
          <p:nvPr userDrawn="1"/>
        </p:nvSpPr>
        <p:spPr>
          <a:xfrm>
            <a:off x="7320144" y="3862911"/>
            <a:ext cx="4871858" cy="1368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A00D9682-342B-41B2-9236-ACEF1F866C06}"/>
              </a:ext>
            </a:extLst>
          </p:cNvPr>
          <p:cNvGrpSpPr/>
          <p:nvPr userDrawn="1"/>
        </p:nvGrpSpPr>
        <p:grpSpPr>
          <a:xfrm>
            <a:off x="3738729" y="1908801"/>
            <a:ext cx="2226165" cy="4154968"/>
            <a:chOff x="3501573" y="3178068"/>
            <a:chExt cx="1340594" cy="2737840"/>
          </a:xfrm>
        </p:grpSpPr>
        <p:sp>
          <p:nvSpPr>
            <p:cNvPr id="5" name="Freeform: Shape 4">
              <a:extLst>
                <a:ext uri="{FF2B5EF4-FFF2-40B4-BE49-F238E27FC236}">
                  <a16:creationId xmlns="" xmlns:a16="http://schemas.microsoft.com/office/drawing/2014/main" id="{AF1A89A5-A87C-4F01-8755-896E9E4FE10E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="" xmlns:a16="http://schemas.microsoft.com/office/drawing/2014/main" id="{04B6B8D1-034A-4AA2-AE8B-1C03393781D1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76E52E28-70A0-42AC-A545-9E85CBA76168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684E52CC-D383-4B43-94B0-82BC639397F5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B9E95D1F-682C-4E65-B1FF-16030556E1E6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A5569B1F-60EE-4058-B4EC-169FF466B1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="" xmlns:a16="http://schemas.microsoft.com/office/drawing/2014/main" id="{D973404C-5CC4-451C-9A6C-5BF9D6C31D00}"/>
                </a:ext>
              </a:extLst>
            </p:cNvPr>
            <p:cNvGrpSpPr/>
            <p:nvPr/>
          </p:nvGrpSpPr>
          <p:grpSpPr>
            <a:xfrm>
              <a:off x="4088508" y="5635857"/>
              <a:ext cx="173080" cy="189786"/>
              <a:chOff x="6768665" y="6038213"/>
              <a:chExt cx="147968" cy="162250"/>
            </a:xfrm>
          </p:grpSpPr>
          <p:sp>
            <p:nvSpPr>
              <p:cNvPr id="15" name="Oval 14">
                <a:extLst>
                  <a:ext uri="{FF2B5EF4-FFF2-40B4-BE49-F238E27FC236}">
                    <a16:creationId xmlns="" xmlns:a16="http://schemas.microsoft.com/office/drawing/2014/main" id="{3F06B094-1014-428C-9E45-291406378B02}"/>
                  </a:ext>
                </a:extLst>
              </p:cNvPr>
              <p:cNvSpPr/>
              <p:nvPr/>
            </p:nvSpPr>
            <p:spPr>
              <a:xfrm>
                <a:off x="6768665" y="6038213"/>
                <a:ext cx="147968" cy="16225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="" xmlns:a16="http://schemas.microsoft.com/office/drawing/2014/main" id="{42E1565C-F9EF-40B7-9030-8DAE66357C7B}"/>
                  </a:ext>
                </a:extLst>
              </p:cNvPr>
              <p:cNvSpPr/>
              <p:nvPr/>
            </p:nvSpPr>
            <p:spPr>
              <a:xfrm>
                <a:off x="6802059" y="6075656"/>
                <a:ext cx="81180" cy="8736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E17025A9-D27C-4388-8471-F96E75916064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="" xmlns:a16="http://schemas.microsoft.com/office/drawing/2014/main" id="{7C011EE6-C236-4F7F-9230-6BA723C990C7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A9B68E59-689F-47D6-AD7A-6A36540EDADF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1F0E7EAF-029C-474B-BD7A-58CED1956E40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949292" y="2528687"/>
            <a:ext cx="1854457" cy="300174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="" xmlns:a16="http://schemas.microsoft.com/office/drawing/2014/main" id="{567A8FF2-BED8-4092-9919-1A17299EABC5}"/>
              </a:ext>
            </a:extLst>
          </p:cNvPr>
          <p:cNvGrpSpPr/>
          <p:nvPr userDrawn="1"/>
        </p:nvGrpSpPr>
        <p:grpSpPr>
          <a:xfrm>
            <a:off x="6217159" y="1908801"/>
            <a:ext cx="2226165" cy="4154968"/>
            <a:chOff x="3501573" y="3178068"/>
            <a:chExt cx="1340594" cy="2737840"/>
          </a:xfrm>
        </p:grpSpPr>
        <p:sp>
          <p:nvSpPr>
            <p:cNvPr id="32" name="Freeform: Shape 31">
              <a:extLst>
                <a:ext uri="{FF2B5EF4-FFF2-40B4-BE49-F238E27FC236}">
                  <a16:creationId xmlns="" xmlns:a16="http://schemas.microsoft.com/office/drawing/2014/main" id="{2DD54B22-951B-40BD-9216-FBBAAA8E9EC1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="" xmlns:a16="http://schemas.microsoft.com/office/drawing/2014/main" id="{67A7D227-C920-4606-A1F0-D4A6E94E0573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="" xmlns:a16="http://schemas.microsoft.com/office/drawing/2014/main" id="{08240EF4-FAF8-4420-A49A-AD38F0215EC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="" xmlns:a16="http://schemas.microsoft.com/office/drawing/2014/main" id="{2E558066-8C97-4004-B487-16C723C5546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="" xmlns:a16="http://schemas.microsoft.com/office/drawing/2014/main" id="{BFBD1C97-6561-4E77-B4F9-FEC6572130F3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="" xmlns:a16="http://schemas.microsoft.com/office/drawing/2014/main" id="{FD45CEF1-52A5-48ED-AE59-52F2D3ABD4C9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="" xmlns:a16="http://schemas.microsoft.com/office/drawing/2014/main" id="{FC574055-4660-4DEF-BEE9-C4C3E7627F19}"/>
                </a:ext>
              </a:extLst>
            </p:cNvPr>
            <p:cNvGrpSpPr/>
            <p:nvPr/>
          </p:nvGrpSpPr>
          <p:grpSpPr>
            <a:xfrm>
              <a:off x="4088509" y="5635857"/>
              <a:ext cx="173445" cy="189786"/>
              <a:chOff x="6768664" y="6038213"/>
              <a:chExt cx="148280" cy="162250"/>
            </a:xfrm>
          </p:grpSpPr>
          <p:sp>
            <p:nvSpPr>
              <p:cNvPr id="42" name="Oval 41">
                <a:extLst>
                  <a:ext uri="{FF2B5EF4-FFF2-40B4-BE49-F238E27FC236}">
                    <a16:creationId xmlns="" xmlns:a16="http://schemas.microsoft.com/office/drawing/2014/main" id="{465444F4-FF3B-4E74-A3FA-5200F8ED5A4A}"/>
                  </a:ext>
                </a:extLst>
              </p:cNvPr>
              <p:cNvSpPr/>
              <p:nvPr/>
            </p:nvSpPr>
            <p:spPr>
              <a:xfrm>
                <a:off x="6768664" y="6038213"/>
                <a:ext cx="148280" cy="16225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="" xmlns:a16="http://schemas.microsoft.com/office/drawing/2014/main" id="{E6679A4D-3CED-4CAD-AD26-F6BD002CC11A}"/>
                  </a:ext>
                </a:extLst>
              </p:cNvPr>
              <p:cNvSpPr/>
              <p:nvPr/>
            </p:nvSpPr>
            <p:spPr>
              <a:xfrm>
                <a:off x="6802214" y="6075656"/>
                <a:ext cx="81180" cy="8736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9" name="Freeform: Shape 38">
              <a:extLst>
                <a:ext uri="{FF2B5EF4-FFF2-40B4-BE49-F238E27FC236}">
                  <a16:creationId xmlns="" xmlns:a16="http://schemas.microsoft.com/office/drawing/2014/main" id="{C5D6585F-2972-4223-9639-AD67DC237A9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="" xmlns:a16="http://schemas.microsoft.com/office/drawing/2014/main" id="{4C4142A7-A3BD-4533-9B15-2398CF5B101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="" xmlns:a16="http://schemas.microsoft.com/office/drawing/2014/main" id="{7D3616C3-26DA-4098-9BB7-AE119634AA01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44" name="Picture Placeholder 2">
            <a:extLst>
              <a:ext uri="{FF2B5EF4-FFF2-40B4-BE49-F238E27FC236}">
                <a16:creationId xmlns="" xmlns:a16="http://schemas.microsoft.com/office/drawing/2014/main" id="{FF8E1911-ADB3-4A93-A266-5A19998F9559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27722" y="2528687"/>
            <a:ext cx="1854457" cy="300174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="" xmlns:a16="http://schemas.microsoft.com/office/drawing/2014/main" id="{59ECD1E2-710B-48BA-BF3F-31C0693D3ED9}"/>
              </a:ext>
            </a:extLst>
          </p:cNvPr>
          <p:cNvSpPr/>
          <p:nvPr userDrawn="1"/>
        </p:nvSpPr>
        <p:spPr>
          <a:xfrm>
            <a:off x="6096000" y="952500"/>
            <a:ext cx="6096000" cy="1112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6" name="Parallelogram 45">
            <a:extLst>
              <a:ext uri="{FF2B5EF4-FFF2-40B4-BE49-F238E27FC236}">
                <a16:creationId xmlns="" xmlns:a16="http://schemas.microsoft.com/office/drawing/2014/main" id="{5223D1C9-7D29-4D6A-8618-F2A90385FF47}"/>
              </a:ext>
            </a:extLst>
          </p:cNvPr>
          <p:cNvSpPr/>
          <p:nvPr userDrawn="1"/>
        </p:nvSpPr>
        <p:spPr>
          <a:xfrm>
            <a:off x="0" y="142874"/>
            <a:ext cx="7058026" cy="920881"/>
          </a:xfrm>
          <a:prstGeom prst="parallelogram">
            <a:avLst>
              <a:gd name="adj" fmla="val 670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7" name="Text Placeholder 9">
            <a:extLst>
              <a:ext uri="{FF2B5EF4-FFF2-40B4-BE49-F238E27FC236}">
                <a16:creationId xmlns="" xmlns:a16="http://schemas.microsoft.com/office/drawing/2014/main" id="{F7DBA1CE-AFBD-4E0F-B966-C52B1D0833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2951" y="236429"/>
            <a:ext cx="11191876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527274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9C7A7174-072E-4C59-85FA-D35D1608EEBB}"/>
              </a:ext>
            </a:extLst>
          </p:cNvPr>
          <p:cNvGrpSpPr/>
          <p:nvPr userDrawn="1"/>
        </p:nvGrpSpPr>
        <p:grpSpPr>
          <a:xfrm>
            <a:off x="9577218" y="1966459"/>
            <a:ext cx="2614783" cy="4109580"/>
            <a:chOff x="9577218" y="2004559"/>
            <a:chExt cx="2614783" cy="4109580"/>
          </a:xfrm>
        </p:grpSpPr>
        <p:sp>
          <p:nvSpPr>
            <p:cNvPr id="48" name="Freeform: Shape 47">
              <a:extLst>
                <a:ext uri="{FF2B5EF4-FFF2-40B4-BE49-F238E27FC236}">
                  <a16:creationId xmlns="" xmlns:a16="http://schemas.microsoft.com/office/drawing/2014/main" id="{56A6F6E3-FB11-411D-B6F2-9936956268DD}"/>
                </a:ext>
              </a:extLst>
            </p:cNvPr>
            <p:cNvSpPr/>
            <p:nvPr/>
          </p:nvSpPr>
          <p:spPr>
            <a:xfrm>
              <a:off x="11402282" y="5545257"/>
              <a:ext cx="789718" cy="568882"/>
            </a:xfrm>
            <a:custGeom>
              <a:avLst/>
              <a:gdLst>
                <a:gd name="connsiteX0" fmla="*/ 260837 w 789718"/>
                <a:gd name="connsiteY0" fmla="*/ 0 h 568882"/>
                <a:gd name="connsiteX1" fmla="*/ 749720 w 789718"/>
                <a:gd name="connsiteY1" fmla="*/ 0 h 568882"/>
                <a:gd name="connsiteX2" fmla="*/ 785274 w 789718"/>
                <a:gd name="connsiteY2" fmla="*/ 0 h 568882"/>
                <a:gd name="connsiteX3" fmla="*/ 789718 w 789718"/>
                <a:gd name="connsiteY3" fmla="*/ 0 h 568882"/>
                <a:gd name="connsiteX4" fmla="*/ 789718 w 789718"/>
                <a:gd name="connsiteY4" fmla="*/ 568882 h 568882"/>
                <a:gd name="connsiteX5" fmla="*/ 785274 w 789718"/>
                <a:gd name="connsiteY5" fmla="*/ 568882 h 568882"/>
                <a:gd name="connsiteX6" fmla="*/ 749720 w 789718"/>
                <a:gd name="connsiteY6" fmla="*/ 568882 h 568882"/>
                <a:gd name="connsiteX7" fmla="*/ 166023 w 789718"/>
                <a:gd name="connsiteY7" fmla="*/ 568882 h 568882"/>
                <a:gd name="connsiteX8" fmla="*/ 148245 w 789718"/>
                <a:gd name="connsiteY8" fmla="*/ 358515 h 568882"/>
                <a:gd name="connsiteX9" fmla="*/ 260837 w 789718"/>
                <a:gd name="connsiteY9" fmla="*/ 0 h 568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718" h="568882">
                  <a:moveTo>
                    <a:pt x="260837" y="0"/>
                  </a:moveTo>
                  <a:lnTo>
                    <a:pt x="749720" y="0"/>
                  </a:lnTo>
                  <a:lnTo>
                    <a:pt x="785274" y="0"/>
                  </a:lnTo>
                  <a:lnTo>
                    <a:pt x="789718" y="0"/>
                  </a:lnTo>
                  <a:lnTo>
                    <a:pt x="789718" y="568882"/>
                  </a:lnTo>
                  <a:lnTo>
                    <a:pt x="785274" y="568882"/>
                  </a:lnTo>
                  <a:cubicBezTo>
                    <a:pt x="785274" y="568882"/>
                    <a:pt x="773423" y="568882"/>
                    <a:pt x="749720" y="568882"/>
                  </a:cubicBezTo>
                  <a:cubicBezTo>
                    <a:pt x="657869" y="568882"/>
                    <a:pt x="403057" y="568882"/>
                    <a:pt x="166023" y="568882"/>
                  </a:cubicBezTo>
                  <a:cubicBezTo>
                    <a:pt x="-130270" y="568882"/>
                    <a:pt x="38617" y="471106"/>
                    <a:pt x="148245" y="358515"/>
                  </a:cubicBezTo>
                  <a:cubicBezTo>
                    <a:pt x="257874" y="242960"/>
                    <a:pt x="260837" y="0"/>
                    <a:pt x="260837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="" xmlns:a16="http://schemas.microsoft.com/office/drawing/2014/main" id="{D1AEE6F3-9A06-4397-9D80-B7749AC5F46B}"/>
                </a:ext>
              </a:extLst>
            </p:cNvPr>
            <p:cNvSpPr/>
            <p:nvPr/>
          </p:nvSpPr>
          <p:spPr>
            <a:xfrm>
              <a:off x="9577218" y="2004559"/>
              <a:ext cx="2614782" cy="3549586"/>
            </a:xfrm>
            <a:custGeom>
              <a:avLst/>
              <a:gdLst>
                <a:gd name="connsiteX0" fmla="*/ 165924 w 2614782"/>
                <a:gd name="connsiteY0" fmla="*/ 0 h 3549586"/>
                <a:gd name="connsiteX1" fmla="*/ 2577746 w 2614782"/>
                <a:gd name="connsiteY1" fmla="*/ 0 h 3549586"/>
                <a:gd name="connsiteX2" fmla="*/ 2614782 w 2614782"/>
                <a:gd name="connsiteY2" fmla="*/ 0 h 3549586"/>
                <a:gd name="connsiteX3" fmla="*/ 2614782 w 2614782"/>
                <a:gd name="connsiteY3" fmla="*/ 3549586 h 3549586"/>
                <a:gd name="connsiteX4" fmla="*/ 151109 w 2614782"/>
                <a:gd name="connsiteY4" fmla="*/ 3549586 h 3549586"/>
                <a:gd name="connsiteX5" fmla="*/ 0 w 2614782"/>
                <a:gd name="connsiteY5" fmla="*/ 3380699 h 3549586"/>
                <a:gd name="connsiteX6" fmla="*/ 0 w 2614782"/>
                <a:gd name="connsiteY6" fmla="*/ 165924 h 3549586"/>
                <a:gd name="connsiteX7" fmla="*/ 165924 w 2614782"/>
                <a:gd name="connsiteY7" fmla="*/ 0 h 3549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4782" h="3549586">
                  <a:moveTo>
                    <a:pt x="165924" y="0"/>
                  </a:moveTo>
                  <a:lnTo>
                    <a:pt x="2577746" y="0"/>
                  </a:lnTo>
                  <a:lnTo>
                    <a:pt x="2614782" y="0"/>
                  </a:lnTo>
                  <a:lnTo>
                    <a:pt x="2614782" y="3549586"/>
                  </a:lnTo>
                  <a:lnTo>
                    <a:pt x="151109" y="3549586"/>
                  </a:lnTo>
                  <a:cubicBezTo>
                    <a:pt x="68147" y="3549586"/>
                    <a:pt x="0" y="3475513"/>
                    <a:pt x="0" y="3380699"/>
                  </a:cubicBezTo>
                  <a:lnTo>
                    <a:pt x="0" y="165924"/>
                  </a:lnTo>
                  <a:cubicBezTo>
                    <a:pt x="0" y="71111"/>
                    <a:pt x="79999" y="0"/>
                    <a:pt x="165924" y="0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="" xmlns:a16="http://schemas.microsoft.com/office/drawing/2014/main" id="{87938F95-371D-4E10-B53B-0CB01F5A0F64}"/>
                </a:ext>
              </a:extLst>
            </p:cNvPr>
            <p:cNvSpPr/>
            <p:nvPr/>
          </p:nvSpPr>
          <p:spPr>
            <a:xfrm>
              <a:off x="9603886" y="2034189"/>
              <a:ext cx="2588114" cy="3114036"/>
            </a:xfrm>
            <a:custGeom>
              <a:avLst/>
              <a:gdLst>
                <a:gd name="connsiteX0" fmla="*/ 165924 w 2588114"/>
                <a:gd name="connsiteY0" fmla="*/ 0 h 3114036"/>
                <a:gd name="connsiteX1" fmla="*/ 2557005 w 2588114"/>
                <a:gd name="connsiteY1" fmla="*/ 0 h 3114036"/>
                <a:gd name="connsiteX2" fmla="*/ 2588114 w 2588114"/>
                <a:gd name="connsiteY2" fmla="*/ 0 h 3114036"/>
                <a:gd name="connsiteX3" fmla="*/ 2588114 w 2588114"/>
                <a:gd name="connsiteY3" fmla="*/ 3114036 h 3114036"/>
                <a:gd name="connsiteX4" fmla="*/ 0 w 2588114"/>
                <a:gd name="connsiteY4" fmla="*/ 3114036 h 3114036"/>
                <a:gd name="connsiteX5" fmla="*/ 0 w 2588114"/>
                <a:gd name="connsiteY5" fmla="*/ 145184 h 3114036"/>
                <a:gd name="connsiteX6" fmla="*/ 165924 w 2588114"/>
                <a:gd name="connsiteY6" fmla="*/ 0 h 3114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8114" h="3114036">
                  <a:moveTo>
                    <a:pt x="165924" y="0"/>
                  </a:moveTo>
                  <a:lnTo>
                    <a:pt x="2557005" y="0"/>
                  </a:lnTo>
                  <a:lnTo>
                    <a:pt x="2588114" y="0"/>
                  </a:lnTo>
                  <a:lnTo>
                    <a:pt x="2588114" y="3114036"/>
                  </a:lnTo>
                  <a:lnTo>
                    <a:pt x="0" y="3114036"/>
                  </a:lnTo>
                  <a:lnTo>
                    <a:pt x="0" y="145184"/>
                  </a:lnTo>
                  <a:cubicBezTo>
                    <a:pt x="0" y="59259"/>
                    <a:pt x="79999" y="0"/>
                    <a:pt x="165924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="" xmlns:a16="http://schemas.microsoft.com/office/drawing/2014/main" id="{39C29899-C301-481F-AFC2-146416A7BCFC}"/>
                </a:ext>
              </a:extLst>
            </p:cNvPr>
            <p:cNvSpPr/>
            <p:nvPr/>
          </p:nvSpPr>
          <p:spPr>
            <a:xfrm>
              <a:off x="11405344" y="6063768"/>
              <a:ext cx="786656" cy="47408"/>
            </a:xfrm>
            <a:custGeom>
              <a:avLst/>
              <a:gdLst>
                <a:gd name="connsiteX0" fmla="*/ 0 w 786656"/>
                <a:gd name="connsiteY0" fmla="*/ 0 h 47408"/>
                <a:gd name="connsiteX1" fmla="*/ 786656 w 786656"/>
                <a:gd name="connsiteY1" fmla="*/ 0 h 47408"/>
                <a:gd name="connsiteX2" fmla="*/ 786656 w 786656"/>
                <a:gd name="connsiteY2" fmla="*/ 47408 h 47408"/>
                <a:gd name="connsiteX3" fmla="*/ 779250 w 786656"/>
                <a:gd name="connsiteY3" fmla="*/ 47408 h 47408"/>
                <a:gd name="connsiteX4" fmla="*/ 752584 w 786656"/>
                <a:gd name="connsiteY4" fmla="*/ 47408 h 47408"/>
                <a:gd name="connsiteX5" fmla="*/ 168887 w 786656"/>
                <a:gd name="connsiteY5" fmla="*/ 47408 h 47408"/>
                <a:gd name="connsiteX6" fmla="*/ 0 w 786656"/>
                <a:gd name="connsiteY6" fmla="*/ 5926 h 47408"/>
                <a:gd name="connsiteX7" fmla="*/ 0 w 786656"/>
                <a:gd name="connsiteY7" fmla="*/ 2963 h 47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6656" h="47408">
                  <a:moveTo>
                    <a:pt x="0" y="0"/>
                  </a:moveTo>
                  <a:lnTo>
                    <a:pt x="786656" y="0"/>
                  </a:lnTo>
                  <a:lnTo>
                    <a:pt x="786656" y="47408"/>
                  </a:lnTo>
                  <a:lnTo>
                    <a:pt x="779250" y="47408"/>
                  </a:lnTo>
                  <a:cubicBezTo>
                    <a:pt x="773324" y="47408"/>
                    <a:pt x="764436" y="47408"/>
                    <a:pt x="752584" y="47408"/>
                  </a:cubicBezTo>
                  <a:cubicBezTo>
                    <a:pt x="660732" y="47408"/>
                    <a:pt x="405921" y="47408"/>
                    <a:pt x="168887" y="47408"/>
                  </a:cubicBezTo>
                  <a:cubicBezTo>
                    <a:pt x="47406" y="47408"/>
                    <a:pt x="0" y="35555"/>
                    <a:pt x="0" y="5926"/>
                  </a:cubicBezTo>
                  <a:cubicBezTo>
                    <a:pt x="0" y="5926"/>
                    <a:pt x="0" y="5926"/>
                    <a:pt x="0" y="296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="" xmlns:a16="http://schemas.microsoft.com/office/drawing/2014/main" id="{6521854B-6A43-4F4E-967B-63F2317308D5}"/>
                </a:ext>
              </a:extLst>
            </p:cNvPr>
            <p:cNvSpPr/>
            <p:nvPr/>
          </p:nvSpPr>
          <p:spPr>
            <a:xfrm>
              <a:off x="9603886" y="5154151"/>
              <a:ext cx="2588115" cy="385180"/>
            </a:xfrm>
            <a:custGeom>
              <a:avLst/>
              <a:gdLst>
                <a:gd name="connsiteX0" fmla="*/ 0 w 2588115"/>
                <a:gd name="connsiteY0" fmla="*/ 0 h 385180"/>
                <a:gd name="connsiteX1" fmla="*/ 2588115 w 2588115"/>
                <a:gd name="connsiteY1" fmla="*/ 0 h 385180"/>
                <a:gd name="connsiteX2" fmla="*/ 2588115 w 2588115"/>
                <a:gd name="connsiteY2" fmla="*/ 385180 h 385180"/>
                <a:gd name="connsiteX3" fmla="*/ 2557005 w 2588115"/>
                <a:gd name="connsiteY3" fmla="*/ 385180 h 385180"/>
                <a:gd name="connsiteX4" fmla="*/ 165924 w 2588115"/>
                <a:gd name="connsiteY4" fmla="*/ 385180 h 385180"/>
                <a:gd name="connsiteX5" fmla="*/ 0 w 2588115"/>
                <a:gd name="connsiteY5" fmla="*/ 239997 h 385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8115" h="385180">
                  <a:moveTo>
                    <a:pt x="0" y="0"/>
                  </a:moveTo>
                  <a:lnTo>
                    <a:pt x="2588115" y="0"/>
                  </a:lnTo>
                  <a:lnTo>
                    <a:pt x="2588115" y="385180"/>
                  </a:lnTo>
                  <a:lnTo>
                    <a:pt x="2557005" y="385180"/>
                  </a:lnTo>
                  <a:lnTo>
                    <a:pt x="165924" y="385180"/>
                  </a:lnTo>
                  <a:cubicBezTo>
                    <a:pt x="79999" y="385180"/>
                    <a:pt x="0" y="314070"/>
                    <a:pt x="0" y="239997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="" xmlns:a16="http://schemas.microsoft.com/office/drawing/2014/main" id="{B1D2C849-9E6B-4FE9-943F-A3F593603B2E}"/>
                </a:ext>
              </a:extLst>
            </p:cNvPr>
            <p:cNvSpPr/>
            <p:nvPr/>
          </p:nvSpPr>
          <p:spPr>
            <a:xfrm>
              <a:off x="9796942" y="2262334"/>
              <a:ext cx="2395058" cy="2696264"/>
            </a:xfrm>
            <a:custGeom>
              <a:avLst/>
              <a:gdLst>
                <a:gd name="connsiteX0" fmla="*/ 0 w 2395058"/>
                <a:gd name="connsiteY0" fmla="*/ 0 h 2696264"/>
                <a:gd name="connsiteX1" fmla="*/ 2395058 w 2395058"/>
                <a:gd name="connsiteY1" fmla="*/ 0 h 2696264"/>
                <a:gd name="connsiteX2" fmla="*/ 2395058 w 2395058"/>
                <a:gd name="connsiteY2" fmla="*/ 2696264 h 2696264"/>
                <a:gd name="connsiteX3" fmla="*/ 0 w 2395058"/>
                <a:gd name="connsiteY3" fmla="*/ 2696264 h 2696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95058" h="2696264">
                  <a:moveTo>
                    <a:pt x="0" y="0"/>
                  </a:moveTo>
                  <a:lnTo>
                    <a:pt x="2395058" y="0"/>
                  </a:lnTo>
                  <a:lnTo>
                    <a:pt x="2395058" y="2696264"/>
                  </a:lnTo>
                  <a:lnTo>
                    <a:pt x="0" y="269626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9" name="Rectangle 8"/>
          <p:cNvSpPr/>
          <p:nvPr userDrawn="1"/>
        </p:nvSpPr>
        <p:spPr>
          <a:xfrm>
            <a:off x="0" y="2"/>
            <a:ext cx="12192000" cy="16390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Oval 11"/>
          <p:cNvSpPr/>
          <p:nvPr userDrawn="1"/>
        </p:nvSpPr>
        <p:spPr>
          <a:xfrm>
            <a:off x="5466000" y="985382"/>
            <a:ext cx="1260000" cy="126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Oval 9">
            <a:extLst>
              <a:ext uri="{FF2B5EF4-FFF2-40B4-BE49-F238E27FC236}">
                <a16:creationId xmlns="" xmlns:a16="http://schemas.microsoft.com/office/drawing/2014/main" id="{E82BEB7C-F700-427B-9B6D-07AF4DCFC4D6}"/>
              </a:ext>
            </a:extLst>
          </p:cNvPr>
          <p:cNvSpPr/>
          <p:nvPr userDrawn="1"/>
        </p:nvSpPr>
        <p:spPr>
          <a:xfrm>
            <a:off x="6714751" y="3572430"/>
            <a:ext cx="2520000" cy="252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prstClr val="white"/>
              </a:solidFill>
            </a:endParaRPr>
          </a:p>
        </p:txBody>
      </p:sp>
      <p:sp>
        <p:nvSpPr>
          <p:cNvPr id="29" name="Picture Placeholder 2">
            <a:extLst>
              <a:ext uri="{FF2B5EF4-FFF2-40B4-BE49-F238E27FC236}">
                <a16:creationId xmlns="" xmlns:a16="http://schemas.microsoft.com/office/drawing/2014/main" id="{7ED0E029-9FE5-464D-8D99-5F5FDE246656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9796941" y="2212377"/>
            <a:ext cx="2395058" cy="273681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grpSp>
        <p:nvGrpSpPr>
          <p:cNvPr id="33" name="Group 20">
            <a:extLst>
              <a:ext uri="{FF2B5EF4-FFF2-40B4-BE49-F238E27FC236}">
                <a16:creationId xmlns="" xmlns:a16="http://schemas.microsoft.com/office/drawing/2014/main" id="{9154414E-F9D0-4176-8423-AD2B0FDFF273}"/>
              </a:ext>
            </a:extLst>
          </p:cNvPr>
          <p:cNvGrpSpPr/>
          <p:nvPr userDrawn="1"/>
        </p:nvGrpSpPr>
        <p:grpSpPr>
          <a:xfrm>
            <a:off x="7019112" y="2170500"/>
            <a:ext cx="1890758" cy="3323854"/>
            <a:chOff x="445712" y="1449040"/>
            <a:chExt cx="2113018" cy="3924176"/>
          </a:xfrm>
        </p:grpSpPr>
        <p:sp>
          <p:nvSpPr>
            <p:cNvPr id="34" name="Rounded Rectangle 21">
              <a:extLst>
                <a:ext uri="{FF2B5EF4-FFF2-40B4-BE49-F238E27FC236}">
                  <a16:creationId xmlns="" xmlns:a16="http://schemas.microsoft.com/office/drawing/2014/main" id="{48E8CA5B-130B-4AD8-AB4B-4E5FAED2D7F0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35" name="Rectangle 22">
              <a:extLst>
                <a:ext uri="{FF2B5EF4-FFF2-40B4-BE49-F238E27FC236}">
                  <a16:creationId xmlns="" xmlns:a16="http://schemas.microsoft.com/office/drawing/2014/main" id="{245400F7-8368-40C0-BB3D-0AD35E01855B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6" name="Group 23">
              <a:extLst>
                <a:ext uri="{FF2B5EF4-FFF2-40B4-BE49-F238E27FC236}">
                  <a16:creationId xmlns="" xmlns:a16="http://schemas.microsoft.com/office/drawing/2014/main" id="{FF3A9B8F-6595-4BDF-BD37-651F326557E5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37" name="Oval 24">
                <a:extLst>
                  <a:ext uri="{FF2B5EF4-FFF2-40B4-BE49-F238E27FC236}">
                    <a16:creationId xmlns="" xmlns:a16="http://schemas.microsoft.com/office/drawing/2014/main" id="{FADAA692-E4F3-412A-BA4C-194DE2CBC22F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8" name="Rounded Rectangle 25">
                <a:extLst>
                  <a:ext uri="{FF2B5EF4-FFF2-40B4-BE49-F238E27FC236}">
                    <a16:creationId xmlns="" xmlns:a16="http://schemas.microsoft.com/office/drawing/2014/main" id="{D44E170A-6DEE-45EF-886B-6671E94CB4A0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39" name="Picture Placeholder 2">
            <a:extLst>
              <a:ext uri="{FF2B5EF4-FFF2-40B4-BE49-F238E27FC236}">
                <a16:creationId xmlns="" xmlns:a16="http://schemas.microsoft.com/office/drawing/2014/main" id="{BAA35CAB-B035-468E-9BA1-B8848776C9F8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7145482" y="2497454"/>
            <a:ext cx="1624041" cy="26634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="" xmlns:a16="http://schemas.microsoft.com/office/drawing/2014/main" id="{DFDDFBBF-2BEE-4444-B3D9-C22B4ADE5F9C}"/>
              </a:ext>
            </a:extLst>
          </p:cNvPr>
          <p:cNvSpPr/>
          <p:nvPr userDrawn="1"/>
        </p:nvSpPr>
        <p:spPr>
          <a:xfrm>
            <a:off x="405848" y="6372225"/>
            <a:ext cx="11380304" cy="3470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193D1B71-3A90-46BE-BB4D-58B3F8A39606}"/>
              </a:ext>
            </a:extLst>
          </p:cNvPr>
          <p:cNvSpPr/>
          <p:nvPr userDrawn="1"/>
        </p:nvSpPr>
        <p:spPr>
          <a:xfrm>
            <a:off x="7920798" y="6353175"/>
            <a:ext cx="3865354" cy="36933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COMPUTER REPAIR &amp; SUPPORT </a:t>
            </a:r>
          </a:p>
        </p:txBody>
      </p:sp>
      <p:sp>
        <p:nvSpPr>
          <p:cNvPr id="57" name="Text Placeholder 9">
            <a:extLst>
              <a:ext uri="{FF2B5EF4-FFF2-40B4-BE49-F238E27FC236}">
                <a16:creationId xmlns="" xmlns:a16="http://schemas.microsoft.com/office/drawing/2014/main" id="{C2FFD24C-7A3B-446D-9BCE-07E83932E2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36429"/>
            <a:ext cx="12191999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22228287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6D7E74B4-22C6-4BCA-8832-66A46F494BC9}"/>
              </a:ext>
            </a:extLst>
          </p:cNvPr>
          <p:cNvSpPr/>
          <p:nvPr userDrawn="1"/>
        </p:nvSpPr>
        <p:spPr>
          <a:xfrm>
            <a:off x="405848" y="6372225"/>
            <a:ext cx="11380304" cy="3470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1137DC34-CBCD-4E73-89FA-8B6D1D79AF20}"/>
              </a:ext>
            </a:extLst>
          </p:cNvPr>
          <p:cNvSpPr/>
          <p:nvPr userDrawn="1"/>
        </p:nvSpPr>
        <p:spPr>
          <a:xfrm>
            <a:off x="7920798" y="6353175"/>
            <a:ext cx="3865354" cy="36933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COMPUTER REPAIR &amp; SUPPORT 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="" xmlns:a16="http://schemas.microsoft.com/office/drawing/2014/main" id="{3C6FA00E-E78B-4921-A599-440A95A27C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" y="339509"/>
            <a:ext cx="11896726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4B7311D8-6D5A-41BD-9E48-B1B59E54EC89}"/>
              </a:ext>
            </a:extLst>
          </p:cNvPr>
          <p:cNvGrpSpPr/>
          <p:nvPr userDrawn="1"/>
        </p:nvGrpSpPr>
        <p:grpSpPr>
          <a:xfrm>
            <a:off x="544695" y="2491950"/>
            <a:ext cx="5789430" cy="3180900"/>
            <a:chOff x="-548507" y="477868"/>
            <a:chExt cx="11570449" cy="6357177"/>
          </a:xfrm>
        </p:grpSpPr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B54B4CA6-C3CF-4A76-A3A2-C3C143B5C0EA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C107E1F5-E4D6-4B02-97B3-A6C55673E2FD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8316093A-50F2-419F-B0A7-400A2BCA5584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701BFF46-29BD-43D5-9B1D-6C53ACBFD1ED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3E7FFE71-2BD2-43F0-AF44-DBA08CD1AFBE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="" xmlns:a16="http://schemas.microsoft.com/office/drawing/2014/main" id="{91C1A8DF-10F0-4F27-986F-AA188E9063E6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7" name="Rectangle: Rounded Corners 16">
                <a:extLst>
                  <a:ext uri="{FF2B5EF4-FFF2-40B4-BE49-F238E27FC236}">
                    <a16:creationId xmlns="" xmlns:a16="http://schemas.microsoft.com/office/drawing/2014/main" id="{5259956F-625C-4E69-A3F7-8BCDAB2162FB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Rectangle: Rounded Corners 17">
                <a:extLst>
                  <a:ext uri="{FF2B5EF4-FFF2-40B4-BE49-F238E27FC236}">
                    <a16:creationId xmlns="" xmlns:a16="http://schemas.microsoft.com/office/drawing/2014/main" id="{E0542FEC-BA5F-4B72-B919-E64F310DD679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="" xmlns:a16="http://schemas.microsoft.com/office/drawing/2014/main" id="{16F6C78F-4B8D-4AB0-BA91-CA219E7307D5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="" xmlns:a16="http://schemas.microsoft.com/office/drawing/2014/main" id="{BE4167B3-437C-448D-A95F-0B6503E5F4BA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Rectangle: Rounded Corners 15">
                <a:extLst>
                  <a:ext uri="{FF2B5EF4-FFF2-40B4-BE49-F238E27FC236}">
                    <a16:creationId xmlns="" xmlns:a16="http://schemas.microsoft.com/office/drawing/2014/main" id="{FC95B9F0-33CA-441E-BA91-6579B745159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11B95A3A-BA06-4C89-AB89-AC9DC9B9F9E2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20" name="Picture Placeholder 2">
            <a:extLst>
              <a:ext uri="{FF2B5EF4-FFF2-40B4-BE49-F238E27FC236}">
                <a16:creationId xmlns="" xmlns:a16="http://schemas.microsoft.com/office/drawing/2014/main" id="{BB5EE543-5546-42B2-AD3F-0603E5A3CE3C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1363769" y="2672871"/>
            <a:ext cx="4144706" cy="257504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17545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6397633" y="9167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10414000" y="-2188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5319800" y="59553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9187800" y="56822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5859400" y="53125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9727733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214000" y="52305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11357600" y="2414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1023400" y="720000"/>
            <a:ext cx="4713200" cy="47132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" name="Google Shape;30;p3"/>
          <p:cNvSpPr/>
          <p:nvPr/>
        </p:nvSpPr>
        <p:spPr>
          <a:xfrm>
            <a:off x="1179800" y="912000"/>
            <a:ext cx="4713200" cy="4713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3528000" y="1771500"/>
            <a:ext cx="5987600" cy="2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6771293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912647" y="1605141"/>
            <a:ext cx="2222208" cy="4090266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912647" y="5696147"/>
            <a:ext cx="2222208" cy="648000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213751" y="1860381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3626311" y="1605141"/>
            <a:ext cx="2222208" cy="4090266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3626311" y="5696147"/>
            <a:ext cx="2222208" cy="648000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927415" y="1860381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6339975" y="1605141"/>
            <a:ext cx="2222208" cy="4090266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6339975" y="5696147"/>
            <a:ext cx="2222208" cy="648000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641079" y="1860381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9053639" y="1605141"/>
            <a:ext cx="2222208" cy="4090266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4" name="Rectangle 33"/>
          <p:cNvSpPr/>
          <p:nvPr userDrawn="1"/>
        </p:nvSpPr>
        <p:spPr>
          <a:xfrm>
            <a:off x="9053639" y="5696147"/>
            <a:ext cx="2222208" cy="648000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9354743" y="1860381"/>
            <a:ext cx="1620000" cy="16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="" xmlns:a16="http://schemas.microsoft.com/office/drawing/2014/main" id="{D148B992-8EB2-44F9-9A1B-4B921BF19B9C}"/>
              </a:ext>
            </a:extLst>
          </p:cNvPr>
          <p:cNvSpPr/>
          <p:nvPr userDrawn="1"/>
        </p:nvSpPr>
        <p:spPr>
          <a:xfrm>
            <a:off x="6096000" y="952500"/>
            <a:ext cx="6096000" cy="1112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6" name="Parallelogram 35">
            <a:extLst>
              <a:ext uri="{FF2B5EF4-FFF2-40B4-BE49-F238E27FC236}">
                <a16:creationId xmlns="" xmlns:a16="http://schemas.microsoft.com/office/drawing/2014/main" id="{85879B71-0672-45AF-8663-8A9E3F66BFF4}"/>
              </a:ext>
            </a:extLst>
          </p:cNvPr>
          <p:cNvSpPr/>
          <p:nvPr userDrawn="1"/>
        </p:nvSpPr>
        <p:spPr>
          <a:xfrm>
            <a:off x="0" y="142874"/>
            <a:ext cx="7058026" cy="920881"/>
          </a:xfrm>
          <a:prstGeom prst="parallelogram">
            <a:avLst>
              <a:gd name="adj" fmla="val 670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Text Placeholder 9">
            <a:extLst>
              <a:ext uri="{FF2B5EF4-FFF2-40B4-BE49-F238E27FC236}">
                <a16:creationId xmlns="" xmlns:a16="http://schemas.microsoft.com/office/drawing/2014/main" id="{2D8F1279-D5BF-4CC2-95ED-FEA15D6F2C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2951" y="236429"/>
            <a:ext cx="11191876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011607043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655364779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white"/>
              </a:solidFill>
            </a:endParaRPr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white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Line Color</a:t>
            </a:r>
            <a:endParaRPr lang="ko-KR" altLang="en-US" sz="140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=""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  <a:cs typeface="Arial" pitchFamily="34" charset="0"/>
              </a:rPr>
              <a:t>www.allppt.com</a:t>
            </a:r>
            <a:endParaRPr lang="ko-KR" altLang="en-US" sz="140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prstClr val="white"/>
                </a:solidFill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prstClr val="white"/>
                </a:solidFill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890933994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AFB6C0CC-20D1-4ABE-8236-AC556FAA83E7}"/>
              </a:ext>
            </a:extLst>
          </p:cNvPr>
          <p:cNvSpPr/>
          <p:nvPr userDrawn="1"/>
        </p:nvSpPr>
        <p:spPr>
          <a:xfrm>
            <a:off x="5836726" y="1955549"/>
            <a:ext cx="6355274" cy="1473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Picture Placeholder 2">
            <a:extLst>
              <a:ext uri="{FF2B5EF4-FFF2-40B4-BE49-F238E27FC236}">
                <a16:creationId xmlns="" xmlns:a16="http://schemas.microsoft.com/office/drawing/2014/main" id="{E6C01146-33B9-4106-B34A-9F850B0F1532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52726" y="3594462"/>
            <a:ext cx="5184000" cy="25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80D8E6C-C94C-45EA-A30A-C30F07A2733A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8946824" y="650130"/>
            <a:ext cx="2592000" cy="25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="" xmlns:a16="http://schemas.microsoft.com/office/drawing/2014/main" id="{9F537E7F-9413-4DE1-AF5A-73E78D8FBDCC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6095775" y="650130"/>
            <a:ext cx="2592000" cy="25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81199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5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자유형: 도형 5">
            <a:extLst>
              <a:ext uri="{FF2B5EF4-FFF2-40B4-BE49-F238E27FC236}">
                <a16:creationId xmlns="" xmlns:a16="http://schemas.microsoft.com/office/drawing/2014/main" id="{BC0FA2A0-2070-4162-B90B-85498321A141}"/>
              </a:ext>
            </a:extLst>
          </p:cNvPr>
          <p:cNvSpPr/>
          <p:nvPr userDrawn="1"/>
        </p:nvSpPr>
        <p:spPr>
          <a:xfrm>
            <a:off x="5895975" y="0"/>
            <a:ext cx="5979207" cy="6858000"/>
          </a:xfrm>
          <a:custGeom>
            <a:avLst/>
            <a:gdLst>
              <a:gd name="connsiteX0" fmla="*/ 102129 w 5979207"/>
              <a:gd name="connsiteY0" fmla="*/ 0 h 6858000"/>
              <a:gd name="connsiteX1" fmla="*/ 2568591 w 5979207"/>
              <a:gd name="connsiteY1" fmla="*/ 0 h 6858000"/>
              <a:gd name="connsiteX2" fmla="*/ 3429043 w 5979207"/>
              <a:gd name="connsiteY2" fmla="*/ 1911463 h 6858000"/>
              <a:gd name="connsiteX3" fmla="*/ 4432480 w 5979207"/>
              <a:gd name="connsiteY3" fmla="*/ 0 h 6858000"/>
              <a:gd name="connsiteX4" fmla="*/ 5979207 w 5979207"/>
              <a:gd name="connsiteY4" fmla="*/ 0 h 6858000"/>
              <a:gd name="connsiteX5" fmla="*/ 5979207 w 5979207"/>
              <a:gd name="connsiteY5" fmla="*/ 1317813 h 6858000"/>
              <a:gd name="connsiteX6" fmla="*/ 4875315 w 5979207"/>
              <a:gd name="connsiteY6" fmla="*/ 3267558 h 6858000"/>
              <a:gd name="connsiteX7" fmla="*/ 5979207 w 5979207"/>
              <a:gd name="connsiteY7" fmla="*/ 5266500 h 6858000"/>
              <a:gd name="connsiteX8" fmla="*/ 5979207 w 5979207"/>
              <a:gd name="connsiteY8" fmla="*/ 6858000 h 6858000"/>
              <a:gd name="connsiteX9" fmla="*/ 4432480 w 5979207"/>
              <a:gd name="connsiteY9" fmla="*/ 6858000 h 6858000"/>
              <a:gd name="connsiteX10" fmla="*/ 3429043 w 5979207"/>
              <a:gd name="connsiteY10" fmla="*/ 4649491 h 6858000"/>
              <a:gd name="connsiteX11" fmla="*/ 2251989 w 5979207"/>
              <a:gd name="connsiteY11" fmla="*/ 6858000 h 6858000"/>
              <a:gd name="connsiteX12" fmla="*/ 0 w 5979207"/>
              <a:gd name="connsiteY12" fmla="*/ 6858000 h 6858000"/>
              <a:gd name="connsiteX13" fmla="*/ 1969690 w 5979207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9207" h="6858000">
                <a:moveTo>
                  <a:pt x="102129" y="0"/>
                </a:moveTo>
                <a:lnTo>
                  <a:pt x="2568591" y="0"/>
                </a:lnTo>
                <a:lnTo>
                  <a:pt x="3429043" y="1911463"/>
                </a:lnTo>
                <a:lnTo>
                  <a:pt x="4432480" y="0"/>
                </a:lnTo>
                <a:lnTo>
                  <a:pt x="5979207" y="0"/>
                </a:lnTo>
                <a:lnTo>
                  <a:pt x="5979207" y="1317813"/>
                </a:lnTo>
                <a:lnTo>
                  <a:pt x="4875315" y="3267558"/>
                </a:lnTo>
                <a:lnTo>
                  <a:pt x="5979207" y="5266500"/>
                </a:lnTo>
                <a:lnTo>
                  <a:pt x="5979207" y="6858000"/>
                </a:lnTo>
                <a:lnTo>
                  <a:pt x="4432480" y="6858000"/>
                </a:lnTo>
                <a:lnTo>
                  <a:pt x="3429043" y="4649491"/>
                </a:lnTo>
                <a:lnTo>
                  <a:pt x="2251989" y="6858000"/>
                </a:lnTo>
                <a:lnTo>
                  <a:pt x="0" y="6858000"/>
                </a:lnTo>
                <a:lnTo>
                  <a:pt x="1969690" y="326755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="" xmlns:a16="http://schemas.microsoft.com/office/drawing/2014/main" id="{B5410258-795E-46FD-86D0-616F7BF2BB04}"/>
              </a:ext>
            </a:extLst>
          </p:cNvPr>
          <p:cNvSpPr/>
          <p:nvPr userDrawn="1"/>
        </p:nvSpPr>
        <p:spPr>
          <a:xfrm>
            <a:off x="6054384" y="0"/>
            <a:ext cx="5979207" cy="6858000"/>
          </a:xfrm>
          <a:custGeom>
            <a:avLst/>
            <a:gdLst>
              <a:gd name="connsiteX0" fmla="*/ 102129 w 5979207"/>
              <a:gd name="connsiteY0" fmla="*/ 0 h 6858000"/>
              <a:gd name="connsiteX1" fmla="*/ 2568591 w 5979207"/>
              <a:gd name="connsiteY1" fmla="*/ 0 h 6858000"/>
              <a:gd name="connsiteX2" fmla="*/ 3429043 w 5979207"/>
              <a:gd name="connsiteY2" fmla="*/ 1911463 h 6858000"/>
              <a:gd name="connsiteX3" fmla="*/ 4432480 w 5979207"/>
              <a:gd name="connsiteY3" fmla="*/ 0 h 6858000"/>
              <a:gd name="connsiteX4" fmla="*/ 5979207 w 5979207"/>
              <a:gd name="connsiteY4" fmla="*/ 0 h 6858000"/>
              <a:gd name="connsiteX5" fmla="*/ 5979207 w 5979207"/>
              <a:gd name="connsiteY5" fmla="*/ 1317813 h 6858000"/>
              <a:gd name="connsiteX6" fmla="*/ 4875315 w 5979207"/>
              <a:gd name="connsiteY6" fmla="*/ 3267558 h 6858000"/>
              <a:gd name="connsiteX7" fmla="*/ 5979207 w 5979207"/>
              <a:gd name="connsiteY7" fmla="*/ 5266500 h 6858000"/>
              <a:gd name="connsiteX8" fmla="*/ 5979207 w 5979207"/>
              <a:gd name="connsiteY8" fmla="*/ 6858000 h 6858000"/>
              <a:gd name="connsiteX9" fmla="*/ 4432480 w 5979207"/>
              <a:gd name="connsiteY9" fmla="*/ 6858000 h 6858000"/>
              <a:gd name="connsiteX10" fmla="*/ 3429043 w 5979207"/>
              <a:gd name="connsiteY10" fmla="*/ 4649491 h 6858000"/>
              <a:gd name="connsiteX11" fmla="*/ 2251989 w 5979207"/>
              <a:gd name="connsiteY11" fmla="*/ 6858000 h 6858000"/>
              <a:gd name="connsiteX12" fmla="*/ 0 w 5979207"/>
              <a:gd name="connsiteY12" fmla="*/ 6858000 h 6858000"/>
              <a:gd name="connsiteX13" fmla="*/ 1969690 w 5979207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9207" h="6858000">
                <a:moveTo>
                  <a:pt x="102129" y="0"/>
                </a:moveTo>
                <a:lnTo>
                  <a:pt x="2568591" y="0"/>
                </a:lnTo>
                <a:lnTo>
                  <a:pt x="3429043" y="1911463"/>
                </a:lnTo>
                <a:lnTo>
                  <a:pt x="4432480" y="0"/>
                </a:lnTo>
                <a:lnTo>
                  <a:pt x="5979207" y="0"/>
                </a:lnTo>
                <a:lnTo>
                  <a:pt x="5979207" y="1317813"/>
                </a:lnTo>
                <a:lnTo>
                  <a:pt x="4875315" y="3267558"/>
                </a:lnTo>
                <a:lnTo>
                  <a:pt x="5979207" y="5266500"/>
                </a:lnTo>
                <a:lnTo>
                  <a:pt x="5979207" y="6858000"/>
                </a:lnTo>
                <a:lnTo>
                  <a:pt x="4432480" y="6858000"/>
                </a:lnTo>
                <a:lnTo>
                  <a:pt x="3429043" y="4649491"/>
                </a:lnTo>
                <a:lnTo>
                  <a:pt x="2251989" y="6858000"/>
                </a:lnTo>
                <a:lnTo>
                  <a:pt x="0" y="6858000"/>
                </a:lnTo>
                <a:lnTo>
                  <a:pt x="1969690" y="326755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그림 개체 틀 9">
            <a:extLst>
              <a:ext uri="{FF2B5EF4-FFF2-40B4-BE49-F238E27FC236}">
                <a16:creationId xmlns="" xmlns:a16="http://schemas.microsoft.com/office/drawing/2014/main" id="{8D51066F-07ED-45ED-AA6F-CCB56128CE2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6212793" y="0"/>
            <a:ext cx="5979207" cy="6858000"/>
          </a:xfrm>
          <a:custGeom>
            <a:avLst/>
            <a:gdLst>
              <a:gd name="connsiteX0" fmla="*/ 94573 w 5536832"/>
              <a:gd name="connsiteY0" fmla="*/ 0 h 6858000"/>
              <a:gd name="connsiteX1" fmla="*/ 2378552 w 5536832"/>
              <a:gd name="connsiteY1" fmla="*/ 0 h 6858000"/>
              <a:gd name="connsiteX2" fmla="*/ 3175343 w 5536832"/>
              <a:gd name="connsiteY2" fmla="*/ 1911463 h 6858000"/>
              <a:gd name="connsiteX3" fmla="*/ 4104540 w 5536832"/>
              <a:gd name="connsiteY3" fmla="*/ 0 h 6858000"/>
              <a:gd name="connsiteX4" fmla="*/ 5536832 w 5536832"/>
              <a:gd name="connsiteY4" fmla="*/ 0 h 6858000"/>
              <a:gd name="connsiteX5" fmla="*/ 5536832 w 5536832"/>
              <a:gd name="connsiteY5" fmla="*/ 1317813 h 6858000"/>
              <a:gd name="connsiteX6" fmla="*/ 4514612 w 5536832"/>
              <a:gd name="connsiteY6" fmla="*/ 3267558 h 6858000"/>
              <a:gd name="connsiteX7" fmla="*/ 5536832 w 5536832"/>
              <a:gd name="connsiteY7" fmla="*/ 5266500 h 6858000"/>
              <a:gd name="connsiteX8" fmla="*/ 5536832 w 5536832"/>
              <a:gd name="connsiteY8" fmla="*/ 6858000 h 6858000"/>
              <a:gd name="connsiteX9" fmla="*/ 4104540 w 5536832"/>
              <a:gd name="connsiteY9" fmla="*/ 6858000 h 6858000"/>
              <a:gd name="connsiteX10" fmla="*/ 3175343 w 5536832"/>
              <a:gd name="connsiteY10" fmla="*/ 4649491 h 6858000"/>
              <a:gd name="connsiteX11" fmla="*/ 2085374 w 5536832"/>
              <a:gd name="connsiteY11" fmla="*/ 6858000 h 6858000"/>
              <a:gd name="connsiteX12" fmla="*/ 0 w 5536832"/>
              <a:gd name="connsiteY12" fmla="*/ 6858000 h 6858000"/>
              <a:gd name="connsiteX13" fmla="*/ 1823961 w 5536832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536832" h="6858000">
                <a:moveTo>
                  <a:pt x="94573" y="0"/>
                </a:moveTo>
                <a:lnTo>
                  <a:pt x="2378552" y="0"/>
                </a:lnTo>
                <a:lnTo>
                  <a:pt x="3175343" y="1911463"/>
                </a:lnTo>
                <a:lnTo>
                  <a:pt x="4104540" y="0"/>
                </a:lnTo>
                <a:lnTo>
                  <a:pt x="5536832" y="0"/>
                </a:lnTo>
                <a:lnTo>
                  <a:pt x="5536832" y="1317813"/>
                </a:lnTo>
                <a:lnTo>
                  <a:pt x="4514612" y="3267558"/>
                </a:lnTo>
                <a:lnTo>
                  <a:pt x="5536832" y="5266500"/>
                </a:lnTo>
                <a:lnTo>
                  <a:pt x="5536832" y="6858000"/>
                </a:lnTo>
                <a:lnTo>
                  <a:pt x="4104540" y="6858000"/>
                </a:lnTo>
                <a:lnTo>
                  <a:pt x="3175343" y="4649491"/>
                </a:lnTo>
                <a:lnTo>
                  <a:pt x="2085374" y="6858000"/>
                </a:lnTo>
                <a:lnTo>
                  <a:pt x="0" y="6858000"/>
                </a:lnTo>
                <a:lnTo>
                  <a:pt x="1823961" y="32675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91018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82500" y="784933"/>
            <a:ext cx="5877600" cy="48512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589167" y="990600"/>
            <a:ext cx="5877600" cy="48512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60000" y="1752217"/>
            <a:ext cx="5136000" cy="273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517433" y="58984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6466767" y="211733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10260233" y="53880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312767" y="61792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11164633" y="2590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title" idx="2"/>
          </p:nvPr>
        </p:nvSpPr>
        <p:spPr>
          <a:xfrm>
            <a:off x="960000" y="4706233"/>
            <a:ext cx="5136000" cy="6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6140932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6397633" y="9167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10414000" y="-2188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5319800" y="59553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9187800" y="56822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5859400" y="53125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9727733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214000" y="52305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11357600" y="2414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1023400" y="720000"/>
            <a:ext cx="4713200" cy="47132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" name="Google Shape;30;p3"/>
          <p:cNvSpPr/>
          <p:nvPr/>
        </p:nvSpPr>
        <p:spPr>
          <a:xfrm>
            <a:off x="1179800" y="912000"/>
            <a:ext cx="4713200" cy="4713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3528000" y="1771500"/>
            <a:ext cx="5987600" cy="2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5629270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10145952" y="-1124635"/>
            <a:ext cx="3032899" cy="3042256"/>
            <a:chOff x="7609464" y="-843476"/>
            <a:chExt cx="2274674" cy="2281692"/>
          </a:xfrm>
        </p:grpSpPr>
        <p:sp>
          <p:nvSpPr>
            <p:cNvPr id="34" name="Google Shape;34;p4"/>
            <p:cNvSpPr/>
            <p:nvPr/>
          </p:nvSpPr>
          <p:spPr>
            <a:xfrm rot="5400000">
              <a:off x="7609464" y="-766784"/>
              <a:ext cx="2205000" cy="22050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 rot="5400000">
              <a:off x="7679138" y="-843476"/>
              <a:ext cx="2205000" cy="2205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395100" y="6271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10995400" y="35828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1656167" y="2852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>
            <a:off x="11296600" y="55186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>
            <a:off x="9414367" y="13572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>
            <a:off x="216833" y="5657033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1665687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5"/>
          <p:cNvGrpSpPr/>
          <p:nvPr/>
        </p:nvGrpSpPr>
        <p:grpSpPr>
          <a:xfrm>
            <a:off x="7720070" y="2087146"/>
            <a:ext cx="3661820" cy="4069661"/>
            <a:chOff x="717450" y="1493475"/>
            <a:chExt cx="1854900" cy="2767975"/>
          </a:xfrm>
        </p:grpSpPr>
        <p:sp>
          <p:nvSpPr>
            <p:cNvPr id="46" name="Google Shape;46;p5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48" name="Google Shape;48;p5"/>
          <p:cNvGrpSpPr/>
          <p:nvPr/>
        </p:nvGrpSpPr>
        <p:grpSpPr>
          <a:xfrm>
            <a:off x="3936421" y="2087146"/>
            <a:ext cx="3661820" cy="4069661"/>
            <a:chOff x="717450" y="1493475"/>
            <a:chExt cx="1854900" cy="2767975"/>
          </a:xfrm>
        </p:grpSpPr>
        <p:sp>
          <p:nvSpPr>
            <p:cNvPr id="49" name="Google Shape;49;p5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51" name="Google Shape;51;p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1"/>
          </p:nvPr>
        </p:nvSpPr>
        <p:spPr>
          <a:xfrm>
            <a:off x="4321533" y="3640567"/>
            <a:ext cx="3073600" cy="17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4321517" y="3062217"/>
            <a:ext cx="3073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8044047" y="3090617"/>
            <a:ext cx="3073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/>
          <p:nvPr/>
        </p:nvSpPr>
        <p:spPr>
          <a:xfrm rot="5400000">
            <a:off x="-2274048" y="5611220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6" name="Google Shape;56;p5"/>
          <p:cNvSpPr/>
          <p:nvPr/>
        </p:nvSpPr>
        <p:spPr>
          <a:xfrm rot="5400000">
            <a:off x="-2375300" y="5745576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-1288833" y="1715467"/>
            <a:ext cx="1902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11706933" y="19303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11051000" y="11476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0" name="Google Shape;60;p5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1" name="Google Shape;61;p5"/>
          <p:cNvSpPr/>
          <p:nvPr/>
        </p:nvSpPr>
        <p:spPr>
          <a:xfrm>
            <a:off x="38686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2" name="Google Shape;62;p5"/>
          <p:cNvSpPr/>
          <p:nvPr/>
        </p:nvSpPr>
        <p:spPr>
          <a:xfrm>
            <a:off x="9542367" y="6211767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3" name="Google Shape;63;p5"/>
          <p:cNvSpPr/>
          <p:nvPr/>
        </p:nvSpPr>
        <p:spPr>
          <a:xfrm>
            <a:off x="1125567" y="2085881"/>
            <a:ext cx="473200" cy="4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" name="Google Shape;64;p5"/>
          <p:cNvSpPr/>
          <p:nvPr/>
        </p:nvSpPr>
        <p:spPr>
          <a:xfrm>
            <a:off x="11458933" y="63520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" name="Google Shape;65;p5"/>
          <p:cNvSpPr txBox="1">
            <a:spLocks noGrp="1"/>
          </p:cNvSpPr>
          <p:nvPr>
            <p:ph type="body" idx="4"/>
          </p:nvPr>
        </p:nvSpPr>
        <p:spPr>
          <a:xfrm>
            <a:off x="8044047" y="3626933"/>
            <a:ext cx="3073600" cy="17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2735336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"/>
          <p:cNvSpPr/>
          <p:nvPr/>
        </p:nvSpPr>
        <p:spPr>
          <a:xfrm>
            <a:off x="11736800" y="-2188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8" name="Google Shape;68;p6"/>
          <p:cNvSpPr/>
          <p:nvPr/>
        </p:nvSpPr>
        <p:spPr>
          <a:xfrm>
            <a:off x="1260100" y="5641800"/>
            <a:ext cx="992400" cy="99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9" name="Google Shape;69;p6"/>
          <p:cNvSpPr/>
          <p:nvPr/>
        </p:nvSpPr>
        <p:spPr>
          <a:xfrm>
            <a:off x="-1115200" y="7200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0" name="Google Shape;70;p6"/>
          <p:cNvSpPr/>
          <p:nvPr/>
        </p:nvSpPr>
        <p:spPr>
          <a:xfrm>
            <a:off x="6722000" y="6478467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" name="Google Shape;71;p6"/>
          <p:cNvSpPr/>
          <p:nvPr/>
        </p:nvSpPr>
        <p:spPr>
          <a:xfrm>
            <a:off x="264000" y="53125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9727733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3" name="Google Shape;73;p6"/>
          <p:cNvSpPr/>
          <p:nvPr/>
        </p:nvSpPr>
        <p:spPr>
          <a:xfrm>
            <a:off x="673400" y="46783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4" name="Google Shape;74;p6"/>
          <p:cNvSpPr/>
          <p:nvPr/>
        </p:nvSpPr>
        <p:spPr>
          <a:xfrm>
            <a:off x="11357600" y="29667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"/>
          <p:cNvSpPr/>
          <p:nvPr/>
        </p:nvSpPr>
        <p:spPr>
          <a:xfrm>
            <a:off x="10070633" y="6193433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98430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10145952" y="-1124635"/>
            <a:ext cx="3032899" cy="3042256"/>
            <a:chOff x="7609464" y="-843476"/>
            <a:chExt cx="2274674" cy="2281692"/>
          </a:xfrm>
        </p:grpSpPr>
        <p:sp>
          <p:nvSpPr>
            <p:cNvPr id="34" name="Google Shape;34;p4"/>
            <p:cNvSpPr/>
            <p:nvPr/>
          </p:nvSpPr>
          <p:spPr>
            <a:xfrm rot="5400000">
              <a:off x="7609464" y="-766784"/>
              <a:ext cx="2205000" cy="22050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 rot="5400000">
              <a:off x="7679138" y="-843476"/>
              <a:ext cx="2205000" cy="2205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395100" y="6271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10995400" y="35828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1656167" y="2852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>
            <a:off x="11296600" y="55186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>
            <a:off x="9414367" y="13572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>
            <a:off x="216833" y="5657033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4200197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/>
          <p:nvPr/>
        </p:nvSpPr>
        <p:spPr>
          <a:xfrm>
            <a:off x="5983100" y="51000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9" name="Google Shape;79;p7"/>
          <p:cNvSpPr/>
          <p:nvPr/>
        </p:nvSpPr>
        <p:spPr>
          <a:xfrm>
            <a:off x="6435600" y="1489767"/>
            <a:ext cx="4335600" cy="4335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0" name="Google Shape;80;p7"/>
          <p:cNvSpPr txBox="1">
            <a:spLocks noGrp="1"/>
          </p:cNvSpPr>
          <p:nvPr>
            <p:ph type="title"/>
          </p:nvPr>
        </p:nvSpPr>
        <p:spPr>
          <a:xfrm>
            <a:off x="960000" y="2436000"/>
            <a:ext cx="3894800" cy="76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body" idx="1"/>
          </p:nvPr>
        </p:nvSpPr>
        <p:spPr>
          <a:xfrm>
            <a:off x="960000" y="3347167"/>
            <a:ext cx="38948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82" name="Google Shape;82;p7"/>
          <p:cNvSpPr/>
          <p:nvPr/>
        </p:nvSpPr>
        <p:spPr>
          <a:xfrm>
            <a:off x="6556792" y="1636135"/>
            <a:ext cx="4335600" cy="4335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3" name="Google Shape;83;p7"/>
          <p:cNvSpPr/>
          <p:nvPr/>
        </p:nvSpPr>
        <p:spPr>
          <a:xfrm>
            <a:off x="11296600" y="2260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4" name="Google Shape;84;p7"/>
          <p:cNvSpPr/>
          <p:nvPr/>
        </p:nvSpPr>
        <p:spPr>
          <a:xfrm>
            <a:off x="1656167" y="2852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5" name="Google Shape;85;p7"/>
          <p:cNvSpPr/>
          <p:nvPr/>
        </p:nvSpPr>
        <p:spPr>
          <a:xfrm>
            <a:off x="1810267" y="60047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6" name="Google Shape;86;p7"/>
          <p:cNvSpPr/>
          <p:nvPr/>
        </p:nvSpPr>
        <p:spPr>
          <a:xfrm>
            <a:off x="1896067" y="791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7" name="Google Shape;87;p7"/>
          <p:cNvSpPr/>
          <p:nvPr/>
        </p:nvSpPr>
        <p:spPr>
          <a:xfrm>
            <a:off x="11316800" y="6073967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88" name="Google Shape;88;p7"/>
          <p:cNvCxnSpPr/>
          <p:nvPr/>
        </p:nvCxnSpPr>
        <p:spPr>
          <a:xfrm>
            <a:off x="1101267" y="-1250633"/>
            <a:ext cx="0" cy="3508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9" name="Google Shape;89;p7"/>
          <p:cNvCxnSpPr/>
          <p:nvPr/>
        </p:nvCxnSpPr>
        <p:spPr>
          <a:xfrm>
            <a:off x="1101267" y="4523600"/>
            <a:ext cx="0" cy="3508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65166584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rgbClr val="A5EAE7">
            <a:alpha val="22770"/>
          </a:srgbClr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8"/>
          <p:cNvGrpSpPr/>
          <p:nvPr/>
        </p:nvGrpSpPr>
        <p:grpSpPr>
          <a:xfrm>
            <a:off x="9675367" y="4783521"/>
            <a:ext cx="3974052" cy="4007156"/>
            <a:chOff x="7256525" y="3587640"/>
            <a:chExt cx="2980539" cy="3005367"/>
          </a:xfrm>
        </p:grpSpPr>
        <p:sp>
          <p:nvSpPr>
            <p:cNvPr id="92" name="Google Shape;92;p8"/>
            <p:cNvSpPr/>
            <p:nvPr/>
          </p:nvSpPr>
          <p:spPr>
            <a:xfrm rot="-5400000" flipH="1">
              <a:off x="7256525" y="3587640"/>
              <a:ext cx="2904600" cy="2904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 rot="-5400000" flipH="1">
              <a:off x="7332464" y="3688407"/>
              <a:ext cx="2904600" cy="2904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94" name="Google Shape;94;p8"/>
          <p:cNvSpPr txBox="1">
            <a:spLocks noGrp="1"/>
          </p:cNvSpPr>
          <p:nvPr>
            <p:ph type="title"/>
          </p:nvPr>
        </p:nvSpPr>
        <p:spPr>
          <a:xfrm>
            <a:off x="960000" y="701800"/>
            <a:ext cx="51360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95" name="Google Shape;95;p8"/>
          <p:cNvSpPr/>
          <p:nvPr/>
        </p:nvSpPr>
        <p:spPr>
          <a:xfrm>
            <a:off x="-611733" y="6038367"/>
            <a:ext cx="253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6" name="Google Shape;96;p8"/>
          <p:cNvSpPr/>
          <p:nvPr/>
        </p:nvSpPr>
        <p:spPr>
          <a:xfrm>
            <a:off x="-937733" y="-5577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7" name="Google Shape;97;p8"/>
          <p:cNvSpPr/>
          <p:nvPr/>
        </p:nvSpPr>
        <p:spPr>
          <a:xfrm>
            <a:off x="3047300" y="1888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8" name="Google Shape;98;p8"/>
          <p:cNvSpPr/>
          <p:nvPr/>
        </p:nvSpPr>
        <p:spPr>
          <a:xfrm>
            <a:off x="11218300" y="3759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1918667" y="3759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0" name="Google Shape;100;p8"/>
          <p:cNvSpPr/>
          <p:nvPr/>
        </p:nvSpPr>
        <p:spPr>
          <a:xfrm>
            <a:off x="3787533" y="6038367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3974031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9"/>
          <p:cNvGrpSpPr/>
          <p:nvPr/>
        </p:nvGrpSpPr>
        <p:grpSpPr>
          <a:xfrm>
            <a:off x="5728139" y="1202453"/>
            <a:ext cx="5161568" cy="4859825"/>
            <a:chOff x="717450" y="1493475"/>
            <a:chExt cx="1854900" cy="2767975"/>
          </a:xfrm>
        </p:grpSpPr>
        <p:sp>
          <p:nvSpPr>
            <p:cNvPr id="103" name="Google Shape;103;p9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05" name="Google Shape;105;p9"/>
          <p:cNvSpPr txBox="1">
            <a:spLocks noGrp="1"/>
          </p:cNvSpPr>
          <p:nvPr>
            <p:ph type="title"/>
          </p:nvPr>
        </p:nvSpPr>
        <p:spPr>
          <a:xfrm>
            <a:off x="960000" y="2173517"/>
            <a:ext cx="4376800" cy="11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subTitle" idx="1"/>
          </p:nvPr>
        </p:nvSpPr>
        <p:spPr>
          <a:xfrm>
            <a:off x="960000" y="3928685"/>
            <a:ext cx="4376800" cy="6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body" idx="2"/>
          </p:nvPr>
        </p:nvSpPr>
        <p:spPr>
          <a:xfrm>
            <a:off x="6220033" y="1925284"/>
            <a:ext cx="4394000" cy="38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 txBox="1">
            <a:spLocks noGrp="1"/>
          </p:cNvSpPr>
          <p:nvPr>
            <p:ph type="title" idx="3" hasCustomPrompt="1"/>
          </p:nvPr>
        </p:nvSpPr>
        <p:spPr>
          <a:xfrm>
            <a:off x="960000" y="3347479"/>
            <a:ext cx="4394000" cy="5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grpSp>
        <p:nvGrpSpPr>
          <p:cNvPr id="109" name="Google Shape;109;p9"/>
          <p:cNvGrpSpPr/>
          <p:nvPr/>
        </p:nvGrpSpPr>
        <p:grpSpPr>
          <a:xfrm flipH="1">
            <a:off x="-1682182" y="-1685068"/>
            <a:ext cx="3032899" cy="3042256"/>
            <a:chOff x="7609464" y="-843476"/>
            <a:chExt cx="2274674" cy="2281692"/>
          </a:xfrm>
        </p:grpSpPr>
        <p:sp>
          <p:nvSpPr>
            <p:cNvPr id="110" name="Google Shape;110;p9"/>
            <p:cNvSpPr/>
            <p:nvPr/>
          </p:nvSpPr>
          <p:spPr>
            <a:xfrm rot="5400000">
              <a:off x="7609464" y="-766784"/>
              <a:ext cx="2205000" cy="22050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" name="Google Shape;111;p9"/>
            <p:cNvSpPr/>
            <p:nvPr/>
          </p:nvSpPr>
          <p:spPr>
            <a:xfrm rot="5400000">
              <a:off x="7679138" y="-843476"/>
              <a:ext cx="2205000" cy="2205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12" name="Google Shape;112;p9"/>
          <p:cNvSpPr/>
          <p:nvPr/>
        </p:nvSpPr>
        <p:spPr>
          <a:xfrm>
            <a:off x="-517967" y="56933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3" name="Google Shape;113;p9"/>
          <p:cNvSpPr/>
          <p:nvPr/>
        </p:nvSpPr>
        <p:spPr>
          <a:xfrm>
            <a:off x="10995400" y="59333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4" name="Google Shape;114;p9"/>
          <p:cNvSpPr/>
          <p:nvPr/>
        </p:nvSpPr>
        <p:spPr>
          <a:xfrm>
            <a:off x="11446000" y="2223533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5" name="Google Shape;115;p9"/>
          <p:cNvSpPr/>
          <p:nvPr/>
        </p:nvSpPr>
        <p:spPr>
          <a:xfrm>
            <a:off x="4419300" y="61640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6" name="Google Shape;116;p9"/>
          <p:cNvSpPr/>
          <p:nvPr/>
        </p:nvSpPr>
        <p:spPr>
          <a:xfrm>
            <a:off x="114460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7" name="Google Shape;117;p9"/>
          <p:cNvSpPr/>
          <p:nvPr/>
        </p:nvSpPr>
        <p:spPr>
          <a:xfrm>
            <a:off x="216833" y="3992033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18" name="Google Shape;118;p9"/>
          <p:cNvCxnSpPr/>
          <p:nvPr/>
        </p:nvCxnSpPr>
        <p:spPr>
          <a:xfrm>
            <a:off x="1095400" y="-172267"/>
            <a:ext cx="0" cy="2186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9"/>
          <p:cNvCxnSpPr/>
          <p:nvPr/>
        </p:nvCxnSpPr>
        <p:spPr>
          <a:xfrm>
            <a:off x="1095400" y="4683500"/>
            <a:ext cx="0" cy="2698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25970823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>
            <a:spLocks noGrp="1"/>
          </p:cNvSpPr>
          <p:nvPr>
            <p:ph type="body" idx="1"/>
          </p:nvPr>
        </p:nvSpPr>
        <p:spPr>
          <a:xfrm>
            <a:off x="8064500" y="5065900"/>
            <a:ext cx="3127200" cy="13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/>
            </a:lvl1pPr>
          </a:lstStyle>
          <a:p>
            <a:endParaRPr/>
          </a:p>
        </p:txBody>
      </p:sp>
      <p:sp>
        <p:nvSpPr>
          <p:cNvPr id="122" name="Google Shape;122;p10"/>
          <p:cNvSpPr/>
          <p:nvPr/>
        </p:nvSpPr>
        <p:spPr>
          <a:xfrm>
            <a:off x="-586033" y="3943159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3" name="Google Shape;123;p10"/>
          <p:cNvSpPr/>
          <p:nvPr/>
        </p:nvSpPr>
        <p:spPr>
          <a:xfrm>
            <a:off x="334800" y="1376033"/>
            <a:ext cx="936800" cy="892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4" name="Google Shape;124;p10"/>
          <p:cNvSpPr/>
          <p:nvPr/>
        </p:nvSpPr>
        <p:spPr>
          <a:xfrm>
            <a:off x="11208600" y="1468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5" name="Google Shape;125;p10"/>
          <p:cNvSpPr/>
          <p:nvPr/>
        </p:nvSpPr>
        <p:spPr>
          <a:xfrm>
            <a:off x="10280367" y="11934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6" name="Google Shape;126;p10"/>
          <p:cNvSpPr/>
          <p:nvPr/>
        </p:nvSpPr>
        <p:spPr>
          <a:xfrm>
            <a:off x="334800" y="60687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" name="Google Shape;127;p10"/>
          <p:cNvSpPr/>
          <p:nvPr/>
        </p:nvSpPr>
        <p:spPr>
          <a:xfrm>
            <a:off x="1545600" y="3265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" name="Google Shape;128;p10"/>
          <p:cNvSpPr/>
          <p:nvPr/>
        </p:nvSpPr>
        <p:spPr>
          <a:xfrm>
            <a:off x="11296333" y="5277533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7786117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/>
          <p:nvPr/>
        </p:nvSpPr>
        <p:spPr>
          <a:xfrm>
            <a:off x="2899367" y="1987000"/>
            <a:ext cx="1775600" cy="1535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1" name="Google Shape;131;p11"/>
          <p:cNvSpPr/>
          <p:nvPr/>
        </p:nvSpPr>
        <p:spPr>
          <a:xfrm>
            <a:off x="-781767" y="1322800"/>
            <a:ext cx="4249200" cy="42492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2" name="Google Shape;132;p11"/>
          <p:cNvSpPr/>
          <p:nvPr/>
        </p:nvSpPr>
        <p:spPr>
          <a:xfrm>
            <a:off x="-634343" y="1433903"/>
            <a:ext cx="4249200" cy="4249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3" name="Google Shape;133;p11"/>
          <p:cNvSpPr txBox="1">
            <a:spLocks noGrp="1"/>
          </p:cNvSpPr>
          <p:nvPr>
            <p:ph type="title" hasCustomPrompt="1"/>
          </p:nvPr>
        </p:nvSpPr>
        <p:spPr>
          <a:xfrm>
            <a:off x="4300533" y="2525600"/>
            <a:ext cx="6931600" cy="18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r>
              <a:t>xx%</a:t>
            </a:r>
          </a:p>
        </p:txBody>
      </p:sp>
      <p:sp>
        <p:nvSpPr>
          <p:cNvPr id="134" name="Google Shape;134;p11"/>
          <p:cNvSpPr txBox="1">
            <a:spLocks noGrp="1"/>
          </p:cNvSpPr>
          <p:nvPr>
            <p:ph type="body" idx="1"/>
          </p:nvPr>
        </p:nvSpPr>
        <p:spPr>
          <a:xfrm>
            <a:off x="4300400" y="4130200"/>
            <a:ext cx="6931600" cy="7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135" name="Google Shape;135;p11"/>
          <p:cNvCxnSpPr/>
          <p:nvPr/>
        </p:nvCxnSpPr>
        <p:spPr>
          <a:xfrm>
            <a:off x="11065067" y="-172267"/>
            <a:ext cx="0" cy="2836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1"/>
          <p:cNvCxnSpPr/>
          <p:nvPr/>
        </p:nvCxnSpPr>
        <p:spPr>
          <a:xfrm>
            <a:off x="11065067" y="4927467"/>
            <a:ext cx="0" cy="2698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7" name="Google Shape;137;p11"/>
          <p:cNvSpPr/>
          <p:nvPr/>
        </p:nvSpPr>
        <p:spPr>
          <a:xfrm>
            <a:off x="395100" y="6271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8" name="Google Shape;138;p11"/>
          <p:cNvSpPr/>
          <p:nvPr/>
        </p:nvSpPr>
        <p:spPr>
          <a:xfrm>
            <a:off x="4229200" y="57583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9" name="Google Shape;139;p11"/>
          <p:cNvSpPr/>
          <p:nvPr/>
        </p:nvSpPr>
        <p:spPr>
          <a:xfrm>
            <a:off x="1548067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0" name="Google Shape;140;p11"/>
          <p:cNvSpPr/>
          <p:nvPr/>
        </p:nvSpPr>
        <p:spPr>
          <a:xfrm>
            <a:off x="10235733" y="16777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1" name="Google Shape;141;p11"/>
          <p:cNvSpPr/>
          <p:nvPr/>
        </p:nvSpPr>
        <p:spPr>
          <a:xfrm>
            <a:off x="2732600" y="5449159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2" name="Google Shape;142;p11"/>
          <p:cNvSpPr/>
          <p:nvPr/>
        </p:nvSpPr>
        <p:spPr>
          <a:xfrm>
            <a:off x="10439867" y="-172267"/>
            <a:ext cx="1250400" cy="14564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3" name="Google Shape;143;p11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14208760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4716863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contents">
  <p:cSld name="Table contents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"/>
          <p:cNvSpPr/>
          <p:nvPr/>
        </p:nvSpPr>
        <p:spPr>
          <a:xfrm>
            <a:off x="5107601" y="4133984"/>
            <a:ext cx="988400" cy="988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7" name="Google Shape;147;p13"/>
          <p:cNvSpPr/>
          <p:nvPr/>
        </p:nvSpPr>
        <p:spPr>
          <a:xfrm>
            <a:off x="5444884" y="252848"/>
            <a:ext cx="6094400" cy="60116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8" name="Google Shape;148;p13"/>
          <p:cNvSpPr/>
          <p:nvPr/>
        </p:nvSpPr>
        <p:spPr>
          <a:xfrm>
            <a:off x="5663037" y="471000"/>
            <a:ext cx="6094400" cy="60116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/>
          </p:nvPr>
        </p:nvSpPr>
        <p:spPr>
          <a:xfrm>
            <a:off x="960000" y="2419567"/>
            <a:ext cx="3930800" cy="20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2" hasCustomPrompt="1"/>
          </p:nvPr>
        </p:nvSpPr>
        <p:spPr>
          <a:xfrm>
            <a:off x="6190533" y="1287267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3" hasCustomPrompt="1"/>
          </p:nvPr>
        </p:nvSpPr>
        <p:spPr>
          <a:xfrm>
            <a:off x="6190533" y="2597401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4" hasCustomPrompt="1"/>
          </p:nvPr>
        </p:nvSpPr>
        <p:spPr>
          <a:xfrm>
            <a:off x="6190533" y="3907535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5" hasCustomPrompt="1"/>
          </p:nvPr>
        </p:nvSpPr>
        <p:spPr>
          <a:xfrm>
            <a:off x="6190533" y="5252100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4" name="Google Shape;154;p13"/>
          <p:cNvSpPr txBox="1">
            <a:spLocks noGrp="1"/>
          </p:cNvSpPr>
          <p:nvPr>
            <p:ph type="subTitle" idx="1"/>
          </p:nvPr>
        </p:nvSpPr>
        <p:spPr>
          <a:xfrm>
            <a:off x="7621333" y="912100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6"/>
          </p:nvPr>
        </p:nvSpPr>
        <p:spPr>
          <a:xfrm>
            <a:off x="7621333" y="2227549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subTitle" idx="7"/>
          </p:nvPr>
        </p:nvSpPr>
        <p:spPr>
          <a:xfrm>
            <a:off x="7621333" y="3551767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8"/>
          </p:nvPr>
        </p:nvSpPr>
        <p:spPr>
          <a:xfrm>
            <a:off x="7621333" y="4876000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cxnSp>
        <p:nvCxnSpPr>
          <p:cNvPr id="158" name="Google Shape;158;p13"/>
          <p:cNvCxnSpPr/>
          <p:nvPr/>
        </p:nvCxnSpPr>
        <p:spPr>
          <a:xfrm>
            <a:off x="1095400" y="-172267"/>
            <a:ext cx="0" cy="2186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13"/>
          <p:cNvCxnSpPr/>
          <p:nvPr/>
        </p:nvCxnSpPr>
        <p:spPr>
          <a:xfrm>
            <a:off x="1095400" y="4683500"/>
            <a:ext cx="0" cy="2698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60" name="Google Shape;160;p13"/>
          <p:cNvSpPr/>
          <p:nvPr/>
        </p:nvSpPr>
        <p:spPr>
          <a:xfrm>
            <a:off x="4789403" y="5946217"/>
            <a:ext cx="544800" cy="5448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1" name="Google Shape;161;p13"/>
          <p:cNvSpPr/>
          <p:nvPr/>
        </p:nvSpPr>
        <p:spPr>
          <a:xfrm>
            <a:off x="11846972" y="5182728"/>
            <a:ext cx="708800" cy="712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2" name="Google Shape;162;p13"/>
          <p:cNvSpPr/>
          <p:nvPr/>
        </p:nvSpPr>
        <p:spPr>
          <a:xfrm>
            <a:off x="214000" y="53203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3" name="Google Shape;163;p13"/>
          <p:cNvSpPr/>
          <p:nvPr/>
        </p:nvSpPr>
        <p:spPr>
          <a:xfrm>
            <a:off x="4598900" y="5276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9"/>
          </p:nvPr>
        </p:nvSpPr>
        <p:spPr>
          <a:xfrm>
            <a:off x="7621333" y="1336133"/>
            <a:ext cx="3131600" cy="6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13"/>
          </p:nvPr>
        </p:nvSpPr>
        <p:spPr>
          <a:xfrm>
            <a:off x="7621333" y="3967033"/>
            <a:ext cx="3131600" cy="6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14"/>
          </p:nvPr>
        </p:nvSpPr>
        <p:spPr>
          <a:xfrm>
            <a:off x="7621333" y="5300033"/>
            <a:ext cx="31316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subTitle" idx="15"/>
          </p:nvPr>
        </p:nvSpPr>
        <p:spPr>
          <a:xfrm>
            <a:off x="7621333" y="2634033"/>
            <a:ext cx="31316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7645809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Google Shape;169;p14"/>
          <p:cNvCxnSpPr/>
          <p:nvPr/>
        </p:nvCxnSpPr>
        <p:spPr>
          <a:xfrm rot="10800000">
            <a:off x="3086067" y="-151067"/>
            <a:ext cx="0" cy="1774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70" name="Google Shape;170;p1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14"/>
          <p:cNvSpPr/>
          <p:nvPr/>
        </p:nvSpPr>
        <p:spPr>
          <a:xfrm>
            <a:off x="1088433" y="1836467"/>
            <a:ext cx="3736000" cy="37360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2" name="Google Shape;172;p14"/>
          <p:cNvSpPr/>
          <p:nvPr/>
        </p:nvSpPr>
        <p:spPr>
          <a:xfrm>
            <a:off x="1218055" y="1934153"/>
            <a:ext cx="3736000" cy="3736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3" name="Google Shape;173;p14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4" name="Google Shape;174;p14"/>
          <p:cNvSpPr/>
          <p:nvPr/>
        </p:nvSpPr>
        <p:spPr>
          <a:xfrm>
            <a:off x="11585233" y="-5577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5" name="Google Shape;175;p14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6" name="Google Shape;176;p14"/>
          <p:cNvSpPr/>
          <p:nvPr/>
        </p:nvSpPr>
        <p:spPr>
          <a:xfrm>
            <a:off x="4282267" y="557246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7" name="Google Shape;177;p14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8" name="Google Shape;178;p14"/>
          <p:cNvSpPr/>
          <p:nvPr/>
        </p:nvSpPr>
        <p:spPr>
          <a:xfrm>
            <a:off x="241467" y="15958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9" name="Google Shape;179;p14"/>
          <p:cNvSpPr/>
          <p:nvPr/>
        </p:nvSpPr>
        <p:spPr>
          <a:xfrm>
            <a:off x="10123400" y="5851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80" name="Google Shape;180;p14"/>
          <p:cNvCxnSpPr/>
          <p:nvPr/>
        </p:nvCxnSpPr>
        <p:spPr>
          <a:xfrm rot="10800000">
            <a:off x="3086067" y="5899833"/>
            <a:ext cx="0" cy="1334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19232090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"/>
          <p:cNvSpPr/>
          <p:nvPr/>
        </p:nvSpPr>
        <p:spPr>
          <a:xfrm rot="-5400000" flipH="1">
            <a:off x="10324652" y="5044876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3" name="Google Shape;183;p15"/>
          <p:cNvSpPr/>
          <p:nvPr/>
        </p:nvSpPr>
        <p:spPr>
          <a:xfrm rot="-5400000" flipH="1">
            <a:off x="10223400" y="4910520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4" name="Google Shape;184;p1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6" name="Google Shape;186;p15"/>
          <p:cNvSpPr/>
          <p:nvPr/>
        </p:nvSpPr>
        <p:spPr>
          <a:xfrm>
            <a:off x="11585233" y="-557700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7" name="Google Shape;187;p15"/>
          <p:cNvSpPr/>
          <p:nvPr/>
        </p:nvSpPr>
        <p:spPr>
          <a:xfrm>
            <a:off x="-853200" y="-882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8" name="Google Shape;188;p15"/>
          <p:cNvSpPr/>
          <p:nvPr/>
        </p:nvSpPr>
        <p:spPr>
          <a:xfrm>
            <a:off x="11346333" y="25676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9" name="Google Shape;189;p15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0" name="Google Shape;190;p15"/>
          <p:cNvSpPr/>
          <p:nvPr/>
        </p:nvSpPr>
        <p:spPr>
          <a:xfrm>
            <a:off x="51287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1" name="Google Shape;191;p15"/>
          <p:cNvSpPr/>
          <p:nvPr/>
        </p:nvSpPr>
        <p:spPr>
          <a:xfrm>
            <a:off x="9516633" y="5851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8276942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6"/>
          <p:cNvSpPr/>
          <p:nvPr/>
        </p:nvSpPr>
        <p:spPr>
          <a:xfrm>
            <a:off x="13139094" y="5997201"/>
            <a:ext cx="79" cy="4299"/>
          </a:xfrm>
          <a:custGeom>
            <a:avLst/>
            <a:gdLst/>
            <a:ahLst/>
            <a:cxnLst/>
            <a:rect l="l" t="t" r="r" b="b"/>
            <a:pathLst>
              <a:path w="1" h="103" extrusionOk="0">
                <a:moveTo>
                  <a:pt x="0" y="102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5" name="Google Shape;195;p16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6" name="Google Shape;196;p16"/>
          <p:cNvSpPr/>
          <p:nvPr/>
        </p:nvSpPr>
        <p:spPr>
          <a:xfrm>
            <a:off x="11585233" y="-5577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7" name="Google Shape;197;p16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8" name="Google Shape;198;p16"/>
          <p:cNvSpPr/>
          <p:nvPr/>
        </p:nvSpPr>
        <p:spPr>
          <a:xfrm>
            <a:off x="3830700" y="57947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9" name="Google Shape;199;p16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0" name="Google Shape;200;p16"/>
          <p:cNvSpPr/>
          <p:nvPr/>
        </p:nvSpPr>
        <p:spPr>
          <a:xfrm>
            <a:off x="9646467" y="146784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1" name="Google Shape;201;p16"/>
          <p:cNvSpPr/>
          <p:nvPr/>
        </p:nvSpPr>
        <p:spPr>
          <a:xfrm>
            <a:off x="7066367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668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5"/>
          <p:cNvGrpSpPr/>
          <p:nvPr/>
        </p:nvGrpSpPr>
        <p:grpSpPr>
          <a:xfrm>
            <a:off x="7720070" y="2087146"/>
            <a:ext cx="3661820" cy="4069661"/>
            <a:chOff x="717450" y="1493475"/>
            <a:chExt cx="1854900" cy="2767975"/>
          </a:xfrm>
        </p:grpSpPr>
        <p:sp>
          <p:nvSpPr>
            <p:cNvPr id="46" name="Google Shape;46;p5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48" name="Google Shape;48;p5"/>
          <p:cNvGrpSpPr/>
          <p:nvPr/>
        </p:nvGrpSpPr>
        <p:grpSpPr>
          <a:xfrm>
            <a:off x="3936421" y="2087146"/>
            <a:ext cx="3661820" cy="4069661"/>
            <a:chOff x="717450" y="1493475"/>
            <a:chExt cx="1854900" cy="2767975"/>
          </a:xfrm>
        </p:grpSpPr>
        <p:sp>
          <p:nvSpPr>
            <p:cNvPr id="49" name="Google Shape;49;p5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51" name="Google Shape;51;p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1"/>
          </p:nvPr>
        </p:nvSpPr>
        <p:spPr>
          <a:xfrm>
            <a:off x="4321533" y="3640567"/>
            <a:ext cx="3073600" cy="17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4321517" y="3062217"/>
            <a:ext cx="3073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8044047" y="3090617"/>
            <a:ext cx="3073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/>
          <p:nvPr/>
        </p:nvSpPr>
        <p:spPr>
          <a:xfrm rot="5400000">
            <a:off x="-2274048" y="5611220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6" name="Google Shape;56;p5"/>
          <p:cNvSpPr/>
          <p:nvPr/>
        </p:nvSpPr>
        <p:spPr>
          <a:xfrm rot="5400000">
            <a:off x="-2375300" y="5745576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-1288833" y="1715467"/>
            <a:ext cx="1902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11706933" y="19303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11051000" y="11476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0" name="Google Shape;60;p5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1" name="Google Shape;61;p5"/>
          <p:cNvSpPr/>
          <p:nvPr/>
        </p:nvSpPr>
        <p:spPr>
          <a:xfrm>
            <a:off x="38686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2" name="Google Shape;62;p5"/>
          <p:cNvSpPr/>
          <p:nvPr/>
        </p:nvSpPr>
        <p:spPr>
          <a:xfrm>
            <a:off x="9542367" y="6211767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3" name="Google Shape;63;p5"/>
          <p:cNvSpPr/>
          <p:nvPr/>
        </p:nvSpPr>
        <p:spPr>
          <a:xfrm>
            <a:off x="1125567" y="2085881"/>
            <a:ext cx="473200" cy="4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" name="Google Shape;64;p5"/>
          <p:cNvSpPr/>
          <p:nvPr/>
        </p:nvSpPr>
        <p:spPr>
          <a:xfrm>
            <a:off x="11458933" y="63520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" name="Google Shape;65;p5"/>
          <p:cNvSpPr txBox="1">
            <a:spLocks noGrp="1"/>
          </p:cNvSpPr>
          <p:nvPr>
            <p:ph type="body" idx="4"/>
          </p:nvPr>
        </p:nvSpPr>
        <p:spPr>
          <a:xfrm>
            <a:off x="8044047" y="3626933"/>
            <a:ext cx="3073600" cy="17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2094592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7"/>
          <p:cNvSpPr/>
          <p:nvPr/>
        </p:nvSpPr>
        <p:spPr>
          <a:xfrm>
            <a:off x="11513100" y="1841841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5" name="Google Shape;205;p17"/>
          <p:cNvSpPr/>
          <p:nvPr/>
        </p:nvSpPr>
        <p:spPr>
          <a:xfrm>
            <a:off x="-611733" y="-5577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6" name="Google Shape;206;p17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7" name="Google Shape;207;p17"/>
          <p:cNvSpPr/>
          <p:nvPr/>
        </p:nvSpPr>
        <p:spPr>
          <a:xfrm>
            <a:off x="290067" y="52609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8" name="Google Shape;208;p17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9" name="Google Shape;209;p17"/>
          <p:cNvSpPr/>
          <p:nvPr/>
        </p:nvSpPr>
        <p:spPr>
          <a:xfrm>
            <a:off x="1542767" y="-16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0" name="Google Shape;210;p17"/>
          <p:cNvSpPr/>
          <p:nvPr/>
        </p:nvSpPr>
        <p:spPr>
          <a:xfrm>
            <a:off x="11513100" y="35181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1" name="Google Shape;211;p17"/>
          <p:cNvSpPr/>
          <p:nvPr/>
        </p:nvSpPr>
        <p:spPr>
          <a:xfrm>
            <a:off x="814667" y="44784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2" name="Google Shape;212;p17"/>
          <p:cNvSpPr/>
          <p:nvPr/>
        </p:nvSpPr>
        <p:spPr>
          <a:xfrm>
            <a:off x="9110733" y="5897167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45190886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18"/>
          <p:cNvSpPr/>
          <p:nvPr/>
        </p:nvSpPr>
        <p:spPr>
          <a:xfrm>
            <a:off x="11232000" y="5235167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6" name="Google Shape;216;p18"/>
          <p:cNvSpPr/>
          <p:nvPr/>
        </p:nvSpPr>
        <p:spPr>
          <a:xfrm>
            <a:off x="-1263733" y="20613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7" name="Google Shape;217;p18"/>
          <p:cNvSpPr/>
          <p:nvPr/>
        </p:nvSpPr>
        <p:spPr>
          <a:xfrm>
            <a:off x="11386167" y="13054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8" name="Google Shape;218;p18"/>
          <p:cNvSpPr/>
          <p:nvPr/>
        </p:nvSpPr>
        <p:spPr>
          <a:xfrm>
            <a:off x="11336167" y="6501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9" name="Google Shape;219;p18"/>
          <p:cNvSpPr/>
          <p:nvPr/>
        </p:nvSpPr>
        <p:spPr>
          <a:xfrm>
            <a:off x="386800" y="166221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0" name="Google Shape;220;p18"/>
          <p:cNvSpPr/>
          <p:nvPr/>
        </p:nvSpPr>
        <p:spPr>
          <a:xfrm>
            <a:off x="4040133" y="62848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1" name="Google Shape;221;p18"/>
          <p:cNvSpPr/>
          <p:nvPr/>
        </p:nvSpPr>
        <p:spPr>
          <a:xfrm>
            <a:off x="10204633" y="59398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2" name="Google Shape;222;p18"/>
          <p:cNvSpPr/>
          <p:nvPr/>
        </p:nvSpPr>
        <p:spPr>
          <a:xfrm>
            <a:off x="3155000" y="57630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973937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9"/>
          <p:cNvGrpSpPr/>
          <p:nvPr/>
        </p:nvGrpSpPr>
        <p:grpSpPr>
          <a:xfrm>
            <a:off x="7549833" y="2515473"/>
            <a:ext cx="2473200" cy="2664681"/>
            <a:chOff x="6288400" y="1878279"/>
            <a:chExt cx="1854900" cy="1998511"/>
          </a:xfrm>
        </p:grpSpPr>
        <p:sp>
          <p:nvSpPr>
            <p:cNvPr id="225" name="Google Shape;225;p19"/>
            <p:cNvSpPr/>
            <p:nvPr/>
          </p:nvSpPr>
          <p:spPr>
            <a:xfrm>
              <a:off x="6288400" y="1878279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6364600" y="1982590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27" name="Google Shape;227;p19"/>
          <p:cNvGrpSpPr/>
          <p:nvPr/>
        </p:nvGrpSpPr>
        <p:grpSpPr>
          <a:xfrm>
            <a:off x="4859384" y="2515473"/>
            <a:ext cx="2473200" cy="2664681"/>
            <a:chOff x="4270563" y="1878279"/>
            <a:chExt cx="1854900" cy="1998511"/>
          </a:xfrm>
        </p:grpSpPr>
        <p:sp>
          <p:nvSpPr>
            <p:cNvPr id="228" name="Google Shape;228;p19"/>
            <p:cNvSpPr/>
            <p:nvPr/>
          </p:nvSpPr>
          <p:spPr>
            <a:xfrm>
              <a:off x="4270563" y="1878279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4346763" y="1982590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30" name="Google Shape;230;p19"/>
          <p:cNvGrpSpPr/>
          <p:nvPr/>
        </p:nvGrpSpPr>
        <p:grpSpPr>
          <a:xfrm>
            <a:off x="2168967" y="2515473"/>
            <a:ext cx="2473200" cy="2664681"/>
            <a:chOff x="2252750" y="1878279"/>
            <a:chExt cx="1854900" cy="1998511"/>
          </a:xfrm>
        </p:grpSpPr>
        <p:sp>
          <p:nvSpPr>
            <p:cNvPr id="231" name="Google Shape;231;p19"/>
            <p:cNvSpPr/>
            <p:nvPr/>
          </p:nvSpPr>
          <p:spPr>
            <a:xfrm>
              <a:off x="2252750" y="1878279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2328950" y="1982590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33" name="Google Shape;233;p19"/>
          <p:cNvSpPr/>
          <p:nvPr/>
        </p:nvSpPr>
        <p:spPr>
          <a:xfrm>
            <a:off x="8377400" y="8655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4" name="Google Shape;234;p19"/>
          <p:cNvSpPr txBox="1">
            <a:spLocks noGrp="1"/>
          </p:cNvSpPr>
          <p:nvPr>
            <p:ph type="subTitle" idx="1"/>
          </p:nvPr>
        </p:nvSpPr>
        <p:spPr>
          <a:xfrm>
            <a:off x="7977633" y="3249984"/>
            <a:ext cx="16176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35" name="Google Shape;235;p19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9"/>
          <p:cNvSpPr txBox="1">
            <a:spLocks noGrp="1"/>
          </p:cNvSpPr>
          <p:nvPr>
            <p:ph type="subTitle" idx="2"/>
          </p:nvPr>
        </p:nvSpPr>
        <p:spPr>
          <a:xfrm>
            <a:off x="2328367" y="3582951"/>
            <a:ext cx="21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9"/>
          <p:cNvSpPr txBox="1">
            <a:spLocks noGrp="1"/>
          </p:cNvSpPr>
          <p:nvPr>
            <p:ph type="subTitle" idx="3"/>
          </p:nvPr>
        </p:nvSpPr>
        <p:spPr>
          <a:xfrm>
            <a:off x="7709233" y="3582951"/>
            <a:ext cx="21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9"/>
          <p:cNvSpPr txBox="1">
            <a:spLocks noGrp="1"/>
          </p:cNvSpPr>
          <p:nvPr>
            <p:ph type="subTitle" idx="4"/>
          </p:nvPr>
        </p:nvSpPr>
        <p:spPr>
          <a:xfrm>
            <a:off x="2596767" y="3249984"/>
            <a:ext cx="16176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39" name="Google Shape;239;p19"/>
          <p:cNvSpPr txBox="1">
            <a:spLocks noGrp="1"/>
          </p:cNvSpPr>
          <p:nvPr>
            <p:ph type="subTitle" idx="5"/>
          </p:nvPr>
        </p:nvSpPr>
        <p:spPr>
          <a:xfrm>
            <a:off x="5287184" y="3249984"/>
            <a:ext cx="16176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subTitle" idx="6"/>
          </p:nvPr>
        </p:nvSpPr>
        <p:spPr>
          <a:xfrm>
            <a:off x="5018784" y="3582951"/>
            <a:ext cx="21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9"/>
          <p:cNvSpPr/>
          <p:nvPr/>
        </p:nvSpPr>
        <p:spPr>
          <a:xfrm>
            <a:off x="9036333" y="61447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2" name="Google Shape;242;p19"/>
          <p:cNvSpPr/>
          <p:nvPr/>
        </p:nvSpPr>
        <p:spPr>
          <a:xfrm>
            <a:off x="587000" y="54764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1872400" y="60785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4" name="Google Shape;244;p19"/>
          <p:cNvSpPr/>
          <p:nvPr/>
        </p:nvSpPr>
        <p:spPr>
          <a:xfrm>
            <a:off x="9690000" y="1438684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5" name="Google Shape;245;p19"/>
          <p:cNvSpPr/>
          <p:nvPr/>
        </p:nvSpPr>
        <p:spPr>
          <a:xfrm>
            <a:off x="200200" y="2009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6" name="Google Shape;246;p19"/>
          <p:cNvSpPr/>
          <p:nvPr/>
        </p:nvSpPr>
        <p:spPr>
          <a:xfrm>
            <a:off x="11384700" y="45958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5445188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/>
          <p:nvPr/>
        </p:nvSpPr>
        <p:spPr>
          <a:xfrm>
            <a:off x="6100567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9" name="Google Shape;249;p20"/>
          <p:cNvSpPr/>
          <p:nvPr/>
        </p:nvSpPr>
        <p:spPr>
          <a:xfrm>
            <a:off x="6202167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0" name="Google Shape;250;p20"/>
          <p:cNvSpPr txBox="1">
            <a:spLocks noGrp="1"/>
          </p:cNvSpPr>
          <p:nvPr>
            <p:ph type="subTitle" idx="1"/>
          </p:nvPr>
        </p:nvSpPr>
        <p:spPr>
          <a:xfrm>
            <a:off x="6487533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51" name="Google Shape;251;p20"/>
          <p:cNvSpPr/>
          <p:nvPr/>
        </p:nvSpPr>
        <p:spPr>
          <a:xfrm>
            <a:off x="3519184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2" name="Google Shape;252;p20"/>
          <p:cNvSpPr/>
          <p:nvPr/>
        </p:nvSpPr>
        <p:spPr>
          <a:xfrm>
            <a:off x="8681933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3" name="Google Shape;253;p20"/>
          <p:cNvSpPr/>
          <p:nvPr/>
        </p:nvSpPr>
        <p:spPr>
          <a:xfrm>
            <a:off x="956600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4" name="Google Shape;254;p20"/>
          <p:cNvSpPr/>
          <p:nvPr/>
        </p:nvSpPr>
        <p:spPr>
          <a:xfrm>
            <a:off x="3620784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5" name="Google Shape;255;p20"/>
          <p:cNvSpPr/>
          <p:nvPr/>
        </p:nvSpPr>
        <p:spPr>
          <a:xfrm>
            <a:off x="8783533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6" name="Google Shape;256;p20"/>
          <p:cNvSpPr/>
          <p:nvPr/>
        </p:nvSpPr>
        <p:spPr>
          <a:xfrm>
            <a:off x="1058200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7" name="Google Shape;257;p20"/>
          <p:cNvSpPr txBox="1">
            <a:spLocks noGrp="1"/>
          </p:cNvSpPr>
          <p:nvPr>
            <p:ph type="subTitle" idx="2"/>
          </p:nvPr>
        </p:nvSpPr>
        <p:spPr>
          <a:xfrm>
            <a:off x="1324667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58" name="Google Shape;258;p20"/>
          <p:cNvSpPr txBox="1">
            <a:spLocks noGrp="1"/>
          </p:cNvSpPr>
          <p:nvPr>
            <p:ph type="subTitle" idx="3"/>
          </p:nvPr>
        </p:nvSpPr>
        <p:spPr>
          <a:xfrm>
            <a:off x="3906100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4"/>
          </p:nvPr>
        </p:nvSpPr>
        <p:spPr>
          <a:xfrm>
            <a:off x="9068967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60" name="Google Shape;260;p20"/>
          <p:cNvSpPr/>
          <p:nvPr/>
        </p:nvSpPr>
        <p:spPr>
          <a:xfrm>
            <a:off x="6879967" y="1693100"/>
            <a:ext cx="1016000" cy="10160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61" name="Google Shape;261;p20"/>
          <p:cNvSpPr/>
          <p:nvPr/>
        </p:nvSpPr>
        <p:spPr>
          <a:xfrm>
            <a:off x="7228567" y="-801700"/>
            <a:ext cx="3188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262" name="Google Shape;262;p20"/>
          <p:cNvCxnSpPr/>
          <p:nvPr/>
        </p:nvCxnSpPr>
        <p:spPr>
          <a:xfrm>
            <a:off x="11065067" y="-172267"/>
            <a:ext cx="0" cy="1952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20"/>
          <p:cNvCxnSpPr/>
          <p:nvPr/>
        </p:nvCxnSpPr>
        <p:spPr>
          <a:xfrm>
            <a:off x="11064900" y="5799767"/>
            <a:ext cx="0" cy="1826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64" name="Google Shape;264;p2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subTitle" idx="5"/>
          </p:nvPr>
        </p:nvSpPr>
        <p:spPr>
          <a:xfrm>
            <a:off x="120548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subTitle" idx="6"/>
          </p:nvPr>
        </p:nvSpPr>
        <p:spPr>
          <a:xfrm>
            <a:off x="635073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7"/>
          </p:nvPr>
        </p:nvSpPr>
        <p:spPr>
          <a:xfrm>
            <a:off x="893213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subTitle" idx="8"/>
          </p:nvPr>
        </p:nvSpPr>
        <p:spPr>
          <a:xfrm>
            <a:off x="372903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0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341467" y="1693100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1" name="Google Shape;271;p20"/>
          <p:cNvSpPr/>
          <p:nvPr/>
        </p:nvSpPr>
        <p:spPr>
          <a:xfrm>
            <a:off x="192400" y="5438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2" name="Google Shape;272;p20"/>
          <p:cNvSpPr/>
          <p:nvPr/>
        </p:nvSpPr>
        <p:spPr>
          <a:xfrm>
            <a:off x="11458033" y="19486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3" name="Google Shape;273;p20"/>
          <p:cNvSpPr/>
          <p:nvPr/>
        </p:nvSpPr>
        <p:spPr>
          <a:xfrm>
            <a:off x="11458033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4" name="Google Shape;274;p20"/>
          <p:cNvSpPr/>
          <p:nvPr/>
        </p:nvSpPr>
        <p:spPr>
          <a:xfrm>
            <a:off x="7707467" y="-35703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43411741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21"/>
          <p:cNvSpPr txBox="1">
            <a:spLocks noGrp="1"/>
          </p:cNvSpPr>
          <p:nvPr>
            <p:ph type="subTitle" idx="1"/>
          </p:nvPr>
        </p:nvSpPr>
        <p:spPr>
          <a:xfrm>
            <a:off x="6513235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78" name="Google Shape;278;p21"/>
          <p:cNvSpPr txBox="1">
            <a:spLocks noGrp="1"/>
          </p:cNvSpPr>
          <p:nvPr>
            <p:ph type="subTitle" idx="2"/>
          </p:nvPr>
        </p:nvSpPr>
        <p:spPr>
          <a:xfrm>
            <a:off x="1323433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79" name="Google Shape;279;p21"/>
          <p:cNvSpPr txBox="1">
            <a:spLocks noGrp="1"/>
          </p:cNvSpPr>
          <p:nvPr>
            <p:ph type="subTitle" idx="3"/>
          </p:nvPr>
        </p:nvSpPr>
        <p:spPr>
          <a:xfrm>
            <a:off x="3937559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80" name="Google Shape;280;p21"/>
          <p:cNvSpPr txBox="1">
            <a:spLocks noGrp="1"/>
          </p:cNvSpPr>
          <p:nvPr>
            <p:ph type="title" idx="4" hasCustomPrompt="1"/>
          </p:nvPr>
        </p:nvSpPr>
        <p:spPr>
          <a:xfrm>
            <a:off x="1574633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81" name="Google Shape;281;p21"/>
          <p:cNvSpPr txBox="1">
            <a:spLocks noGrp="1"/>
          </p:cNvSpPr>
          <p:nvPr>
            <p:ph type="title" idx="5" hasCustomPrompt="1"/>
          </p:nvPr>
        </p:nvSpPr>
        <p:spPr>
          <a:xfrm>
            <a:off x="4188759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21"/>
          <p:cNvSpPr txBox="1">
            <a:spLocks noGrp="1"/>
          </p:cNvSpPr>
          <p:nvPr>
            <p:ph type="title" idx="6" hasCustomPrompt="1"/>
          </p:nvPr>
        </p:nvSpPr>
        <p:spPr>
          <a:xfrm>
            <a:off x="6764435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21"/>
          <p:cNvSpPr/>
          <p:nvPr/>
        </p:nvSpPr>
        <p:spPr>
          <a:xfrm>
            <a:off x="11513100" y="5542208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4" name="Google Shape;284;p21"/>
          <p:cNvSpPr/>
          <p:nvPr/>
        </p:nvSpPr>
        <p:spPr>
          <a:xfrm>
            <a:off x="384467" y="5804900"/>
            <a:ext cx="284400" cy="14584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5" name="Google Shape;285;p21"/>
          <p:cNvSpPr/>
          <p:nvPr/>
        </p:nvSpPr>
        <p:spPr>
          <a:xfrm>
            <a:off x="10784067" y="-730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6" name="Google Shape;286;p21"/>
          <p:cNvSpPr/>
          <p:nvPr/>
        </p:nvSpPr>
        <p:spPr>
          <a:xfrm>
            <a:off x="290067" y="90666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7" name="Google Shape;287;p21"/>
          <p:cNvSpPr/>
          <p:nvPr/>
        </p:nvSpPr>
        <p:spPr>
          <a:xfrm>
            <a:off x="11232000" y="17716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8" name="Google Shape;288;p21"/>
          <p:cNvSpPr/>
          <p:nvPr/>
        </p:nvSpPr>
        <p:spPr>
          <a:xfrm>
            <a:off x="570033" y="204081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9" name="Google Shape;289;p21"/>
          <p:cNvSpPr/>
          <p:nvPr/>
        </p:nvSpPr>
        <p:spPr>
          <a:xfrm>
            <a:off x="10658800" y="62475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0" name="Google Shape;290;p21"/>
          <p:cNvSpPr/>
          <p:nvPr/>
        </p:nvSpPr>
        <p:spPr>
          <a:xfrm>
            <a:off x="1354033" y="124117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1" name="Google Shape;291;p21"/>
          <p:cNvSpPr/>
          <p:nvPr/>
        </p:nvSpPr>
        <p:spPr>
          <a:xfrm>
            <a:off x="290067" y="2985023"/>
            <a:ext cx="473200" cy="475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2" name="Google Shape;292;p21"/>
          <p:cNvSpPr txBox="1">
            <a:spLocks noGrp="1"/>
          </p:cNvSpPr>
          <p:nvPr>
            <p:ph type="subTitle" idx="7"/>
          </p:nvPr>
        </p:nvSpPr>
        <p:spPr>
          <a:xfrm>
            <a:off x="9088933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93" name="Google Shape;293;p21"/>
          <p:cNvSpPr txBox="1">
            <a:spLocks noGrp="1"/>
          </p:cNvSpPr>
          <p:nvPr>
            <p:ph type="title" idx="8" hasCustomPrompt="1"/>
          </p:nvPr>
        </p:nvSpPr>
        <p:spPr>
          <a:xfrm>
            <a:off x="9340133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cxnSp>
        <p:nvCxnSpPr>
          <p:cNvPr id="294" name="Google Shape;294;p21"/>
          <p:cNvCxnSpPr>
            <a:stCxn id="280" idx="1"/>
          </p:cNvCxnSpPr>
          <p:nvPr/>
        </p:nvCxnSpPr>
        <p:spPr>
          <a:xfrm rot="10800000">
            <a:off x="-30567" y="3607100"/>
            <a:ext cx="1605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95" name="Google Shape;295;p21"/>
          <p:cNvCxnSpPr/>
          <p:nvPr/>
        </p:nvCxnSpPr>
        <p:spPr>
          <a:xfrm rot="10800000">
            <a:off x="10618533" y="4216700"/>
            <a:ext cx="1605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6" name="Google Shape;296;p21"/>
          <p:cNvSpPr txBox="1">
            <a:spLocks noGrp="1"/>
          </p:cNvSpPr>
          <p:nvPr>
            <p:ph type="subTitle" idx="9"/>
          </p:nvPr>
        </p:nvSpPr>
        <p:spPr>
          <a:xfrm>
            <a:off x="1135033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1"/>
          <p:cNvSpPr txBox="1">
            <a:spLocks noGrp="1"/>
          </p:cNvSpPr>
          <p:nvPr>
            <p:ph type="subTitle" idx="13"/>
          </p:nvPr>
        </p:nvSpPr>
        <p:spPr>
          <a:xfrm>
            <a:off x="6324835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1"/>
          <p:cNvSpPr txBox="1">
            <a:spLocks noGrp="1"/>
          </p:cNvSpPr>
          <p:nvPr>
            <p:ph type="subTitle" idx="14"/>
          </p:nvPr>
        </p:nvSpPr>
        <p:spPr>
          <a:xfrm>
            <a:off x="8900528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1"/>
          <p:cNvSpPr txBox="1">
            <a:spLocks noGrp="1"/>
          </p:cNvSpPr>
          <p:nvPr>
            <p:ph type="subTitle" idx="15"/>
          </p:nvPr>
        </p:nvSpPr>
        <p:spPr>
          <a:xfrm>
            <a:off x="3749159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3352852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22"/>
          <p:cNvGrpSpPr/>
          <p:nvPr/>
        </p:nvGrpSpPr>
        <p:grpSpPr>
          <a:xfrm>
            <a:off x="1957302" y="3934066"/>
            <a:ext cx="8025473" cy="2383381"/>
            <a:chOff x="717471" y="1493492"/>
            <a:chExt cx="5339399" cy="2767940"/>
          </a:xfrm>
        </p:grpSpPr>
        <p:sp>
          <p:nvSpPr>
            <p:cNvPr id="302" name="Google Shape;302;p22"/>
            <p:cNvSpPr/>
            <p:nvPr/>
          </p:nvSpPr>
          <p:spPr>
            <a:xfrm>
              <a:off x="717471" y="1493492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793670" y="1637933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04" name="Google Shape;304;p22"/>
          <p:cNvGrpSpPr/>
          <p:nvPr/>
        </p:nvGrpSpPr>
        <p:grpSpPr>
          <a:xfrm>
            <a:off x="1957302" y="1463936"/>
            <a:ext cx="8025473" cy="2383381"/>
            <a:chOff x="717471" y="1493492"/>
            <a:chExt cx="5339399" cy="2767940"/>
          </a:xfrm>
        </p:grpSpPr>
        <p:sp>
          <p:nvSpPr>
            <p:cNvPr id="305" name="Google Shape;305;p22"/>
            <p:cNvSpPr/>
            <p:nvPr/>
          </p:nvSpPr>
          <p:spPr>
            <a:xfrm>
              <a:off x="717471" y="1493492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793670" y="1637933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07" name="Google Shape;307;p2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2"/>
          <p:cNvSpPr txBox="1">
            <a:spLocks noGrp="1"/>
          </p:cNvSpPr>
          <p:nvPr>
            <p:ph type="subTitle" idx="1"/>
          </p:nvPr>
        </p:nvSpPr>
        <p:spPr>
          <a:xfrm>
            <a:off x="7787044" y="20047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09" name="Google Shape;309;p22"/>
          <p:cNvSpPr txBox="1">
            <a:spLocks noGrp="1"/>
          </p:cNvSpPr>
          <p:nvPr>
            <p:ph type="subTitle" idx="2"/>
          </p:nvPr>
        </p:nvSpPr>
        <p:spPr>
          <a:xfrm>
            <a:off x="2328811" y="23622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2"/>
          <p:cNvSpPr txBox="1">
            <a:spLocks noGrp="1"/>
          </p:cNvSpPr>
          <p:nvPr>
            <p:ph type="subTitle" idx="3"/>
          </p:nvPr>
        </p:nvSpPr>
        <p:spPr>
          <a:xfrm>
            <a:off x="7491589" y="23622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2"/>
          <p:cNvSpPr txBox="1">
            <a:spLocks noGrp="1"/>
          </p:cNvSpPr>
          <p:nvPr>
            <p:ph type="subTitle" idx="4"/>
          </p:nvPr>
        </p:nvSpPr>
        <p:spPr>
          <a:xfrm>
            <a:off x="2624177" y="20047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2" name="Google Shape;312;p22"/>
          <p:cNvSpPr txBox="1">
            <a:spLocks noGrp="1"/>
          </p:cNvSpPr>
          <p:nvPr>
            <p:ph type="subTitle" idx="5"/>
          </p:nvPr>
        </p:nvSpPr>
        <p:spPr>
          <a:xfrm>
            <a:off x="5215005" y="20047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3" name="Google Shape;313;p22"/>
          <p:cNvSpPr txBox="1">
            <a:spLocks noGrp="1"/>
          </p:cNvSpPr>
          <p:nvPr>
            <p:ph type="subTitle" idx="6"/>
          </p:nvPr>
        </p:nvSpPr>
        <p:spPr>
          <a:xfrm>
            <a:off x="4919605" y="23622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2"/>
          <p:cNvSpPr txBox="1">
            <a:spLocks noGrp="1"/>
          </p:cNvSpPr>
          <p:nvPr>
            <p:ph type="subTitle" idx="7"/>
          </p:nvPr>
        </p:nvSpPr>
        <p:spPr>
          <a:xfrm>
            <a:off x="7787044" y="44668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5" name="Google Shape;315;p22"/>
          <p:cNvSpPr txBox="1">
            <a:spLocks noGrp="1"/>
          </p:cNvSpPr>
          <p:nvPr>
            <p:ph type="subTitle" idx="8"/>
          </p:nvPr>
        </p:nvSpPr>
        <p:spPr>
          <a:xfrm>
            <a:off x="2328811" y="48243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22"/>
          <p:cNvSpPr txBox="1">
            <a:spLocks noGrp="1"/>
          </p:cNvSpPr>
          <p:nvPr>
            <p:ph type="subTitle" idx="9"/>
          </p:nvPr>
        </p:nvSpPr>
        <p:spPr>
          <a:xfrm>
            <a:off x="7491589" y="48243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2"/>
          <p:cNvSpPr txBox="1">
            <a:spLocks noGrp="1"/>
          </p:cNvSpPr>
          <p:nvPr>
            <p:ph type="subTitle" idx="13"/>
          </p:nvPr>
        </p:nvSpPr>
        <p:spPr>
          <a:xfrm>
            <a:off x="2624177" y="44668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8" name="Google Shape;318;p22"/>
          <p:cNvSpPr txBox="1">
            <a:spLocks noGrp="1"/>
          </p:cNvSpPr>
          <p:nvPr>
            <p:ph type="subTitle" idx="14"/>
          </p:nvPr>
        </p:nvSpPr>
        <p:spPr>
          <a:xfrm>
            <a:off x="5215005" y="44668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9" name="Google Shape;319;p22"/>
          <p:cNvSpPr txBox="1">
            <a:spLocks noGrp="1"/>
          </p:cNvSpPr>
          <p:nvPr>
            <p:ph type="subTitle" idx="15"/>
          </p:nvPr>
        </p:nvSpPr>
        <p:spPr>
          <a:xfrm>
            <a:off x="4919611" y="48243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2"/>
          <p:cNvSpPr/>
          <p:nvPr/>
        </p:nvSpPr>
        <p:spPr>
          <a:xfrm>
            <a:off x="11488033" y="45755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1" name="Google Shape;321;p22"/>
          <p:cNvSpPr/>
          <p:nvPr/>
        </p:nvSpPr>
        <p:spPr>
          <a:xfrm>
            <a:off x="9982700" y="60409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2" name="Google Shape;322;p22"/>
          <p:cNvSpPr/>
          <p:nvPr/>
        </p:nvSpPr>
        <p:spPr>
          <a:xfrm>
            <a:off x="225267" y="15595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3" name="Google Shape;323;p22"/>
          <p:cNvSpPr/>
          <p:nvPr/>
        </p:nvSpPr>
        <p:spPr>
          <a:xfrm>
            <a:off x="10672367" y="26594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4" name="Google Shape;324;p22"/>
          <p:cNvSpPr/>
          <p:nvPr/>
        </p:nvSpPr>
        <p:spPr>
          <a:xfrm>
            <a:off x="10825133" y="-172267"/>
            <a:ext cx="1250400" cy="14564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5" name="Google Shape;325;p22"/>
          <p:cNvSpPr/>
          <p:nvPr/>
        </p:nvSpPr>
        <p:spPr>
          <a:xfrm>
            <a:off x="-696933" y="-9007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6" name="Google Shape;326;p22"/>
          <p:cNvSpPr/>
          <p:nvPr/>
        </p:nvSpPr>
        <p:spPr>
          <a:xfrm>
            <a:off x="453600" y="4234367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7" name="Google Shape;327;p22"/>
          <p:cNvSpPr/>
          <p:nvPr/>
        </p:nvSpPr>
        <p:spPr>
          <a:xfrm>
            <a:off x="993200" y="3591600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8" name="Google Shape;328;p22"/>
          <p:cNvSpPr/>
          <p:nvPr/>
        </p:nvSpPr>
        <p:spPr>
          <a:xfrm>
            <a:off x="-558433" y="58726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999113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3"/>
          <p:cNvSpPr/>
          <p:nvPr/>
        </p:nvSpPr>
        <p:spPr>
          <a:xfrm>
            <a:off x="6397633" y="9167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1" name="Google Shape;331;p23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2" name="Google Shape;332;p23"/>
          <p:cNvSpPr/>
          <p:nvPr/>
        </p:nvSpPr>
        <p:spPr>
          <a:xfrm>
            <a:off x="2310500" y="-218800"/>
            <a:ext cx="4328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3" name="Google Shape;333;p23"/>
          <p:cNvSpPr/>
          <p:nvPr/>
        </p:nvSpPr>
        <p:spPr>
          <a:xfrm>
            <a:off x="5319800" y="59553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4" name="Google Shape;334;p23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5" name="Google Shape;335;p23"/>
          <p:cNvSpPr/>
          <p:nvPr/>
        </p:nvSpPr>
        <p:spPr>
          <a:xfrm>
            <a:off x="9187800" y="56822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6" name="Google Shape;336;p23"/>
          <p:cNvSpPr/>
          <p:nvPr/>
        </p:nvSpPr>
        <p:spPr>
          <a:xfrm>
            <a:off x="5859400" y="53125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7" name="Google Shape;337;p23"/>
          <p:cNvSpPr/>
          <p:nvPr/>
        </p:nvSpPr>
        <p:spPr>
          <a:xfrm>
            <a:off x="10639567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8" name="Google Shape;338;p23"/>
          <p:cNvSpPr/>
          <p:nvPr/>
        </p:nvSpPr>
        <p:spPr>
          <a:xfrm>
            <a:off x="214000" y="52305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9" name="Google Shape;339;p23"/>
          <p:cNvSpPr/>
          <p:nvPr/>
        </p:nvSpPr>
        <p:spPr>
          <a:xfrm>
            <a:off x="11357600" y="2414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340" name="Google Shape;340;p23"/>
          <p:cNvGrpSpPr/>
          <p:nvPr/>
        </p:nvGrpSpPr>
        <p:grpSpPr>
          <a:xfrm>
            <a:off x="3018744" y="353160"/>
            <a:ext cx="6107040" cy="6151687"/>
            <a:chOff x="2398900" y="208300"/>
            <a:chExt cx="4310852" cy="4342367"/>
          </a:xfrm>
        </p:grpSpPr>
        <p:sp>
          <p:nvSpPr>
            <p:cNvPr id="341" name="Google Shape;341;p23"/>
            <p:cNvSpPr/>
            <p:nvPr/>
          </p:nvSpPr>
          <p:spPr>
            <a:xfrm>
              <a:off x="2398900" y="208300"/>
              <a:ext cx="4172400" cy="41724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2537352" y="378267"/>
              <a:ext cx="4172400" cy="4172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43" name="Google Shape;343;p23"/>
          <p:cNvSpPr txBox="1">
            <a:spLocks noGrp="1"/>
          </p:cNvSpPr>
          <p:nvPr>
            <p:ph type="title"/>
          </p:nvPr>
        </p:nvSpPr>
        <p:spPr>
          <a:xfrm>
            <a:off x="3501000" y="1310433"/>
            <a:ext cx="5190000" cy="13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344" name="Google Shape;344;p23"/>
          <p:cNvSpPr txBox="1"/>
          <p:nvPr/>
        </p:nvSpPr>
        <p:spPr>
          <a:xfrm>
            <a:off x="4487700" y="4853200"/>
            <a:ext cx="3354000" cy="13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467" b="1" u="sng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b="1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 including icons by </a:t>
            </a:r>
            <a:r>
              <a:rPr lang="en" sz="1467" b="1" u="sng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467" b="1" u="sng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467" kern="0">
              <a:solidFill>
                <a:srgbClr val="2735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23"/>
          <p:cNvSpPr txBox="1">
            <a:spLocks noGrp="1"/>
          </p:cNvSpPr>
          <p:nvPr>
            <p:ph type="subTitle" idx="1"/>
          </p:nvPr>
        </p:nvSpPr>
        <p:spPr>
          <a:xfrm>
            <a:off x="3500833" y="2378567"/>
            <a:ext cx="5190000" cy="13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23"/>
          <p:cNvSpPr/>
          <p:nvPr/>
        </p:nvSpPr>
        <p:spPr>
          <a:xfrm>
            <a:off x="8690833" y="10806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47" name="Google Shape;347;p23"/>
          <p:cNvSpPr/>
          <p:nvPr/>
        </p:nvSpPr>
        <p:spPr>
          <a:xfrm>
            <a:off x="1097467" y="1906967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08939711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Section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4"/>
          <p:cNvSpPr/>
          <p:nvPr/>
        </p:nvSpPr>
        <p:spPr>
          <a:xfrm flipH="1">
            <a:off x="3832400" y="982333"/>
            <a:ext cx="4690000" cy="4768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0" name="Google Shape;350;p24"/>
          <p:cNvSpPr/>
          <p:nvPr/>
        </p:nvSpPr>
        <p:spPr>
          <a:xfrm flipH="1">
            <a:off x="3669671" y="1107027"/>
            <a:ext cx="4690000" cy="4768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1" name="Google Shape;351;p24"/>
          <p:cNvSpPr txBox="1">
            <a:spLocks noGrp="1"/>
          </p:cNvSpPr>
          <p:nvPr>
            <p:ph type="title" hasCustomPrompt="1"/>
          </p:nvPr>
        </p:nvSpPr>
        <p:spPr>
          <a:xfrm>
            <a:off x="5226400" y="2545548"/>
            <a:ext cx="1739200" cy="6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352" name="Google Shape;352;p24"/>
          <p:cNvSpPr txBox="1">
            <a:spLocks noGrp="1"/>
          </p:cNvSpPr>
          <p:nvPr>
            <p:ph type="subTitle" idx="1"/>
          </p:nvPr>
        </p:nvSpPr>
        <p:spPr>
          <a:xfrm>
            <a:off x="4419600" y="3274400"/>
            <a:ext cx="3352800" cy="5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2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353" name="Google Shape;353;p24"/>
          <p:cNvSpPr txBox="1">
            <a:spLocks noGrp="1"/>
          </p:cNvSpPr>
          <p:nvPr>
            <p:ph type="subTitle" idx="2"/>
          </p:nvPr>
        </p:nvSpPr>
        <p:spPr>
          <a:xfrm>
            <a:off x="4419600" y="3785984"/>
            <a:ext cx="33528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54" name="Google Shape;354;p24"/>
          <p:cNvCxnSpPr/>
          <p:nvPr/>
        </p:nvCxnSpPr>
        <p:spPr>
          <a:xfrm rot="10800000">
            <a:off x="167" y="3429000"/>
            <a:ext cx="326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24"/>
          <p:cNvCxnSpPr/>
          <p:nvPr/>
        </p:nvCxnSpPr>
        <p:spPr>
          <a:xfrm rot="10800000">
            <a:off x="8922400" y="3429000"/>
            <a:ext cx="326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56" name="Google Shape;356;p24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7" name="Google Shape;357;p24"/>
          <p:cNvSpPr/>
          <p:nvPr/>
        </p:nvSpPr>
        <p:spPr>
          <a:xfrm>
            <a:off x="5319800" y="59553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8" name="Google Shape;358;p24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9" name="Google Shape;359;p24"/>
          <p:cNvSpPr/>
          <p:nvPr/>
        </p:nvSpPr>
        <p:spPr>
          <a:xfrm>
            <a:off x="9187800" y="56822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0" name="Google Shape;360;p24"/>
          <p:cNvSpPr/>
          <p:nvPr/>
        </p:nvSpPr>
        <p:spPr>
          <a:xfrm>
            <a:off x="4266933" y="5682200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1" name="Google Shape;361;p24"/>
          <p:cNvSpPr/>
          <p:nvPr/>
        </p:nvSpPr>
        <p:spPr>
          <a:xfrm>
            <a:off x="9727733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2" name="Google Shape;362;p24"/>
          <p:cNvSpPr/>
          <p:nvPr/>
        </p:nvSpPr>
        <p:spPr>
          <a:xfrm>
            <a:off x="214000" y="52305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3" name="Google Shape;363;p24"/>
          <p:cNvSpPr/>
          <p:nvPr/>
        </p:nvSpPr>
        <p:spPr>
          <a:xfrm>
            <a:off x="11357600" y="2414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4" name="Google Shape;364;p24"/>
          <p:cNvSpPr/>
          <p:nvPr/>
        </p:nvSpPr>
        <p:spPr>
          <a:xfrm>
            <a:off x="8026900" y="1228033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7725445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2">
  <p:cSld name="Title and Subtitle 2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5"/>
          <p:cNvSpPr/>
          <p:nvPr/>
        </p:nvSpPr>
        <p:spPr>
          <a:xfrm rot="-5400000" flipH="1">
            <a:off x="10428867" y="5238787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7" name="Google Shape;367;p25"/>
          <p:cNvSpPr/>
          <p:nvPr/>
        </p:nvSpPr>
        <p:spPr>
          <a:xfrm rot="-5400000" flipH="1">
            <a:off x="10530119" y="5373143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8" name="Google Shape;368;p25"/>
          <p:cNvSpPr txBox="1">
            <a:spLocks noGrp="1"/>
          </p:cNvSpPr>
          <p:nvPr>
            <p:ph type="title"/>
          </p:nvPr>
        </p:nvSpPr>
        <p:spPr>
          <a:xfrm>
            <a:off x="1513067" y="2849200"/>
            <a:ext cx="3499600" cy="104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69" name="Google Shape;369;p25"/>
          <p:cNvSpPr txBox="1">
            <a:spLocks noGrp="1"/>
          </p:cNvSpPr>
          <p:nvPr>
            <p:ph type="subTitle" idx="1"/>
          </p:nvPr>
        </p:nvSpPr>
        <p:spPr>
          <a:xfrm>
            <a:off x="1513067" y="3702484"/>
            <a:ext cx="3499600" cy="8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370" name="Google Shape;370;p25"/>
          <p:cNvSpPr/>
          <p:nvPr/>
        </p:nvSpPr>
        <p:spPr>
          <a:xfrm>
            <a:off x="-394867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1" name="Google Shape;371;p25"/>
          <p:cNvSpPr/>
          <p:nvPr/>
        </p:nvSpPr>
        <p:spPr>
          <a:xfrm>
            <a:off x="8664000" y="-557700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2" name="Google Shape;372;p25"/>
          <p:cNvSpPr/>
          <p:nvPr/>
        </p:nvSpPr>
        <p:spPr>
          <a:xfrm>
            <a:off x="-1020167" y="13138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3" name="Google Shape;373;p25"/>
          <p:cNvSpPr/>
          <p:nvPr/>
        </p:nvSpPr>
        <p:spPr>
          <a:xfrm>
            <a:off x="10370300" y="5153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4" name="Google Shape;374;p25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5" name="Google Shape;375;p25"/>
          <p:cNvSpPr/>
          <p:nvPr/>
        </p:nvSpPr>
        <p:spPr>
          <a:xfrm>
            <a:off x="38686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6" name="Google Shape;376;p25"/>
          <p:cNvSpPr/>
          <p:nvPr/>
        </p:nvSpPr>
        <p:spPr>
          <a:xfrm>
            <a:off x="5111600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2741565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oogle Shape;378;p26"/>
          <p:cNvGrpSpPr/>
          <p:nvPr/>
        </p:nvGrpSpPr>
        <p:grpSpPr>
          <a:xfrm>
            <a:off x="882223" y="999253"/>
            <a:ext cx="5161568" cy="4859825"/>
            <a:chOff x="717450" y="1493475"/>
            <a:chExt cx="1854900" cy="2767975"/>
          </a:xfrm>
        </p:grpSpPr>
        <p:sp>
          <p:nvSpPr>
            <p:cNvPr id="379" name="Google Shape;379;p26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81" name="Google Shape;381;p26"/>
          <p:cNvSpPr txBox="1">
            <a:spLocks noGrp="1"/>
          </p:cNvSpPr>
          <p:nvPr>
            <p:ph type="title"/>
          </p:nvPr>
        </p:nvSpPr>
        <p:spPr>
          <a:xfrm>
            <a:off x="6970633" y="2295967"/>
            <a:ext cx="4326800" cy="9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2" name="Google Shape;382;p26"/>
          <p:cNvSpPr txBox="1">
            <a:spLocks noGrp="1"/>
          </p:cNvSpPr>
          <p:nvPr>
            <p:ph type="subTitle" idx="1"/>
          </p:nvPr>
        </p:nvSpPr>
        <p:spPr>
          <a:xfrm>
            <a:off x="6970633" y="3871633"/>
            <a:ext cx="4326800" cy="6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83" name="Google Shape;383;p26"/>
          <p:cNvSpPr txBox="1">
            <a:spLocks noGrp="1"/>
          </p:cNvSpPr>
          <p:nvPr>
            <p:ph type="body" idx="2"/>
          </p:nvPr>
        </p:nvSpPr>
        <p:spPr>
          <a:xfrm>
            <a:off x="1821700" y="2192200"/>
            <a:ext cx="3426000" cy="2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4" name="Google Shape;384;p26"/>
          <p:cNvSpPr txBox="1">
            <a:spLocks noGrp="1"/>
          </p:cNvSpPr>
          <p:nvPr>
            <p:ph type="title" idx="3" hasCustomPrompt="1"/>
          </p:nvPr>
        </p:nvSpPr>
        <p:spPr>
          <a:xfrm>
            <a:off x="6970633" y="3336004"/>
            <a:ext cx="4344000" cy="4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85" name="Google Shape;385;p26"/>
          <p:cNvSpPr/>
          <p:nvPr/>
        </p:nvSpPr>
        <p:spPr>
          <a:xfrm>
            <a:off x="-290400" y="59301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6" name="Google Shape;386;p26"/>
          <p:cNvSpPr/>
          <p:nvPr/>
        </p:nvSpPr>
        <p:spPr>
          <a:xfrm>
            <a:off x="-672633" y="1536233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7" name="Google Shape;387;p26"/>
          <p:cNvSpPr/>
          <p:nvPr/>
        </p:nvSpPr>
        <p:spPr>
          <a:xfrm>
            <a:off x="11498500" y="45620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8" name="Google Shape;388;p26"/>
          <p:cNvSpPr/>
          <p:nvPr/>
        </p:nvSpPr>
        <p:spPr>
          <a:xfrm>
            <a:off x="11179433" y="8545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9" name="Google Shape;389;p26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0" name="Google Shape;390;p26"/>
          <p:cNvSpPr/>
          <p:nvPr/>
        </p:nvSpPr>
        <p:spPr>
          <a:xfrm>
            <a:off x="23275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1" name="Google Shape;391;p26"/>
          <p:cNvSpPr/>
          <p:nvPr/>
        </p:nvSpPr>
        <p:spPr>
          <a:xfrm>
            <a:off x="9632233" y="6239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158117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"/>
          <p:cNvSpPr/>
          <p:nvPr/>
        </p:nvSpPr>
        <p:spPr>
          <a:xfrm>
            <a:off x="11736800" y="-2188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8" name="Google Shape;68;p6"/>
          <p:cNvSpPr/>
          <p:nvPr/>
        </p:nvSpPr>
        <p:spPr>
          <a:xfrm>
            <a:off x="1260100" y="5641800"/>
            <a:ext cx="992400" cy="99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9" name="Google Shape;69;p6"/>
          <p:cNvSpPr/>
          <p:nvPr/>
        </p:nvSpPr>
        <p:spPr>
          <a:xfrm>
            <a:off x="-1115200" y="7200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0" name="Google Shape;70;p6"/>
          <p:cNvSpPr/>
          <p:nvPr/>
        </p:nvSpPr>
        <p:spPr>
          <a:xfrm>
            <a:off x="6722000" y="6478467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" name="Google Shape;71;p6"/>
          <p:cNvSpPr/>
          <p:nvPr/>
        </p:nvSpPr>
        <p:spPr>
          <a:xfrm>
            <a:off x="264000" y="53125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9727733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3" name="Google Shape;73;p6"/>
          <p:cNvSpPr/>
          <p:nvPr/>
        </p:nvSpPr>
        <p:spPr>
          <a:xfrm>
            <a:off x="673400" y="46783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4" name="Google Shape;74;p6"/>
          <p:cNvSpPr/>
          <p:nvPr/>
        </p:nvSpPr>
        <p:spPr>
          <a:xfrm>
            <a:off x="11357600" y="29667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"/>
          <p:cNvSpPr/>
          <p:nvPr/>
        </p:nvSpPr>
        <p:spPr>
          <a:xfrm>
            <a:off x="10070633" y="6193433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6562646"/>
      </p:ext>
    </p:extLst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1914676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8"/>
          <p:cNvSpPr/>
          <p:nvPr/>
        </p:nvSpPr>
        <p:spPr>
          <a:xfrm rot="10800000" flipH="1">
            <a:off x="9974848" y="-1452376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5" name="Google Shape;395;p28"/>
          <p:cNvSpPr/>
          <p:nvPr/>
        </p:nvSpPr>
        <p:spPr>
          <a:xfrm rot="10800000" flipH="1">
            <a:off x="10109204" y="-1553628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6" name="Google Shape;396;p28"/>
          <p:cNvSpPr/>
          <p:nvPr/>
        </p:nvSpPr>
        <p:spPr>
          <a:xfrm>
            <a:off x="564700" y="52387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7" name="Google Shape;397;p28"/>
          <p:cNvSpPr/>
          <p:nvPr/>
        </p:nvSpPr>
        <p:spPr>
          <a:xfrm>
            <a:off x="11585000" y="4946400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8" name="Google Shape;398;p28"/>
          <p:cNvSpPr/>
          <p:nvPr/>
        </p:nvSpPr>
        <p:spPr>
          <a:xfrm>
            <a:off x="-1020167" y="13138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9" name="Google Shape;399;p28"/>
          <p:cNvSpPr/>
          <p:nvPr/>
        </p:nvSpPr>
        <p:spPr>
          <a:xfrm>
            <a:off x="9128533" y="2794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0" name="Google Shape;400;p28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11248700" y="40627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5111600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8310933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9"/>
          <p:cNvSpPr/>
          <p:nvPr/>
        </p:nvSpPr>
        <p:spPr>
          <a:xfrm>
            <a:off x="-394867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5" name="Google Shape;405;p29"/>
          <p:cNvSpPr/>
          <p:nvPr/>
        </p:nvSpPr>
        <p:spPr>
          <a:xfrm>
            <a:off x="11318467" y="-360133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6" name="Google Shape;406;p29"/>
          <p:cNvSpPr/>
          <p:nvPr/>
        </p:nvSpPr>
        <p:spPr>
          <a:xfrm>
            <a:off x="10186833" y="5153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7" name="Google Shape;407;p29"/>
          <p:cNvSpPr/>
          <p:nvPr/>
        </p:nvSpPr>
        <p:spPr>
          <a:xfrm>
            <a:off x="282333" y="9246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8" name="Google Shape;408;p29"/>
          <p:cNvSpPr/>
          <p:nvPr/>
        </p:nvSpPr>
        <p:spPr>
          <a:xfrm>
            <a:off x="11218467" y="1497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9" name="Google Shape;409;p29"/>
          <p:cNvSpPr/>
          <p:nvPr/>
        </p:nvSpPr>
        <p:spPr>
          <a:xfrm>
            <a:off x="1231033" y="1468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0" name="Google Shape;410;p29"/>
          <p:cNvSpPr/>
          <p:nvPr/>
        </p:nvSpPr>
        <p:spPr>
          <a:xfrm>
            <a:off x="11318467" y="5687192"/>
            <a:ext cx="473200" cy="4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1" name="Google Shape;411;p29"/>
          <p:cNvSpPr/>
          <p:nvPr/>
        </p:nvSpPr>
        <p:spPr>
          <a:xfrm>
            <a:off x="9204800" y="58840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3456308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Google Shape;413;p30"/>
          <p:cNvGrpSpPr/>
          <p:nvPr/>
        </p:nvGrpSpPr>
        <p:grpSpPr>
          <a:xfrm rot="10800000">
            <a:off x="-2414718" y="1441973"/>
            <a:ext cx="4007156" cy="3974052"/>
            <a:chOff x="7481136" y="-1165221"/>
            <a:chExt cx="3005367" cy="2980539"/>
          </a:xfrm>
        </p:grpSpPr>
        <p:sp>
          <p:nvSpPr>
            <p:cNvPr id="414" name="Google Shape;414;p30"/>
            <p:cNvSpPr/>
            <p:nvPr/>
          </p:nvSpPr>
          <p:spPr>
            <a:xfrm rot="10800000" flipH="1">
              <a:off x="7481136" y="-1089282"/>
              <a:ext cx="2904600" cy="2904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5" name="Google Shape;415;p30"/>
            <p:cNvSpPr/>
            <p:nvPr/>
          </p:nvSpPr>
          <p:spPr>
            <a:xfrm rot="10800000" flipH="1">
              <a:off x="7581903" y="-1165221"/>
              <a:ext cx="2904600" cy="2904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416" name="Google Shape;416;p30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7" name="Google Shape;417;p30"/>
          <p:cNvSpPr/>
          <p:nvPr/>
        </p:nvSpPr>
        <p:spPr>
          <a:xfrm>
            <a:off x="10123400" y="5851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8" name="Google Shape;418;p30"/>
          <p:cNvSpPr/>
          <p:nvPr/>
        </p:nvSpPr>
        <p:spPr>
          <a:xfrm>
            <a:off x="757333" y="6137995"/>
            <a:ext cx="492800" cy="469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9" name="Google Shape;419;p30"/>
          <p:cNvSpPr/>
          <p:nvPr/>
        </p:nvSpPr>
        <p:spPr>
          <a:xfrm>
            <a:off x="479867" y="7588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0" name="Google Shape;420;p30"/>
          <p:cNvSpPr/>
          <p:nvPr/>
        </p:nvSpPr>
        <p:spPr>
          <a:xfrm>
            <a:off x="11248700" y="40627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1" name="Google Shape;421;p30"/>
          <p:cNvSpPr/>
          <p:nvPr/>
        </p:nvSpPr>
        <p:spPr>
          <a:xfrm>
            <a:off x="11298700" y="4330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77207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/>
          <p:nvPr/>
        </p:nvSpPr>
        <p:spPr>
          <a:xfrm>
            <a:off x="5983100" y="51000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9" name="Google Shape;79;p7"/>
          <p:cNvSpPr/>
          <p:nvPr/>
        </p:nvSpPr>
        <p:spPr>
          <a:xfrm>
            <a:off x="6435600" y="1489767"/>
            <a:ext cx="4335600" cy="4335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0" name="Google Shape;80;p7"/>
          <p:cNvSpPr txBox="1">
            <a:spLocks noGrp="1"/>
          </p:cNvSpPr>
          <p:nvPr>
            <p:ph type="title"/>
          </p:nvPr>
        </p:nvSpPr>
        <p:spPr>
          <a:xfrm>
            <a:off x="960000" y="2436000"/>
            <a:ext cx="3894800" cy="76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body" idx="1"/>
          </p:nvPr>
        </p:nvSpPr>
        <p:spPr>
          <a:xfrm>
            <a:off x="960000" y="3347167"/>
            <a:ext cx="38948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82" name="Google Shape;82;p7"/>
          <p:cNvSpPr/>
          <p:nvPr/>
        </p:nvSpPr>
        <p:spPr>
          <a:xfrm>
            <a:off x="6556792" y="1636135"/>
            <a:ext cx="4335600" cy="4335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3" name="Google Shape;83;p7"/>
          <p:cNvSpPr/>
          <p:nvPr/>
        </p:nvSpPr>
        <p:spPr>
          <a:xfrm>
            <a:off x="11296600" y="2260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4" name="Google Shape;84;p7"/>
          <p:cNvSpPr/>
          <p:nvPr/>
        </p:nvSpPr>
        <p:spPr>
          <a:xfrm>
            <a:off x="1656167" y="2852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5" name="Google Shape;85;p7"/>
          <p:cNvSpPr/>
          <p:nvPr/>
        </p:nvSpPr>
        <p:spPr>
          <a:xfrm>
            <a:off x="1810267" y="60047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6" name="Google Shape;86;p7"/>
          <p:cNvSpPr/>
          <p:nvPr/>
        </p:nvSpPr>
        <p:spPr>
          <a:xfrm>
            <a:off x="1896067" y="791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7" name="Google Shape;87;p7"/>
          <p:cNvSpPr/>
          <p:nvPr/>
        </p:nvSpPr>
        <p:spPr>
          <a:xfrm>
            <a:off x="11316800" y="6073967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88" name="Google Shape;88;p7"/>
          <p:cNvCxnSpPr/>
          <p:nvPr/>
        </p:nvCxnSpPr>
        <p:spPr>
          <a:xfrm>
            <a:off x="1101267" y="-1250633"/>
            <a:ext cx="0" cy="3508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9" name="Google Shape;89;p7"/>
          <p:cNvCxnSpPr/>
          <p:nvPr/>
        </p:nvCxnSpPr>
        <p:spPr>
          <a:xfrm>
            <a:off x="1101267" y="4523600"/>
            <a:ext cx="0" cy="3508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490200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rgbClr val="A5EAE7">
            <a:alpha val="22770"/>
          </a:srgbClr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8"/>
          <p:cNvGrpSpPr/>
          <p:nvPr/>
        </p:nvGrpSpPr>
        <p:grpSpPr>
          <a:xfrm>
            <a:off x="9675367" y="4783521"/>
            <a:ext cx="3974052" cy="4007156"/>
            <a:chOff x="7256525" y="3587640"/>
            <a:chExt cx="2980539" cy="3005367"/>
          </a:xfrm>
        </p:grpSpPr>
        <p:sp>
          <p:nvSpPr>
            <p:cNvPr id="92" name="Google Shape;92;p8"/>
            <p:cNvSpPr/>
            <p:nvPr/>
          </p:nvSpPr>
          <p:spPr>
            <a:xfrm rot="-5400000" flipH="1">
              <a:off x="7256525" y="3587640"/>
              <a:ext cx="2904600" cy="2904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 rot="-5400000" flipH="1">
              <a:off x="7332464" y="3688407"/>
              <a:ext cx="2904600" cy="2904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94" name="Google Shape;94;p8"/>
          <p:cNvSpPr txBox="1">
            <a:spLocks noGrp="1"/>
          </p:cNvSpPr>
          <p:nvPr>
            <p:ph type="title"/>
          </p:nvPr>
        </p:nvSpPr>
        <p:spPr>
          <a:xfrm>
            <a:off x="960000" y="701800"/>
            <a:ext cx="51360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95" name="Google Shape;95;p8"/>
          <p:cNvSpPr/>
          <p:nvPr/>
        </p:nvSpPr>
        <p:spPr>
          <a:xfrm>
            <a:off x="-611733" y="6038367"/>
            <a:ext cx="253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6" name="Google Shape;96;p8"/>
          <p:cNvSpPr/>
          <p:nvPr/>
        </p:nvSpPr>
        <p:spPr>
          <a:xfrm>
            <a:off x="-937733" y="-5577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7" name="Google Shape;97;p8"/>
          <p:cNvSpPr/>
          <p:nvPr/>
        </p:nvSpPr>
        <p:spPr>
          <a:xfrm>
            <a:off x="3047300" y="1888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8" name="Google Shape;98;p8"/>
          <p:cNvSpPr/>
          <p:nvPr/>
        </p:nvSpPr>
        <p:spPr>
          <a:xfrm>
            <a:off x="11218300" y="3759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1918667" y="3759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0" name="Google Shape;100;p8"/>
          <p:cNvSpPr/>
          <p:nvPr/>
        </p:nvSpPr>
        <p:spPr>
          <a:xfrm>
            <a:off x="3787533" y="6038367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5184905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9"/>
          <p:cNvGrpSpPr/>
          <p:nvPr/>
        </p:nvGrpSpPr>
        <p:grpSpPr>
          <a:xfrm>
            <a:off x="5728139" y="1202453"/>
            <a:ext cx="5161568" cy="4859825"/>
            <a:chOff x="717450" y="1493475"/>
            <a:chExt cx="1854900" cy="2767975"/>
          </a:xfrm>
        </p:grpSpPr>
        <p:sp>
          <p:nvSpPr>
            <p:cNvPr id="103" name="Google Shape;103;p9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05" name="Google Shape;105;p9"/>
          <p:cNvSpPr txBox="1">
            <a:spLocks noGrp="1"/>
          </p:cNvSpPr>
          <p:nvPr>
            <p:ph type="title"/>
          </p:nvPr>
        </p:nvSpPr>
        <p:spPr>
          <a:xfrm>
            <a:off x="960000" y="2173517"/>
            <a:ext cx="4376800" cy="11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subTitle" idx="1"/>
          </p:nvPr>
        </p:nvSpPr>
        <p:spPr>
          <a:xfrm>
            <a:off x="960000" y="3928685"/>
            <a:ext cx="4376800" cy="6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body" idx="2"/>
          </p:nvPr>
        </p:nvSpPr>
        <p:spPr>
          <a:xfrm>
            <a:off x="6220033" y="1925284"/>
            <a:ext cx="4394000" cy="38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 txBox="1">
            <a:spLocks noGrp="1"/>
          </p:cNvSpPr>
          <p:nvPr>
            <p:ph type="title" idx="3" hasCustomPrompt="1"/>
          </p:nvPr>
        </p:nvSpPr>
        <p:spPr>
          <a:xfrm>
            <a:off x="960000" y="3347479"/>
            <a:ext cx="4394000" cy="5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grpSp>
        <p:nvGrpSpPr>
          <p:cNvPr id="109" name="Google Shape;109;p9"/>
          <p:cNvGrpSpPr/>
          <p:nvPr/>
        </p:nvGrpSpPr>
        <p:grpSpPr>
          <a:xfrm flipH="1">
            <a:off x="-1682182" y="-1685068"/>
            <a:ext cx="3032899" cy="3042256"/>
            <a:chOff x="7609464" y="-843476"/>
            <a:chExt cx="2274674" cy="2281692"/>
          </a:xfrm>
        </p:grpSpPr>
        <p:sp>
          <p:nvSpPr>
            <p:cNvPr id="110" name="Google Shape;110;p9"/>
            <p:cNvSpPr/>
            <p:nvPr/>
          </p:nvSpPr>
          <p:spPr>
            <a:xfrm rot="5400000">
              <a:off x="7609464" y="-766784"/>
              <a:ext cx="2205000" cy="22050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" name="Google Shape;111;p9"/>
            <p:cNvSpPr/>
            <p:nvPr/>
          </p:nvSpPr>
          <p:spPr>
            <a:xfrm rot="5400000">
              <a:off x="7679138" y="-843476"/>
              <a:ext cx="2205000" cy="2205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12" name="Google Shape;112;p9"/>
          <p:cNvSpPr/>
          <p:nvPr/>
        </p:nvSpPr>
        <p:spPr>
          <a:xfrm>
            <a:off x="-517967" y="56933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3" name="Google Shape;113;p9"/>
          <p:cNvSpPr/>
          <p:nvPr/>
        </p:nvSpPr>
        <p:spPr>
          <a:xfrm>
            <a:off x="10995400" y="59333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4" name="Google Shape;114;p9"/>
          <p:cNvSpPr/>
          <p:nvPr/>
        </p:nvSpPr>
        <p:spPr>
          <a:xfrm>
            <a:off x="11446000" y="2223533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5" name="Google Shape;115;p9"/>
          <p:cNvSpPr/>
          <p:nvPr/>
        </p:nvSpPr>
        <p:spPr>
          <a:xfrm>
            <a:off x="4419300" y="61640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6" name="Google Shape;116;p9"/>
          <p:cNvSpPr/>
          <p:nvPr/>
        </p:nvSpPr>
        <p:spPr>
          <a:xfrm>
            <a:off x="114460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7" name="Google Shape;117;p9"/>
          <p:cNvSpPr/>
          <p:nvPr/>
        </p:nvSpPr>
        <p:spPr>
          <a:xfrm>
            <a:off x="216833" y="3992033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18" name="Google Shape;118;p9"/>
          <p:cNvCxnSpPr/>
          <p:nvPr/>
        </p:nvCxnSpPr>
        <p:spPr>
          <a:xfrm>
            <a:off x="1095400" y="-172267"/>
            <a:ext cx="0" cy="2186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9"/>
          <p:cNvCxnSpPr/>
          <p:nvPr/>
        </p:nvCxnSpPr>
        <p:spPr>
          <a:xfrm>
            <a:off x="1095400" y="4683500"/>
            <a:ext cx="0" cy="2698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31392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=""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2026" y="504885"/>
            <a:ext cx="1125470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86A0D6C2-A76A-4223-876B-8C7DB3EC30CF}"/>
              </a:ext>
            </a:extLst>
          </p:cNvPr>
          <p:cNvGrpSpPr/>
          <p:nvPr userDrawn="1"/>
        </p:nvGrpSpPr>
        <p:grpSpPr>
          <a:xfrm>
            <a:off x="267789" y="259889"/>
            <a:ext cx="11666560" cy="1003883"/>
            <a:chOff x="267789" y="259889"/>
            <a:chExt cx="11666560" cy="1003883"/>
          </a:xfrm>
        </p:grpSpPr>
        <p:sp>
          <p:nvSpPr>
            <p:cNvPr id="4" name="Rectangle 3">
              <a:extLst>
                <a:ext uri="{FF2B5EF4-FFF2-40B4-BE49-F238E27FC236}">
                  <a16:creationId xmlns="" xmlns:a16="http://schemas.microsoft.com/office/drawing/2014/main" id="{29326D76-7FBA-47E6-B315-5F8D19934DE4}"/>
                </a:ext>
              </a:extLst>
            </p:cNvPr>
            <p:cNvSpPr/>
            <p:nvPr/>
          </p:nvSpPr>
          <p:spPr>
            <a:xfrm>
              <a:off x="321468" y="1163862"/>
              <a:ext cx="11612881" cy="9991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B153EEB3-473A-40B9-BE2D-726297E964B4}"/>
                </a:ext>
              </a:extLst>
            </p:cNvPr>
            <p:cNvSpPr/>
            <p:nvPr/>
          </p:nvSpPr>
          <p:spPr>
            <a:xfrm>
              <a:off x="321468" y="492850"/>
              <a:ext cx="102086" cy="7315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956F8C27-F65A-4A86-BD24-83FF54F72259}"/>
                </a:ext>
              </a:extLst>
            </p:cNvPr>
            <p:cNvSpPr/>
            <p:nvPr/>
          </p:nvSpPr>
          <p:spPr>
            <a:xfrm>
              <a:off x="1234409" y="492850"/>
              <a:ext cx="102086" cy="1615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="" xmlns:a16="http://schemas.microsoft.com/office/drawing/2014/main" id="{EE197040-221C-42EA-A4AA-2FFBFCB531C4}"/>
                </a:ext>
              </a:extLst>
            </p:cNvPr>
            <p:cNvSpPr/>
            <p:nvPr/>
          </p:nvSpPr>
          <p:spPr>
            <a:xfrm rot="2877153">
              <a:off x="557862" y="-30184"/>
              <a:ext cx="102086" cy="6822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304EA981-E3BD-4EB2-9D20-1D105D29210D}"/>
                </a:ext>
              </a:extLst>
            </p:cNvPr>
            <p:cNvSpPr/>
            <p:nvPr userDrawn="1"/>
          </p:nvSpPr>
          <p:spPr>
            <a:xfrm rot="18722847" flipH="1">
              <a:off x="997957" y="-30184"/>
              <a:ext cx="102086" cy="6822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10207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>
            <a:spLocks noGrp="1"/>
          </p:cNvSpPr>
          <p:nvPr>
            <p:ph type="body" idx="1"/>
          </p:nvPr>
        </p:nvSpPr>
        <p:spPr>
          <a:xfrm>
            <a:off x="8064500" y="5065900"/>
            <a:ext cx="3127200" cy="13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/>
            </a:lvl1pPr>
          </a:lstStyle>
          <a:p>
            <a:endParaRPr/>
          </a:p>
        </p:txBody>
      </p:sp>
      <p:sp>
        <p:nvSpPr>
          <p:cNvPr id="122" name="Google Shape;122;p10"/>
          <p:cNvSpPr/>
          <p:nvPr/>
        </p:nvSpPr>
        <p:spPr>
          <a:xfrm>
            <a:off x="-586033" y="3943159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3" name="Google Shape;123;p10"/>
          <p:cNvSpPr/>
          <p:nvPr/>
        </p:nvSpPr>
        <p:spPr>
          <a:xfrm>
            <a:off x="334800" y="1376033"/>
            <a:ext cx="936800" cy="892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4" name="Google Shape;124;p10"/>
          <p:cNvSpPr/>
          <p:nvPr/>
        </p:nvSpPr>
        <p:spPr>
          <a:xfrm>
            <a:off x="11208600" y="1468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5" name="Google Shape;125;p10"/>
          <p:cNvSpPr/>
          <p:nvPr/>
        </p:nvSpPr>
        <p:spPr>
          <a:xfrm>
            <a:off x="10280367" y="11934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6" name="Google Shape;126;p10"/>
          <p:cNvSpPr/>
          <p:nvPr/>
        </p:nvSpPr>
        <p:spPr>
          <a:xfrm>
            <a:off x="334800" y="60687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" name="Google Shape;127;p10"/>
          <p:cNvSpPr/>
          <p:nvPr/>
        </p:nvSpPr>
        <p:spPr>
          <a:xfrm>
            <a:off x="1545600" y="3265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" name="Google Shape;128;p10"/>
          <p:cNvSpPr/>
          <p:nvPr/>
        </p:nvSpPr>
        <p:spPr>
          <a:xfrm>
            <a:off x="11296333" y="5277533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28011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/>
          <p:nvPr/>
        </p:nvSpPr>
        <p:spPr>
          <a:xfrm>
            <a:off x="2899367" y="1987000"/>
            <a:ext cx="1775600" cy="1535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1" name="Google Shape;131;p11"/>
          <p:cNvSpPr/>
          <p:nvPr/>
        </p:nvSpPr>
        <p:spPr>
          <a:xfrm>
            <a:off x="-781767" y="1322800"/>
            <a:ext cx="4249200" cy="42492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2" name="Google Shape;132;p11"/>
          <p:cNvSpPr/>
          <p:nvPr/>
        </p:nvSpPr>
        <p:spPr>
          <a:xfrm>
            <a:off x="-634343" y="1433903"/>
            <a:ext cx="4249200" cy="4249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3" name="Google Shape;133;p11"/>
          <p:cNvSpPr txBox="1">
            <a:spLocks noGrp="1"/>
          </p:cNvSpPr>
          <p:nvPr>
            <p:ph type="title" hasCustomPrompt="1"/>
          </p:nvPr>
        </p:nvSpPr>
        <p:spPr>
          <a:xfrm>
            <a:off x="4300533" y="2525600"/>
            <a:ext cx="6931600" cy="18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r>
              <a:t>xx%</a:t>
            </a:r>
          </a:p>
        </p:txBody>
      </p:sp>
      <p:sp>
        <p:nvSpPr>
          <p:cNvPr id="134" name="Google Shape;134;p11"/>
          <p:cNvSpPr txBox="1">
            <a:spLocks noGrp="1"/>
          </p:cNvSpPr>
          <p:nvPr>
            <p:ph type="body" idx="1"/>
          </p:nvPr>
        </p:nvSpPr>
        <p:spPr>
          <a:xfrm>
            <a:off x="4300400" y="4130200"/>
            <a:ext cx="6931600" cy="7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135" name="Google Shape;135;p11"/>
          <p:cNvCxnSpPr/>
          <p:nvPr/>
        </p:nvCxnSpPr>
        <p:spPr>
          <a:xfrm>
            <a:off x="11065067" y="-172267"/>
            <a:ext cx="0" cy="2836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1"/>
          <p:cNvCxnSpPr/>
          <p:nvPr/>
        </p:nvCxnSpPr>
        <p:spPr>
          <a:xfrm>
            <a:off x="11065067" y="4927467"/>
            <a:ext cx="0" cy="2698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7" name="Google Shape;137;p11"/>
          <p:cNvSpPr/>
          <p:nvPr/>
        </p:nvSpPr>
        <p:spPr>
          <a:xfrm>
            <a:off x="395100" y="6271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8" name="Google Shape;138;p11"/>
          <p:cNvSpPr/>
          <p:nvPr/>
        </p:nvSpPr>
        <p:spPr>
          <a:xfrm>
            <a:off x="4229200" y="57583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9" name="Google Shape;139;p11"/>
          <p:cNvSpPr/>
          <p:nvPr/>
        </p:nvSpPr>
        <p:spPr>
          <a:xfrm>
            <a:off x="1548067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0" name="Google Shape;140;p11"/>
          <p:cNvSpPr/>
          <p:nvPr/>
        </p:nvSpPr>
        <p:spPr>
          <a:xfrm>
            <a:off x="10235733" y="16777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1" name="Google Shape;141;p11"/>
          <p:cNvSpPr/>
          <p:nvPr/>
        </p:nvSpPr>
        <p:spPr>
          <a:xfrm>
            <a:off x="2732600" y="5449159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2" name="Google Shape;142;p11"/>
          <p:cNvSpPr/>
          <p:nvPr/>
        </p:nvSpPr>
        <p:spPr>
          <a:xfrm>
            <a:off x="10439867" y="-172267"/>
            <a:ext cx="1250400" cy="14564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3" name="Google Shape;143;p11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057314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7422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contents">
  <p:cSld name="Table contents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"/>
          <p:cNvSpPr/>
          <p:nvPr/>
        </p:nvSpPr>
        <p:spPr>
          <a:xfrm>
            <a:off x="5107601" y="4133984"/>
            <a:ext cx="988400" cy="988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7" name="Google Shape;147;p13"/>
          <p:cNvSpPr/>
          <p:nvPr/>
        </p:nvSpPr>
        <p:spPr>
          <a:xfrm>
            <a:off x="5444884" y="252848"/>
            <a:ext cx="6094400" cy="60116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8" name="Google Shape;148;p13"/>
          <p:cNvSpPr/>
          <p:nvPr/>
        </p:nvSpPr>
        <p:spPr>
          <a:xfrm>
            <a:off x="5663037" y="471000"/>
            <a:ext cx="6094400" cy="60116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/>
          </p:nvPr>
        </p:nvSpPr>
        <p:spPr>
          <a:xfrm>
            <a:off x="960000" y="2419567"/>
            <a:ext cx="3930800" cy="20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2" hasCustomPrompt="1"/>
          </p:nvPr>
        </p:nvSpPr>
        <p:spPr>
          <a:xfrm>
            <a:off x="6190533" y="1287267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3" hasCustomPrompt="1"/>
          </p:nvPr>
        </p:nvSpPr>
        <p:spPr>
          <a:xfrm>
            <a:off x="6190533" y="2597401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4" hasCustomPrompt="1"/>
          </p:nvPr>
        </p:nvSpPr>
        <p:spPr>
          <a:xfrm>
            <a:off x="6190533" y="3907535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5" hasCustomPrompt="1"/>
          </p:nvPr>
        </p:nvSpPr>
        <p:spPr>
          <a:xfrm>
            <a:off x="6190533" y="5252100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4" name="Google Shape;154;p13"/>
          <p:cNvSpPr txBox="1">
            <a:spLocks noGrp="1"/>
          </p:cNvSpPr>
          <p:nvPr>
            <p:ph type="subTitle" idx="1"/>
          </p:nvPr>
        </p:nvSpPr>
        <p:spPr>
          <a:xfrm>
            <a:off x="7621333" y="912100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6"/>
          </p:nvPr>
        </p:nvSpPr>
        <p:spPr>
          <a:xfrm>
            <a:off x="7621333" y="2227549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subTitle" idx="7"/>
          </p:nvPr>
        </p:nvSpPr>
        <p:spPr>
          <a:xfrm>
            <a:off x="7621333" y="3551767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8"/>
          </p:nvPr>
        </p:nvSpPr>
        <p:spPr>
          <a:xfrm>
            <a:off x="7621333" y="4876000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cxnSp>
        <p:nvCxnSpPr>
          <p:cNvPr id="158" name="Google Shape;158;p13"/>
          <p:cNvCxnSpPr/>
          <p:nvPr/>
        </p:nvCxnSpPr>
        <p:spPr>
          <a:xfrm>
            <a:off x="1095400" y="-172267"/>
            <a:ext cx="0" cy="2186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13"/>
          <p:cNvCxnSpPr/>
          <p:nvPr/>
        </p:nvCxnSpPr>
        <p:spPr>
          <a:xfrm>
            <a:off x="1095400" y="4683500"/>
            <a:ext cx="0" cy="2698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60" name="Google Shape;160;p13"/>
          <p:cNvSpPr/>
          <p:nvPr/>
        </p:nvSpPr>
        <p:spPr>
          <a:xfrm>
            <a:off x="4789403" y="5946217"/>
            <a:ext cx="544800" cy="5448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1" name="Google Shape;161;p13"/>
          <p:cNvSpPr/>
          <p:nvPr/>
        </p:nvSpPr>
        <p:spPr>
          <a:xfrm>
            <a:off x="11846972" y="5182728"/>
            <a:ext cx="708800" cy="712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2" name="Google Shape;162;p13"/>
          <p:cNvSpPr/>
          <p:nvPr/>
        </p:nvSpPr>
        <p:spPr>
          <a:xfrm>
            <a:off x="214000" y="53203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3" name="Google Shape;163;p13"/>
          <p:cNvSpPr/>
          <p:nvPr/>
        </p:nvSpPr>
        <p:spPr>
          <a:xfrm>
            <a:off x="4598900" y="5276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9"/>
          </p:nvPr>
        </p:nvSpPr>
        <p:spPr>
          <a:xfrm>
            <a:off x="7621333" y="1336133"/>
            <a:ext cx="3131600" cy="6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13"/>
          </p:nvPr>
        </p:nvSpPr>
        <p:spPr>
          <a:xfrm>
            <a:off x="7621333" y="3967033"/>
            <a:ext cx="3131600" cy="6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14"/>
          </p:nvPr>
        </p:nvSpPr>
        <p:spPr>
          <a:xfrm>
            <a:off x="7621333" y="5300033"/>
            <a:ext cx="31316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subTitle" idx="15"/>
          </p:nvPr>
        </p:nvSpPr>
        <p:spPr>
          <a:xfrm>
            <a:off x="7621333" y="2634033"/>
            <a:ext cx="31316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11804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Google Shape;169;p14"/>
          <p:cNvCxnSpPr/>
          <p:nvPr/>
        </p:nvCxnSpPr>
        <p:spPr>
          <a:xfrm rot="10800000">
            <a:off x="3086067" y="-151067"/>
            <a:ext cx="0" cy="1774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70" name="Google Shape;170;p1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14"/>
          <p:cNvSpPr/>
          <p:nvPr/>
        </p:nvSpPr>
        <p:spPr>
          <a:xfrm>
            <a:off x="1088433" y="1836467"/>
            <a:ext cx="3736000" cy="37360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2" name="Google Shape;172;p14"/>
          <p:cNvSpPr/>
          <p:nvPr/>
        </p:nvSpPr>
        <p:spPr>
          <a:xfrm>
            <a:off x="1218055" y="1934153"/>
            <a:ext cx="3736000" cy="3736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3" name="Google Shape;173;p14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4" name="Google Shape;174;p14"/>
          <p:cNvSpPr/>
          <p:nvPr/>
        </p:nvSpPr>
        <p:spPr>
          <a:xfrm>
            <a:off x="11585233" y="-5577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5" name="Google Shape;175;p14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6" name="Google Shape;176;p14"/>
          <p:cNvSpPr/>
          <p:nvPr/>
        </p:nvSpPr>
        <p:spPr>
          <a:xfrm>
            <a:off x="4282267" y="557246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7" name="Google Shape;177;p14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8" name="Google Shape;178;p14"/>
          <p:cNvSpPr/>
          <p:nvPr/>
        </p:nvSpPr>
        <p:spPr>
          <a:xfrm>
            <a:off x="241467" y="15958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9" name="Google Shape;179;p14"/>
          <p:cNvSpPr/>
          <p:nvPr/>
        </p:nvSpPr>
        <p:spPr>
          <a:xfrm>
            <a:off x="10123400" y="5851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80" name="Google Shape;180;p14"/>
          <p:cNvCxnSpPr/>
          <p:nvPr/>
        </p:nvCxnSpPr>
        <p:spPr>
          <a:xfrm rot="10800000">
            <a:off x="3086067" y="5899833"/>
            <a:ext cx="0" cy="1334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437114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"/>
          <p:cNvSpPr/>
          <p:nvPr/>
        </p:nvSpPr>
        <p:spPr>
          <a:xfrm rot="-5400000" flipH="1">
            <a:off x="10324652" y="5044876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3" name="Google Shape;183;p15"/>
          <p:cNvSpPr/>
          <p:nvPr/>
        </p:nvSpPr>
        <p:spPr>
          <a:xfrm rot="-5400000" flipH="1">
            <a:off x="10223400" y="4910520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4" name="Google Shape;184;p1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6" name="Google Shape;186;p15"/>
          <p:cNvSpPr/>
          <p:nvPr/>
        </p:nvSpPr>
        <p:spPr>
          <a:xfrm>
            <a:off x="11585233" y="-557700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7" name="Google Shape;187;p15"/>
          <p:cNvSpPr/>
          <p:nvPr/>
        </p:nvSpPr>
        <p:spPr>
          <a:xfrm>
            <a:off x="-853200" y="-882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8" name="Google Shape;188;p15"/>
          <p:cNvSpPr/>
          <p:nvPr/>
        </p:nvSpPr>
        <p:spPr>
          <a:xfrm>
            <a:off x="11346333" y="25676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9" name="Google Shape;189;p15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0" name="Google Shape;190;p15"/>
          <p:cNvSpPr/>
          <p:nvPr/>
        </p:nvSpPr>
        <p:spPr>
          <a:xfrm>
            <a:off x="51287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1" name="Google Shape;191;p15"/>
          <p:cNvSpPr/>
          <p:nvPr/>
        </p:nvSpPr>
        <p:spPr>
          <a:xfrm>
            <a:off x="9516633" y="5851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006359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6"/>
          <p:cNvSpPr/>
          <p:nvPr/>
        </p:nvSpPr>
        <p:spPr>
          <a:xfrm>
            <a:off x="13139094" y="5997201"/>
            <a:ext cx="79" cy="4299"/>
          </a:xfrm>
          <a:custGeom>
            <a:avLst/>
            <a:gdLst/>
            <a:ahLst/>
            <a:cxnLst/>
            <a:rect l="l" t="t" r="r" b="b"/>
            <a:pathLst>
              <a:path w="1" h="103" extrusionOk="0">
                <a:moveTo>
                  <a:pt x="0" y="102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5" name="Google Shape;195;p16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6" name="Google Shape;196;p16"/>
          <p:cNvSpPr/>
          <p:nvPr/>
        </p:nvSpPr>
        <p:spPr>
          <a:xfrm>
            <a:off x="11585233" y="-5577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7" name="Google Shape;197;p16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8" name="Google Shape;198;p16"/>
          <p:cNvSpPr/>
          <p:nvPr/>
        </p:nvSpPr>
        <p:spPr>
          <a:xfrm>
            <a:off x="3830700" y="57947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9" name="Google Shape;199;p16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0" name="Google Shape;200;p16"/>
          <p:cNvSpPr/>
          <p:nvPr/>
        </p:nvSpPr>
        <p:spPr>
          <a:xfrm>
            <a:off x="9646467" y="146784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1" name="Google Shape;201;p16"/>
          <p:cNvSpPr/>
          <p:nvPr/>
        </p:nvSpPr>
        <p:spPr>
          <a:xfrm>
            <a:off x="7066367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852830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7"/>
          <p:cNvSpPr/>
          <p:nvPr/>
        </p:nvSpPr>
        <p:spPr>
          <a:xfrm>
            <a:off x="11513100" y="1841841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5" name="Google Shape;205;p17"/>
          <p:cNvSpPr/>
          <p:nvPr/>
        </p:nvSpPr>
        <p:spPr>
          <a:xfrm>
            <a:off x="-611733" y="-5577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6" name="Google Shape;206;p17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7" name="Google Shape;207;p17"/>
          <p:cNvSpPr/>
          <p:nvPr/>
        </p:nvSpPr>
        <p:spPr>
          <a:xfrm>
            <a:off x="290067" y="52609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8" name="Google Shape;208;p17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9" name="Google Shape;209;p17"/>
          <p:cNvSpPr/>
          <p:nvPr/>
        </p:nvSpPr>
        <p:spPr>
          <a:xfrm>
            <a:off x="1542767" y="-16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0" name="Google Shape;210;p17"/>
          <p:cNvSpPr/>
          <p:nvPr/>
        </p:nvSpPr>
        <p:spPr>
          <a:xfrm>
            <a:off x="11513100" y="35181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1" name="Google Shape;211;p17"/>
          <p:cNvSpPr/>
          <p:nvPr/>
        </p:nvSpPr>
        <p:spPr>
          <a:xfrm>
            <a:off x="814667" y="44784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2" name="Google Shape;212;p17"/>
          <p:cNvSpPr/>
          <p:nvPr/>
        </p:nvSpPr>
        <p:spPr>
          <a:xfrm>
            <a:off x="9110733" y="5897167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0574982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18"/>
          <p:cNvSpPr/>
          <p:nvPr/>
        </p:nvSpPr>
        <p:spPr>
          <a:xfrm>
            <a:off x="11232000" y="5235167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6" name="Google Shape;216;p18"/>
          <p:cNvSpPr/>
          <p:nvPr/>
        </p:nvSpPr>
        <p:spPr>
          <a:xfrm>
            <a:off x="-1263733" y="20613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7" name="Google Shape;217;p18"/>
          <p:cNvSpPr/>
          <p:nvPr/>
        </p:nvSpPr>
        <p:spPr>
          <a:xfrm>
            <a:off x="11386167" y="13054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8" name="Google Shape;218;p18"/>
          <p:cNvSpPr/>
          <p:nvPr/>
        </p:nvSpPr>
        <p:spPr>
          <a:xfrm>
            <a:off x="11336167" y="6501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9" name="Google Shape;219;p18"/>
          <p:cNvSpPr/>
          <p:nvPr/>
        </p:nvSpPr>
        <p:spPr>
          <a:xfrm>
            <a:off x="386800" y="166221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0" name="Google Shape;220;p18"/>
          <p:cNvSpPr/>
          <p:nvPr/>
        </p:nvSpPr>
        <p:spPr>
          <a:xfrm>
            <a:off x="4040133" y="62848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1" name="Google Shape;221;p18"/>
          <p:cNvSpPr/>
          <p:nvPr/>
        </p:nvSpPr>
        <p:spPr>
          <a:xfrm>
            <a:off x="10204633" y="59398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2" name="Google Shape;222;p18"/>
          <p:cNvSpPr/>
          <p:nvPr/>
        </p:nvSpPr>
        <p:spPr>
          <a:xfrm>
            <a:off x="3155000" y="57630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752198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9"/>
          <p:cNvGrpSpPr/>
          <p:nvPr/>
        </p:nvGrpSpPr>
        <p:grpSpPr>
          <a:xfrm>
            <a:off x="7549833" y="2515473"/>
            <a:ext cx="2473200" cy="2664681"/>
            <a:chOff x="6288400" y="1878279"/>
            <a:chExt cx="1854900" cy="1998511"/>
          </a:xfrm>
        </p:grpSpPr>
        <p:sp>
          <p:nvSpPr>
            <p:cNvPr id="225" name="Google Shape;225;p19"/>
            <p:cNvSpPr/>
            <p:nvPr/>
          </p:nvSpPr>
          <p:spPr>
            <a:xfrm>
              <a:off x="6288400" y="1878279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6364600" y="1982590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27" name="Google Shape;227;p19"/>
          <p:cNvGrpSpPr/>
          <p:nvPr/>
        </p:nvGrpSpPr>
        <p:grpSpPr>
          <a:xfrm>
            <a:off x="4859384" y="2515473"/>
            <a:ext cx="2473200" cy="2664681"/>
            <a:chOff x="4270563" y="1878279"/>
            <a:chExt cx="1854900" cy="1998511"/>
          </a:xfrm>
        </p:grpSpPr>
        <p:sp>
          <p:nvSpPr>
            <p:cNvPr id="228" name="Google Shape;228;p19"/>
            <p:cNvSpPr/>
            <p:nvPr/>
          </p:nvSpPr>
          <p:spPr>
            <a:xfrm>
              <a:off x="4270563" y="1878279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4346763" y="1982590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30" name="Google Shape;230;p19"/>
          <p:cNvGrpSpPr/>
          <p:nvPr/>
        </p:nvGrpSpPr>
        <p:grpSpPr>
          <a:xfrm>
            <a:off x="2168967" y="2515473"/>
            <a:ext cx="2473200" cy="2664681"/>
            <a:chOff x="2252750" y="1878279"/>
            <a:chExt cx="1854900" cy="1998511"/>
          </a:xfrm>
        </p:grpSpPr>
        <p:sp>
          <p:nvSpPr>
            <p:cNvPr id="231" name="Google Shape;231;p19"/>
            <p:cNvSpPr/>
            <p:nvPr/>
          </p:nvSpPr>
          <p:spPr>
            <a:xfrm>
              <a:off x="2252750" y="1878279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2328950" y="1982590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33" name="Google Shape;233;p19"/>
          <p:cNvSpPr/>
          <p:nvPr/>
        </p:nvSpPr>
        <p:spPr>
          <a:xfrm>
            <a:off x="8377400" y="8655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4" name="Google Shape;234;p19"/>
          <p:cNvSpPr txBox="1">
            <a:spLocks noGrp="1"/>
          </p:cNvSpPr>
          <p:nvPr>
            <p:ph type="subTitle" idx="1"/>
          </p:nvPr>
        </p:nvSpPr>
        <p:spPr>
          <a:xfrm>
            <a:off x="7977633" y="3249984"/>
            <a:ext cx="16176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35" name="Google Shape;235;p19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9"/>
          <p:cNvSpPr txBox="1">
            <a:spLocks noGrp="1"/>
          </p:cNvSpPr>
          <p:nvPr>
            <p:ph type="subTitle" idx="2"/>
          </p:nvPr>
        </p:nvSpPr>
        <p:spPr>
          <a:xfrm>
            <a:off x="2328367" y="3582951"/>
            <a:ext cx="21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9"/>
          <p:cNvSpPr txBox="1">
            <a:spLocks noGrp="1"/>
          </p:cNvSpPr>
          <p:nvPr>
            <p:ph type="subTitle" idx="3"/>
          </p:nvPr>
        </p:nvSpPr>
        <p:spPr>
          <a:xfrm>
            <a:off x="7709233" y="3582951"/>
            <a:ext cx="21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9"/>
          <p:cNvSpPr txBox="1">
            <a:spLocks noGrp="1"/>
          </p:cNvSpPr>
          <p:nvPr>
            <p:ph type="subTitle" idx="4"/>
          </p:nvPr>
        </p:nvSpPr>
        <p:spPr>
          <a:xfrm>
            <a:off x="2596767" y="3249984"/>
            <a:ext cx="16176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39" name="Google Shape;239;p19"/>
          <p:cNvSpPr txBox="1">
            <a:spLocks noGrp="1"/>
          </p:cNvSpPr>
          <p:nvPr>
            <p:ph type="subTitle" idx="5"/>
          </p:nvPr>
        </p:nvSpPr>
        <p:spPr>
          <a:xfrm>
            <a:off x="5287184" y="3249984"/>
            <a:ext cx="16176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subTitle" idx="6"/>
          </p:nvPr>
        </p:nvSpPr>
        <p:spPr>
          <a:xfrm>
            <a:off x="5018784" y="3582951"/>
            <a:ext cx="21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9"/>
          <p:cNvSpPr/>
          <p:nvPr/>
        </p:nvSpPr>
        <p:spPr>
          <a:xfrm>
            <a:off x="9036333" y="61447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2" name="Google Shape;242;p19"/>
          <p:cNvSpPr/>
          <p:nvPr/>
        </p:nvSpPr>
        <p:spPr>
          <a:xfrm>
            <a:off x="587000" y="54764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1872400" y="60785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4" name="Google Shape;244;p19"/>
          <p:cNvSpPr/>
          <p:nvPr/>
        </p:nvSpPr>
        <p:spPr>
          <a:xfrm>
            <a:off x="9690000" y="1438684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5" name="Google Shape;245;p19"/>
          <p:cNvSpPr/>
          <p:nvPr/>
        </p:nvSpPr>
        <p:spPr>
          <a:xfrm>
            <a:off x="200200" y="2009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6" name="Google Shape;246;p19"/>
          <p:cNvSpPr/>
          <p:nvPr/>
        </p:nvSpPr>
        <p:spPr>
          <a:xfrm>
            <a:off x="11384700" y="45958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303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424232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/>
          <p:nvPr/>
        </p:nvSpPr>
        <p:spPr>
          <a:xfrm>
            <a:off x="6100567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9" name="Google Shape;249;p20"/>
          <p:cNvSpPr/>
          <p:nvPr/>
        </p:nvSpPr>
        <p:spPr>
          <a:xfrm>
            <a:off x="6202167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0" name="Google Shape;250;p20"/>
          <p:cNvSpPr txBox="1">
            <a:spLocks noGrp="1"/>
          </p:cNvSpPr>
          <p:nvPr>
            <p:ph type="subTitle" idx="1"/>
          </p:nvPr>
        </p:nvSpPr>
        <p:spPr>
          <a:xfrm>
            <a:off x="6487533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51" name="Google Shape;251;p20"/>
          <p:cNvSpPr/>
          <p:nvPr/>
        </p:nvSpPr>
        <p:spPr>
          <a:xfrm>
            <a:off x="3519184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2" name="Google Shape;252;p20"/>
          <p:cNvSpPr/>
          <p:nvPr/>
        </p:nvSpPr>
        <p:spPr>
          <a:xfrm>
            <a:off x="8681933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3" name="Google Shape;253;p20"/>
          <p:cNvSpPr/>
          <p:nvPr/>
        </p:nvSpPr>
        <p:spPr>
          <a:xfrm>
            <a:off x="956600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4" name="Google Shape;254;p20"/>
          <p:cNvSpPr/>
          <p:nvPr/>
        </p:nvSpPr>
        <p:spPr>
          <a:xfrm>
            <a:off x="3620784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5" name="Google Shape;255;p20"/>
          <p:cNvSpPr/>
          <p:nvPr/>
        </p:nvSpPr>
        <p:spPr>
          <a:xfrm>
            <a:off x="8783533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6" name="Google Shape;256;p20"/>
          <p:cNvSpPr/>
          <p:nvPr/>
        </p:nvSpPr>
        <p:spPr>
          <a:xfrm>
            <a:off x="1058200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7" name="Google Shape;257;p20"/>
          <p:cNvSpPr txBox="1">
            <a:spLocks noGrp="1"/>
          </p:cNvSpPr>
          <p:nvPr>
            <p:ph type="subTitle" idx="2"/>
          </p:nvPr>
        </p:nvSpPr>
        <p:spPr>
          <a:xfrm>
            <a:off x="1324667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58" name="Google Shape;258;p20"/>
          <p:cNvSpPr txBox="1">
            <a:spLocks noGrp="1"/>
          </p:cNvSpPr>
          <p:nvPr>
            <p:ph type="subTitle" idx="3"/>
          </p:nvPr>
        </p:nvSpPr>
        <p:spPr>
          <a:xfrm>
            <a:off x="3906100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4"/>
          </p:nvPr>
        </p:nvSpPr>
        <p:spPr>
          <a:xfrm>
            <a:off x="9068967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60" name="Google Shape;260;p20"/>
          <p:cNvSpPr/>
          <p:nvPr/>
        </p:nvSpPr>
        <p:spPr>
          <a:xfrm>
            <a:off x="6879967" y="1693100"/>
            <a:ext cx="1016000" cy="10160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61" name="Google Shape;261;p20"/>
          <p:cNvSpPr/>
          <p:nvPr/>
        </p:nvSpPr>
        <p:spPr>
          <a:xfrm>
            <a:off x="7228567" y="-801700"/>
            <a:ext cx="3188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262" name="Google Shape;262;p20"/>
          <p:cNvCxnSpPr/>
          <p:nvPr/>
        </p:nvCxnSpPr>
        <p:spPr>
          <a:xfrm>
            <a:off x="11065067" y="-172267"/>
            <a:ext cx="0" cy="1952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20"/>
          <p:cNvCxnSpPr/>
          <p:nvPr/>
        </p:nvCxnSpPr>
        <p:spPr>
          <a:xfrm>
            <a:off x="11064900" y="5799767"/>
            <a:ext cx="0" cy="1826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64" name="Google Shape;264;p2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subTitle" idx="5"/>
          </p:nvPr>
        </p:nvSpPr>
        <p:spPr>
          <a:xfrm>
            <a:off x="120548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subTitle" idx="6"/>
          </p:nvPr>
        </p:nvSpPr>
        <p:spPr>
          <a:xfrm>
            <a:off x="635073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7"/>
          </p:nvPr>
        </p:nvSpPr>
        <p:spPr>
          <a:xfrm>
            <a:off x="893213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subTitle" idx="8"/>
          </p:nvPr>
        </p:nvSpPr>
        <p:spPr>
          <a:xfrm>
            <a:off x="372903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0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341467" y="1693100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1" name="Google Shape;271;p20"/>
          <p:cNvSpPr/>
          <p:nvPr/>
        </p:nvSpPr>
        <p:spPr>
          <a:xfrm>
            <a:off x="192400" y="5438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2" name="Google Shape;272;p20"/>
          <p:cNvSpPr/>
          <p:nvPr/>
        </p:nvSpPr>
        <p:spPr>
          <a:xfrm>
            <a:off x="11458033" y="19486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3" name="Google Shape;273;p20"/>
          <p:cNvSpPr/>
          <p:nvPr/>
        </p:nvSpPr>
        <p:spPr>
          <a:xfrm>
            <a:off x="11458033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4" name="Google Shape;274;p20"/>
          <p:cNvSpPr/>
          <p:nvPr/>
        </p:nvSpPr>
        <p:spPr>
          <a:xfrm>
            <a:off x="7707467" y="-35703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624951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21"/>
          <p:cNvSpPr txBox="1">
            <a:spLocks noGrp="1"/>
          </p:cNvSpPr>
          <p:nvPr>
            <p:ph type="subTitle" idx="1"/>
          </p:nvPr>
        </p:nvSpPr>
        <p:spPr>
          <a:xfrm>
            <a:off x="6513235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78" name="Google Shape;278;p21"/>
          <p:cNvSpPr txBox="1">
            <a:spLocks noGrp="1"/>
          </p:cNvSpPr>
          <p:nvPr>
            <p:ph type="subTitle" idx="2"/>
          </p:nvPr>
        </p:nvSpPr>
        <p:spPr>
          <a:xfrm>
            <a:off x="1323433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79" name="Google Shape;279;p21"/>
          <p:cNvSpPr txBox="1">
            <a:spLocks noGrp="1"/>
          </p:cNvSpPr>
          <p:nvPr>
            <p:ph type="subTitle" idx="3"/>
          </p:nvPr>
        </p:nvSpPr>
        <p:spPr>
          <a:xfrm>
            <a:off x="3937559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80" name="Google Shape;280;p21"/>
          <p:cNvSpPr txBox="1">
            <a:spLocks noGrp="1"/>
          </p:cNvSpPr>
          <p:nvPr>
            <p:ph type="title" idx="4" hasCustomPrompt="1"/>
          </p:nvPr>
        </p:nvSpPr>
        <p:spPr>
          <a:xfrm>
            <a:off x="1574633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81" name="Google Shape;281;p21"/>
          <p:cNvSpPr txBox="1">
            <a:spLocks noGrp="1"/>
          </p:cNvSpPr>
          <p:nvPr>
            <p:ph type="title" idx="5" hasCustomPrompt="1"/>
          </p:nvPr>
        </p:nvSpPr>
        <p:spPr>
          <a:xfrm>
            <a:off x="4188759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21"/>
          <p:cNvSpPr txBox="1">
            <a:spLocks noGrp="1"/>
          </p:cNvSpPr>
          <p:nvPr>
            <p:ph type="title" idx="6" hasCustomPrompt="1"/>
          </p:nvPr>
        </p:nvSpPr>
        <p:spPr>
          <a:xfrm>
            <a:off x="6764435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21"/>
          <p:cNvSpPr/>
          <p:nvPr/>
        </p:nvSpPr>
        <p:spPr>
          <a:xfrm>
            <a:off x="11513100" y="5542208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4" name="Google Shape;284;p21"/>
          <p:cNvSpPr/>
          <p:nvPr/>
        </p:nvSpPr>
        <p:spPr>
          <a:xfrm>
            <a:off x="384467" y="5804900"/>
            <a:ext cx="284400" cy="14584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5" name="Google Shape;285;p21"/>
          <p:cNvSpPr/>
          <p:nvPr/>
        </p:nvSpPr>
        <p:spPr>
          <a:xfrm>
            <a:off x="10784067" y="-730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6" name="Google Shape;286;p21"/>
          <p:cNvSpPr/>
          <p:nvPr/>
        </p:nvSpPr>
        <p:spPr>
          <a:xfrm>
            <a:off x="290067" y="90666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7" name="Google Shape;287;p21"/>
          <p:cNvSpPr/>
          <p:nvPr/>
        </p:nvSpPr>
        <p:spPr>
          <a:xfrm>
            <a:off x="11232000" y="17716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8" name="Google Shape;288;p21"/>
          <p:cNvSpPr/>
          <p:nvPr/>
        </p:nvSpPr>
        <p:spPr>
          <a:xfrm>
            <a:off x="570033" y="204081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9" name="Google Shape;289;p21"/>
          <p:cNvSpPr/>
          <p:nvPr/>
        </p:nvSpPr>
        <p:spPr>
          <a:xfrm>
            <a:off x="10658800" y="62475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0" name="Google Shape;290;p21"/>
          <p:cNvSpPr/>
          <p:nvPr/>
        </p:nvSpPr>
        <p:spPr>
          <a:xfrm>
            <a:off x="1354033" y="124117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1" name="Google Shape;291;p21"/>
          <p:cNvSpPr/>
          <p:nvPr/>
        </p:nvSpPr>
        <p:spPr>
          <a:xfrm>
            <a:off x="290067" y="2985023"/>
            <a:ext cx="473200" cy="475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2" name="Google Shape;292;p21"/>
          <p:cNvSpPr txBox="1">
            <a:spLocks noGrp="1"/>
          </p:cNvSpPr>
          <p:nvPr>
            <p:ph type="subTitle" idx="7"/>
          </p:nvPr>
        </p:nvSpPr>
        <p:spPr>
          <a:xfrm>
            <a:off x="9088933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93" name="Google Shape;293;p21"/>
          <p:cNvSpPr txBox="1">
            <a:spLocks noGrp="1"/>
          </p:cNvSpPr>
          <p:nvPr>
            <p:ph type="title" idx="8" hasCustomPrompt="1"/>
          </p:nvPr>
        </p:nvSpPr>
        <p:spPr>
          <a:xfrm>
            <a:off x="9340133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cxnSp>
        <p:nvCxnSpPr>
          <p:cNvPr id="294" name="Google Shape;294;p21"/>
          <p:cNvCxnSpPr>
            <a:stCxn id="280" idx="1"/>
          </p:cNvCxnSpPr>
          <p:nvPr/>
        </p:nvCxnSpPr>
        <p:spPr>
          <a:xfrm rot="10800000">
            <a:off x="-30567" y="3607100"/>
            <a:ext cx="1605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95" name="Google Shape;295;p21"/>
          <p:cNvCxnSpPr/>
          <p:nvPr/>
        </p:nvCxnSpPr>
        <p:spPr>
          <a:xfrm rot="10800000">
            <a:off x="10618533" y="4216700"/>
            <a:ext cx="1605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6" name="Google Shape;296;p21"/>
          <p:cNvSpPr txBox="1">
            <a:spLocks noGrp="1"/>
          </p:cNvSpPr>
          <p:nvPr>
            <p:ph type="subTitle" idx="9"/>
          </p:nvPr>
        </p:nvSpPr>
        <p:spPr>
          <a:xfrm>
            <a:off x="1135033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1"/>
          <p:cNvSpPr txBox="1">
            <a:spLocks noGrp="1"/>
          </p:cNvSpPr>
          <p:nvPr>
            <p:ph type="subTitle" idx="13"/>
          </p:nvPr>
        </p:nvSpPr>
        <p:spPr>
          <a:xfrm>
            <a:off x="6324835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1"/>
          <p:cNvSpPr txBox="1">
            <a:spLocks noGrp="1"/>
          </p:cNvSpPr>
          <p:nvPr>
            <p:ph type="subTitle" idx="14"/>
          </p:nvPr>
        </p:nvSpPr>
        <p:spPr>
          <a:xfrm>
            <a:off x="8900528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1"/>
          <p:cNvSpPr txBox="1">
            <a:spLocks noGrp="1"/>
          </p:cNvSpPr>
          <p:nvPr>
            <p:ph type="subTitle" idx="15"/>
          </p:nvPr>
        </p:nvSpPr>
        <p:spPr>
          <a:xfrm>
            <a:off x="3749159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30025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22"/>
          <p:cNvGrpSpPr/>
          <p:nvPr/>
        </p:nvGrpSpPr>
        <p:grpSpPr>
          <a:xfrm>
            <a:off x="1957302" y="3934066"/>
            <a:ext cx="8025473" cy="2383381"/>
            <a:chOff x="717471" y="1493492"/>
            <a:chExt cx="5339399" cy="2767940"/>
          </a:xfrm>
        </p:grpSpPr>
        <p:sp>
          <p:nvSpPr>
            <p:cNvPr id="302" name="Google Shape;302;p22"/>
            <p:cNvSpPr/>
            <p:nvPr/>
          </p:nvSpPr>
          <p:spPr>
            <a:xfrm>
              <a:off x="717471" y="1493492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793670" y="1637933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04" name="Google Shape;304;p22"/>
          <p:cNvGrpSpPr/>
          <p:nvPr/>
        </p:nvGrpSpPr>
        <p:grpSpPr>
          <a:xfrm>
            <a:off x="1957302" y="1463936"/>
            <a:ext cx="8025473" cy="2383381"/>
            <a:chOff x="717471" y="1493492"/>
            <a:chExt cx="5339399" cy="2767940"/>
          </a:xfrm>
        </p:grpSpPr>
        <p:sp>
          <p:nvSpPr>
            <p:cNvPr id="305" name="Google Shape;305;p22"/>
            <p:cNvSpPr/>
            <p:nvPr/>
          </p:nvSpPr>
          <p:spPr>
            <a:xfrm>
              <a:off x="717471" y="1493492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793670" y="1637933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07" name="Google Shape;307;p2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2"/>
          <p:cNvSpPr txBox="1">
            <a:spLocks noGrp="1"/>
          </p:cNvSpPr>
          <p:nvPr>
            <p:ph type="subTitle" idx="1"/>
          </p:nvPr>
        </p:nvSpPr>
        <p:spPr>
          <a:xfrm>
            <a:off x="7787044" y="20047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09" name="Google Shape;309;p22"/>
          <p:cNvSpPr txBox="1">
            <a:spLocks noGrp="1"/>
          </p:cNvSpPr>
          <p:nvPr>
            <p:ph type="subTitle" idx="2"/>
          </p:nvPr>
        </p:nvSpPr>
        <p:spPr>
          <a:xfrm>
            <a:off x="2328811" y="23622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2"/>
          <p:cNvSpPr txBox="1">
            <a:spLocks noGrp="1"/>
          </p:cNvSpPr>
          <p:nvPr>
            <p:ph type="subTitle" idx="3"/>
          </p:nvPr>
        </p:nvSpPr>
        <p:spPr>
          <a:xfrm>
            <a:off x="7491589" y="23622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2"/>
          <p:cNvSpPr txBox="1">
            <a:spLocks noGrp="1"/>
          </p:cNvSpPr>
          <p:nvPr>
            <p:ph type="subTitle" idx="4"/>
          </p:nvPr>
        </p:nvSpPr>
        <p:spPr>
          <a:xfrm>
            <a:off x="2624177" y="20047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2" name="Google Shape;312;p22"/>
          <p:cNvSpPr txBox="1">
            <a:spLocks noGrp="1"/>
          </p:cNvSpPr>
          <p:nvPr>
            <p:ph type="subTitle" idx="5"/>
          </p:nvPr>
        </p:nvSpPr>
        <p:spPr>
          <a:xfrm>
            <a:off x="5215005" y="20047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3" name="Google Shape;313;p22"/>
          <p:cNvSpPr txBox="1">
            <a:spLocks noGrp="1"/>
          </p:cNvSpPr>
          <p:nvPr>
            <p:ph type="subTitle" idx="6"/>
          </p:nvPr>
        </p:nvSpPr>
        <p:spPr>
          <a:xfrm>
            <a:off x="4919605" y="23622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2"/>
          <p:cNvSpPr txBox="1">
            <a:spLocks noGrp="1"/>
          </p:cNvSpPr>
          <p:nvPr>
            <p:ph type="subTitle" idx="7"/>
          </p:nvPr>
        </p:nvSpPr>
        <p:spPr>
          <a:xfrm>
            <a:off x="7787044" y="44668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5" name="Google Shape;315;p22"/>
          <p:cNvSpPr txBox="1">
            <a:spLocks noGrp="1"/>
          </p:cNvSpPr>
          <p:nvPr>
            <p:ph type="subTitle" idx="8"/>
          </p:nvPr>
        </p:nvSpPr>
        <p:spPr>
          <a:xfrm>
            <a:off x="2328811" y="48243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22"/>
          <p:cNvSpPr txBox="1">
            <a:spLocks noGrp="1"/>
          </p:cNvSpPr>
          <p:nvPr>
            <p:ph type="subTitle" idx="9"/>
          </p:nvPr>
        </p:nvSpPr>
        <p:spPr>
          <a:xfrm>
            <a:off x="7491589" y="48243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2"/>
          <p:cNvSpPr txBox="1">
            <a:spLocks noGrp="1"/>
          </p:cNvSpPr>
          <p:nvPr>
            <p:ph type="subTitle" idx="13"/>
          </p:nvPr>
        </p:nvSpPr>
        <p:spPr>
          <a:xfrm>
            <a:off x="2624177" y="44668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8" name="Google Shape;318;p22"/>
          <p:cNvSpPr txBox="1">
            <a:spLocks noGrp="1"/>
          </p:cNvSpPr>
          <p:nvPr>
            <p:ph type="subTitle" idx="14"/>
          </p:nvPr>
        </p:nvSpPr>
        <p:spPr>
          <a:xfrm>
            <a:off x="5215005" y="44668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9" name="Google Shape;319;p22"/>
          <p:cNvSpPr txBox="1">
            <a:spLocks noGrp="1"/>
          </p:cNvSpPr>
          <p:nvPr>
            <p:ph type="subTitle" idx="15"/>
          </p:nvPr>
        </p:nvSpPr>
        <p:spPr>
          <a:xfrm>
            <a:off x="4919611" y="48243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2"/>
          <p:cNvSpPr/>
          <p:nvPr/>
        </p:nvSpPr>
        <p:spPr>
          <a:xfrm>
            <a:off x="11488033" y="45755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1" name="Google Shape;321;p22"/>
          <p:cNvSpPr/>
          <p:nvPr/>
        </p:nvSpPr>
        <p:spPr>
          <a:xfrm>
            <a:off x="9982700" y="60409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2" name="Google Shape;322;p22"/>
          <p:cNvSpPr/>
          <p:nvPr/>
        </p:nvSpPr>
        <p:spPr>
          <a:xfrm>
            <a:off x="225267" y="15595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3" name="Google Shape;323;p22"/>
          <p:cNvSpPr/>
          <p:nvPr/>
        </p:nvSpPr>
        <p:spPr>
          <a:xfrm>
            <a:off x="10672367" y="26594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4" name="Google Shape;324;p22"/>
          <p:cNvSpPr/>
          <p:nvPr/>
        </p:nvSpPr>
        <p:spPr>
          <a:xfrm>
            <a:off x="10825133" y="-172267"/>
            <a:ext cx="1250400" cy="14564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5" name="Google Shape;325;p22"/>
          <p:cNvSpPr/>
          <p:nvPr/>
        </p:nvSpPr>
        <p:spPr>
          <a:xfrm>
            <a:off x="-696933" y="-9007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6" name="Google Shape;326;p22"/>
          <p:cNvSpPr/>
          <p:nvPr/>
        </p:nvSpPr>
        <p:spPr>
          <a:xfrm>
            <a:off x="453600" y="4234367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7" name="Google Shape;327;p22"/>
          <p:cNvSpPr/>
          <p:nvPr/>
        </p:nvSpPr>
        <p:spPr>
          <a:xfrm>
            <a:off x="993200" y="3591600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8" name="Google Shape;328;p22"/>
          <p:cNvSpPr/>
          <p:nvPr/>
        </p:nvSpPr>
        <p:spPr>
          <a:xfrm>
            <a:off x="-558433" y="58726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031365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3"/>
          <p:cNvSpPr/>
          <p:nvPr/>
        </p:nvSpPr>
        <p:spPr>
          <a:xfrm>
            <a:off x="6397633" y="9167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1" name="Google Shape;331;p23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2" name="Google Shape;332;p23"/>
          <p:cNvSpPr/>
          <p:nvPr/>
        </p:nvSpPr>
        <p:spPr>
          <a:xfrm>
            <a:off x="2310500" y="-218800"/>
            <a:ext cx="4328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3" name="Google Shape;333;p23"/>
          <p:cNvSpPr/>
          <p:nvPr/>
        </p:nvSpPr>
        <p:spPr>
          <a:xfrm>
            <a:off x="5319800" y="59553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4" name="Google Shape;334;p23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5" name="Google Shape;335;p23"/>
          <p:cNvSpPr/>
          <p:nvPr/>
        </p:nvSpPr>
        <p:spPr>
          <a:xfrm>
            <a:off x="9187800" y="56822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6" name="Google Shape;336;p23"/>
          <p:cNvSpPr/>
          <p:nvPr/>
        </p:nvSpPr>
        <p:spPr>
          <a:xfrm>
            <a:off x="5859400" y="53125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7" name="Google Shape;337;p23"/>
          <p:cNvSpPr/>
          <p:nvPr/>
        </p:nvSpPr>
        <p:spPr>
          <a:xfrm>
            <a:off x="10639567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8" name="Google Shape;338;p23"/>
          <p:cNvSpPr/>
          <p:nvPr/>
        </p:nvSpPr>
        <p:spPr>
          <a:xfrm>
            <a:off x="214000" y="52305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9" name="Google Shape;339;p23"/>
          <p:cNvSpPr/>
          <p:nvPr/>
        </p:nvSpPr>
        <p:spPr>
          <a:xfrm>
            <a:off x="11357600" y="2414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340" name="Google Shape;340;p23"/>
          <p:cNvGrpSpPr/>
          <p:nvPr/>
        </p:nvGrpSpPr>
        <p:grpSpPr>
          <a:xfrm>
            <a:off x="3018744" y="353160"/>
            <a:ext cx="6107040" cy="6151687"/>
            <a:chOff x="2398900" y="208300"/>
            <a:chExt cx="4310852" cy="4342367"/>
          </a:xfrm>
        </p:grpSpPr>
        <p:sp>
          <p:nvSpPr>
            <p:cNvPr id="341" name="Google Shape;341;p23"/>
            <p:cNvSpPr/>
            <p:nvPr/>
          </p:nvSpPr>
          <p:spPr>
            <a:xfrm>
              <a:off x="2398900" y="208300"/>
              <a:ext cx="4172400" cy="41724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2537352" y="378267"/>
              <a:ext cx="4172400" cy="4172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43" name="Google Shape;343;p23"/>
          <p:cNvSpPr txBox="1">
            <a:spLocks noGrp="1"/>
          </p:cNvSpPr>
          <p:nvPr>
            <p:ph type="title"/>
          </p:nvPr>
        </p:nvSpPr>
        <p:spPr>
          <a:xfrm>
            <a:off x="3501000" y="1310433"/>
            <a:ext cx="5190000" cy="13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344" name="Google Shape;344;p23"/>
          <p:cNvSpPr txBox="1"/>
          <p:nvPr/>
        </p:nvSpPr>
        <p:spPr>
          <a:xfrm>
            <a:off x="4487700" y="4853200"/>
            <a:ext cx="3354000" cy="13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467" b="1" u="sng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b="1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 including icons by </a:t>
            </a:r>
            <a:r>
              <a:rPr lang="en" sz="1467" b="1" u="sng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467" b="1" u="sng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467" kern="0">
              <a:solidFill>
                <a:srgbClr val="2735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23"/>
          <p:cNvSpPr txBox="1">
            <a:spLocks noGrp="1"/>
          </p:cNvSpPr>
          <p:nvPr>
            <p:ph type="subTitle" idx="1"/>
          </p:nvPr>
        </p:nvSpPr>
        <p:spPr>
          <a:xfrm>
            <a:off x="3500833" y="2378567"/>
            <a:ext cx="5190000" cy="13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23"/>
          <p:cNvSpPr/>
          <p:nvPr/>
        </p:nvSpPr>
        <p:spPr>
          <a:xfrm>
            <a:off x="8690833" y="10806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47" name="Google Shape;347;p23"/>
          <p:cNvSpPr/>
          <p:nvPr/>
        </p:nvSpPr>
        <p:spPr>
          <a:xfrm>
            <a:off x="1097467" y="1906967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109689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Section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4"/>
          <p:cNvSpPr/>
          <p:nvPr/>
        </p:nvSpPr>
        <p:spPr>
          <a:xfrm flipH="1">
            <a:off x="3832400" y="982333"/>
            <a:ext cx="4690000" cy="4768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0" name="Google Shape;350;p24"/>
          <p:cNvSpPr/>
          <p:nvPr/>
        </p:nvSpPr>
        <p:spPr>
          <a:xfrm flipH="1">
            <a:off x="3669671" y="1107027"/>
            <a:ext cx="4690000" cy="4768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1" name="Google Shape;351;p24"/>
          <p:cNvSpPr txBox="1">
            <a:spLocks noGrp="1"/>
          </p:cNvSpPr>
          <p:nvPr>
            <p:ph type="title" hasCustomPrompt="1"/>
          </p:nvPr>
        </p:nvSpPr>
        <p:spPr>
          <a:xfrm>
            <a:off x="5226400" y="2545548"/>
            <a:ext cx="1739200" cy="6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352" name="Google Shape;352;p24"/>
          <p:cNvSpPr txBox="1">
            <a:spLocks noGrp="1"/>
          </p:cNvSpPr>
          <p:nvPr>
            <p:ph type="subTitle" idx="1"/>
          </p:nvPr>
        </p:nvSpPr>
        <p:spPr>
          <a:xfrm>
            <a:off x="4419600" y="3274400"/>
            <a:ext cx="3352800" cy="5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2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353" name="Google Shape;353;p24"/>
          <p:cNvSpPr txBox="1">
            <a:spLocks noGrp="1"/>
          </p:cNvSpPr>
          <p:nvPr>
            <p:ph type="subTitle" idx="2"/>
          </p:nvPr>
        </p:nvSpPr>
        <p:spPr>
          <a:xfrm>
            <a:off x="4419600" y="3785984"/>
            <a:ext cx="33528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54" name="Google Shape;354;p24"/>
          <p:cNvCxnSpPr/>
          <p:nvPr/>
        </p:nvCxnSpPr>
        <p:spPr>
          <a:xfrm rot="10800000">
            <a:off x="167" y="3429000"/>
            <a:ext cx="326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24"/>
          <p:cNvCxnSpPr/>
          <p:nvPr/>
        </p:nvCxnSpPr>
        <p:spPr>
          <a:xfrm rot="10800000">
            <a:off x="8922400" y="3429000"/>
            <a:ext cx="326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56" name="Google Shape;356;p24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7" name="Google Shape;357;p24"/>
          <p:cNvSpPr/>
          <p:nvPr/>
        </p:nvSpPr>
        <p:spPr>
          <a:xfrm>
            <a:off x="5319800" y="59553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8" name="Google Shape;358;p24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9" name="Google Shape;359;p24"/>
          <p:cNvSpPr/>
          <p:nvPr/>
        </p:nvSpPr>
        <p:spPr>
          <a:xfrm>
            <a:off x="9187800" y="56822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0" name="Google Shape;360;p24"/>
          <p:cNvSpPr/>
          <p:nvPr/>
        </p:nvSpPr>
        <p:spPr>
          <a:xfrm>
            <a:off x="4266933" y="5682200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1" name="Google Shape;361;p24"/>
          <p:cNvSpPr/>
          <p:nvPr/>
        </p:nvSpPr>
        <p:spPr>
          <a:xfrm>
            <a:off x="9727733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2" name="Google Shape;362;p24"/>
          <p:cNvSpPr/>
          <p:nvPr/>
        </p:nvSpPr>
        <p:spPr>
          <a:xfrm>
            <a:off x="214000" y="52305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3" name="Google Shape;363;p24"/>
          <p:cNvSpPr/>
          <p:nvPr/>
        </p:nvSpPr>
        <p:spPr>
          <a:xfrm>
            <a:off x="11357600" y="2414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4" name="Google Shape;364;p24"/>
          <p:cNvSpPr/>
          <p:nvPr/>
        </p:nvSpPr>
        <p:spPr>
          <a:xfrm>
            <a:off x="8026900" y="1228033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945666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2">
  <p:cSld name="Title and Subtitle 2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5"/>
          <p:cNvSpPr/>
          <p:nvPr/>
        </p:nvSpPr>
        <p:spPr>
          <a:xfrm rot="-5400000" flipH="1">
            <a:off x="10428867" y="5238787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7" name="Google Shape;367;p25"/>
          <p:cNvSpPr/>
          <p:nvPr/>
        </p:nvSpPr>
        <p:spPr>
          <a:xfrm rot="-5400000" flipH="1">
            <a:off x="10530119" y="5373143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8" name="Google Shape;368;p25"/>
          <p:cNvSpPr txBox="1">
            <a:spLocks noGrp="1"/>
          </p:cNvSpPr>
          <p:nvPr>
            <p:ph type="title"/>
          </p:nvPr>
        </p:nvSpPr>
        <p:spPr>
          <a:xfrm>
            <a:off x="1513067" y="2849200"/>
            <a:ext cx="3499600" cy="104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69" name="Google Shape;369;p25"/>
          <p:cNvSpPr txBox="1">
            <a:spLocks noGrp="1"/>
          </p:cNvSpPr>
          <p:nvPr>
            <p:ph type="subTitle" idx="1"/>
          </p:nvPr>
        </p:nvSpPr>
        <p:spPr>
          <a:xfrm>
            <a:off x="1513067" y="3702484"/>
            <a:ext cx="3499600" cy="8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370" name="Google Shape;370;p25"/>
          <p:cNvSpPr/>
          <p:nvPr/>
        </p:nvSpPr>
        <p:spPr>
          <a:xfrm>
            <a:off x="-394867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1" name="Google Shape;371;p25"/>
          <p:cNvSpPr/>
          <p:nvPr/>
        </p:nvSpPr>
        <p:spPr>
          <a:xfrm>
            <a:off x="8664000" y="-557700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2" name="Google Shape;372;p25"/>
          <p:cNvSpPr/>
          <p:nvPr/>
        </p:nvSpPr>
        <p:spPr>
          <a:xfrm>
            <a:off x="-1020167" y="13138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3" name="Google Shape;373;p25"/>
          <p:cNvSpPr/>
          <p:nvPr/>
        </p:nvSpPr>
        <p:spPr>
          <a:xfrm>
            <a:off x="10370300" y="5153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4" name="Google Shape;374;p25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5" name="Google Shape;375;p25"/>
          <p:cNvSpPr/>
          <p:nvPr/>
        </p:nvSpPr>
        <p:spPr>
          <a:xfrm>
            <a:off x="38686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6" name="Google Shape;376;p25"/>
          <p:cNvSpPr/>
          <p:nvPr/>
        </p:nvSpPr>
        <p:spPr>
          <a:xfrm>
            <a:off x="5111600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572638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oogle Shape;378;p26"/>
          <p:cNvGrpSpPr/>
          <p:nvPr/>
        </p:nvGrpSpPr>
        <p:grpSpPr>
          <a:xfrm>
            <a:off x="882223" y="999253"/>
            <a:ext cx="5161568" cy="4859825"/>
            <a:chOff x="717450" y="1493475"/>
            <a:chExt cx="1854900" cy="2767975"/>
          </a:xfrm>
        </p:grpSpPr>
        <p:sp>
          <p:nvSpPr>
            <p:cNvPr id="379" name="Google Shape;379;p26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81" name="Google Shape;381;p26"/>
          <p:cNvSpPr txBox="1">
            <a:spLocks noGrp="1"/>
          </p:cNvSpPr>
          <p:nvPr>
            <p:ph type="title"/>
          </p:nvPr>
        </p:nvSpPr>
        <p:spPr>
          <a:xfrm>
            <a:off x="6970633" y="2295967"/>
            <a:ext cx="4326800" cy="9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2" name="Google Shape;382;p26"/>
          <p:cNvSpPr txBox="1">
            <a:spLocks noGrp="1"/>
          </p:cNvSpPr>
          <p:nvPr>
            <p:ph type="subTitle" idx="1"/>
          </p:nvPr>
        </p:nvSpPr>
        <p:spPr>
          <a:xfrm>
            <a:off x="6970633" y="3871633"/>
            <a:ext cx="4326800" cy="6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83" name="Google Shape;383;p26"/>
          <p:cNvSpPr txBox="1">
            <a:spLocks noGrp="1"/>
          </p:cNvSpPr>
          <p:nvPr>
            <p:ph type="body" idx="2"/>
          </p:nvPr>
        </p:nvSpPr>
        <p:spPr>
          <a:xfrm>
            <a:off x="1821700" y="2192200"/>
            <a:ext cx="3426000" cy="2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4" name="Google Shape;384;p26"/>
          <p:cNvSpPr txBox="1">
            <a:spLocks noGrp="1"/>
          </p:cNvSpPr>
          <p:nvPr>
            <p:ph type="title" idx="3" hasCustomPrompt="1"/>
          </p:nvPr>
        </p:nvSpPr>
        <p:spPr>
          <a:xfrm>
            <a:off x="6970633" y="3336004"/>
            <a:ext cx="4344000" cy="4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85" name="Google Shape;385;p26"/>
          <p:cNvSpPr/>
          <p:nvPr/>
        </p:nvSpPr>
        <p:spPr>
          <a:xfrm>
            <a:off x="-290400" y="59301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6" name="Google Shape;386;p26"/>
          <p:cNvSpPr/>
          <p:nvPr/>
        </p:nvSpPr>
        <p:spPr>
          <a:xfrm>
            <a:off x="-672633" y="1536233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7" name="Google Shape;387;p26"/>
          <p:cNvSpPr/>
          <p:nvPr/>
        </p:nvSpPr>
        <p:spPr>
          <a:xfrm>
            <a:off x="11498500" y="45620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8" name="Google Shape;388;p26"/>
          <p:cNvSpPr/>
          <p:nvPr/>
        </p:nvSpPr>
        <p:spPr>
          <a:xfrm>
            <a:off x="11179433" y="8545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9" name="Google Shape;389;p26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0" name="Google Shape;390;p26"/>
          <p:cNvSpPr/>
          <p:nvPr/>
        </p:nvSpPr>
        <p:spPr>
          <a:xfrm>
            <a:off x="23275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1" name="Google Shape;391;p26"/>
          <p:cNvSpPr/>
          <p:nvPr/>
        </p:nvSpPr>
        <p:spPr>
          <a:xfrm>
            <a:off x="9632233" y="6239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4288962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18104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8"/>
          <p:cNvSpPr/>
          <p:nvPr/>
        </p:nvSpPr>
        <p:spPr>
          <a:xfrm rot="10800000" flipH="1">
            <a:off x="9974848" y="-1452376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5" name="Google Shape;395;p28"/>
          <p:cNvSpPr/>
          <p:nvPr/>
        </p:nvSpPr>
        <p:spPr>
          <a:xfrm rot="10800000" flipH="1">
            <a:off x="10109204" y="-1553628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6" name="Google Shape;396;p28"/>
          <p:cNvSpPr/>
          <p:nvPr/>
        </p:nvSpPr>
        <p:spPr>
          <a:xfrm>
            <a:off x="564700" y="52387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7" name="Google Shape;397;p28"/>
          <p:cNvSpPr/>
          <p:nvPr/>
        </p:nvSpPr>
        <p:spPr>
          <a:xfrm>
            <a:off x="11585000" y="4946400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8" name="Google Shape;398;p28"/>
          <p:cNvSpPr/>
          <p:nvPr/>
        </p:nvSpPr>
        <p:spPr>
          <a:xfrm>
            <a:off x="-1020167" y="13138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9" name="Google Shape;399;p28"/>
          <p:cNvSpPr/>
          <p:nvPr/>
        </p:nvSpPr>
        <p:spPr>
          <a:xfrm>
            <a:off x="9128533" y="2794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0" name="Google Shape;400;p28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11248700" y="40627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5111600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279686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9"/>
          <p:cNvSpPr/>
          <p:nvPr/>
        </p:nvSpPr>
        <p:spPr>
          <a:xfrm>
            <a:off x="-394867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5" name="Google Shape;405;p29"/>
          <p:cNvSpPr/>
          <p:nvPr/>
        </p:nvSpPr>
        <p:spPr>
          <a:xfrm>
            <a:off x="11318467" y="-360133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6" name="Google Shape;406;p29"/>
          <p:cNvSpPr/>
          <p:nvPr/>
        </p:nvSpPr>
        <p:spPr>
          <a:xfrm>
            <a:off x="10186833" y="5153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7" name="Google Shape;407;p29"/>
          <p:cNvSpPr/>
          <p:nvPr/>
        </p:nvSpPr>
        <p:spPr>
          <a:xfrm>
            <a:off x="282333" y="9246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8" name="Google Shape;408;p29"/>
          <p:cNvSpPr/>
          <p:nvPr/>
        </p:nvSpPr>
        <p:spPr>
          <a:xfrm>
            <a:off x="11218467" y="1497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9" name="Google Shape;409;p29"/>
          <p:cNvSpPr/>
          <p:nvPr/>
        </p:nvSpPr>
        <p:spPr>
          <a:xfrm>
            <a:off x="1231033" y="1468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0" name="Google Shape;410;p29"/>
          <p:cNvSpPr/>
          <p:nvPr/>
        </p:nvSpPr>
        <p:spPr>
          <a:xfrm>
            <a:off x="11318467" y="5687192"/>
            <a:ext cx="473200" cy="4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1" name="Google Shape;411;p29"/>
          <p:cNvSpPr/>
          <p:nvPr/>
        </p:nvSpPr>
        <p:spPr>
          <a:xfrm>
            <a:off x="9204800" y="58840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2228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570CF62C-53D2-424C-8FE5-6815353E7C27}"/>
              </a:ext>
            </a:extLst>
          </p:cNvPr>
          <p:cNvSpPr/>
          <p:nvPr userDrawn="1"/>
        </p:nvSpPr>
        <p:spPr>
          <a:xfrm>
            <a:off x="-18250" y="5415735"/>
            <a:ext cx="12210250" cy="14422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11280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Google Shape;413;p30"/>
          <p:cNvGrpSpPr/>
          <p:nvPr/>
        </p:nvGrpSpPr>
        <p:grpSpPr>
          <a:xfrm rot="10800000">
            <a:off x="-2414718" y="1441973"/>
            <a:ext cx="4007156" cy="3974052"/>
            <a:chOff x="7481136" y="-1165221"/>
            <a:chExt cx="3005367" cy="2980539"/>
          </a:xfrm>
        </p:grpSpPr>
        <p:sp>
          <p:nvSpPr>
            <p:cNvPr id="414" name="Google Shape;414;p30"/>
            <p:cNvSpPr/>
            <p:nvPr/>
          </p:nvSpPr>
          <p:spPr>
            <a:xfrm rot="10800000" flipH="1">
              <a:off x="7481136" y="-1089282"/>
              <a:ext cx="2904600" cy="2904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5" name="Google Shape;415;p30"/>
            <p:cNvSpPr/>
            <p:nvPr/>
          </p:nvSpPr>
          <p:spPr>
            <a:xfrm rot="10800000" flipH="1">
              <a:off x="7581903" y="-1165221"/>
              <a:ext cx="2904600" cy="2904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416" name="Google Shape;416;p30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7" name="Google Shape;417;p30"/>
          <p:cNvSpPr/>
          <p:nvPr/>
        </p:nvSpPr>
        <p:spPr>
          <a:xfrm>
            <a:off x="10123400" y="5851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8" name="Google Shape;418;p30"/>
          <p:cNvSpPr/>
          <p:nvPr/>
        </p:nvSpPr>
        <p:spPr>
          <a:xfrm>
            <a:off x="757333" y="6137995"/>
            <a:ext cx="492800" cy="469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9" name="Google Shape;419;p30"/>
          <p:cNvSpPr/>
          <p:nvPr/>
        </p:nvSpPr>
        <p:spPr>
          <a:xfrm>
            <a:off x="479867" y="7588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0" name="Google Shape;420;p30"/>
          <p:cNvSpPr/>
          <p:nvPr/>
        </p:nvSpPr>
        <p:spPr>
          <a:xfrm>
            <a:off x="11248700" y="40627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1" name="Google Shape;421;p30"/>
          <p:cNvSpPr/>
          <p:nvPr/>
        </p:nvSpPr>
        <p:spPr>
          <a:xfrm>
            <a:off x="11298700" y="4330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473947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82500" y="784933"/>
            <a:ext cx="5877600" cy="48512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589167" y="990600"/>
            <a:ext cx="5877600" cy="48512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60000" y="1752217"/>
            <a:ext cx="5136000" cy="273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517433" y="58984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6466767" y="211733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10260233" y="53880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312767" y="61792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11164633" y="2590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title" idx="2"/>
          </p:nvPr>
        </p:nvSpPr>
        <p:spPr>
          <a:xfrm>
            <a:off x="960000" y="4706233"/>
            <a:ext cx="5136000" cy="6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373659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6397633" y="9167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10414000" y="-2188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5319800" y="59553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9187800" y="56822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5859400" y="53125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9727733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214000" y="52305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11357600" y="2414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1023400" y="720000"/>
            <a:ext cx="4713200" cy="47132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0" name="Google Shape;30;p3"/>
          <p:cNvSpPr/>
          <p:nvPr/>
        </p:nvSpPr>
        <p:spPr>
          <a:xfrm>
            <a:off x="1179800" y="912000"/>
            <a:ext cx="4713200" cy="4713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3528000" y="1771500"/>
            <a:ext cx="5987600" cy="2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296799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10145952" y="-1124635"/>
            <a:ext cx="3032899" cy="3042256"/>
            <a:chOff x="7609464" y="-843476"/>
            <a:chExt cx="2274674" cy="2281692"/>
          </a:xfrm>
        </p:grpSpPr>
        <p:sp>
          <p:nvSpPr>
            <p:cNvPr id="34" name="Google Shape;34;p4"/>
            <p:cNvSpPr/>
            <p:nvPr/>
          </p:nvSpPr>
          <p:spPr>
            <a:xfrm rot="5400000">
              <a:off x="7609464" y="-766784"/>
              <a:ext cx="2205000" cy="22050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 rot="5400000">
              <a:off x="7679138" y="-843476"/>
              <a:ext cx="2205000" cy="2205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395100" y="6271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10995400" y="35828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1656167" y="2852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>
            <a:off x="11296600" y="55186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>
            <a:off x="9414367" y="13572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>
            <a:off x="216833" y="5657033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837569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5"/>
          <p:cNvGrpSpPr/>
          <p:nvPr/>
        </p:nvGrpSpPr>
        <p:grpSpPr>
          <a:xfrm>
            <a:off x="7720070" y="2087146"/>
            <a:ext cx="3661820" cy="4069661"/>
            <a:chOff x="717450" y="1493475"/>
            <a:chExt cx="1854900" cy="2767975"/>
          </a:xfrm>
        </p:grpSpPr>
        <p:sp>
          <p:nvSpPr>
            <p:cNvPr id="46" name="Google Shape;46;p5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48" name="Google Shape;48;p5"/>
          <p:cNvGrpSpPr/>
          <p:nvPr/>
        </p:nvGrpSpPr>
        <p:grpSpPr>
          <a:xfrm>
            <a:off x="3936421" y="2087146"/>
            <a:ext cx="3661820" cy="4069661"/>
            <a:chOff x="717450" y="1493475"/>
            <a:chExt cx="1854900" cy="2767975"/>
          </a:xfrm>
        </p:grpSpPr>
        <p:sp>
          <p:nvSpPr>
            <p:cNvPr id="49" name="Google Shape;49;p5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51" name="Google Shape;51;p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1"/>
          </p:nvPr>
        </p:nvSpPr>
        <p:spPr>
          <a:xfrm>
            <a:off x="4321533" y="3640567"/>
            <a:ext cx="3073600" cy="17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4321517" y="3062217"/>
            <a:ext cx="3073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8044047" y="3090617"/>
            <a:ext cx="3073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nton"/>
              <a:buNone/>
              <a:defRPr sz="24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/>
          <p:nvPr/>
        </p:nvSpPr>
        <p:spPr>
          <a:xfrm rot="5400000">
            <a:off x="-2274048" y="5611220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6" name="Google Shape;56;p5"/>
          <p:cNvSpPr/>
          <p:nvPr/>
        </p:nvSpPr>
        <p:spPr>
          <a:xfrm rot="5400000">
            <a:off x="-2375300" y="5745576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-1288833" y="1715467"/>
            <a:ext cx="1902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11706933" y="19303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11051000" y="11476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0" name="Google Shape;60;p5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1" name="Google Shape;61;p5"/>
          <p:cNvSpPr/>
          <p:nvPr/>
        </p:nvSpPr>
        <p:spPr>
          <a:xfrm>
            <a:off x="38686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2" name="Google Shape;62;p5"/>
          <p:cNvSpPr/>
          <p:nvPr/>
        </p:nvSpPr>
        <p:spPr>
          <a:xfrm>
            <a:off x="9542367" y="6211767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3" name="Google Shape;63;p5"/>
          <p:cNvSpPr/>
          <p:nvPr/>
        </p:nvSpPr>
        <p:spPr>
          <a:xfrm>
            <a:off x="1125567" y="2085881"/>
            <a:ext cx="473200" cy="4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" name="Google Shape;64;p5"/>
          <p:cNvSpPr/>
          <p:nvPr/>
        </p:nvSpPr>
        <p:spPr>
          <a:xfrm>
            <a:off x="11458933" y="63520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" name="Google Shape;65;p5"/>
          <p:cNvSpPr txBox="1">
            <a:spLocks noGrp="1"/>
          </p:cNvSpPr>
          <p:nvPr>
            <p:ph type="body" idx="4"/>
          </p:nvPr>
        </p:nvSpPr>
        <p:spPr>
          <a:xfrm>
            <a:off x="8044047" y="3626933"/>
            <a:ext cx="3073600" cy="17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75743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"/>
          <p:cNvSpPr/>
          <p:nvPr/>
        </p:nvSpPr>
        <p:spPr>
          <a:xfrm>
            <a:off x="11736800" y="-2188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8" name="Google Shape;68;p6"/>
          <p:cNvSpPr/>
          <p:nvPr/>
        </p:nvSpPr>
        <p:spPr>
          <a:xfrm>
            <a:off x="1260100" y="5641800"/>
            <a:ext cx="992400" cy="99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9" name="Google Shape;69;p6"/>
          <p:cNvSpPr/>
          <p:nvPr/>
        </p:nvSpPr>
        <p:spPr>
          <a:xfrm>
            <a:off x="-1115200" y="7200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0" name="Google Shape;70;p6"/>
          <p:cNvSpPr/>
          <p:nvPr/>
        </p:nvSpPr>
        <p:spPr>
          <a:xfrm>
            <a:off x="6722000" y="6478467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" name="Google Shape;71;p6"/>
          <p:cNvSpPr/>
          <p:nvPr/>
        </p:nvSpPr>
        <p:spPr>
          <a:xfrm>
            <a:off x="264000" y="53125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9727733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3" name="Google Shape;73;p6"/>
          <p:cNvSpPr/>
          <p:nvPr/>
        </p:nvSpPr>
        <p:spPr>
          <a:xfrm>
            <a:off x="673400" y="46783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4" name="Google Shape;74;p6"/>
          <p:cNvSpPr/>
          <p:nvPr/>
        </p:nvSpPr>
        <p:spPr>
          <a:xfrm>
            <a:off x="11357600" y="29667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"/>
          <p:cNvSpPr/>
          <p:nvPr/>
        </p:nvSpPr>
        <p:spPr>
          <a:xfrm>
            <a:off x="10070633" y="6193433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552168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/>
          <p:nvPr/>
        </p:nvSpPr>
        <p:spPr>
          <a:xfrm>
            <a:off x="5983100" y="51000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9" name="Google Shape;79;p7"/>
          <p:cNvSpPr/>
          <p:nvPr/>
        </p:nvSpPr>
        <p:spPr>
          <a:xfrm>
            <a:off x="6435600" y="1489767"/>
            <a:ext cx="4335600" cy="4335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0" name="Google Shape;80;p7"/>
          <p:cNvSpPr txBox="1">
            <a:spLocks noGrp="1"/>
          </p:cNvSpPr>
          <p:nvPr>
            <p:ph type="title"/>
          </p:nvPr>
        </p:nvSpPr>
        <p:spPr>
          <a:xfrm>
            <a:off x="960000" y="2436000"/>
            <a:ext cx="3894800" cy="76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body" idx="1"/>
          </p:nvPr>
        </p:nvSpPr>
        <p:spPr>
          <a:xfrm>
            <a:off x="960000" y="3347167"/>
            <a:ext cx="38948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82" name="Google Shape;82;p7"/>
          <p:cNvSpPr/>
          <p:nvPr/>
        </p:nvSpPr>
        <p:spPr>
          <a:xfrm>
            <a:off x="6556792" y="1636135"/>
            <a:ext cx="4335600" cy="4335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3" name="Google Shape;83;p7"/>
          <p:cNvSpPr/>
          <p:nvPr/>
        </p:nvSpPr>
        <p:spPr>
          <a:xfrm>
            <a:off x="11296600" y="2260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4" name="Google Shape;84;p7"/>
          <p:cNvSpPr/>
          <p:nvPr/>
        </p:nvSpPr>
        <p:spPr>
          <a:xfrm>
            <a:off x="1656167" y="2852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5" name="Google Shape;85;p7"/>
          <p:cNvSpPr/>
          <p:nvPr/>
        </p:nvSpPr>
        <p:spPr>
          <a:xfrm>
            <a:off x="1810267" y="60047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6" name="Google Shape;86;p7"/>
          <p:cNvSpPr/>
          <p:nvPr/>
        </p:nvSpPr>
        <p:spPr>
          <a:xfrm>
            <a:off x="1896067" y="791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7" name="Google Shape;87;p7"/>
          <p:cNvSpPr/>
          <p:nvPr/>
        </p:nvSpPr>
        <p:spPr>
          <a:xfrm>
            <a:off x="11316800" y="6073967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88" name="Google Shape;88;p7"/>
          <p:cNvCxnSpPr/>
          <p:nvPr/>
        </p:nvCxnSpPr>
        <p:spPr>
          <a:xfrm>
            <a:off x="1101267" y="-1250633"/>
            <a:ext cx="0" cy="3508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9" name="Google Shape;89;p7"/>
          <p:cNvCxnSpPr/>
          <p:nvPr/>
        </p:nvCxnSpPr>
        <p:spPr>
          <a:xfrm>
            <a:off x="1101267" y="4523600"/>
            <a:ext cx="0" cy="3508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778866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rgbClr val="A5EAE7">
            <a:alpha val="22770"/>
          </a:srgbClr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8"/>
          <p:cNvGrpSpPr/>
          <p:nvPr/>
        </p:nvGrpSpPr>
        <p:grpSpPr>
          <a:xfrm>
            <a:off x="9675367" y="4783521"/>
            <a:ext cx="3974052" cy="4007156"/>
            <a:chOff x="7256525" y="3587640"/>
            <a:chExt cx="2980539" cy="3005367"/>
          </a:xfrm>
        </p:grpSpPr>
        <p:sp>
          <p:nvSpPr>
            <p:cNvPr id="92" name="Google Shape;92;p8"/>
            <p:cNvSpPr/>
            <p:nvPr/>
          </p:nvSpPr>
          <p:spPr>
            <a:xfrm rot="-5400000" flipH="1">
              <a:off x="7256525" y="3587640"/>
              <a:ext cx="2904600" cy="2904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 rot="-5400000" flipH="1">
              <a:off x="7332464" y="3688407"/>
              <a:ext cx="2904600" cy="2904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94" name="Google Shape;94;p8"/>
          <p:cNvSpPr txBox="1">
            <a:spLocks noGrp="1"/>
          </p:cNvSpPr>
          <p:nvPr>
            <p:ph type="title"/>
          </p:nvPr>
        </p:nvSpPr>
        <p:spPr>
          <a:xfrm>
            <a:off x="960000" y="701800"/>
            <a:ext cx="51360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95" name="Google Shape;95;p8"/>
          <p:cNvSpPr/>
          <p:nvPr/>
        </p:nvSpPr>
        <p:spPr>
          <a:xfrm>
            <a:off x="-611733" y="6038367"/>
            <a:ext cx="253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6" name="Google Shape;96;p8"/>
          <p:cNvSpPr/>
          <p:nvPr/>
        </p:nvSpPr>
        <p:spPr>
          <a:xfrm>
            <a:off x="-937733" y="-5577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7" name="Google Shape;97;p8"/>
          <p:cNvSpPr/>
          <p:nvPr/>
        </p:nvSpPr>
        <p:spPr>
          <a:xfrm>
            <a:off x="3047300" y="1888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8" name="Google Shape;98;p8"/>
          <p:cNvSpPr/>
          <p:nvPr/>
        </p:nvSpPr>
        <p:spPr>
          <a:xfrm>
            <a:off x="11218300" y="3759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1918667" y="3759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0" name="Google Shape;100;p8"/>
          <p:cNvSpPr/>
          <p:nvPr/>
        </p:nvSpPr>
        <p:spPr>
          <a:xfrm>
            <a:off x="3787533" y="6038367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207917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9"/>
          <p:cNvGrpSpPr/>
          <p:nvPr/>
        </p:nvGrpSpPr>
        <p:grpSpPr>
          <a:xfrm>
            <a:off x="5728139" y="1202453"/>
            <a:ext cx="5161568" cy="4859825"/>
            <a:chOff x="717450" y="1493475"/>
            <a:chExt cx="1854900" cy="2767975"/>
          </a:xfrm>
        </p:grpSpPr>
        <p:sp>
          <p:nvSpPr>
            <p:cNvPr id="103" name="Google Shape;103;p9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05" name="Google Shape;105;p9"/>
          <p:cNvSpPr txBox="1">
            <a:spLocks noGrp="1"/>
          </p:cNvSpPr>
          <p:nvPr>
            <p:ph type="title"/>
          </p:nvPr>
        </p:nvSpPr>
        <p:spPr>
          <a:xfrm>
            <a:off x="960000" y="2173517"/>
            <a:ext cx="4376800" cy="11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subTitle" idx="1"/>
          </p:nvPr>
        </p:nvSpPr>
        <p:spPr>
          <a:xfrm>
            <a:off x="960000" y="3928685"/>
            <a:ext cx="4376800" cy="6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body" idx="2"/>
          </p:nvPr>
        </p:nvSpPr>
        <p:spPr>
          <a:xfrm>
            <a:off x="6220033" y="1925284"/>
            <a:ext cx="4394000" cy="38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 txBox="1">
            <a:spLocks noGrp="1"/>
          </p:cNvSpPr>
          <p:nvPr>
            <p:ph type="title" idx="3" hasCustomPrompt="1"/>
          </p:nvPr>
        </p:nvSpPr>
        <p:spPr>
          <a:xfrm>
            <a:off x="960000" y="3347479"/>
            <a:ext cx="4394000" cy="5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grpSp>
        <p:nvGrpSpPr>
          <p:cNvPr id="109" name="Google Shape;109;p9"/>
          <p:cNvGrpSpPr/>
          <p:nvPr/>
        </p:nvGrpSpPr>
        <p:grpSpPr>
          <a:xfrm flipH="1">
            <a:off x="-1682182" y="-1685068"/>
            <a:ext cx="3032899" cy="3042256"/>
            <a:chOff x="7609464" y="-843476"/>
            <a:chExt cx="2274674" cy="2281692"/>
          </a:xfrm>
        </p:grpSpPr>
        <p:sp>
          <p:nvSpPr>
            <p:cNvPr id="110" name="Google Shape;110;p9"/>
            <p:cNvSpPr/>
            <p:nvPr/>
          </p:nvSpPr>
          <p:spPr>
            <a:xfrm rot="5400000">
              <a:off x="7609464" y="-766784"/>
              <a:ext cx="2205000" cy="22050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" name="Google Shape;111;p9"/>
            <p:cNvSpPr/>
            <p:nvPr/>
          </p:nvSpPr>
          <p:spPr>
            <a:xfrm rot="5400000">
              <a:off x="7679138" y="-843476"/>
              <a:ext cx="2205000" cy="2205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12" name="Google Shape;112;p9"/>
          <p:cNvSpPr/>
          <p:nvPr/>
        </p:nvSpPr>
        <p:spPr>
          <a:xfrm>
            <a:off x="-517967" y="56933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3" name="Google Shape;113;p9"/>
          <p:cNvSpPr/>
          <p:nvPr/>
        </p:nvSpPr>
        <p:spPr>
          <a:xfrm>
            <a:off x="10995400" y="59333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4" name="Google Shape;114;p9"/>
          <p:cNvSpPr/>
          <p:nvPr/>
        </p:nvSpPr>
        <p:spPr>
          <a:xfrm>
            <a:off x="11446000" y="2223533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5" name="Google Shape;115;p9"/>
          <p:cNvSpPr/>
          <p:nvPr/>
        </p:nvSpPr>
        <p:spPr>
          <a:xfrm>
            <a:off x="4419300" y="61640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6" name="Google Shape;116;p9"/>
          <p:cNvSpPr/>
          <p:nvPr/>
        </p:nvSpPr>
        <p:spPr>
          <a:xfrm>
            <a:off x="114460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7" name="Google Shape;117;p9"/>
          <p:cNvSpPr/>
          <p:nvPr/>
        </p:nvSpPr>
        <p:spPr>
          <a:xfrm>
            <a:off x="216833" y="3992033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18" name="Google Shape;118;p9"/>
          <p:cNvCxnSpPr/>
          <p:nvPr/>
        </p:nvCxnSpPr>
        <p:spPr>
          <a:xfrm>
            <a:off x="1095400" y="-172267"/>
            <a:ext cx="0" cy="2186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9"/>
          <p:cNvCxnSpPr/>
          <p:nvPr/>
        </p:nvCxnSpPr>
        <p:spPr>
          <a:xfrm>
            <a:off x="1095400" y="4683500"/>
            <a:ext cx="0" cy="2698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4669284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>
            <a:spLocks noGrp="1"/>
          </p:cNvSpPr>
          <p:nvPr>
            <p:ph type="body" idx="1"/>
          </p:nvPr>
        </p:nvSpPr>
        <p:spPr>
          <a:xfrm>
            <a:off x="8064500" y="5065900"/>
            <a:ext cx="3127200" cy="13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/>
            </a:lvl1pPr>
          </a:lstStyle>
          <a:p>
            <a:endParaRPr/>
          </a:p>
        </p:txBody>
      </p:sp>
      <p:sp>
        <p:nvSpPr>
          <p:cNvPr id="122" name="Google Shape;122;p10"/>
          <p:cNvSpPr/>
          <p:nvPr/>
        </p:nvSpPr>
        <p:spPr>
          <a:xfrm>
            <a:off x="-586033" y="3943159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3" name="Google Shape;123;p10"/>
          <p:cNvSpPr/>
          <p:nvPr/>
        </p:nvSpPr>
        <p:spPr>
          <a:xfrm>
            <a:off x="334800" y="1376033"/>
            <a:ext cx="936800" cy="892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4" name="Google Shape;124;p10"/>
          <p:cNvSpPr/>
          <p:nvPr/>
        </p:nvSpPr>
        <p:spPr>
          <a:xfrm>
            <a:off x="11208600" y="1468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5" name="Google Shape;125;p10"/>
          <p:cNvSpPr/>
          <p:nvPr/>
        </p:nvSpPr>
        <p:spPr>
          <a:xfrm>
            <a:off x="10280367" y="11934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6" name="Google Shape;126;p10"/>
          <p:cNvSpPr/>
          <p:nvPr/>
        </p:nvSpPr>
        <p:spPr>
          <a:xfrm>
            <a:off x="334800" y="60687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" name="Google Shape;127;p10"/>
          <p:cNvSpPr/>
          <p:nvPr/>
        </p:nvSpPr>
        <p:spPr>
          <a:xfrm>
            <a:off x="1545600" y="3265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" name="Google Shape;128;p10"/>
          <p:cNvSpPr/>
          <p:nvPr/>
        </p:nvSpPr>
        <p:spPr>
          <a:xfrm>
            <a:off x="11296333" y="5277533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3601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=""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2026" y="504885"/>
            <a:ext cx="11254699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670BA849-A5AE-4334-924A-D33D7D0282CA}"/>
              </a:ext>
            </a:extLst>
          </p:cNvPr>
          <p:cNvGrpSpPr/>
          <p:nvPr userDrawn="1"/>
        </p:nvGrpSpPr>
        <p:grpSpPr>
          <a:xfrm>
            <a:off x="267789" y="259889"/>
            <a:ext cx="11666560" cy="1003883"/>
            <a:chOff x="267789" y="259889"/>
            <a:chExt cx="11666560" cy="1003883"/>
          </a:xfrm>
        </p:grpSpPr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A5393CDD-9A8F-4A98-8CC3-C2A4D477B2AD}"/>
                </a:ext>
              </a:extLst>
            </p:cNvPr>
            <p:cNvSpPr/>
            <p:nvPr/>
          </p:nvSpPr>
          <p:spPr>
            <a:xfrm>
              <a:off x="321468" y="1163862"/>
              <a:ext cx="11612881" cy="9991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="" xmlns:a16="http://schemas.microsoft.com/office/drawing/2014/main" id="{F94871A7-F257-4047-95F2-7A83A07B8C55}"/>
                </a:ext>
              </a:extLst>
            </p:cNvPr>
            <p:cNvSpPr/>
            <p:nvPr/>
          </p:nvSpPr>
          <p:spPr>
            <a:xfrm>
              <a:off x="321468" y="492850"/>
              <a:ext cx="102086" cy="7315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5859D84A-5E4F-47F0-BBE0-E5360700162B}"/>
                </a:ext>
              </a:extLst>
            </p:cNvPr>
            <p:cNvSpPr/>
            <p:nvPr/>
          </p:nvSpPr>
          <p:spPr>
            <a:xfrm>
              <a:off x="1234409" y="492850"/>
              <a:ext cx="102086" cy="1615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="" xmlns:a16="http://schemas.microsoft.com/office/drawing/2014/main" id="{EE1AC9D4-C7D1-44B3-8B3E-B555C65D3FEC}"/>
                </a:ext>
              </a:extLst>
            </p:cNvPr>
            <p:cNvSpPr/>
            <p:nvPr/>
          </p:nvSpPr>
          <p:spPr>
            <a:xfrm rot="2877153">
              <a:off x="557862" y="-30184"/>
              <a:ext cx="102086" cy="6822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48CC1364-3DD9-4869-BB2C-5A4CF32CDA82}"/>
                </a:ext>
              </a:extLst>
            </p:cNvPr>
            <p:cNvSpPr/>
            <p:nvPr userDrawn="1"/>
          </p:nvSpPr>
          <p:spPr>
            <a:xfrm rot="18722847" flipH="1">
              <a:off x="997957" y="-30184"/>
              <a:ext cx="102086" cy="6822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그림 개체 틀 2">
            <a:extLst>
              <a:ext uri="{FF2B5EF4-FFF2-40B4-BE49-F238E27FC236}">
                <a16:creationId xmlns="" xmlns:a16="http://schemas.microsoft.com/office/drawing/2014/main" id="{025ACB34-5EDC-4999-BBF8-0577D03F3AA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2037162"/>
            <a:ext cx="2340000" cy="20875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2B339D9D-C400-4AAD-8F36-1E02963D8A4A}"/>
              </a:ext>
            </a:extLst>
          </p:cNvPr>
          <p:cNvSpPr/>
          <p:nvPr userDrawn="1"/>
        </p:nvSpPr>
        <p:spPr>
          <a:xfrm>
            <a:off x="2334922" y="2037162"/>
            <a:ext cx="3763619" cy="20882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3" name="그림 개체 틀 2">
            <a:extLst>
              <a:ext uri="{FF2B5EF4-FFF2-40B4-BE49-F238E27FC236}">
                <a16:creationId xmlns="" xmlns:a16="http://schemas.microsoft.com/office/drawing/2014/main" id="{FFAC51D9-7D87-45FA-8698-4D7E91FB169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93461" y="2037162"/>
            <a:ext cx="2340000" cy="20875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44A2DC25-2711-4972-9BB0-F181569F5C44}"/>
              </a:ext>
            </a:extLst>
          </p:cNvPr>
          <p:cNvSpPr/>
          <p:nvPr userDrawn="1"/>
        </p:nvSpPr>
        <p:spPr>
          <a:xfrm>
            <a:off x="8428382" y="2037162"/>
            <a:ext cx="3763619" cy="20882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그림 개체 틀 2">
            <a:extLst>
              <a:ext uri="{FF2B5EF4-FFF2-40B4-BE49-F238E27FC236}">
                <a16:creationId xmlns="" xmlns:a16="http://schemas.microsoft.com/office/drawing/2014/main" id="{B950F566-3AF2-41FE-A070-B07EAA1AAF9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852000" y="4120284"/>
            <a:ext cx="2340000" cy="20875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082FFDC0-5EBD-431C-8B02-83FCCB7283DA}"/>
              </a:ext>
            </a:extLst>
          </p:cNvPr>
          <p:cNvSpPr/>
          <p:nvPr userDrawn="1"/>
        </p:nvSpPr>
        <p:spPr>
          <a:xfrm>
            <a:off x="6093462" y="4128349"/>
            <a:ext cx="3763619" cy="208823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그림 개체 틀 2">
            <a:extLst>
              <a:ext uri="{FF2B5EF4-FFF2-40B4-BE49-F238E27FC236}">
                <a16:creationId xmlns="" xmlns:a16="http://schemas.microsoft.com/office/drawing/2014/main" id="{5C14E4A9-E349-445D-864D-174DFB6776A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58540" y="4128993"/>
            <a:ext cx="2340000" cy="20875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279DDE1C-89C6-4848-9B2F-CAA106739F32}"/>
              </a:ext>
            </a:extLst>
          </p:cNvPr>
          <p:cNvSpPr/>
          <p:nvPr userDrawn="1"/>
        </p:nvSpPr>
        <p:spPr>
          <a:xfrm>
            <a:off x="1" y="4128349"/>
            <a:ext cx="3763619" cy="20882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30046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/>
          <p:nvPr/>
        </p:nvSpPr>
        <p:spPr>
          <a:xfrm>
            <a:off x="2899367" y="1987000"/>
            <a:ext cx="1775600" cy="1535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1" name="Google Shape;131;p11"/>
          <p:cNvSpPr/>
          <p:nvPr/>
        </p:nvSpPr>
        <p:spPr>
          <a:xfrm>
            <a:off x="-781767" y="1322800"/>
            <a:ext cx="4249200" cy="42492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2" name="Google Shape;132;p11"/>
          <p:cNvSpPr/>
          <p:nvPr/>
        </p:nvSpPr>
        <p:spPr>
          <a:xfrm>
            <a:off x="-634343" y="1433903"/>
            <a:ext cx="4249200" cy="4249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3" name="Google Shape;133;p11"/>
          <p:cNvSpPr txBox="1">
            <a:spLocks noGrp="1"/>
          </p:cNvSpPr>
          <p:nvPr>
            <p:ph type="title" hasCustomPrompt="1"/>
          </p:nvPr>
        </p:nvSpPr>
        <p:spPr>
          <a:xfrm>
            <a:off x="4300533" y="2525600"/>
            <a:ext cx="6931600" cy="18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r>
              <a:t>xx%</a:t>
            </a:r>
          </a:p>
        </p:txBody>
      </p:sp>
      <p:sp>
        <p:nvSpPr>
          <p:cNvPr id="134" name="Google Shape;134;p11"/>
          <p:cNvSpPr txBox="1">
            <a:spLocks noGrp="1"/>
          </p:cNvSpPr>
          <p:nvPr>
            <p:ph type="body" idx="1"/>
          </p:nvPr>
        </p:nvSpPr>
        <p:spPr>
          <a:xfrm>
            <a:off x="4300400" y="4130200"/>
            <a:ext cx="6931600" cy="7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135" name="Google Shape;135;p11"/>
          <p:cNvCxnSpPr/>
          <p:nvPr/>
        </p:nvCxnSpPr>
        <p:spPr>
          <a:xfrm>
            <a:off x="11065067" y="-172267"/>
            <a:ext cx="0" cy="2836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1"/>
          <p:cNvCxnSpPr/>
          <p:nvPr/>
        </p:nvCxnSpPr>
        <p:spPr>
          <a:xfrm>
            <a:off x="11065067" y="4927467"/>
            <a:ext cx="0" cy="2698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7" name="Google Shape;137;p11"/>
          <p:cNvSpPr/>
          <p:nvPr/>
        </p:nvSpPr>
        <p:spPr>
          <a:xfrm>
            <a:off x="395100" y="6271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8" name="Google Shape;138;p11"/>
          <p:cNvSpPr/>
          <p:nvPr/>
        </p:nvSpPr>
        <p:spPr>
          <a:xfrm>
            <a:off x="4229200" y="57583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9" name="Google Shape;139;p11"/>
          <p:cNvSpPr/>
          <p:nvPr/>
        </p:nvSpPr>
        <p:spPr>
          <a:xfrm>
            <a:off x="1548067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0" name="Google Shape;140;p11"/>
          <p:cNvSpPr/>
          <p:nvPr/>
        </p:nvSpPr>
        <p:spPr>
          <a:xfrm>
            <a:off x="10235733" y="16777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1" name="Google Shape;141;p11"/>
          <p:cNvSpPr/>
          <p:nvPr/>
        </p:nvSpPr>
        <p:spPr>
          <a:xfrm>
            <a:off x="2732600" y="5449159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2" name="Google Shape;142;p11"/>
          <p:cNvSpPr/>
          <p:nvPr/>
        </p:nvSpPr>
        <p:spPr>
          <a:xfrm>
            <a:off x="10439867" y="-172267"/>
            <a:ext cx="1250400" cy="14564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3" name="Google Shape;143;p11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9960421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585191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contents">
  <p:cSld name="Table contents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"/>
          <p:cNvSpPr/>
          <p:nvPr/>
        </p:nvSpPr>
        <p:spPr>
          <a:xfrm>
            <a:off x="5107601" y="4133984"/>
            <a:ext cx="988400" cy="988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7" name="Google Shape;147;p13"/>
          <p:cNvSpPr/>
          <p:nvPr/>
        </p:nvSpPr>
        <p:spPr>
          <a:xfrm>
            <a:off x="5444884" y="252848"/>
            <a:ext cx="6094400" cy="60116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8" name="Google Shape;148;p13"/>
          <p:cNvSpPr/>
          <p:nvPr/>
        </p:nvSpPr>
        <p:spPr>
          <a:xfrm>
            <a:off x="5663037" y="471000"/>
            <a:ext cx="6094400" cy="60116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/>
          </p:nvPr>
        </p:nvSpPr>
        <p:spPr>
          <a:xfrm>
            <a:off x="960000" y="2419567"/>
            <a:ext cx="3930800" cy="20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2" hasCustomPrompt="1"/>
          </p:nvPr>
        </p:nvSpPr>
        <p:spPr>
          <a:xfrm>
            <a:off x="6190533" y="1287267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3" hasCustomPrompt="1"/>
          </p:nvPr>
        </p:nvSpPr>
        <p:spPr>
          <a:xfrm>
            <a:off x="6190533" y="2597401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4" hasCustomPrompt="1"/>
          </p:nvPr>
        </p:nvSpPr>
        <p:spPr>
          <a:xfrm>
            <a:off x="6190533" y="3907535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5" hasCustomPrompt="1"/>
          </p:nvPr>
        </p:nvSpPr>
        <p:spPr>
          <a:xfrm>
            <a:off x="6190533" y="5252100"/>
            <a:ext cx="1278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4" name="Google Shape;154;p13"/>
          <p:cNvSpPr txBox="1">
            <a:spLocks noGrp="1"/>
          </p:cNvSpPr>
          <p:nvPr>
            <p:ph type="subTitle" idx="1"/>
          </p:nvPr>
        </p:nvSpPr>
        <p:spPr>
          <a:xfrm>
            <a:off x="7621333" y="912100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6"/>
          </p:nvPr>
        </p:nvSpPr>
        <p:spPr>
          <a:xfrm>
            <a:off x="7621333" y="2227549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subTitle" idx="7"/>
          </p:nvPr>
        </p:nvSpPr>
        <p:spPr>
          <a:xfrm>
            <a:off x="7621333" y="3551767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8"/>
          </p:nvPr>
        </p:nvSpPr>
        <p:spPr>
          <a:xfrm>
            <a:off x="7621333" y="4876000"/>
            <a:ext cx="3131600" cy="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cxnSp>
        <p:nvCxnSpPr>
          <p:cNvPr id="158" name="Google Shape;158;p13"/>
          <p:cNvCxnSpPr/>
          <p:nvPr/>
        </p:nvCxnSpPr>
        <p:spPr>
          <a:xfrm>
            <a:off x="1095400" y="-172267"/>
            <a:ext cx="0" cy="2186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13"/>
          <p:cNvCxnSpPr/>
          <p:nvPr/>
        </p:nvCxnSpPr>
        <p:spPr>
          <a:xfrm>
            <a:off x="1095400" y="4683500"/>
            <a:ext cx="0" cy="2698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60" name="Google Shape;160;p13"/>
          <p:cNvSpPr/>
          <p:nvPr/>
        </p:nvSpPr>
        <p:spPr>
          <a:xfrm>
            <a:off x="4789403" y="5946217"/>
            <a:ext cx="544800" cy="5448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1" name="Google Shape;161;p13"/>
          <p:cNvSpPr/>
          <p:nvPr/>
        </p:nvSpPr>
        <p:spPr>
          <a:xfrm>
            <a:off x="11846972" y="5182728"/>
            <a:ext cx="708800" cy="712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2" name="Google Shape;162;p13"/>
          <p:cNvSpPr/>
          <p:nvPr/>
        </p:nvSpPr>
        <p:spPr>
          <a:xfrm>
            <a:off x="214000" y="53203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3" name="Google Shape;163;p13"/>
          <p:cNvSpPr/>
          <p:nvPr/>
        </p:nvSpPr>
        <p:spPr>
          <a:xfrm>
            <a:off x="4598900" y="5276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9"/>
          </p:nvPr>
        </p:nvSpPr>
        <p:spPr>
          <a:xfrm>
            <a:off x="7621333" y="1336133"/>
            <a:ext cx="3131600" cy="6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13"/>
          </p:nvPr>
        </p:nvSpPr>
        <p:spPr>
          <a:xfrm>
            <a:off x="7621333" y="3967033"/>
            <a:ext cx="3131600" cy="6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14"/>
          </p:nvPr>
        </p:nvSpPr>
        <p:spPr>
          <a:xfrm>
            <a:off x="7621333" y="5300033"/>
            <a:ext cx="31316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subTitle" idx="15"/>
          </p:nvPr>
        </p:nvSpPr>
        <p:spPr>
          <a:xfrm>
            <a:off x="7621333" y="2634033"/>
            <a:ext cx="31316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4715374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Google Shape;169;p14"/>
          <p:cNvCxnSpPr/>
          <p:nvPr/>
        </p:nvCxnSpPr>
        <p:spPr>
          <a:xfrm rot="10800000">
            <a:off x="3086067" y="-151067"/>
            <a:ext cx="0" cy="1774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70" name="Google Shape;170;p1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14"/>
          <p:cNvSpPr/>
          <p:nvPr/>
        </p:nvSpPr>
        <p:spPr>
          <a:xfrm>
            <a:off x="1088433" y="1836467"/>
            <a:ext cx="3736000" cy="37360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2" name="Google Shape;172;p14"/>
          <p:cNvSpPr/>
          <p:nvPr/>
        </p:nvSpPr>
        <p:spPr>
          <a:xfrm>
            <a:off x="1218055" y="1934153"/>
            <a:ext cx="3736000" cy="3736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3" name="Google Shape;173;p14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4" name="Google Shape;174;p14"/>
          <p:cNvSpPr/>
          <p:nvPr/>
        </p:nvSpPr>
        <p:spPr>
          <a:xfrm>
            <a:off x="11585233" y="-5577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5" name="Google Shape;175;p14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6" name="Google Shape;176;p14"/>
          <p:cNvSpPr/>
          <p:nvPr/>
        </p:nvSpPr>
        <p:spPr>
          <a:xfrm>
            <a:off x="4282267" y="557246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7" name="Google Shape;177;p14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8" name="Google Shape;178;p14"/>
          <p:cNvSpPr/>
          <p:nvPr/>
        </p:nvSpPr>
        <p:spPr>
          <a:xfrm>
            <a:off x="241467" y="15958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9" name="Google Shape;179;p14"/>
          <p:cNvSpPr/>
          <p:nvPr/>
        </p:nvSpPr>
        <p:spPr>
          <a:xfrm>
            <a:off x="10123400" y="5851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80" name="Google Shape;180;p14"/>
          <p:cNvCxnSpPr/>
          <p:nvPr/>
        </p:nvCxnSpPr>
        <p:spPr>
          <a:xfrm rot="10800000">
            <a:off x="3086067" y="5899833"/>
            <a:ext cx="0" cy="1334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2931763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"/>
          <p:cNvSpPr/>
          <p:nvPr/>
        </p:nvSpPr>
        <p:spPr>
          <a:xfrm rot="-5400000" flipH="1">
            <a:off x="10324652" y="5044876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3" name="Google Shape;183;p15"/>
          <p:cNvSpPr/>
          <p:nvPr/>
        </p:nvSpPr>
        <p:spPr>
          <a:xfrm rot="-5400000" flipH="1">
            <a:off x="10223400" y="4910520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4" name="Google Shape;184;p1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6" name="Google Shape;186;p15"/>
          <p:cNvSpPr/>
          <p:nvPr/>
        </p:nvSpPr>
        <p:spPr>
          <a:xfrm>
            <a:off x="11585233" y="-557700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7" name="Google Shape;187;p15"/>
          <p:cNvSpPr/>
          <p:nvPr/>
        </p:nvSpPr>
        <p:spPr>
          <a:xfrm>
            <a:off x="-853200" y="-882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8" name="Google Shape;188;p15"/>
          <p:cNvSpPr/>
          <p:nvPr/>
        </p:nvSpPr>
        <p:spPr>
          <a:xfrm>
            <a:off x="11346333" y="25676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9" name="Google Shape;189;p15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0" name="Google Shape;190;p15"/>
          <p:cNvSpPr/>
          <p:nvPr/>
        </p:nvSpPr>
        <p:spPr>
          <a:xfrm>
            <a:off x="51287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1" name="Google Shape;191;p15"/>
          <p:cNvSpPr/>
          <p:nvPr/>
        </p:nvSpPr>
        <p:spPr>
          <a:xfrm>
            <a:off x="9516633" y="5851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61629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6"/>
          <p:cNvSpPr/>
          <p:nvPr/>
        </p:nvSpPr>
        <p:spPr>
          <a:xfrm>
            <a:off x="13139094" y="5997201"/>
            <a:ext cx="79" cy="4299"/>
          </a:xfrm>
          <a:custGeom>
            <a:avLst/>
            <a:gdLst/>
            <a:ahLst/>
            <a:cxnLst/>
            <a:rect l="l" t="t" r="r" b="b"/>
            <a:pathLst>
              <a:path w="1" h="103" extrusionOk="0">
                <a:moveTo>
                  <a:pt x="0" y="102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5" name="Google Shape;195;p16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6" name="Google Shape;196;p16"/>
          <p:cNvSpPr/>
          <p:nvPr/>
        </p:nvSpPr>
        <p:spPr>
          <a:xfrm>
            <a:off x="11585233" y="-5577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7" name="Google Shape;197;p16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8" name="Google Shape;198;p16"/>
          <p:cNvSpPr/>
          <p:nvPr/>
        </p:nvSpPr>
        <p:spPr>
          <a:xfrm>
            <a:off x="3830700" y="57947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99" name="Google Shape;199;p16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0" name="Google Shape;200;p16"/>
          <p:cNvSpPr/>
          <p:nvPr/>
        </p:nvSpPr>
        <p:spPr>
          <a:xfrm>
            <a:off x="9646467" y="146784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1" name="Google Shape;201;p16"/>
          <p:cNvSpPr/>
          <p:nvPr/>
        </p:nvSpPr>
        <p:spPr>
          <a:xfrm>
            <a:off x="7066367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4534215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7"/>
          <p:cNvSpPr/>
          <p:nvPr/>
        </p:nvSpPr>
        <p:spPr>
          <a:xfrm>
            <a:off x="11513100" y="1841841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5" name="Google Shape;205;p17"/>
          <p:cNvSpPr/>
          <p:nvPr/>
        </p:nvSpPr>
        <p:spPr>
          <a:xfrm>
            <a:off x="-611733" y="-557700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6" name="Google Shape;206;p17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7" name="Google Shape;207;p17"/>
          <p:cNvSpPr/>
          <p:nvPr/>
        </p:nvSpPr>
        <p:spPr>
          <a:xfrm>
            <a:off x="290067" y="52609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8" name="Google Shape;208;p17"/>
          <p:cNvSpPr/>
          <p:nvPr/>
        </p:nvSpPr>
        <p:spPr>
          <a:xfrm>
            <a:off x="814667" y="6073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09" name="Google Shape;209;p17"/>
          <p:cNvSpPr/>
          <p:nvPr/>
        </p:nvSpPr>
        <p:spPr>
          <a:xfrm>
            <a:off x="1542767" y="-16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0" name="Google Shape;210;p17"/>
          <p:cNvSpPr/>
          <p:nvPr/>
        </p:nvSpPr>
        <p:spPr>
          <a:xfrm>
            <a:off x="11513100" y="35181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1" name="Google Shape;211;p17"/>
          <p:cNvSpPr/>
          <p:nvPr/>
        </p:nvSpPr>
        <p:spPr>
          <a:xfrm>
            <a:off x="814667" y="44784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2" name="Google Shape;212;p17"/>
          <p:cNvSpPr/>
          <p:nvPr/>
        </p:nvSpPr>
        <p:spPr>
          <a:xfrm>
            <a:off x="9110733" y="5897167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192024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18"/>
          <p:cNvSpPr/>
          <p:nvPr/>
        </p:nvSpPr>
        <p:spPr>
          <a:xfrm>
            <a:off x="11232000" y="5235167"/>
            <a:ext cx="12504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6" name="Google Shape;216;p18"/>
          <p:cNvSpPr/>
          <p:nvPr/>
        </p:nvSpPr>
        <p:spPr>
          <a:xfrm>
            <a:off x="-1263733" y="20613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7" name="Google Shape;217;p18"/>
          <p:cNvSpPr/>
          <p:nvPr/>
        </p:nvSpPr>
        <p:spPr>
          <a:xfrm>
            <a:off x="11386167" y="13054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8" name="Google Shape;218;p18"/>
          <p:cNvSpPr/>
          <p:nvPr/>
        </p:nvSpPr>
        <p:spPr>
          <a:xfrm>
            <a:off x="11336167" y="6501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19" name="Google Shape;219;p18"/>
          <p:cNvSpPr/>
          <p:nvPr/>
        </p:nvSpPr>
        <p:spPr>
          <a:xfrm>
            <a:off x="386800" y="166221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0" name="Google Shape;220;p18"/>
          <p:cNvSpPr/>
          <p:nvPr/>
        </p:nvSpPr>
        <p:spPr>
          <a:xfrm>
            <a:off x="4040133" y="62848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1" name="Google Shape;221;p18"/>
          <p:cNvSpPr/>
          <p:nvPr/>
        </p:nvSpPr>
        <p:spPr>
          <a:xfrm>
            <a:off x="10204633" y="59398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22" name="Google Shape;222;p18"/>
          <p:cNvSpPr/>
          <p:nvPr/>
        </p:nvSpPr>
        <p:spPr>
          <a:xfrm>
            <a:off x="3155000" y="57630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196952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9"/>
          <p:cNvGrpSpPr/>
          <p:nvPr/>
        </p:nvGrpSpPr>
        <p:grpSpPr>
          <a:xfrm>
            <a:off x="7549833" y="2515473"/>
            <a:ext cx="2473200" cy="2664681"/>
            <a:chOff x="6288400" y="1878279"/>
            <a:chExt cx="1854900" cy="1998511"/>
          </a:xfrm>
        </p:grpSpPr>
        <p:sp>
          <p:nvSpPr>
            <p:cNvPr id="225" name="Google Shape;225;p19"/>
            <p:cNvSpPr/>
            <p:nvPr/>
          </p:nvSpPr>
          <p:spPr>
            <a:xfrm>
              <a:off x="6288400" y="1878279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6364600" y="1982590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27" name="Google Shape;227;p19"/>
          <p:cNvGrpSpPr/>
          <p:nvPr/>
        </p:nvGrpSpPr>
        <p:grpSpPr>
          <a:xfrm>
            <a:off x="4859384" y="2515473"/>
            <a:ext cx="2473200" cy="2664681"/>
            <a:chOff x="4270563" y="1878279"/>
            <a:chExt cx="1854900" cy="1998511"/>
          </a:xfrm>
        </p:grpSpPr>
        <p:sp>
          <p:nvSpPr>
            <p:cNvPr id="228" name="Google Shape;228;p19"/>
            <p:cNvSpPr/>
            <p:nvPr/>
          </p:nvSpPr>
          <p:spPr>
            <a:xfrm>
              <a:off x="4270563" y="1878279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4346763" y="1982590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30" name="Google Shape;230;p19"/>
          <p:cNvGrpSpPr/>
          <p:nvPr/>
        </p:nvGrpSpPr>
        <p:grpSpPr>
          <a:xfrm>
            <a:off x="2168967" y="2515473"/>
            <a:ext cx="2473200" cy="2664681"/>
            <a:chOff x="2252750" y="1878279"/>
            <a:chExt cx="1854900" cy="1998511"/>
          </a:xfrm>
        </p:grpSpPr>
        <p:sp>
          <p:nvSpPr>
            <p:cNvPr id="231" name="Google Shape;231;p19"/>
            <p:cNvSpPr/>
            <p:nvPr/>
          </p:nvSpPr>
          <p:spPr>
            <a:xfrm>
              <a:off x="2252750" y="1878279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2328950" y="1982590"/>
              <a:ext cx="1778700" cy="18942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33" name="Google Shape;233;p19"/>
          <p:cNvSpPr/>
          <p:nvPr/>
        </p:nvSpPr>
        <p:spPr>
          <a:xfrm>
            <a:off x="8377400" y="8655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34" name="Google Shape;234;p19"/>
          <p:cNvSpPr txBox="1">
            <a:spLocks noGrp="1"/>
          </p:cNvSpPr>
          <p:nvPr>
            <p:ph type="subTitle" idx="1"/>
          </p:nvPr>
        </p:nvSpPr>
        <p:spPr>
          <a:xfrm>
            <a:off x="7977633" y="3249984"/>
            <a:ext cx="16176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35" name="Google Shape;235;p19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9"/>
          <p:cNvSpPr txBox="1">
            <a:spLocks noGrp="1"/>
          </p:cNvSpPr>
          <p:nvPr>
            <p:ph type="subTitle" idx="2"/>
          </p:nvPr>
        </p:nvSpPr>
        <p:spPr>
          <a:xfrm>
            <a:off x="2328367" y="3582951"/>
            <a:ext cx="21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9"/>
          <p:cNvSpPr txBox="1">
            <a:spLocks noGrp="1"/>
          </p:cNvSpPr>
          <p:nvPr>
            <p:ph type="subTitle" idx="3"/>
          </p:nvPr>
        </p:nvSpPr>
        <p:spPr>
          <a:xfrm>
            <a:off x="7709233" y="3582951"/>
            <a:ext cx="21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9"/>
          <p:cNvSpPr txBox="1">
            <a:spLocks noGrp="1"/>
          </p:cNvSpPr>
          <p:nvPr>
            <p:ph type="subTitle" idx="4"/>
          </p:nvPr>
        </p:nvSpPr>
        <p:spPr>
          <a:xfrm>
            <a:off x="2596767" y="3249984"/>
            <a:ext cx="16176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39" name="Google Shape;239;p19"/>
          <p:cNvSpPr txBox="1">
            <a:spLocks noGrp="1"/>
          </p:cNvSpPr>
          <p:nvPr>
            <p:ph type="subTitle" idx="5"/>
          </p:nvPr>
        </p:nvSpPr>
        <p:spPr>
          <a:xfrm>
            <a:off x="5287184" y="3249984"/>
            <a:ext cx="16176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subTitle" idx="6"/>
          </p:nvPr>
        </p:nvSpPr>
        <p:spPr>
          <a:xfrm>
            <a:off x="5018784" y="3582951"/>
            <a:ext cx="21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9"/>
          <p:cNvSpPr/>
          <p:nvPr/>
        </p:nvSpPr>
        <p:spPr>
          <a:xfrm>
            <a:off x="9036333" y="61447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2" name="Google Shape;242;p19"/>
          <p:cNvSpPr/>
          <p:nvPr/>
        </p:nvSpPr>
        <p:spPr>
          <a:xfrm>
            <a:off x="587000" y="54764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1872400" y="60785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4" name="Google Shape;244;p19"/>
          <p:cNvSpPr/>
          <p:nvPr/>
        </p:nvSpPr>
        <p:spPr>
          <a:xfrm>
            <a:off x="9690000" y="1438684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5" name="Google Shape;245;p19"/>
          <p:cNvSpPr/>
          <p:nvPr/>
        </p:nvSpPr>
        <p:spPr>
          <a:xfrm>
            <a:off x="200200" y="2009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6" name="Google Shape;246;p19"/>
          <p:cNvSpPr/>
          <p:nvPr/>
        </p:nvSpPr>
        <p:spPr>
          <a:xfrm>
            <a:off x="11384700" y="45958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8259576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/>
          <p:nvPr/>
        </p:nvSpPr>
        <p:spPr>
          <a:xfrm>
            <a:off x="6100567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49" name="Google Shape;249;p20"/>
          <p:cNvSpPr/>
          <p:nvPr/>
        </p:nvSpPr>
        <p:spPr>
          <a:xfrm>
            <a:off x="6202167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0" name="Google Shape;250;p20"/>
          <p:cNvSpPr txBox="1">
            <a:spLocks noGrp="1"/>
          </p:cNvSpPr>
          <p:nvPr>
            <p:ph type="subTitle" idx="1"/>
          </p:nvPr>
        </p:nvSpPr>
        <p:spPr>
          <a:xfrm>
            <a:off x="6487533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51" name="Google Shape;251;p20"/>
          <p:cNvSpPr/>
          <p:nvPr/>
        </p:nvSpPr>
        <p:spPr>
          <a:xfrm>
            <a:off x="3519184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2" name="Google Shape;252;p20"/>
          <p:cNvSpPr/>
          <p:nvPr/>
        </p:nvSpPr>
        <p:spPr>
          <a:xfrm>
            <a:off x="8681933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3" name="Google Shape;253;p20"/>
          <p:cNvSpPr/>
          <p:nvPr/>
        </p:nvSpPr>
        <p:spPr>
          <a:xfrm>
            <a:off x="956600" y="1991300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4" name="Google Shape;254;p20"/>
          <p:cNvSpPr/>
          <p:nvPr/>
        </p:nvSpPr>
        <p:spPr>
          <a:xfrm>
            <a:off x="3620784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5" name="Google Shape;255;p20"/>
          <p:cNvSpPr/>
          <p:nvPr/>
        </p:nvSpPr>
        <p:spPr>
          <a:xfrm>
            <a:off x="8783533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6" name="Google Shape;256;p20"/>
          <p:cNvSpPr/>
          <p:nvPr/>
        </p:nvSpPr>
        <p:spPr>
          <a:xfrm>
            <a:off x="1058200" y="2183933"/>
            <a:ext cx="2371600" cy="3498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57" name="Google Shape;257;p20"/>
          <p:cNvSpPr txBox="1">
            <a:spLocks noGrp="1"/>
          </p:cNvSpPr>
          <p:nvPr>
            <p:ph type="subTitle" idx="2"/>
          </p:nvPr>
        </p:nvSpPr>
        <p:spPr>
          <a:xfrm>
            <a:off x="1324667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58" name="Google Shape;258;p20"/>
          <p:cNvSpPr txBox="1">
            <a:spLocks noGrp="1"/>
          </p:cNvSpPr>
          <p:nvPr>
            <p:ph type="subTitle" idx="3"/>
          </p:nvPr>
        </p:nvSpPr>
        <p:spPr>
          <a:xfrm>
            <a:off x="3906100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4"/>
          </p:nvPr>
        </p:nvSpPr>
        <p:spPr>
          <a:xfrm>
            <a:off x="9068967" y="3548717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nton"/>
              <a:buNone/>
              <a:defRPr sz="2667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60" name="Google Shape;260;p20"/>
          <p:cNvSpPr/>
          <p:nvPr/>
        </p:nvSpPr>
        <p:spPr>
          <a:xfrm>
            <a:off x="6879967" y="1693100"/>
            <a:ext cx="1016000" cy="10160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61" name="Google Shape;261;p20"/>
          <p:cNvSpPr/>
          <p:nvPr/>
        </p:nvSpPr>
        <p:spPr>
          <a:xfrm>
            <a:off x="7228567" y="-801700"/>
            <a:ext cx="3188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262" name="Google Shape;262;p20"/>
          <p:cNvCxnSpPr/>
          <p:nvPr/>
        </p:nvCxnSpPr>
        <p:spPr>
          <a:xfrm>
            <a:off x="11065067" y="-172267"/>
            <a:ext cx="0" cy="1952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20"/>
          <p:cNvCxnSpPr/>
          <p:nvPr/>
        </p:nvCxnSpPr>
        <p:spPr>
          <a:xfrm>
            <a:off x="11064900" y="5799767"/>
            <a:ext cx="0" cy="1826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64" name="Google Shape;264;p2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subTitle" idx="5"/>
          </p:nvPr>
        </p:nvSpPr>
        <p:spPr>
          <a:xfrm>
            <a:off x="120548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subTitle" idx="6"/>
          </p:nvPr>
        </p:nvSpPr>
        <p:spPr>
          <a:xfrm>
            <a:off x="635073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7"/>
          </p:nvPr>
        </p:nvSpPr>
        <p:spPr>
          <a:xfrm>
            <a:off x="893213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subTitle" idx="8"/>
          </p:nvPr>
        </p:nvSpPr>
        <p:spPr>
          <a:xfrm>
            <a:off x="3729033" y="3886051"/>
            <a:ext cx="20544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0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341467" y="1693100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1" name="Google Shape;271;p20"/>
          <p:cNvSpPr/>
          <p:nvPr/>
        </p:nvSpPr>
        <p:spPr>
          <a:xfrm>
            <a:off x="192400" y="54389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2" name="Google Shape;272;p20"/>
          <p:cNvSpPr/>
          <p:nvPr/>
        </p:nvSpPr>
        <p:spPr>
          <a:xfrm>
            <a:off x="11458033" y="19486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3" name="Google Shape;273;p20"/>
          <p:cNvSpPr/>
          <p:nvPr/>
        </p:nvSpPr>
        <p:spPr>
          <a:xfrm>
            <a:off x="11458033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74" name="Google Shape;274;p20"/>
          <p:cNvSpPr/>
          <p:nvPr/>
        </p:nvSpPr>
        <p:spPr>
          <a:xfrm>
            <a:off x="7707467" y="-35703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7460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="" xmlns:a16="http://schemas.microsoft.com/office/drawing/2014/main" id="{FFE03131-EA90-4BFC-BA94-63B5F31A7CB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19757" y="-1"/>
            <a:ext cx="6580997" cy="5001448"/>
          </a:xfrm>
          <a:custGeom>
            <a:avLst/>
            <a:gdLst>
              <a:gd name="connsiteX0" fmla="*/ 5450668 w 6580997"/>
              <a:gd name="connsiteY0" fmla="*/ 0 h 5001448"/>
              <a:gd name="connsiteX1" fmla="*/ 6157327 w 6580997"/>
              <a:gd name="connsiteY1" fmla="*/ 0 h 5001448"/>
              <a:gd name="connsiteX2" fmla="*/ 6395676 w 6580997"/>
              <a:gd name="connsiteY2" fmla="*/ 313936 h 5001448"/>
              <a:gd name="connsiteX3" fmla="*/ 6417268 w 6580997"/>
              <a:gd name="connsiteY3" fmla="*/ 349241 h 5001448"/>
              <a:gd name="connsiteX4" fmla="*/ 5974700 w 6580997"/>
              <a:gd name="connsiteY4" fmla="*/ 683575 h 5001448"/>
              <a:gd name="connsiteX5" fmla="*/ 5947410 w 6580997"/>
              <a:gd name="connsiteY5" fmla="*/ 654273 h 5001448"/>
              <a:gd name="connsiteX6" fmla="*/ 4672001 w 6580997"/>
              <a:gd name="connsiteY6" fmla="*/ 0 h 5001448"/>
              <a:gd name="connsiteX7" fmla="*/ 5378659 w 6580997"/>
              <a:gd name="connsiteY7" fmla="*/ 0 h 5001448"/>
              <a:gd name="connsiteX8" fmla="*/ 6328696 w 6580997"/>
              <a:gd name="connsiteY8" fmla="*/ 1251323 h 5001448"/>
              <a:gd name="connsiteX9" fmla="*/ 6356584 w 6580997"/>
              <a:gd name="connsiteY9" fmla="*/ 1296919 h 5001448"/>
              <a:gd name="connsiteX10" fmla="*/ 5915946 w 6580997"/>
              <a:gd name="connsiteY10" fmla="*/ 1629794 h 5001448"/>
              <a:gd name="connsiteX11" fmla="*/ 5880432 w 6580997"/>
              <a:gd name="connsiteY11" fmla="*/ 1591659 h 5001448"/>
              <a:gd name="connsiteX12" fmla="*/ 3893333 w 6580997"/>
              <a:gd name="connsiteY12" fmla="*/ 0 h 5001448"/>
              <a:gd name="connsiteX13" fmla="*/ 4599991 w 6580997"/>
              <a:gd name="connsiteY13" fmla="*/ 0 h 5001448"/>
              <a:gd name="connsiteX14" fmla="*/ 6234116 w 6580997"/>
              <a:gd name="connsiteY14" fmla="*/ 2152354 h 5001448"/>
              <a:gd name="connsiteX15" fmla="*/ 5785032 w 6580997"/>
              <a:gd name="connsiteY15" fmla="*/ 2491611 h 5001448"/>
              <a:gd name="connsiteX16" fmla="*/ 3114666 w 6580997"/>
              <a:gd name="connsiteY16" fmla="*/ 0 h 5001448"/>
              <a:gd name="connsiteX17" fmla="*/ 3821325 w 6580997"/>
              <a:gd name="connsiteY17" fmla="*/ 0 h 5001448"/>
              <a:gd name="connsiteX18" fmla="*/ 6505646 w 6580997"/>
              <a:gd name="connsiteY18" fmla="*/ 3535597 h 5001448"/>
              <a:gd name="connsiteX19" fmla="*/ 6517688 w 6580997"/>
              <a:gd name="connsiteY19" fmla="*/ 3555286 h 5001448"/>
              <a:gd name="connsiteX20" fmla="*/ 6072188 w 6580997"/>
              <a:gd name="connsiteY20" fmla="*/ 3891835 h 5001448"/>
              <a:gd name="connsiteX21" fmla="*/ 6057380 w 6580997"/>
              <a:gd name="connsiteY21" fmla="*/ 3875934 h 5001448"/>
              <a:gd name="connsiteX22" fmla="*/ 2335999 w 6580997"/>
              <a:gd name="connsiteY22" fmla="*/ 0 h 5001448"/>
              <a:gd name="connsiteX23" fmla="*/ 3042658 w 6580997"/>
              <a:gd name="connsiteY23" fmla="*/ 0 h 5001448"/>
              <a:gd name="connsiteX24" fmla="*/ 6561747 w 6580997"/>
              <a:gd name="connsiteY24" fmla="*/ 4635097 h 5001448"/>
              <a:gd name="connsiteX25" fmla="*/ 6580997 w 6580997"/>
              <a:gd name="connsiteY25" fmla="*/ 4666571 h 5001448"/>
              <a:gd name="connsiteX26" fmla="*/ 6137710 w 6580997"/>
              <a:gd name="connsiteY26" fmla="*/ 5001448 h 5001448"/>
              <a:gd name="connsiteX27" fmla="*/ 6113482 w 6580997"/>
              <a:gd name="connsiteY27" fmla="*/ 4975433 h 5001448"/>
              <a:gd name="connsiteX28" fmla="*/ 1557333 w 6580997"/>
              <a:gd name="connsiteY28" fmla="*/ 0 h 5001448"/>
              <a:gd name="connsiteX29" fmla="*/ 2263992 w 6580997"/>
              <a:gd name="connsiteY29" fmla="*/ 0 h 5001448"/>
              <a:gd name="connsiteX30" fmla="*/ 5106184 w 6580997"/>
              <a:gd name="connsiteY30" fmla="*/ 3743536 h 5001448"/>
              <a:gd name="connsiteX31" fmla="*/ 5116342 w 6580997"/>
              <a:gd name="connsiteY31" fmla="*/ 3759688 h 5001448"/>
              <a:gd name="connsiteX32" fmla="*/ 4669838 w 6580997"/>
              <a:gd name="connsiteY32" fmla="*/ 4096994 h 5001448"/>
              <a:gd name="connsiteX33" fmla="*/ 4657919 w 6580997"/>
              <a:gd name="connsiteY33" fmla="*/ 4083873 h 5001448"/>
              <a:gd name="connsiteX34" fmla="*/ 778665 w 6580997"/>
              <a:gd name="connsiteY34" fmla="*/ 0 h 5001448"/>
              <a:gd name="connsiteX35" fmla="*/ 1485324 w 6580997"/>
              <a:gd name="connsiteY35" fmla="*/ 0 h 5001448"/>
              <a:gd name="connsiteX36" fmla="*/ 4803038 w 6580997"/>
              <a:gd name="connsiteY36" fmla="*/ 4369858 h 5001448"/>
              <a:gd name="connsiteX37" fmla="*/ 4353952 w 6580997"/>
              <a:gd name="connsiteY37" fmla="*/ 4709116 h 5001448"/>
              <a:gd name="connsiteX38" fmla="*/ 0 w 6580997"/>
              <a:gd name="connsiteY38" fmla="*/ 0 h 5001448"/>
              <a:gd name="connsiteX39" fmla="*/ 706659 w 6580997"/>
              <a:gd name="connsiteY39" fmla="*/ 0 h 5001448"/>
              <a:gd name="connsiteX40" fmla="*/ 3300400 w 6580997"/>
              <a:gd name="connsiteY40" fmla="*/ 3416293 h 5001448"/>
              <a:gd name="connsiteX41" fmla="*/ 2851316 w 6580997"/>
              <a:gd name="connsiteY41" fmla="*/ 3755550 h 5001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580997" h="5001448">
                <a:moveTo>
                  <a:pt x="5450668" y="0"/>
                </a:moveTo>
                <a:lnTo>
                  <a:pt x="6157327" y="0"/>
                </a:lnTo>
                <a:lnTo>
                  <a:pt x="6395676" y="313936"/>
                </a:lnTo>
                <a:lnTo>
                  <a:pt x="6417268" y="349241"/>
                </a:lnTo>
                <a:lnTo>
                  <a:pt x="5974700" y="683575"/>
                </a:lnTo>
                <a:lnTo>
                  <a:pt x="5947410" y="654273"/>
                </a:lnTo>
                <a:close/>
                <a:moveTo>
                  <a:pt x="4672001" y="0"/>
                </a:moveTo>
                <a:lnTo>
                  <a:pt x="5378659" y="0"/>
                </a:lnTo>
                <a:lnTo>
                  <a:pt x="6328696" y="1251323"/>
                </a:lnTo>
                <a:lnTo>
                  <a:pt x="6356584" y="1296919"/>
                </a:lnTo>
                <a:lnTo>
                  <a:pt x="5915946" y="1629794"/>
                </a:lnTo>
                <a:lnTo>
                  <a:pt x="5880432" y="1591659"/>
                </a:lnTo>
                <a:close/>
                <a:moveTo>
                  <a:pt x="3893333" y="0"/>
                </a:moveTo>
                <a:lnTo>
                  <a:pt x="4599991" y="0"/>
                </a:lnTo>
                <a:lnTo>
                  <a:pt x="6234116" y="2152354"/>
                </a:lnTo>
                <a:lnTo>
                  <a:pt x="5785032" y="2491611"/>
                </a:lnTo>
                <a:close/>
                <a:moveTo>
                  <a:pt x="3114666" y="0"/>
                </a:moveTo>
                <a:lnTo>
                  <a:pt x="3821325" y="0"/>
                </a:lnTo>
                <a:lnTo>
                  <a:pt x="6505646" y="3535597"/>
                </a:lnTo>
                <a:lnTo>
                  <a:pt x="6517688" y="3555286"/>
                </a:lnTo>
                <a:lnTo>
                  <a:pt x="6072188" y="3891835"/>
                </a:lnTo>
                <a:lnTo>
                  <a:pt x="6057380" y="3875934"/>
                </a:lnTo>
                <a:close/>
                <a:moveTo>
                  <a:pt x="2335999" y="0"/>
                </a:moveTo>
                <a:lnTo>
                  <a:pt x="3042658" y="0"/>
                </a:lnTo>
                <a:lnTo>
                  <a:pt x="6561747" y="4635097"/>
                </a:lnTo>
                <a:lnTo>
                  <a:pt x="6580997" y="4666571"/>
                </a:lnTo>
                <a:lnTo>
                  <a:pt x="6137710" y="5001448"/>
                </a:lnTo>
                <a:lnTo>
                  <a:pt x="6113482" y="4975433"/>
                </a:lnTo>
                <a:close/>
                <a:moveTo>
                  <a:pt x="1557333" y="0"/>
                </a:moveTo>
                <a:lnTo>
                  <a:pt x="2263992" y="0"/>
                </a:lnTo>
                <a:lnTo>
                  <a:pt x="5106184" y="3743536"/>
                </a:lnTo>
                <a:lnTo>
                  <a:pt x="5116342" y="3759688"/>
                </a:lnTo>
                <a:lnTo>
                  <a:pt x="4669838" y="4096994"/>
                </a:lnTo>
                <a:lnTo>
                  <a:pt x="4657919" y="4083873"/>
                </a:lnTo>
                <a:close/>
                <a:moveTo>
                  <a:pt x="778665" y="0"/>
                </a:moveTo>
                <a:lnTo>
                  <a:pt x="1485324" y="0"/>
                </a:lnTo>
                <a:lnTo>
                  <a:pt x="4803038" y="4369858"/>
                </a:lnTo>
                <a:lnTo>
                  <a:pt x="4353952" y="4709116"/>
                </a:lnTo>
                <a:close/>
                <a:moveTo>
                  <a:pt x="0" y="0"/>
                </a:moveTo>
                <a:lnTo>
                  <a:pt x="706659" y="0"/>
                </a:lnTo>
                <a:lnTo>
                  <a:pt x="3300400" y="3416293"/>
                </a:lnTo>
                <a:lnTo>
                  <a:pt x="2851316" y="3755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599429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21"/>
          <p:cNvSpPr txBox="1">
            <a:spLocks noGrp="1"/>
          </p:cNvSpPr>
          <p:nvPr>
            <p:ph type="subTitle" idx="1"/>
          </p:nvPr>
        </p:nvSpPr>
        <p:spPr>
          <a:xfrm>
            <a:off x="6513235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78" name="Google Shape;278;p21"/>
          <p:cNvSpPr txBox="1">
            <a:spLocks noGrp="1"/>
          </p:cNvSpPr>
          <p:nvPr>
            <p:ph type="subTitle" idx="2"/>
          </p:nvPr>
        </p:nvSpPr>
        <p:spPr>
          <a:xfrm>
            <a:off x="1323433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79" name="Google Shape;279;p21"/>
          <p:cNvSpPr txBox="1">
            <a:spLocks noGrp="1"/>
          </p:cNvSpPr>
          <p:nvPr>
            <p:ph type="subTitle" idx="3"/>
          </p:nvPr>
        </p:nvSpPr>
        <p:spPr>
          <a:xfrm>
            <a:off x="3937559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80" name="Google Shape;280;p21"/>
          <p:cNvSpPr txBox="1">
            <a:spLocks noGrp="1"/>
          </p:cNvSpPr>
          <p:nvPr>
            <p:ph type="title" idx="4" hasCustomPrompt="1"/>
          </p:nvPr>
        </p:nvSpPr>
        <p:spPr>
          <a:xfrm>
            <a:off x="1574633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81" name="Google Shape;281;p21"/>
          <p:cNvSpPr txBox="1">
            <a:spLocks noGrp="1"/>
          </p:cNvSpPr>
          <p:nvPr>
            <p:ph type="title" idx="5" hasCustomPrompt="1"/>
          </p:nvPr>
        </p:nvSpPr>
        <p:spPr>
          <a:xfrm>
            <a:off x="4188759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21"/>
          <p:cNvSpPr txBox="1">
            <a:spLocks noGrp="1"/>
          </p:cNvSpPr>
          <p:nvPr>
            <p:ph type="title" idx="6" hasCustomPrompt="1"/>
          </p:nvPr>
        </p:nvSpPr>
        <p:spPr>
          <a:xfrm>
            <a:off x="6764435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21"/>
          <p:cNvSpPr/>
          <p:nvPr/>
        </p:nvSpPr>
        <p:spPr>
          <a:xfrm>
            <a:off x="11513100" y="5542208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4" name="Google Shape;284;p21"/>
          <p:cNvSpPr/>
          <p:nvPr/>
        </p:nvSpPr>
        <p:spPr>
          <a:xfrm>
            <a:off x="384467" y="5804900"/>
            <a:ext cx="284400" cy="14584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5" name="Google Shape;285;p21"/>
          <p:cNvSpPr/>
          <p:nvPr/>
        </p:nvSpPr>
        <p:spPr>
          <a:xfrm>
            <a:off x="10784067" y="-7302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6" name="Google Shape;286;p21"/>
          <p:cNvSpPr/>
          <p:nvPr/>
        </p:nvSpPr>
        <p:spPr>
          <a:xfrm>
            <a:off x="290067" y="90666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7" name="Google Shape;287;p21"/>
          <p:cNvSpPr/>
          <p:nvPr/>
        </p:nvSpPr>
        <p:spPr>
          <a:xfrm>
            <a:off x="11232000" y="17716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8" name="Google Shape;288;p21"/>
          <p:cNvSpPr/>
          <p:nvPr/>
        </p:nvSpPr>
        <p:spPr>
          <a:xfrm>
            <a:off x="570033" y="204081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89" name="Google Shape;289;p21"/>
          <p:cNvSpPr/>
          <p:nvPr/>
        </p:nvSpPr>
        <p:spPr>
          <a:xfrm>
            <a:off x="10658800" y="62475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0" name="Google Shape;290;p21"/>
          <p:cNvSpPr/>
          <p:nvPr/>
        </p:nvSpPr>
        <p:spPr>
          <a:xfrm>
            <a:off x="1354033" y="124117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1" name="Google Shape;291;p21"/>
          <p:cNvSpPr/>
          <p:nvPr/>
        </p:nvSpPr>
        <p:spPr>
          <a:xfrm>
            <a:off x="290067" y="2985023"/>
            <a:ext cx="473200" cy="475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292" name="Google Shape;292;p21"/>
          <p:cNvSpPr txBox="1">
            <a:spLocks noGrp="1"/>
          </p:cNvSpPr>
          <p:nvPr>
            <p:ph type="subTitle" idx="7"/>
          </p:nvPr>
        </p:nvSpPr>
        <p:spPr>
          <a:xfrm>
            <a:off x="9088933" y="3894100"/>
            <a:ext cx="17808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667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93" name="Google Shape;293;p21"/>
          <p:cNvSpPr txBox="1">
            <a:spLocks noGrp="1"/>
          </p:cNvSpPr>
          <p:nvPr>
            <p:ph type="title" idx="8" hasCustomPrompt="1"/>
          </p:nvPr>
        </p:nvSpPr>
        <p:spPr>
          <a:xfrm>
            <a:off x="9340133" y="3389700"/>
            <a:ext cx="1278400" cy="4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cxnSp>
        <p:nvCxnSpPr>
          <p:cNvPr id="294" name="Google Shape;294;p21"/>
          <p:cNvCxnSpPr>
            <a:stCxn id="280" idx="1"/>
          </p:cNvCxnSpPr>
          <p:nvPr/>
        </p:nvCxnSpPr>
        <p:spPr>
          <a:xfrm rot="10800000">
            <a:off x="-30567" y="3607100"/>
            <a:ext cx="1605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95" name="Google Shape;295;p21"/>
          <p:cNvCxnSpPr/>
          <p:nvPr/>
        </p:nvCxnSpPr>
        <p:spPr>
          <a:xfrm rot="10800000">
            <a:off x="10618533" y="4216700"/>
            <a:ext cx="1605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6" name="Google Shape;296;p21"/>
          <p:cNvSpPr txBox="1">
            <a:spLocks noGrp="1"/>
          </p:cNvSpPr>
          <p:nvPr>
            <p:ph type="subTitle" idx="9"/>
          </p:nvPr>
        </p:nvSpPr>
        <p:spPr>
          <a:xfrm>
            <a:off x="1135033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1"/>
          <p:cNvSpPr txBox="1">
            <a:spLocks noGrp="1"/>
          </p:cNvSpPr>
          <p:nvPr>
            <p:ph type="subTitle" idx="13"/>
          </p:nvPr>
        </p:nvSpPr>
        <p:spPr>
          <a:xfrm>
            <a:off x="6324835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1"/>
          <p:cNvSpPr txBox="1">
            <a:spLocks noGrp="1"/>
          </p:cNvSpPr>
          <p:nvPr>
            <p:ph type="subTitle" idx="14"/>
          </p:nvPr>
        </p:nvSpPr>
        <p:spPr>
          <a:xfrm>
            <a:off x="8900528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1"/>
          <p:cNvSpPr txBox="1">
            <a:spLocks noGrp="1"/>
          </p:cNvSpPr>
          <p:nvPr>
            <p:ph type="subTitle" idx="15"/>
          </p:nvPr>
        </p:nvSpPr>
        <p:spPr>
          <a:xfrm>
            <a:off x="3749159" y="4356133"/>
            <a:ext cx="2157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6593217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22"/>
          <p:cNvGrpSpPr/>
          <p:nvPr/>
        </p:nvGrpSpPr>
        <p:grpSpPr>
          <a:xfrm>
            <a:off x="1957302" y="3934066"/>
            <a:ext cx="8025473" cy="2383381"/>
            <a:chOff x="717471" y="1493492"/>
            <a:chExt cx="5339399" cy="2767940"/>
          </a:xfrm>
        </p:grpSpPr>
        <p:sp>
          <p:nvSpPr>
            <p:cNvPr id="302" name="Google Shape;302;p22"/>
            <p:cNvSpPr/>
            <p:nvPr/>
          </p:nvSpPr>
          <p:spPr>
            <a:xfrm>
              <a:off x="717471" y="1493492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793670" y="1637933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04" name="Google Shape;304;p22"/>
          <p:cNvGrpSpPr/>
          <p:nvPr/>
        </p:nvGrpSpPr>
        <p:grpSpPr>
          <a:xfrm>
            <a:off x="1957302" y="1463936"/>
            <a:ext cx="8025473" cy="2383381"/>
            <a:chOff x="717471" y="1493492"/>
            <a:chExt cx="5339399" cy="2767940"/>
          </a:xfrm>
        </p:grpSpPr>
        <p:sp>
          <p:nvSpPr>
            <p:cNvPr id="305" name="Google Shape;305;p22"/>
            <p:cNvSpPr/>
            <p:nvPr/>
          </p:nvSpPr>
          <p:spPr>
            <a:xfrm>
              <a:off x="717471" y="1493492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793670" y="1637933"/>
              <a:ext cx="52632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07" name="Google Shape;307;p2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2"/>
          <p:cNvSpPr txBox="1">
            <a:spLocks noGrp="1"/>
          </p:cNvSpPr>
          <p:nvPr>
            <p:ph type="subTitle" idx="1"/>
          </p:nvPr>
        </p:nvSpPr>
        <p:spPr>
          <a:xfrm>
            <a:off x="7787044" y="20047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09" name="Google Shape;309;p22"/>
          <p:cNvSpPr txBox="1">
            <a:spLocks noGrp="1"/>
          </p:cNvSpPr>
          <p:nvPr>
            <p:ph type="subTitle" idx="2"/>
          </p:nvPr>
        </p:nvSpPr>
        <p:spPr>
          <a:xfrm>
            <a:off x="2328811" y="23622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2"/>
          <p:cNvSpPr txBox="1">
            <a:spLocks noGrp="1"/>
          </p:cNvSpPr>
          <p:nvPr>
            <p:ph type="subTitle" idx="3"/>
          </p:nvPr>
        </p:nvSpPr>
        <p:spPr>
          <a:xfrm>
            <a:off x="7491589" y="23622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2"/>
          <p:cNvSpPr txBox="1">
            <a:spLocks noGrp="1"/>
          </p:cNvSpPr>
          <p:nvPr>
            <p:ph type="subTitle" idx="4"/>
          </p:nvPr>
        </p:nvSpPr>
        <p:spPr>
          <a:xfrm>
            <a:off x="2624177" y="20047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2" name="Google Shape;312;p22"/>
          <p:cNvSpPr txBox="1">
            <a:spLocks noGrp="1"/>
          </p:cNvSpPr>
          <p:nvPr>
            <p:ph type="subTitle" idx="5"/>
          </p:nvPr>
        </p:nvSpPr>
        <p:spPr>
          <a:xfrm>
            <a:off x="5215005" y="20047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3" name="Google Shape;313;p22"/>
          <p:cNvSpPr txBox="1">
            <a:spLocks noGrp="1"/>
          </p:cNvSpPr>
          <p:nvPr>
            <p:ph type="subTitle" idx="6"/>
          </p:nvPr>
        </p:nvSpPr>
        <p:spPr>
          <a:xfrm>
            <a:off x="4919605" y="23622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2"/>
          <p:cNvSpPr txBox="1">
            <a:spLocks noGrp="1"/>
          </p:cNvSpPr>
          <p:nvPr>
            <p:ph type="subTitle" idx="7"/>
          </p:nvPr>
        </p:nvSpPr>
        <p:spPr>
          <a:xfrm>
            <a:off x="7787044" y="44668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5" name="Google Shape;315;p22"/>
          <p:cNvSpPr txBox="1">
            <a:spLocks noGrp="1"/>
          </p:cNvSpPr>
          <p:nvPr>
            <p:ph type="subTitle" idx="8"/>
          </p:nvPr>
        </p:nvSpPr>
        <p:spPr>
          <a:xfrm>
            <a:off x="2328811" y="48243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22"/>
          <p:cNvSpPr txBox="1">
            <a:spLocks noGrp="1"/>
          </p:cNvSpPr>
          <p:nvPr>
            <p:ph type="subTitle" idx="9"/>
          </p:nvPr>
        </p:nvSpPr>
        <p:spPr>
          <a:xfrm>
            <a:off x="7491589" y="48243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2"/>
          <p:cNvSpPr txBox="1">
            <a:spLocks noGrp="1"/>
          </p:cNvSpPr>
          <p:nvPr>
            <p:ph type="subTitle" idx="13"/>
          </p:nvPr>
        </p:nvSpPr>
        <p:spPr>
          <a:xfrm>
            <a:off x="2624177" y="44668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Anton"/>
              <a:buNone/>
              <a:defRPr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8" name="Google Shape;318;p22"/>
          <p:cNvSpPr txBox="1">
            <a:spLocks noGrp="1"/>
          </p:cNvSpPr>
          <p:nvPr>
            <p:ph type="subTitle" idx="14"/>
          </p:nvPr>
        </p:nvSpPr>
        <p:spPr>
          <a:xfrm>
            <a:off x="5215005" y="4466851"/>
            <a:ext cx="1780800" cy="4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 sz="2133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4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9" name="Google Shape;319;p22"/>
          <p:cNvSpPr txBox="1">
            <a:spLocks noGrp="1"/>
          </p:cNvSpPr>
          <p:nvPr>
            <p:ph type="subTitle" idx="15"/>
          </p:nvPr>
        </p:nvSpPr>
        <p:spPr>
          <a:xfrm>
            <a:off x="4919611" y="4824300"/>
            <a:ext cx="2371600" cy="11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2"/>
          <p:cNvSpPr/>
          <p:nvPr/>
        </p:nvSpPr>
        <p:spPr>
          <a:xfrm>
            <a:off x="11488033" y="45755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1" name="Google Shape;321;p22"/>
          <p:cNvSpPr/>
          <p:nvPr/>
        </p:nvSpPr>
        <p:spPr>
          <a:xfrm>
            <a:off x="9982700" y="60409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2" name="Google Shape;322;p22"/>
          <p:cNvSpPr/>
          <p:nvPr/>
        </p:nvSpPr>
        <p:spPr>
          <a:xfrm>
            <a:off x="225267" y="15595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3" name="Google Shape;323;p22"/>
          <p:cNvSpPr/>
          <p:nvPr/>
        </p:nvSpPr>
        <p:spPr>
          <a:xfrm>
            <a:off x="10672367" y="26594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4" name="Google Shape;324;p22"/>
          <p:cNvSpPr/>
          <p:nvPr/>
        </p:nvSpPr>
        <p:spPr>
          <a:xfrm>
            <a:off x="10825133" y="-172267"/>
            <a:ext cx="1250400" cy="14564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5" name="Google Shape;325;p22"/>
          <p:cNvSpPr/>
          <p:nvPr/>
        </p:nvSpPr>
        <p:spPr>
          <a:xfrm>
            <a:off x="-696933" y="-9007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6" name="Google Shape;326;p22"/>
          <p:cNvSpPr/>
          <p:nvPr/>
        </p:nvSpPr>
        <p:spPr>
          <a:xfrm>
            <a:off x="453600" y="4234367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7" name="Google Shape;327;p22"/>
          <p:cNvSpPr/>
          <p:nvPr/>
        </p:nvSpPr>
        <p:spPr>
          <a:xfrm>
            <a:off x="993200" y="3591600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28" name="Google Shape;328;p22"/>
          <p:cNvSpPr/>
          <p:nvPr/>
        </p:nvSpPr>
        <p:spPr>
          <a:xfrm>
            <a:off x="-558433" y="58726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956711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3"/>
          <p:cNvSpPr/>
          <p:nvPr/>
        </p:nvSpPr>
        <p:spPr>
          <a:xfrm>
            <a:off x="6397633" y="9167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1" name="Google Shape;331;p23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2" name="Google Shape;332;p23"/>
          <p:cNvSpPr/>
          <p:nvPr/>
        </p:nvSpPr>
        <p:spPr>
          <a:xfrm>
            <a:off x="2310500" y="-218800"/>
            <a:ext cx="432800" cy="22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3" name="Google Shape;333;p23"/>
          <p:cNvSpPr/>
          <p:nvPr/>
        </p:nvSpPr>
        <p:spPr>
          <a:xfrm>
            <a:off x="5319800" y="59553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4" name="Google Shape;334;p23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5" name="Google Shape;335;p23"/>
          <p:cNvSpPr/>
          <p:nvPr/>
        </p:nvSpPr>
        <p:spPr>
          <a:xfrm>
            <a:off x="9187800" y="56822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6" name="Google Shape;336;p23"/>
          <p:cNvSpPr/>
          <p:nvPr/>
        </p:nvSpPr>
        <p:spPr>
          <a:xfrm>
            <a:off x="5859400" y="5312533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7" name="Google Shape;337;p23"/>
          <p:cNvSpPr/>
          <p:nvPr/>
        </p:nvSpPr>
        <p:spPr>
          <a:xfrm>
            <a:off x="10639567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8" name="Google Shape;338;p23"/>
          <p:cNvSpPr/>
          <p:nvPr/>
        </p:nvSpPr>
        <p:spPr>
          <a:xfrm>
            <a:off x="214000" y="52305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39" name="Google Shape;339;p23"/>
          <p:cNvSpPr/>
          <p:nvPr/>
        </p:nvSpPr>
        <p:spPr>
          <a:xfrm>
            <a:off x="11357600" y="2414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340" name="Google Shape;340;p23"/>
          <p:cNvGrpSpPr/>
          <p:nvPr/>
        </p:nvGrpSpPr>
        <p:grpSpPr>
          <a:xfrm>
            <a:off x="3018744" y="353160"/>
            <a:ext cx="6107040" cy="6151687"/>
            <a:chOff x="2398900" y="208300"/>
            <a:chExt cx="4310852" cy="4342367"/>
          </a:xfrm>
        </p:grpSpPr>
        <p:sp>
          <p:nvSpPr>
            <p:cNvPr id="341" name="Google Shape;341;p23"/>
            <p:cNvSpPr/>
            <p:nvPr/>
          </p:nvSpPr>
          <p:spPr>
            <a:xfrm>
              <a:off x="2398900" y="208300"/>
              <a:ext cx="4172400" cy="41724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2537352" y="378267"/>
              <a:ext cx="4172400" cy="4172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43" name="Google Shape;343;p23"/>
          <p:cNvSpPr txBox="1">
            <a:spLocks noGrp="1"/>
          </p:cNvSpPr>
          <p:nvPr>
            <p:ph type="title"/>
          </p:nvPr>
        </p:nvSpPr>
        <p:spPr>
          <a:xfrm>
            <a:off x="3501000" y="1310433"/>
            <a:ext cx="5190000" cy="13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344" name="Google Shape;344;p23"/>
          <p:cNvSpPr txBox="1"/>
          <p:nvPr/>
        </p:nvSpPr>
        <p:spPr>
          <a:xfrm>
            <a:off x="4487700" y="4853200"/>
            <a:ext cx="3354000" cy="13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467" b="1" u="sng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b="1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 including icons by </a:t>
            </a:r>
            <a:r>
              <a:rPr lang="en" sz="1467" b="1" u="sng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467" b="1" u="sng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467" kern="0">
                <a:solidFill>
                  <a:srgbClr val="27353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467" kern="0">
              <a:solidFill>
                <a:srgbClr val="2735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23"/>
          <p:cNvSpPr txBox="1">
            <a:spLocks noGrp="1"/>
          </p:cNvSpPr>
          <p:nvPr>
            <p:ph type="subTitle" idx="1"/>
          </p:nvPr>
        </p:nvSpPr>
        <p:spPr>
          <a:xfrm>
            <a:off x="3500833" y="2378567"/>
            <a:ext cx="5190000" cy="13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23"/>
          <p:cNvSpPr/>
          <p:nvPr/>
        </p:nvSpPr>
        <p:spPr>
          <a:xfrm>
            <a:off x="8690833" y="10806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47" name="Google Shape;347;p23"/>
          <p:cNvSpPr/>
          <p:nvPr/>
        </p:nvSpPr>
        <p:spPr>
          <a:xfrm>
            <a:off x="1097467" y="1906967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4347053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Section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4"/>
          <p:cNvSpPr/>
          <p:nvPr/>
        </p:nvSpPr>
        <p:spPr>
          <a:xfrm flipH="1">
            <a:off x="3832400" y="982333"/>
            <a:ext cx="4690000" cy="4768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0" name="Google Shape;350;p24"/>
          <p:cNvSpPr/>
          <p:nvPr/>
        </p:nvSpPr>
        <p:spPr>
          <a:xfrm flipH="1">
            <a:off x="3669671" y="1107027"/>
            <a:ext cx="4690000" cy="4768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1" name="Google Shape;351;p24"/>
          <p:cNvSpPr txBox="1">
            <a:spLocks noGrp="1"/>
          </p:cNvSpPr>
          <p:nvPr>
            <p:ph type="title" hasCustomPrompt="1"/>
          </p:nvPr>
        </p:nvSpPr>
        <p:spPr>
          <a:xfrm>
            <a:off x="5226400" y="2545548"/>
            <a:ext cx="1739200" cy="6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3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352" name="Google Shape;352;p24"/>
          <p:cNvSpPr txBox="1">
            <a:spLocks noGrp="1"/>
          </p:cNvSpPr>
          <p:nvPr>
            <p:ph type="subTitle" idx="1"/>
          </p:nvPr>
        </p:nvSpPr>
        <p:spPr>
          <a:xfrm>
            <a:off x="4419600" y="3274400"/>
            <a:ext cx="3352800" cy="5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2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353" name="Google Shape;353;p24"/>
          <p:cNvSpPr txBox="1">
            <a:spLocks noGrp="1"/>
          </p:cNvSpPr>
          <p:nvPr>
            <p:ph type="subTitle" idx="2"/>
          </p:nvPr>
        </p:nvSpPr>
        <p:spPr>
          <a:xfrm>
            <a:off x="4419600" y="3785984"/>
            <a:ext cx="33528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54" name="Google Shape;354;p24"/>
          <p:cNvCxnSpPr/>
          <p:nvPr/>
        </p:nvCxnSpPr>
        <p:spPr>
          <a:xfrm rot="10800000">
            <a:off x="167" y="3429000"/>
            <a:ext cx="326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24"/>
          <p:cNvCxnSpPr/>
          <p:nvPr/>
        </p:nvCxnSpPr>
        <p:spPr>
          <a:xfrm rot="10800000">
            <a:off x="8922400" y="3429000"/>
            <a:ext cx="326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56" name="Google Shape;356;p24"/>
          <p:cNvSpPr/>
          <p:nvPr/>
        </p:nvSpPr>
        <p:spPr>
          <a:xfrm>
            <a:off x="-611733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7" name="Google Shape;357;p24"/>
          <p:cNvSpPr/>
          <p:nvPr/>
        </p:nvSpPr>
        <p:spPr>
          <a:xfrm>
            <a:off x="5319800" y="5955300"/>
            <a:ext cx="573200" cy="5732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8" name="Google Shape;358;p24"/>
          <p:cNvSpPr/>
          <p:nvPr/>
        </p:nvSpPr>
        <p:spPr>
          <a:xfrm>
            <a:off x="-722600" y="-618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59" name="Google Shape;359;p24"/>
          <p:cNvSpPr/>
          <p:nvPr/>
        </p:nvSpPr>
        <p:spPr>
          <a:xfrm>
            <a:off x="9187800" y="5682200"/>
            <a:ext cx="746000" cy="7500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0" name="Google Shape;360;p24"/>
          <p:cNvSpPr/>
          <p:nvPr/>
        </p:nvSpPr>
        <p:spPr>
          <a:xfrm>
            <a:off x="4266933" y="5682200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1" name="Google Shape;361;p24"/>
          <p:cNvSpPr/>
          <p:nvPr/>
        </p:nvSpPr>
        <p:spPr>
          <a:xfrm>
            <a:off x="9727733" y="444500"/>
            <a:ext cx="432800" cy="434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2" name="Google Shape;362;p24"/>
          <p:cNvSpPr/>
          <p:nvPr/>
        </p:nvSpPr>
        <p:spPr>
          <a:xfrm>
            <a:off x="214000" y="5230533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3" name="Google Shape;363;p24"/>
          <p:cNvSpPr/>
          <p:nvPr/>
        </p:nvSpPr>
        <p:spPr>
          <a:xfrm>
            <a:off x="11357600" y="2414533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4" name="Google Shape;364;p24"/>
          <p:cNvSpPr/>
          <p:nvPr/>
        </p:nvSpPr>
        <p:spPr>
          <a:xfrm>
            <a:off x="8026900" y="1228033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955530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2">
  <p:cSld name="Title and Subtitle 2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5"/>
          <p:cNvSpPr/>
          <p:nvPr/>
        </p:nvSpPr>
        <p:spPr>
          <a:xfrm rot="-5400000" flipH="1">
            <a:off x="10428867" y="5238787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7" name="Google Shape;367;p25"/>
          <p:cNvSpPr/>
          <p:nvPr/>
        </p:nvSpPr>
        <p:spPr>
          <a:xfrm rot="-5400000" flipH="1">
            <a:off x="10530119" y="5373143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8" name="Google Shape;368;p25"/>
          <p:cNvSpPr txBox="1">
            <a:spLocks noGrp="1"/>
          </p:cNvSpPr>
          <p:nvPr>
            <p:ph type="title"/>
          </p:nvPr>
        </p:nvSpPr>
        <p:spPr>
          <a:xfrm>
            <a:off x="1513067" y="2849200"/>
            <a:ext cx="3499600" cy="104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69" name="Google Shape;369;p25"/>
          <p:cNvSpPr txBox="1">
            <a:spLocks noGrp="1"/>
          </p:cNvSpPr>
          <p:nvPr>
            <p:ph type="subTitle" idx="1"/>
          </p:nvPr>
        </p:nvSpPr>
        <p:spPr>
          <a:xfrm>
            <a:off x="1513067" y="3702484"/>
            <a:ext cx="3499600" cy="8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370" name="Google Shape;370;p25"/>
          <p:cNvSpPr/>
          <p:nvPr/>
        </p:nvSpPr>
        <p:spPr>
          <a:xfrm>
            <a:off x="-394867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1" name="Google Shape;371;p25"/>
          <p:cNvSpPr/>
          <p:nvPr/>
        </p:nvSpPr>
        <p:spPr>
          <a:xfrm>
            <a:off x="8664000" y="-557700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2" name="Google Shape;372;p25"/>
          <p:cNvSpPr/>
          <p:nvPr/>
        </p:nvSpPr>
        <p:spPr>
          <a:xfrm>
            <a:off x="-1020167" y="13138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3" name="Google Shape;373;p25"/>
          <p:cNvSpPr/>
          <p:nvPr/>
        </p:nvSpPr>
        <p:spPr>
          <a:xfrm>
            <a:off x="10370300" y="5153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4" name="Google Shape;374;p25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5" name="Google Shape;375;p25"/>
          <p:cNvSpPr/>
          <p:nvPr/>
        </p:nvSpPr>
        <p:spPr>
          <a:xfrm>
            <a:off x="38686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76" name="Google Shape;376;p25"/>
          <p:cNvSpPr/>
          <p:nvPr/>
        </p:nvSpPr>
        <p:spPr>
          <a:xfrm>
            <a:off x="5111600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73941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oogle Shape;378;p26"/>
          <p:cNvGrpSpPr/>
          <p:nvPr/>
        </p:nvGrpSpPr>
        <p:grpSpPr>
          <a:xfrm>
            <a:off x="882223" y="999253"/>
            <a:ext cx="5161568" cy="4859825"/>
            <a:chOff x="717450" y="1493475"/>
            <a:chExt cx="1854900" cy="2767975"/>
          </a:xfrm>
        </p:grpSpPr>
        <p:sp>
          <p:nvSpPr>
            <p:cNvPr id="379" name="Google Shape;379;p26"/>
            <p:cNvSpPr/>
            <p:nvPr/>
          </p:nvSpPr>
          <p:spPr>
            <a:xfrm>
              <a:off x="717450" y="1493475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793650" y="1637950"/>
              <a:ext cx="1778700" cy="2623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81" name="Google Shape;381;p26"/>
          <p:cNvSpPr txBox="1">
            <a:spLocks noGrp="1"/>
          </p:cNvSpPr>
          <p:nvPr>
            <p:ph type="title"/>
          </p:nvPr>
        </p:nvSpPr>
        <p:spPr>
          <a:xfrm>
            <a:off x="6970633" y="2295967"/>
            <a:ext cx="4326800" cy="9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2" name="Google Shape;382;p26"/>
          <p:cNvSpPr txBox="1">
            <a:spLocks noGrp="1"/>
          </p:cNvSpPr>
          <p:nvPr>
            <p:ph type="subTitle" idx="1"/>
          </p:nvPr>
        </p:nvSpPr>
        <p:spPr>
          <a:xfrm>
            <a:off x="6970633" y="3871633"/>
            <a:ext cx="4326800" cy="6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83" name="Google Shape;383;p26"/>
          <p:cNvSpPr txBox="1">
            <a:spLocks noGrp="1"/>
          </p:cNvSpPr>
          <p:nvPr>
            <p:ph type="body" idx="2"/>
          </p:nvPr>
        </p:nvSpPr>
        <p:spPr>
          <a:xfrm>
            <a:off x="1821700" y="2192200"/>
            <a:ext cx="3426000" cy="2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4" name="Google Shape;384;p26"/>
          <p:cNvSpPr txBox="1">
            <a:spLocks noGrp="1"/>
          </p:cNvSpPr>
          <p:nvPr>
            <p:ph type="title" idx="3" hasCustomPrompt="1"/>
          </p:nvPr>
        </p:nvSpPr>
        <p:spPr>
          <a:xfrm>
            <a:off x="6970633" y="3336004"/>
            <a:ext cx="4344000" cy="4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85" name="Google Shape;385;p26"/>
          <p:cNvSpPr/>
          <p:nvPr/>
        </p:nvSpPr>
        <p:spPr>
          <a:xfrm>
            <a:off x="-290400" y="59301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6" name="Google Shape;386;p26"/>
          <p:cNvSpPr/>
          <p:nvPr/>
        </p:nvSpPr>
        <p:spPr>
          <a:xfrm>
            <a:off x="-672633" y="1536233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7" name="Google Shape;387;p26"/>
          <p:cNvSpPr/>
          <p:nvPr/>
        </p:nvSpPr>
        <p:spPr>
          <a:xfrm>
            <a:off x="11498500" y="45620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8" name="Google Shape;388;p26"/>
          <p:cNvSpPr/>
          <p:nvPr/>
        </p:nvSpPr>
        <p:spPr>
          <a:xfrm>
            <a:off x="11179433" y="854551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89" name="Google Shape;389;p26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0" name="Google Shape;390;p26"/>
          <p:cNvSpPr/>
          <p:nvPr/>
        </p:nvSpPr>
        <p:spPr>
          <a:xfrm>
            <a:off x="2327500" y="146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1" name="Google Shape;391;p26"/>
          <p:cNvSpPr/>
          <p:nvPr/>
        </p:nvSpPr>
        <p:spPr>
          <a:xfrm>
            <a:off x="9632233" y="6239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27686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037894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8"/>
          <p:cNvSpPr/>
          <p:nvPr/>
        </p:nvSpPr>
        <p:spPr>
          <a:xfrm rot="10800000" flipH="1">
            <a:off x="9974848" y="-1452376"/>
            <a:ext cx="3872800" cy="3872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5" name="Google Shape;395;p28"/>
          <p:cNvSpPr/>
          <p:nvPr/>
        </p:nvSpPr>
        <p:spPr>
          <a:xfrm rot="10800000" flipH="1">
            <a:off x="10109204" y="-1553628"/>
            <a:ext cx="3872800" cy="387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6" name="Google Shape;396;p28"/>
          <p:cNvSpPr/>
          <p:nvPr/>
        </p:nvSpPr>
        <p:spPr>
          <a:xfrm>
            <a:off x="564700" y="52387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7" name="Google Shape;397;p28"/>
          <p:cNvSpPr/>
          <p:nvPr/>
        </p:nvSpPr>
        <p:spPr>
          <a:xfrm>
            <a:off x="11585000" y="4946400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8" name="Google Shape;398;p28"/>
          <p:cNvSpPr/>
          <p:nvPr/>
        </p:nvSpPr>
        <p:spPr>
          <a:xfrm>
            <a:off x="-1020167" y="1313833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99" name="Google Shape;399;p28"/>
          <p:cNvSpPr/>
          <p:nvPr/>
        </p:nvSpPr>
        <p:spPr>
          <a:xfrm>
            <a:off x="9128533" y="2794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0" name="Google Shape;400;p28"/>
          <p:cNvSpPr/>
          <p:nvPr/>
        </p:nvSpPr>
        <p:spPr>
          <a:xfrm>
            <a:off x="309033" y="36467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11248700" y="40627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5111600" y="61380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117399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9"/>
          <p:cNvSpPr/>
          <p:nvPr/>
        </p:nvSpPr>
        <p:spPr>
          <a:xfrm>
            <a:off x="-394867" y="6239392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5" name="Google Shape;405;p29"/>
          <p:cNvSpPr/>
          <p:nvPr/>
        </p:nvSpPr>
        <p:spPr>
          <a:xfrm>
            <a:off x="11318467" y="-360133"/>
            <a:ext cx="1250400" cy="1191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6" name="Google Shape;406;p29"/>
          <p:cNvSpPr/>
          <p:nvPr/>
        </p:nvSpPr>
        <p:spPr>
          <a:xfrm>
            <a:off x="10186833" y="515384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7" name="Google Shape;407;p29"/>
          <p:cNvSpPr/>
          <p:nvPr/>
        </p:nvSpPr>
        <p:spPr>
          <a:xfrm>
            <a:off x="282333" y="924600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8" name="Google Shape;408;p29"/>
          <p:cNvSpPr/>
          <p:nvPr/>
        </p:nvSpPr>
        <p:spPr>
          <a:xfrm>
            <a:off x="11218467" y="1497800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9" name="Google Shape;409;p29"/>
          <p:cNvSpPr/>
          <p:nvPr/>
        </p:nvSpPr>
        <p:spPr>
          <a:xfrm>
            <a:off x="1231033" y="1468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0" name="Google Shape;410;p29"/>
          <p:cNvSpPr/>
          <p:nvPr/>
        </p:nvSpPr>
        <p:spPr>
          <a:xfrm>
            <a:off x="11318467" y="5687192"/>
            <a:ext cx="473200" cy="4508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1" name="Google Shape;411;p29"/>
          <p:cNvSpPr/>
          <p:nvPr/>
        </p:nvSpPr>
        <p:spPr>
          <a:xfrm>
            <a:off x="9204800" y="5884000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730949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Google Shape;413;p30"/>
          <p:cNvGrpSpPr/>
          <p:nvPr/>
        </p:nvGrpSpPr>
        <p:grpSpPr>
          <a:xfrm rot="10800000">
            <a:off x="-2414718" y="1441973"/>
            <a:ext cx="4007156" cy="3974052"/>
            <a:chOff x="7481136" y="-1165221"/>
            <a:chExt cx="3005367" cy="2980539"/>
          </a:xfrm>
        </p:grpSpPr>
        <p:sp>
          <p:nvSpPr>
            <p:cNvPr id="414" name="Google Shape;414;p30"/>
            <p:cNvSpPr/>
            <p:nvPr/>
          </p:nvSpPr>
          <p:spPr>
            <a:xfrm rot="10800000" flipH="1">
              <a:off x="7481136" y="-1089282"/>
              <a:ext cx="2904600" cy="2904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5" name="Google Shape;415;p30"/>
            <p:cNvSpPr/>
            <p:nvPr/>
          </p:nvSpPr>
          <p:spPr>
            <a:xfrm rot="10800000" flipH="1">
              <a:off x="7581903" y="-1165221"/>
              <a:ext cx="2904600" cy="2904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416" name="Google Shape;416;p30"/>
          <p:cNvSpPr/>
          <p:nvPr/>
        </p:nvSpPr>
        <p:spPr>
          <a:xfrm>
            <a:off x="10848500" y="5670167"/>
            <a:ext cx="1902400" cy="1902400"/>
          </a:xfrm>
          <a:prstGeom prst="ellipse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7" name="Google Shape;417;p30"/>
          <p:cNvSpPr/>
          <p:nvPr/>
        </p:nvSpPr>
        <p:spPr>
          <a:xfrm>
            <a:off x="10123400" y="5851400"/>
            <a:ext cx="573200" cy="573200"/>
          </a:xfrm>
          <a:prstGeom prst="mathMultiply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8" name="Google Shape;418;p30"/>
          <p:cNvSpPr/>
          <p:nvPr/>
        </p:nvSpPr>
        <p:spPr>
          <a:xfrm>
            <a:off x="757333" y="6137995"/>
            <a:ext cx="492800" cy="469600"/>
          </a:xfrm>
          <a:prstGeom prst="rect">
            <a:avLst/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9" name="Google Shape;419;p30"/>
          <p:cNvSpPr/>
          <p:nvPr/>
        </p:nvSpPr>
        <p:spPr>
          <a:xfrm>
            <a:off x="479867" y="758867"/>
            <a:ext cx="573200" cy="573200"/>
          </a:xfrm>
          <a:prstGeom prst="mathPlus">
            <a:avLst>
              <a:gd name="adj1" fmla="val 2352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0" name="Google Shape;420;p30"/>
          <p:cNvSpPr/>
          <p:nvPr/>
        </p:nvSpPr>
        <p:spPr>
          <a:xfrm>
            <a:off x="11248700" y="4062767"/>
            <a:ext cx="573200" cy="573200"/>
          </a:xfrm>
          <a:prstGeom prst="mathDivide">
            <a:avLst>
              <a:gd name="adj1" fmla="val 23520"/>
              <a:gd name="adj2" fmla="val 5880"/>
              <a:gd name="adj3" fmla="val 11760"/>
            </a:avLst>
          </a:prstGeom>
          <a:solidFill>
            <a:srgbClr val="F19482">
              <a:alpha val="7277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21" name="Google Shape;421;p30"/>
          <p:cNvSpPr/>
          <p:nvPr/>
        </p:nvSpPr>
        <p:spPr>
          <a:xfrm>
            <a:off x="11298700" y="433017"/>
            <a:ext cx="473200" cy="409200"/>
          </a:xfrm>
          <a:prstGeom prst="triangle">
            <a:avLst>
              <a:gd name="adj" fmla="val 50000"/>
            </a:avLst>
          </a:prstGeom>
          <a:solidFill>
            <a:srgbClr val="83C8C5">
              <a:alpha val="181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36905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51413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000" y="-14566"/>
            <a:ext cx="12190117" cy="6886255"/>
            <a:chOff x="750" y="-10925"/>
            <a:chExt cx="9142588" cy="5164691"/>
          </a:xfrm>
        </p:grpSpPr>
        <p:sp>
          <p:nvSpPr>
            <p:cNvPr id="10" name="Google Shape;10;p2"/>
            <p:cNvSpPr/>
            <p:nvPr/>
          </p:nvSpPr>
          <p:spPr>
            <a:xfrm>
              <a:off x="5273449" y="4088464"/>
              <a:ext cx="1099584" cy="1065269"/>
            </a:xfrm>
            <a:custGeom>
              <a:avLst/>
              <a:gdLst/>
              <a:ahLst/>
              <a:cxnLst/>
              <a:rect l="l" t="t" r="r" b="b"/>
              <a:pathLst>
                <a:path w="34287" h="33217" extrusionOk="0">
                  <a:moveTo>
                    <a:pt x="0" y="0"/>
                  </a:moveTo>
                  <a:lnTo>
                    <a:pt x="0" y="33217"/>
                  </a:lnTo>
                  <a:lnTo>
                    <a:pt x="34286" y="33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516489" y="4088464"/>
              <a:ext cx="1099584" cy="1065269"/>
            </a:xfrm>
            <a:custGeom>
              <a:avLst/>
              <a:gdLst/>
              <a:ahLst/>
              <a:cxnLst/>
              <a:rect l="l" t="t" r="r" b="b"/>
              <a:pathLst>
                <a:path w="34287" h="33217" extrusionOk="0">
                  <a:moveTo>
                    <a:pt x="34286" y="0"/>
                  </a:moveTo>
                  <a:lnTo>
                    <a:pt x="0" y="33217"/>
                  </a:lnTo>
                  <a:lnTo>
                    <a:pt x="34286" y="33217"/>
                  </a:lnTo>
                  <a:lnTo>
                    <a:pt x="34286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50" y="0"/>
              <a:ext cx="3334029" cy="3324803"/>
            </a:xfrm>
            <a:custGeom>
              <a:avLst/>
              <a:gdLst/>
              <a:ahLst/>
              <a:cxnLst/>
              <a:rect l="l" t="t" r="r" b="b"/>
              <a:pathLst>
                <a:path w="103961" h="103343" extrusionOk="0">
                  <a:moveTo>
                    <a:pt x="0" y="1"/>
                  </a:moveTo>
                  <a:lnTo>
                    <a:pt x="0" y="103343"/>
                  </a:lnTo>
                  <a:lnTo>
                    <a:pt x="103961" y="1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78350" y="1450514"/>
              <a:ext cx="723948" cy="1423235"/>
            </a:xfrm>
            <a:custGeom>
              <a:avLst/>
              <a:gdLst/>
              <a:ahLst/>
              <a:cxnLst/>
              <a:rect l="l" t="t" r="r" b="b"/>
              <a:pathLst>
                <a:path w="22574" h="44379" extrusionOk="0">
                  <a:moveTo>
                    <a:pt x="0" y="0"/>
                  </a:moveTo>
                  <a:lnTo>
                    <a:pt x="0" y="44378"/>
                  </a:lnTo>
                  <a:cubicBezTo>
                    <a:pt x="12465" y="44378"/>
                    <a:pt x="22574" y="34453"/>
                    <a:pt x="22574" y="22189"/>
                  </a:cubicBezTo>
                  <a:cubicBezTo>
                    <a:pt x="22574" y="21571"/>
                    <a:pt x="22557" y="20970"/>
                    <a:pt x="22507" y="20368"/>
                  </a:cubicBezTo>
                  <a:cubicBezTo>
                    <a:pt x="21554" y="8956"/>
                    <a:pt x="11847" y="0"/>
                    <a:pt x="0" y="0"/>
                  </a:cubicBez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56" y="4375138"/>
              <a:ext cx="1375001" cy="778595"/>
            </a:xfrm>
            <a:custGeom>
              <a:avLst/>
              <a:gdLst/>
              <a:ahLst/>
              <a:cxnLst/>
              <a:rect l="l" t="t" r="r" b="b"/>
              <a:pathLst>
                <a:path w="42875" h="24278" extrusionOk="0">
                  <a:moveTo>
                    <a:pt x="0" y="1"/>
                  </a:moveTo>
                  <a:lnTo>
                    <a:pt x="0" y="24278"/>
                  </a:lnTo>
                  <a:lnTo>
                    <a:pt x="42874" y="24278"/>
                  </a:lnTo>
                  <a:lnTo>
                    <a:pt x="42874" y="1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51063" y="9641"/>
              <a:ext cx="527295" cy="5133926"/>
            </a:xfrm>
            <a:custGeom>
              <a:avLst/>
              <a:gdLst/>
              <a:ahLst/>
              <a:cxnLst/>
              <a:rect l="l" t="t" r="r" b="b"/>
              <a:pathLst>
                <a:path w="16442" h="160085" extrusionOk="0">
                  <a:moveTo>
                    <a:pt x="1" y="0"/>
                  </a:moveTo>
                  <a:lnTo>
                    <a:pt x="1" y="160085"/>
                  </a:lnTo>
                  <a:lnTo>
                    <a:pt x="16442" y="160085"/>
                  </a:lnTo>
                  <a:lnTo>
                    <a:pt x="16442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614983" y="237370"/>
              <a:ext cx="527295" cy="4916395"/>
            </a:xfrm>
            <a:custGeom>
              <a:avLst/>
              <a:gdLst/>
              <a:ahLst/>
              <a:cxnLst/>
              <a:rect l="l" t="t" r="r" b="b"/>
              <a:pathLst>
                <a:path w="16442" h="153302" extrusionOk="0">
                  <a:moveTo>
                    <a:pt x="0" y="0"/>
                  </a:moveTo>
                  <a:lnTo>
                    <a:pt x="0" y="153301"/>
                  </a:lnTo>
                  <a:lnTo>
                    <a:pt x="16441" y="153301"/>
                  </a:lnTo>
                  <a:lnTo>
                    <a:pt x="16441" y="0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715" y="2873717"/>
              <a:ext cx="5265766" cy="2279504"/>
            </a:xfrm>
            <a:custGeom>
              <a:avLst/>
              <a:gdLst/>
              <a:ahLst/>
              <a:cxnLst/>
              <a:rect l="l" t="t" r="r" b="b"/>
              <a:pathLst>
                <a:path w="164196" h="71079" extrusionOk="0">
                  <a:moveTo>
                    <a:pt x="0" y="0"/>
                  </a:moveTo>
                  <a:lnTo>
                    <a:pt x="0" y="14102"/>
                  </a:lnTo>
                  <a:lnTo>
                    <a:pt x="150093" y="14102"/>
                  </a:lnTo>
                  <a:lnTo>
                    <a:pt x="150093" y="71078"/>
                  </a:lnTo>
                  <a:lnTo>
                    <a:pt x="164195" y="71078"/>
                  </a:lnTo>
                  <a:lnTo>
                    <a:pt x="164195" y="67"/>
                  </a:lnTo>
                  <a:lnTo>
                    <a:pt x="150143" y="67"/>
                  </a:lnTo>
                  <a:lnTo>
                    <a:pt x="150143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78350" y="-10925"/>
              <a:ext cx="1455393" cy="1461461"/>
            </a:xfrm>
            <a:custGeom>
              <a:avLst/>
              <a:gdLst/>
              <a:ahLst/>
              <a:cxnLst/>
              <a:rect l="l" t="t" r="r" b="b"/>
              <a:pathLst>
                <a:path w="45181" h="44930" extrusionOk="0">
                  <a:moveTo>
                    <a:pt x="45180" y="0"/>
                  </a:moveTo>
                  <a:lnTo>
                    <a:pt x="0" y="44929"/>
                  </a:lnTo>
                  <a:lnTo>
                    <a:pt x="45180" y="44929"/>
                  </a:lnTo>
                  <a:lnTo>
                    <a:pt x="45180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331550" y="-6050"/>
              <a:ext cx="1448955" cy="1461460"/>
            </a:xfrm>
            <a:custGeom>
              <a:avLst/>
              <a:gdLst/>
              <a:ahLst/>
              <a:cxnLst/>
              <a:rect l="l" t="t" r="r" b="b"/>
              <a:pathLst>
                <a:path w="45181" h="45180" extrusionOk="0">
                  <a:moveTo>
                    <a:pt x="0" y="0"/>
                  </a:moveTo>
                  <a:lnTo>
                    <a:pt x="0" y="45180"/>
                  </a:lnTo>
                  <a:lnTo>
                    <a:pt x="45180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95036" y="3325968"/>
              <a:ext cx="1827798" cy="1827252"/>
            </a:xfrm>
            <a:custGeom>
              <a:avLst/>
              <a:gdLst/>
              <a:ahLst/>
              <a:cxnLst/>
              <a:rect l="l" t="t" r="r" b="b"/>
              <a:pathLst>
                <a:path w="56994" h="56977" extrusionOk="0">
                  <a:moveTo>
                    <a:pt x="56993" y="0"/>
                  </a:moveTo>
                  <a:lnTo>
                    <a:pt x="1" y="56976"/>
                  </a:lnTo>
                  <a:lnTo>
                    <a:pt x="56993" y="56976"/>
                  </a:lnTo>
                  <a:lnTo>
                    <a:pt x="5699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995036" y="3325968"/>
              <a:ext cx="1827798" cy="1827766"/>
            </a:xfrm>
            <a:custGeom>
              <a:avLst/>
              <a:gdLst/>
              <a:ahLst/>
              <a:cxnLst/>
              <a:rect l="l" t="t" r="r" b="b"/>
              <a:pathLst>
                <a:path w="56994" h="56993" extrusionOk="0">
                  <a:moveTo>
                    <a:pt x="1" y="0"/>
                  </a:moveTo>
                  <a:lnTo>
                    <a:pt x="1" y="56993"/>
                  </a:lnTo>
                  <a:lnTo>
                    <a:pt x="5699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350" y="-10925"/>
              <a:ext cx="1881900" cy="952629"/>
            </a:xfrm>
            <a:custGeom>
              <a:avLst/>
              <a:gdLst/>
              <a:ahLst/>
              <a:cxnLst/>
              <a:rect l="l" t="t" r="r" b="b"/>
              <a:pathLst>
                <a:path w="58681" h="29341" extrusionOk="0">
                  <a:moveTo>
                    <a:pt x="0" y="0"/>
                  </a:moveTo>
                  <a:lnTo>
                    <a:pt x="0" y="217"/>
                  </a:lnTo>
                  <a:lnTo>
                    <a:pt x="1" y="217"/>
                  </a:lnTo>
                  <a:cubicBezTo>
                    <a:pt x="0" y="145"/>
                    <a:pt x="0" y="72"/>
                    <a:pt x="0" y="0"/>
                  </a:cubicBezTo>
                  <a:close/>
                  <a:moveTo>
                    <a:pt x="1" y="217"/>
                  </a:moveTo>
                  <a:cubicBezTo>
                    <a:pt x="118" y="16324"/>
                    <a:pt x="13206" y="29340"/>
                    <a:pt x="29340" y="29340"/>
                  </a:cubicBezTo>
                  <a:cubicBezTo>
                    <a:pt x="30142" y="29340"/>
                    <a:pt x="30961" y="29307"/>
                    <a:pt x="31763" y="29240"/>
                  </a:cubicBezTo>
                  <a:cubicBezTo>
                    <a:pt x="46834" y="28003"/>
                    <a:pt x="58681" y="15606"/>
                    <a:pt x="58681" y="217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386800" y="-10925"/>
              <a:ext cx="1756538" cy="1773107"/>
            </a:xfrm>
            <a:custGeom>
              <a:avLst/>
              <a:gdLst/>
              <a:ahLst/>
              <a:cxnLst/>
              <a:rect l="l" t="t" r="r" b="b"/>
              <a:pathLst>
                <a:path w="54772" h="54772" extrusionOk="0">
                  <a:moveTo>
                    <a:pt x="1" y="1"/>
                  </a:moveTo>
                  <a:lnTo>
                    <a:pt x="54772" y="54771"/>
                  </a:lnTo>
                  <a:lnTo>
                    <a:pt x="54772" y="1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252116" y="833231"/>
              <a:ext cx="1021365" cy="2043180"/>
            </a:xfrm>
            <a:custGeom>
              <a:avLst/>
              <a:gdLst/>
              <a:ahLst/>
              <a:cxnLst/>
              <a:rect l="l" t="t" r="r" b="b"/>
              <a:pathLst>
                <a:path w="31848" h="63710" extrusionOk="0">
                  <a:moveTo>
                    <a:pt x="31847" y="0"/>
                  </a:moveTo>
                  <a:cubicBezTo>
                    <a:pt x="14270" y="0"/>
                    <a:pt x="1" y="14253"/>
                    <a:pt x="1" y="31847"/>
                  </a:cubicBezTo>
                  <a:cubicBezTo>
                    <a:pt x="1" y="32732"/>
                    <a:pt x="34" y="33601"/>
                    <a:pt x="118" y="34470"/>
                  </a:cubicBezTo>
                  <a:cubicBezTo>
                    <a:pt x="1471" y="50995"/>
                    <a:pt x="15272" y="63693"/>
                    <a:pt x="31847" y="63710"/>
                  </a:cubicBezTo>
                  <a:lnTo>
                    <a:pt x="31847" y="0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5" name="Google Shape;25;p2"/>
          <p:cNvSpPr txBox="1">
            <a:spLocks noGrp="1"/>
          </p:cNvSpPr>
          <p:nvPr>
            <p:ph type="ctrTitle"/>
          </p:nvPr>
        </p:nvSpPr>
        <p:spPr>
          <a:xfrm>
            <a:off x="7191333" y="1895067"/>
            <a:ext cx="4218800" cy="20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466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7191333" y="4024000"/>
            <a:ext cx="4218800" cy="7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217309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960000" y="2867800"/>
            <a:ext cx="10272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500291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960000" y="1852800"/>
            <a:ext cx="10272000" cy="42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4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13" y="8"/>
            <a:ext cx="14137851" cy="6855581"/>
            <a:chOff x="10" y="6"/>
            <a:chExt cx="10603388" cy="5141686"/>
          </a:xfrm>
        </p:grpSpPr>
        <p:sp>
          <p:nvSpPr>
            <p:cNvPr id="33" name="Google Shape;33;p4"/>
            <p:cNvSpPr/>
            <p:nvPr/>
          </p:nvSpPr>
          <p:spPr>
            <a:xfrm rot="10800000">
              <a:off x="7692745" y="95"/>
              <a:ext cx="2910654" cy="1455133"/>
            </a:xfrm>
            <a:custGeom>
              <a:avLst/>
              <a:gdLst/>
              <a:ahLst/>
              <a:cxnLst/>
              <a:rect l="l" t="t" r="r" b="b"/>
              <a:pathLst>
                <a:path w="84379" h="42190" extrusionOk="0">
                  <a:moveTo>
                    <a:pt x="42190" y="1"/>
                  </a:moveTo>
                  <a:cubicBezTo>
                    <a:pt x="41020" y="1"/>
                    <a:pt x="39867" y="51"/>
                    <a:pt x="38714" y="151"/>
                  </a:cubicBezTo>
                  <a:cubicBezTo>
                    <a:pt x="17027" y="1906"/>
                    <a:pt x="1" y="20051"/>
                    <a:pt x="1" y="42190"/>
                  </a:cubicBezTo>
                  <a:lnTo>
                    <a:pt x="84379" y="42190"/>
                  </a:lnTo>
                  <a:cubicBezTo>
                    <a:pt x="84379" y="18881"/>
                    <a:pt x="65498" y="1"/>
                    <a:pt x="42190" y="1"/>
                  </a:cubicBez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 rot="10800000" flipH="1">
              <a:off x="10" y="6"/>
              <a:ext cx="1092678" cy="1058938"/>
            </a:xfrm>
            <a:custGeom>
              <a:avLst/>
              <a:gdLst/>
              <a:ahLst/>
              <a:cxnLst/>
              <a:rect l="l" t="t" r="r" b="b"/>
              <a:pathLst>
                <a:path w="34069" h="33017" extrusionOk="0">
                  <a:moveTo>
                    <a:pt x="0" y="1"/>
                  </a:moveTo>
                  <a:lnTo>
                    <a:pt x="0" y="33017"/>
                  </a:lnTo>
                  <a:lnTo>
                    <a:pt x="34069" y="330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 rot="10800000" flipH="1">
              <a:off x="701109" y="533376"/>
              <a:ext cx="565374" cy="543853"/>
            </a:xfrm>
            <a:custGeom>
              <a:avLst/>
              <a:gdLst/>
              <a:ahLst/>
              <a:cxnLst/>
              <a:rect l="l" t="t" r="r" b="b"/>
              <a:pathLst>
                <a:path w="17628" h="16957" extrusionOk="0">
                  <a:moveTo>
                    <a:pt x="9157" y="0"/>
                  </a:moveTo>
                  <a:cubicBezTo>
                    <a:pt x="5731" y="0"/>
                    <a:pt x="2640" y="2072"/>
                    <a:pt x="1320" y="5230"/>
                  </a:cubicBezTo>
                  <a:cubicBezTo>
                    <a:pt x="0" y="8405"/>
                    <a:pt x="736" y="12047"/>
                    <a:pt x="3158" y="14470"/>
                  </a:cubicBezTo>
                  <a:cubicBezTo>
                    <a:pt x="4779" y="16091"/>
                    <a:pt x="6946" y="16956"/>
                    <a:pt x="9154" y="16956"/>
                  </a:cubicBezTo>
                  <a:cubicBezTo>
                    <a:pt x="10246" y="16956"/>
                    <a:pt x="11348" y="16745"/>
                    <a:pt x="12398" y="16308"/>
                  </a:cubicBezTo>
                  <a:cubicBezTo>
                    <a:pt x="15556" y="15004"/>
                    <a:pt x="17628" y="11913"/>
                    <a:pt x="17628" y="8471"/>
                  </a:cubicBezTo>
                  <a:cubicBezTo>
                    <a:pt x="17628" y="3793"/>
                    <a:pt x="13835" y="0"/>
                    <a:pt x="9157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8049793" y="4082754"/>
              <a:ext cx="1093255" cy="1058938"/>
            </a:xfrm>
            <a:custGeom>
              <a:avLst/>
              <a:gdLst/>
              <a:ahLst/>
              <a:cxnLst/>
              <a:rect l="l" t="t" r="r" b="b"/>
              <a:pathLst>
                <a:path w="34087" h="33017" extrusionOk="0">
                  <a:moveTo>
                    <a:pt x="34086" y="1"/>
                  </a:moveTo>
                  <a:lnTo>
                    <a:pt x="1" y="33017"/>
                  </a:lnTo>
                  <a:lnTo>
                    <a:pt x="34086" y="33017"/>
                  </a:lnTo>
                  <a:lnTo>
                    <a:pt x="34086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571758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482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6409925" y="1536633"/>
            <a:ext cx="482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9679024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175875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1679989" y="3143"/>
            <a:ext cx="8734967" cy="6859324"/>
          </a:xfrm>
          <a:custGeom>
            <a:avLst/>
            <a:gdLst/>
            <a:ahLst/>
            <a:cxnLst/>
            <a:rect l="l" t="t" r="r" b="b"/>
            <a:pathLst>
              <a:path w="204263" h="160402" extrusionOk="0">
                <a:moveTo>
                  <a:pt x="0" y="0"/>
                </a:moveTo>
                <a:lnTo>
                  <a:pt x="160620" y="160402"/>
                </a:lnTo>
                <a:lnTo>
                  <a:pt x="204262" y="160402"/>
                </a:lnTo>
                <a:lnTo>
                  <a:pt x="44077" y="0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5" name="Google Shape;45;p7"/>
          <p:cNvSpPr/>
          <p:nvPr/>
        </p:nvSpPr>
        <p:spPr>
          <a:xfrm>
            <a:off x="2891083" y="-95"/>
            <a:ext cx="6409835" cy="6858189"/>
          </a:xfrm>
          <a:custGeom>
            <a:avLst/>
            <a:gdLst/>
            <a:ahLst/>
            <a:cxnLst/>
            <a:rect l="l" t="t" r="r" b="b"/>
            <a:pathLst>
              <a:path w="144279" h="154371" extrusionOk="0">
                <a:moveTo>
                  <a:pt x="72499" y="0"/>
                </a:moveTo>
                <a:lnTo>
                  <a:pt x="0" y="77194"/>
                </a:lnTo>
                <a:lnTo>
                  <a:pt x="72148" y="154370"/>
                </a:lnTo>
                <a:lnTo>
                  <a:pt x="144279" y="77194"/>
                </a:lnTo>
                <a:lnTo>
                  <a:pt x="72499" y="0"/>
                </a:lnTo>
                <a:close/>
              </a:path>
            </a:pathLst>
          </a:custGeom>
          <a:solidFill>
            <a:srgbClr val="7D7D1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6" name="Google Shape;46;p7"/>
          <p:cNvSpPr/>
          <p:nvPr/>
        </p:nvSpPr>
        <p:spPr>
          <a:xfrm>
            <a:off x="3889483" y="1231412"/>
            <a:ext cx="4413035" cy="4413035"/>
          </a:xfrm>
          <a:custGeom>
            <a:avLst/>
            <a:gdLst/>
            <a:ahLst/>
            <a:cxnLst/>
            <a:rect l="l" t="t" r="r" b="b"/>
            <a:pathLst>
              <a:path w="99333" h="99333" extrusionOk="0">
                <a:moveTo>
                  <a:pt x="49675" y="1"/>
                </a:moveTo>
                <a:cubicBezTo>
                  <a:pt x="22239" y="1"/>
                  <a:pt x="0" y="22223"/>
                  <a:pt x="0" y="49642"/>
                </a:cubicBezTo>
                <a:cubicBezTo>
                  <a:pt x="0" y="77077"/>
                  <a:pt x="22223" y="99316"/>
                  <a:pt x="49658" y="99333"/>
                </a:cubicBezTo>
                <a:lnTo>
                  <a:pt x="49675" y="99333"/>
                </a:lnTo>
                <a:cubicBezTo>
                  <a:pt x="77110" y="99333"/>
                  <a:pt x="99333" y="77094"/>
                  <a:pt x="99333" y="49658"/>
                </a:cubicBezTo>
                <a:lnTo>
                  <a:pt x="99333" y="49642"/>
                </a:lnTo>
                <a:cubicBezTo>
                  <a:pt x="99333" y="22223"/>
                  <a:pt x="77110" y="1"/>
                  <a:pt x="49675" y="1"/>
                </a:cubicBezTo>
                <a:close/>
              </a:path>
            </a:pathLst>
          </a:custGeom>
          <a:solidFill>
            <a:srgbClr val="E9E5D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7" name="Google Shape;47;p7"/>
          <p:cNvSpPr/>
          <p:nvPr/>
        </p:nvSpPr>
        <p:spPr>
          <a:xfrm>
            <a:off x="4170345" y="1491587"/>
            <a:ext cx="3851311" cy="3874828"/>
          </a:xfrm>
          <a:custGeom>
            <a:avLst/>
            <a:gdLst/>
            <a:ahLst/>
            <a:cxnLst/>
            <a:rect l="l" t="t" r="r" b="b"/>
            <a:pathLst>
              <a:path w="76643" h="77111" extrusionOk="0">
                <a:moveTo>
                  <a:pt x="38096" y="1"/>
                </a:moveTo>
                <a:cubicBezTo>
                  <a:pt x="17010" y="251"/>
                  <a:pt x="17" y="17428"/>
                  <a:pt x="0" y="38564"/>
                </a:cubicBezTo>
                <a:cubicBezTo>
                  <a:pt x="0" y="59700"/>
                  <a:pt x="17010" y="76860"/>
                  <a:pt x="38096" y="77110"/>
                </a:cubicBezTo>
                <a:lnTo>
                  <a:pt x="38564" y="77110"/>
                </a:lnTo>
                <a:cubicBezTo>
                  <a:pt x="59633" y="76860"/>
                  <a:pt x="76642" y="59684"/>
                  <a:pt x="76642" y="38547"/>
                </a:cubicBezTo>
                <a:cubicBezTo>
                  <a:pt x="76642" y="17411"/>
                  <a:pt x="59633" y="251"/>
                  <a:pt x="38564" y="1"/>
                </a:cubicBez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8" name="Google Shape;48;p7"/>
          <p:cNvSpPr/>
          <p:nvPr/>
        </p:nvSpPr>
        <p:spPr>
          <a:xfrm>
            <a:off x="9484816" y="2336738"/>
            <a:ext cx="2147873" cy="2147831"/>
          </a:xfrm>
          <a:custGeom>
            <a:avLst/>
            <a:gdLst/>
            <a:ahLst/>
            <a:cxnLst/>
            <a:rect l="l" t="t" r="r" b="b"/>
            <a:pathLst>
              <a:path w="50227" h="50226" extrusionOk="0">
                <a:moveTo>
                  <a:pt x="25114" y="0"/>
                </a:moveTo>
                <a:lnTo>
                  <a:pt x="1" y="25113"/>
                </a:lnTo>
                <a:lnTo>
                  <a:pt x="25114" y="50226"/>
                </a:lnTo>
                <a:lnTo>
                  <a:pt x="50227" y="25113"/>
                </a:lnTo>
                <a:lnTo>
                  <a:pt x="25114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9" name="Google Shape;49;p7"/>
          <p:cNvSpPr/>
          <p:nvPr/>
        </p:nvSpPr>
        <p:spPr>
          <a:xfrm>
            <a:off x="9484816" y="2336738"/>
            <a:ext cx="2147873" cy="1073916"/>
          </a:xfrm>
          <a:custGeom>
            <a:avLst/>
            <a:gdLst/>
            <a:ahLst/>
            <a:cxnLst/>
            <a:rect l="l" t="t" r="r" b="b"/>
            <a:pathLst>
              <a:path w="50227" h="25113" extrusionOk="0">
                <a:moveTo>
                  <a:pt x="25114" y="0"/>
                </a:moveTo>
                <a:lnTo>
                  <a:pt x="1" y="25113"/>
                </a:lnTo>
                <a:lnTo>
                  <a:pt x="50227" y="25113"/>
                </a:lnTo>
                <a:lnTo>
                  <a:pt x="25114" y="0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0" name="Google Shape;50;p7"/>
          <p:cNvSpPr/>
          <p:nvPr/>
        </p:nvSpPr>
        <p:spPr>
          <a:xfrm>
            <a:off x="560019" y="2336738"/>
            <a:ext cx="2147189" cy="2147831"/>
          </a:xfrm>
          <a:custGeom>
            <a:avLst/>
            <a:gdLst/>
            <a:ahLst/>
            <a:cxnLst/>
            <a:rect l="l" t="t" r="r" b="b"/>
            <a:pathLst>
              <a:path w="50211" h="50226" extrusionOk="0">
                <a:moveTo>
                  <a:pt x="25097" y="0"/>
                </a:moveTo>
                <a:lnTo>
                  <a:pt x="1" y="25113"/>
                </a:lnTo>
                <a:lnTo>
                  <a:pt x="25097" y="50226"/>
                </a:lnTo>
                <a:lnTo>
                  <a:pt x="50210" y="25113"/>
                </a:lnTo>
                <a:lnTo>
                  <a:pt x="25097" y="0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1" name="Google Shape;51;p7"/>
          <p:cNvSpPr/>
          <p:nvPr/>
        </p:nvSpPr>
        <p:spPr>
          <a:xfrm>
            <a:off x="560019" y="2336738"/>
            <a:ext cx="2147189" cy="1073916"/>
          </a:xfrm>
          <a:custGeom>
            <a:avLst/>
            <a:gdLst/>
            <a:ahLst/>
            <a:cxnLst/>
            <a:rect l="l" t="t" r="r" b="b"/>
            <a:pathLst>
              <a:path w="50211" h="25113" extrusionOk="0">
                <a:moveTo>
                  <a:pt x="25097" y="0"/>
                </a:moveTo>
                <a:lnTo>
                  <a:pt x="1" y="25113"/>
                </a:lnTo>
                <a:lnTo>
                  <a:pt x="50210" y="25113"/>
                </a:lnTo>
                <a:lnTo>
                  <a:pt x="25097" y="0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2" name="Google Shape;52;p7"/>
          <p:cNvSpPr txBox="1">
            <a:spLocks noGrp="1"/>
          </p:cNvSpPr>
          <p:nvPr>
            <p:ph type="ctrTitle"/>
          </p:nvPr>
        </p:nvSpPr>
        <p:spPr>
          <a:xfrm>
            <a:off x="4426300" y="2229033"/>
            <a:ext cx="33392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4426367" y="2899367"/>
            <a:ext cx="3339200" cy="21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8850060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5491767" y="1035900"/>
            <a:ext cx="5740400" cy="404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56" name="Google Shape;56;p8"/>
          <p:cNvSpPr/>
          <p:nvPr/>
        </p:nvSpPr>
        <p:spPr>
          <a:xfrm rot="-5400000">
            <a:off x="10444915" y="5113086"/>
            <a:ext cx="1781752" cy="1712413"/>
          </a:xfrm>
          <a:custGeom>
            <a:avLst/>
            <a:gdLst/>
            <a:ahLst/>
            <a:cxnLst/>
            <a:rect l="l" t="t" r="r" b="b"/>
            <a:pathLst>
              <a:path w="35949" h="34550" extrusionOk="0">
                <a:moveTo>
                  <a:pt x="40" y="1"/>
                </a:moveTo>
                <a:lnTo>
                  <a:pt x="0" y="40"/>
                </a:lnTo>
                <a:lnTo>
                  <a:pt x="104" y="34550"/>
                </a:lnTo>
                <a:lnTo>
                  <a:pt x="35948" y="34550"/>
                </a:lnTo>
                <a:cubicBezTo>
                  <a:pt x="35948" y="15475"/>
                  <a:pt x="19870" y="1"/>
                  <a:pt x="40" y="1"/>
                </a:cubicBez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7" name="Google Shape;57;p8"/>
          <p:cNvSpPr/>
          <p:nvPr/>
        </p:nvSpPr>
        <p:spPr>
          <a:xfrm rot="-5400000">
            <a:off x="10757192" y="14039"/>
            <a:ext cx="1457673" cy="1411917"/>
          </a:xfrm>
          <a:custGeom>
            <a:avLst/>
            <a:gdLst/>
            <a:ahLst/>
            <a:cxnLst/>
            <a:rect l="l" t="t" r="r" b="b"/>
            <a:pathLst>
              <a:path w="34087" h="33017" extrusionOk="0">
                <a:moveTo>
                  <a:pt x="34086" y="1"/>
                </a:moveTo>
                <a:lnTo>
                  <a:pt x="1" y="33017"/>
                </a:lnTo>
                <a:lnTo>
                  <a:pt x="34086" y="33017"/>
                </a:lnTo>
                <a:lnTo>
                  <a:pt x="340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653082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960000" y="1644233"/>
            <a:ext cx="4787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1"/>
          </p:nvPr>
        </p:nvSpPr>
        <p:spPr>
          <a:xfrm>
            <a:off x="960000" y="3737433"/>
            <a:ext cx="4787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464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●"/>
              <a:defRPr>
                <a:solidFill>
                  <a:schemeClr val="accent6"/>
                </a:solidFill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>
                <a:solidFill>
                  <a:schemeClr val="accent6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>
                <a:solidFill>
                  <a:schemeClr val="accent6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757613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68800" y="5327600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928762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960000" y="1474833"/>
            <a:ext cx="102720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body" idx="1"/>
          </p:nvPr>
        </p:nvSpPr>
        <p:spPr>
          <a:xfrm>
            <a:off x="960000" y="4202967"/>
            <a:ext cx="102720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7169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17751127-52F7-4F18-8706-C83EA27AF6DC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58000"/>
          </a:xfrm>
          <a:custGeom>
            <a:avLst/>
            <a:gdLst>
              <a:gd name="connsiteX0" fmla="*/ 9190279 w 12192001"/>
              <a:gd name="connsiteY0" fmla="*/ 3229905 h 6858000"/>
              <a:gd name="connsiteX1" fmla="*/ 9200621 w 12192001"/>
              <a:gd name="connsiteY1" fmla="*/ 3239530 h 6858000"/>
              <a:gd name="connsiteX2" fmla="*/ 9197049 w 12192001"/>
              <a:gd name="connsiteY2" fmla="*/ 3257486 h 6858000"/>
              <a:gd name="connsiteX3" fmla="*/ 9179965 w 12192001"/>
              <a:gd name="connsiteY3" fmla="*/ 3277668 h 6858000"/>
              <a:gd name="connsiteX4" fmla="*/ 9179965 w 12192001"/>
              <a:gd name="connsiteY4" fmla="*/ 3311460 h 6858000"/>
              <a:gd name="connsiteX5" fmla="*/ 9172371 w 12192001"/>
              <a:gd name="connsiteY5" fmla="*/ 3322724 h 6858000"/>
              <a:gd name="connsiteX6" fmla="*/ 9160983 w 12192001"/>
              <a:gd name="connsiteY6" fmla="*/ 3318970 h 6858000"/>
              <a:gd name="connsiteX7" fmla="*/ 9149117 w 12192001"/>
              <a:gd name="connsiteY7" fmla="*/ 3307236 h 6858000"/>
              <a:gd name="connsiteX8" fmla="*/ 9157185 w 12192001"/>
              <a:gd name="connsiteY8" fmla="*/ 3292687 h 6858000"/>
              <a:gd name="connsiteX9" fmla="*/ 9176169 w 12192001"/>
              <a:gd name="connsiteY9" fmla="*/ 3277668 h 6858000"/>
              <a:gd name="connsiteX10" fmla="*/ 9175531 w 12192001"/>
              <a:gd name="connsiteY10" fmla="*/ 3264129 h 6858000"/>
              <a:gd name="connsiteX11" fmla="*/ 9178889 w 12192001"/>
              <a:gd name="connsiteY11" fmla="*/ 3267452 h 6858000"/>
              <a:gd name="connsiteX12" fmla="*/ 9190279 w 12192001"/>
              <a:gd name="connsiteY12" fmla="*/ 3229905 h 6858000"/>
              <a:gd name="connsiteX13" fmla="*/ 2427530 w 12192001"/>
              <a:gd name="connsiteY13" fmla="*/ 3229904 h 6858000"/>
              <a:gd name="connsiteX14" fmla="*/ 2437871 w 12192001"/>
              <a:gd name="connsiteY14" fmla="*/ 3239529 h 6858000"/>
              <a:gd name="connsiteX15" fmla="*/ 2434299 w 12192001"/>
              <a:gd name="connsiteY15" fmla="*/ 3257485 h 6858000"/>
              <a:gd name="connsiteX16" fmla="*/ 2417215 w 12192001"/>
              <a:gd name="connsiteY16" fmla="*/ 3277667 h 6858000"/>
              <a:gd name="connsiteX17" fmla="*/ 2417215 w 12192001"/>
              <a:gd name="connsiteY17" fmla="*/ 3311459 h 6858000"/>
              <a:gd name="connsiteX18" fmla="*/ 2409622 w 12192001"/>
              <a:gd name="connsiteY18" fmla="*/ 3322723 h 6858000"/>
              <a:gd name="connsiteX19" fmla="*/ 2398233 w 12192001"/>
              <a:gd name="connsiteY19" fmla="*/ 3318969 h 6858000"/>
              <a:gd name="connsiteX20" fmla="*/ 2386368 w 12192001"/>
              <a:gd name="connsiteY20" fmla="*/ 3307235 h 6858000"/>
              <a:gd name="connsiteX21" fmla="*/ 2394436 w 12192001"/>
              <a:gd name="connsiteY21" fmla="*/ 3292686 h 6858000"/>
              <a:gd name="connsiteX22" fmla="*/ 2413419 w 12192001"/>
              <a:gd name="connsiteY22" fmla="*/ 3277667 h 6858000"/>
              <a:gd name="connsiteX23" fmla="*/ 2412782 w 12192001"/>
              <a:gd name="connsiteY23" fmla="*/ 3264128 h 6858000"/>
              <a:gd name="connsiteX24" fmla="*/ 2416140 w 12192001"/>
              <a:gd name="connsiteY24" fmla="*/ 3267451 h 6858000"/>
              <a:gd name="connsiteX25" fmla="*/ 2427530 w 12192001"/>
              <a:gd name="connsiteY25" fmla="*/ 3229904 h 6858000"/>
              <a:gd name="connsiteX26" fmla="*/ 9175093 w 12192001"/>
              <a:gd name="connsiteY26" fmla="*/ 3213128 h 6858000"/>
              <a:gd name="connsiteX27" fmla="*/ 9175093 w 12192001"/>
              <a:gd name="connsiteY27" fmla="*/ 3219648 h 6858000"/>
              <a:gd name="connsiteX28" fmla="*/ 9174269 w 12192001"/>
              <a:gd name="connsiteY28" fmla="*/ 3216184 h 6858000"/>
              <a:gd name="connsiteX29" fmla="*/ 2412344 w 12192001"/>
              <a:gd name="connsiteY29" fmla="*/ 3213127 h 6858000"/>
              <a:gd name="connsiteX30" fmla="*/ 2412344 w 12192001"/>
              <a:gd name="connsiteY30" fmla="*/ 3219647 h 6858000"/>
              <a:gd name="connsiteX31" fmla="*/ 2411520 w 12192001"/>
              <a:gd name="connsiteY31" fmla="*/ 3216183 h 6858000"/>
              <a:gd name="connsiteX32" fmla="*/ 7852245 w 12192001"/>
              <a:gd name="connsiteY32" fmla="*/ 3203298 h 6858000"/>
              <a:gd name="connsiteX33" fmla="*/ 7858997 w 12192001"/>
              <a:gd name="connsiteY33" fmla="*/ 3216262 h 6858000"/>
              <a:gd name="connsiteX34" fmla="*/ 7855917 w 12192001"/>
              <a:gd name="connsiteY34" fmla="*/ 3225149 h 6858000"/>
              <a:gd name="connsiteX35" fmla="*/ 7845721 w 12192001"/>
              <a:gd name="connsiteY35" fmla="*/ 3215065 h 6858000"/>
              <a:gd name="connsiteX36" fmla="*/ 1089495 w 12192001"/>
              <a:gd name="connsiteY36" fmla="*/ 3203297 h 6858000"/>
              <a:gd name="connsiteX37" fmla="*/ 1096247 w 12192001"/>
              <a:gd name="connsiteY37" fmla="*/ 3216261 h 6858000"/>
              <a:gd name="connsiteX38" fmla="*/ 1093167 w 12192001"/>
              <a:gd name="connsiteY38" fmla="*/ 3225148 h 6858000"/>
              <a:gd name="connsiteX39" fmla="*/ 1082971 w 12192001"/>
              <a:gd name="connsiteY39" fmla="*/ 3215064 h 6858000"/>
              <a:gd name="connsiteX40" fmla="*/ 8412877 w 12192001"/>
              <a:gd name="connsiteY40" fmla="*/ 3194537 h 6858000"/>
              <a:gd name="connsiteX41" fmla="*/ 8412877 w 12192001"/>
              <a:gd name="connsiteY41" fmla="*/ 3197366 h 6858000"/>
              <a:gd name="connsiteX42" fmla="*/ 8424267 w 12192001"/>
              <a:gd name="connsiteY42" fmla="*/ 3200651 h 6858000"/>
              <a:gd name="connsiteX43" fmla="*/ 8429293 w 12192001"/>
              <a:gd name="connsiteY43" fmla="*/ 3200858 h 6858000"/>
              <a:gd name="connsiteX44" fmla="*/ 8429293 w 12192001"/>
              <a:gd name="connsiteY44" fmla="*/ 3219288 h 6858000"/>
              <a:gd name="connsiteX45" fmla="*/ 8421701 w 12192001"/>
              <a:gd name="connsiteY45" fmla="*/ 3230552 h 6858000"/>
              <a:gd name="connsiteX46" fmla="*/ 8410311 w 12192001"/>
              <a:gd name="connsiteY46" fmla="*/ 3226798 h 6858000"/>
              <a:gd name="connsiteX47" fmla="*/ 8398447 w 12192001"/>
              <a:gd name="connsiteY47" fmla="*/ 3215064 h 6858000"/>
              <a:gd name="connsiteX48" fmla="*/ 8406515 w 12192001"/>
              <a:gd name="connsiteY48" fmla="*/ 3200515 h 6858000"/>
              <a:gd name="connsiteX49" fmla="*/ 1650128 w 12192001"/>
              <a:gd name="connsiteY49" fmla="*/ 3194536 h 6858000"/>
              <a:gd name="connsiteX50" fmla="*/ 1650128 w 12192001"/>
              <a:gd name="connsiteY50" fmla="*/ 3197365 h 6858000"/>
              <a:gd name="connsiteX51" fmla="*/ 1661517 w 12192001"/>
              <a:gd name="connsiteY51" fmla="*/ 3200650 h 6858000"/>
              <a:gd name="connsiteX52" fmla="*/ 1666544 w 12192001"/>
              <a:gd name="connsiteY52" fmla="*/ 3200857 h 6858000"/>
              <a:gd name="connsiteX53" fmla="*/ 1666544 w 12192001"/>
              <a:gd name="connsiteY53" fmla="*/ 3219287 h 6858000"/>
              <a:gd name="connsiteX54" fmla="*/ 1658951 w 12192001"/>
              <a:gd name="connsiteY54" fmla="*/ 3230551 h 6858000"/>
              <a:gd name="connsiteX55" fmla="*/ 1647562 w 12192001"/>
              <a:gd name="connsiteY55" fmla="*/ 3226797 h 6858000"/>
              <a:gd name="connsiteX56" fmla="*/ 1635698 w 12192001"/>
              <a:gd name="connsiteY56" fmla="*/ 3215063 h 6858000"/>
              <a:gd name="connsiteX57" fmla="*/ 1643765 w 12192001"/>
              <a:gd name="connsiteY57" fmla="*/ 3200514 h 6858000"/>
              <a:gd name="connsiteX58" fmla="*/ 5750363 w 12192001"/>
              <a:gd name="connsiteY58" fmla="*/ 3186884 h 6858000"/>
              <a:gd name="connsiteX59" fmla="*/ 5752736 w 12192001"/>
              <a:gd name="connsiteY59" fmla="*/ 3195581 h 6858000"/>
              <a:gd name="connsiteX60" fmla="*/ 5760329 w 12192001"/>
              <a:gd name="connsiteY60" fmla="*/ 3199336 h 6858000"/>
              <a:gd name="connsiteX61" fmla="*/ 5775515 w 12192001"/>
              <a:gd name="connsiteY61" fmla="*/ 3233129 h 6858000"/>
              <a:gd name="connsiteX62" fmla="*/ 5756533 w 12192001"/>
              <a:gd name="connsiteY62" fmla="*/ 3266921 h 6858000"/>
              <a:gd name="connsiteX63" fmla="*/ 5750838 w 12192001"/>
              <a:gd name="connsiteY63" fmla="*/ 3276953 h 6858000"/>
              <a:gd name="connsiteX64" fmla="*/ 5744252 w 12192001"/>
              <a:gd name="connsiteY64" fmla="*/ 3294186 h 6858000"/>
              <a:gd name="connsiteX65" fmla="*/ 5750363 w 12192001"/>
              <a:gd name="connsiteY65" fmla="*/ 3250199 h 6858000"/>
              <a:gd name="connsiteX66" fmla="*/ 11637003 w 12192001"/>
              <a:gd name="connsiteY66" fmla="*/ 3176791 h 6858000"/>
              <a:gd name="connsiteX67" fmla="*/ 11643677 w 12192001"/>
              <a:gd name="connsiteY67" fmla="*/ 3180563 h 6858000"/>
              <a:gd name="connsiteX68" fmla="*/ 11647473 w 12192001"/>
              <a:gd name="connsiteY68" fmla="*/ 3191828 h 6858000"/>
              <a:gd name="connsiteX69" fmla="*/ 11640355 w 12192001"/>
              <a:gd name="connsiteY69" fmla="*/ 3212478 h 6858000"/>
              <a:gd name="connsiteX70" fmla="*/ 11637045 w 12192001"/>
              <a:gd name="connsiteY70" fmla="*/ 3228481 h 6858000"/>
              <a:gd name="connsiteX71" fmla="*/ 11636395 w 12192001"/>
              <a:gd name="connsiteY71" fmla="*/ 3190458 h 6858000"/>
              <a:gd name="connsiteX72" fmla="*/ 4874254 w 12192001"/>
              <a:gd name="connsiteY72" fmla="*/ 3176790 h 6858000"/>
              <a:gd name="connsiteX73" fmla="*/ 4880927 w 12192001"/>
              <a:gd name="connsiteY73" fmla="*/ 3180562 h 6858000"/>
              <a:gd name="connsiteX74" fmla="*/ 4884723 w 12192001"/>
              <a:gd name="connsiteY74" fmla="*/ 3191827 h 6858000"/>
              <a:gd name="connsiteX75" fmla="*/ 4877605 w 12192001"/>
              <a:gd name="connsiteY75" fmla="*/ 3212477 h 6858000"/>
              <a:gd name="connsiteX76" fmla="*/ 4874296 w 12192001"/>
              <a:gd name="connsiteY76" fmla="*/ 3228480 h 6858000"/>
              <a:gd name="connsiteX77" fmla="*/ 4873645 w 12192001"/>
              <a:gd name="connsiteY77" fmla="*/ 3190457 h 6858000"/>
              <a:gd name="connsiteX78" fmla="*/ 10392817 w 12192001"/>
              <a:gd name="connsiteY78" fmla="*/ 3171625 h 6858000"/>
              <a:gd name="connsiteX79" fmla="*/ 10396461 w 12192001"/>
              <a:gd name="connsiteY79" fmla="*/ 3174087 h 6858000"/>
              <a:gd name="connsiteX80" fmla="*/ 10396461 w 12192001"/>
              <a:gd name="connsiteY80" fmla="*/ 3189386 h 6858000"/>
              <a:gd name="connsiteX81" fmla="*/ 10393503 w 12192001"/>
              <a:gd name="connsiteY81" fmla="*/ 3177853 h 6858000"/>
              <a:gd name="connsiteX82" fmla="*/ 3630068 w 12192001"/>
              <a:gd name="connsiteY82" fmla="*/ 3171624 h 6858000"/>
              <a:gd name="connsiteX83" fmla="*/ 3633711 w 12192001"/>
              <a:gd name="connsiteY83" fmla="*/ 3174086 h 6858000"/>
              <a:gd name="connsiteX84" fmla="*/ 3633711 w 12192001"/>
              <a:gd name="connsiteY84" fmla="*/ 3189385 h 6858000"/>
              <a:gd name="connsiteX85" fmla="*/ 3630753 w 12192001"/>
              <a:gd name="connsiteY85" fmla="*/ 3177852 h 6858000"/>
              <a:gd name="connsiteX86" fmla="*/ 7874279 w 12192001"/>
              <a:gd name="connsiteY86" fmla="*/ 3156322 h 6858000"/>
              <a:gd name="connsiteX87" fmla="*/ 7883925 w 12192001"/>
              <a:gd name="connsiteY87" fmla="*/ 3176805 h 6858000"/>
              <a:gd name="connsiteX88" fmla="*/ 7876567 w 12192001"/>
              <a:gd name="connsiteY88" fmla="*/ 3185497 h 6858000"/>
              <a:gd name="connsiteX89" fmla="*/ 7876567 w 12192001"/>
              <a:gd name="connsiteY89" fmla="*/ 3191004 h 6858000"/>
              <a:gd name="connsiteX90" fmla="*/ 7868940 w 12192001"/>
              <a:gd name="connsiteY90" fmla="*/ 3192268 h 6858000"/>
              <a:gd name="connsiteX91" fmla="*/ 7861201 w 12192001"/>
              <a:gd name="connsiteY91" fmla="*/ 3193551 h 6858000"/>
              <a:gd name="connsiteX92" fmla="*/ 7863280 w 12192001"/>
              <a:gd name="connsiteY92" fmla="*/ 3191598 h 6858000"/>
              <a:gd name="connsiteX93" fmla="*/ 7872771 w 12192001"/>
              <a:gd name="connsiteY93" fmla="*/ 3185497 h 6858000"/>
              <a:gd name="connsiteX94" fmla="*/ 7871821 w 12192001"/>
              <a:gd name="connsiteY94" fmla="*/ 3165315 h 6858000"/>
              <a:gd name="connsiteX95" fmla="*/ 1111529 w 12192001"/>
              <a:gd name="connsiteY95" fmla="*/ 3156321 h 6858000"/>
              <a:gd name="connsiteX96" fmla="*/ 1121175 w 12192001"/>
              <a:gd name="connsiteY96" fmla="*/ 3176804 h 6858000"/>
              <a:gd name="connsiteX97" fmla="*/ 1113817 w 12192001"/>
              <a:gd name="connsiteY97" fmla="*/ 3185496 h 6858000"/>
              <a:gd name="connsiteX98" fmla="*/ 1113817 w 12192001"/>
              <a:gd name="connsiteY98" fmla="*/ 3191003 h 6858000"/>
              <a:gd name="connsiteX99" fmla="*/ 1106190 w 12192001"/>
              <a:gd name="connsiteY99" fmla="*/ 3192267 h 6858000"/>
              <a:gd name="connsiteX100" fmla="*/ 1098451 w 12192001"/>
              <a:gd name="connsiteY100" fmla="*/ 3193550 h 6858000"/>
              <a:gd name="connsiteX101" fmla="*/ 1100530 w 12192001"/>
              <a:gd name="connsiteY101" fmla="*/ 3191597 h 6858000"/>
              <a:gd name="connsiteX102" fmla="*/ 1110021 w 12192001"/>
              <a:gd name="connsiteY102" fmla="*/ 3185496 h 6858000"/>
              <a:gd name="connsiteX103" fmla="*/ 1109071 w 12192001"/>
              <a:gd name="connsiteY103" fmla="*/ 3165314 h 6858000"/>
              <a:gd name="connsiteX104" fmla="*/ 8704705 w 12192001"/>
              <a:gd name="connsiteY104" fmla="*/ 3121474 h 6858000"/>
              <a:gd name="connsiteX105" fmla="*/ 8709203 w 12192001"/>
              <a:gd name="connsiteY105" fmla="*/ 3131233 h 6858000"/>
              <a:gd name="connsiteX106" fmla="*/ 8712999 w 12192001"/>
              <a:gd name="connsiteY106" fmla="*/ 3168781 h 6858000"/>
              <a:gd name="connsiteX107" fmla="*/ 8702069 w 12192001"/>
              <a:gd name="connsiteY107" fmla="*/ 3192652 h 6858000"/>
              <a:gd name="connsiteX108" fmla="*/ 8702069 w 12192001"/>
              <a:gd name="connsiteY108" fmla="*/ 3166917 h 6858000"/>
              <a:gd name="connsiteX109" fmla="*/ 1941955 w 12192001"/>
              <a:gd name="connsiteY109" fmla="*/ 3121473 h 6858000"/>
              <a:gd name="connsiteX110" fmla="*/ 1946453 w 12192001"/>
              <a:gd name="connsiteY110" fmla="*/ 3131232 h 6858000"/>
              <a:gd name="connsiteX111" fmla="*/ 1950250 w 12192001"/>
              <a:gd name="connsiteY111" fmla="*/ 3168780 h 6858000"/>
              <a:gd name="connsiteX112" fmla="*/ 1939320 w 12192001"/>
              <a:gd name="connsiteY112" fmla="*/ 3192651 h 6858000"/>
              <a:gd name="connsiteX113" fmla="*/ 1939320 w 12192001"/>
              <a:gd name="connsiteY113" fmla="*/ 3166916 h 6858000"/>
              <a:gd name="connsiteX114" fmla="*/ 11619889 w 12192001"/>
              <a:gd name="connsiteY114" fmla="*/ 3062759 h 6858000"/>
              <a:gd name="connsiteX115" fmla="*/ 11621123 w 12192001"/>
              <a:gd name="connsiteY115" fmla="*/ 3062759 h 6858000"/>
              <a:gd name="connsiteX116" fmla="*/ 11623591 w 12192001"/>
              <a:gd name="connsiteY116" fmla="*/ 3066515 h 6858000"/>
              <a:gd name="connsiteX117" fmla="*/ 11623591 w 12192001"/>
              <a:gd name="connsiteY117" fmla="*/ 3077782 h 6858000"/>
              <a:gd name="connsiteX118" fmla="*/ 11623591 w 12192001"/>
              <a:gd name="connsiteY118" fmla="*/ 3134854 h 6858000"/>
              <a:gd name="connsiteX119" fmla="*/ 11617487 w 12192001"/>
              <a:gd name="connsiteY119" fmla="*/ 3143274 h 6858000"/>
              <a:gd name="connsiteX120" fmla="*/ 11619889 w 12192001"/>
              <a:gd name="connsiteY120" fmla="*/ 3066515 h 6858000"/>
              <a:gd name="connsiteX121" fmla="*/ 11619889 w 12192001"/>
              <a:gd name="connsiteY121" fmla="*/ 3062759 h 6858000"/>
              <a:gd name="connsiteX122" fmla="*/ 4857140 w 12192001"/>
              <a:gd name="connsiteY122" fmla="*/ 3062758 h 6858000"/>
              <a:gd name="connsiteX123" fmla="*/ 4858374 w 12192001"/>
              <a:gd name="connsiteY123" fmla="*/ 3062758 h 6858000"/>
              <a:gd name="connsiteX124" fmla="*/ 4860842 w 12192001"/>
              <a:gd name="connsiteY124" fmla="*/ 3066514 h 6858000"/>
              <a:gd name="connsiteX125" fmla="*/ 4860842 w 12192001"/>
              <a:gd name="connsiteY125" fmla="*/ 3077781 h 6858000"/>
              <a:gd name="connsiteX126" fmla="*/ 4860842 w 12192001"/>
              <a:gd name="connsiteY126" fmla="*/ 3134853 h 6858000"/>
              <a:gd name="connsiteX127" fmla="*/ 4854738 w 12192001"/>
              <a:gd name="connsiteY127" fmla="*/ 3143273 h 6858000"/>
              <a:gd name="connsiteX128" fmla="*/ 4857140 w 12192001"/>
              <a:gd name="connsiteY128" fmla="*/ 3066514 h 6858000"/>
              <a:gd name="connsiteX129" fmla="*/ 4857140 w 12192001"/>
              <a:gd name="connsiteY129" fmla="*/ 3062758 h 6858000"/>
              <a:gd name="connsiteX130" fmla="*/ 11421763 w 12192001"/>
              <a:gd name="connsiteY130" fmla="*/ 3062275 h 6858000"/>
              <a:gd name="connsiteX131" fmla="*/ 11427357 w 12192001"/>
              <a:gd name="connsiteY131" fmla="*/ 3092699 h 6858000"/>
              <a:gd name="connsiteX132" fmla="*/ 11442543 w 12192001"/>
              <a:gd name="connsiteY132" fmla="*/ 3103963 h 6858000"/>
              <a:gd name="connsiteX133" fmla="*/ 11444773 w 12192001"/>
              <a:gd name="connsiteY133" fmla="*/ 3102615 h 6858000"/>
              <a:gd name="connsiteX134" fmla="*/ 11442463 w 12192001"/>
              <a:gd name="connsiteY134" fmla="*/ 3116733 h 6858000"/>
              <a:gd name="connsiteX135" fmla="*/ 11442463 w 12192001"/>
              <a:gd name="connsiteY135" fmla="*/ 3323243 h 6858000"/>
              <a:gd name="connsiteX136" fmla="*/ 11419685 w 12192001"/>
              <a:gd name="connsiteY136" fmla="*/ 3375809 h 6858000"/>
              <a:gd name="connsiteX137" fmla="*/ 11408295 w 12192001"/>
              <a:gd name="connsiteY137" fmla="*/ 3360790 h 6858000"/>
              <a:gd name="connsiteX138" fmla="*/ 11404499 w 12192001"/>
              <a:gd name="connsiteY138" fmla="*/ 3336384 h 6858000"/>
              <a:gd name="connsiteX139" fmla="*/ 11423481 w 12192001"/>
              <a:gd name="connsiteY139" fmla="*/ 3323243 h 6858000"/>
              <a:gd name="connsiteX140" fmla="*/ 11427277 w 12192001"/>
              <a:gd name="connsiteY140" fmla="*/ 3311979 h 6858000"/>
              <a:gd name="connsiteX141" fmla="*/ 11423481 w 12192001"/>
              <a:gd name="connsiteY141" fmla="*/ 3274432 h 6858000"/>
              <a:gd name="connsiteX142" fmla="*/ 11412093 w 12192001"/>
              <a:gd name="connsiteY142" fmla="*/ 3210601 h 6858000"/>
              <a:gd name="connsiteX143" fmla="*/ 11408295 w 12192001"/>
              <a:gd name="connsiteY143" fmla="*/ 3184318 h 6858000"/>
              <a:gd name="connsiteX144" fmla="*/ 11419685 w 12192001"/>
              <a:gd name="connsiteY144" fmla="*/ 3139262 h 6858000"/>
              <a:gd name="connsiteX145" fmla="*/ 11419685 w 12192001"/>
              <a:gd name="connsiteY145" fmla="*/ 3116733 h 6858000"/>
              <a:gd name="connsiteX146" fmla="*/ 11419685 w 12192001"/>
              <a:gd name="connsiteY146" fmla="*/ 3075431 h 6858000"/>
              <a:gd name="connsiteX147" fmla="*/ 4659014 w 12192001"/>
              <a:gd name="connsiteY147" fmla="*/ 3062274 h 6858000"/>
              <a:gd name="connsiteX148" fmla="*/ 4664607 w 12192001"/>
              <a:gd name="connsiteY148" fmla="*/ 3092698 h 6858000"/>
              <a:gd name="connsiteX149" fmla="*/ 4679793 w 12192001"/>
              <a:gd name="connsiteY149" fmla="*/ 3103962 h 6858000"/>
              <a:gd name="connsiteX150" fmla="*/ 4682023 w 12192001"/>
              <a:gd name="connsiteY150" fmla="*/ 3102614 h 6858000"/>
              <a:gd name="connsiteX151" fmla="*/ 4679714 w 12192001"/>
              <a:gd name="connsiteY151" fmla="*/ 3116732 h 6858000"/>
              <a:gd name="connsiteX152" fmla="*/ 4679714 w 12192001"/>
              <a:gd name="connsiteY152" fmla="*/ 3323242 h 6858000"/>
              <a:gd name="connsiteX153" fmla="*/ 4656936 w 12192001"/>
              <a:gd name="connsiteY153" fmla="*/ 3375808 h 6858000"/>
              <a:gd name="connsiteX154" fmla="*/ 4645546 w 12192001"/>
              <a:gd name="connsiteY154" fmla="*/ 3360789 h 6858000"/>
              <a:gd name="connsiteX155" fmla="*/ 4641750 w 12192001"/>
              <a:gd name="connsiteY155" fmla="*/ 3336383 h 6858000"/>
              <a:gd name="connsiteX156" fmla="*/ 4660732 w 12192001"/>
              <a:gd name="connsiteY156" fmla="*/ 3323242 h 6858000"/>
              <a:gd name="connsiteX157" fmla="*/ 4664528 w 12192001"/>
              <a:gd name="connsiteY157" fmla="*/ 3311978 h 6858000"/>
              <a:gd name="connsiteX158" fmla="*/ 4660732 w 12192001"/>
              <a:gd name="connsiteY158" fmla="*/ 3274431 h 6858000"/>
              <a:gd name="connsiteX159" fmla="*/ 4649344 w 12192001"/>
              <a:gd name="connsiteY159" fmla="*/ 3210600 h 6858000"/>
              <a:gd name="connsiteX160" fmla="*/ 4645546 w 12192001"/>
              <a:gd name="connsiteY160" fmla="*/ 3184317 h 6858000"/>
              <a:gd name="connsiteX161" fmla="*/ 4656936 w 12192001"/>
              <a:gd name="connsiteY161" fmla="*/ 3139261 h 6858000"/>
              <a:gd name="connsiteX162" fmla="*/ 4656936 w 12192001"/>
              <a:gd name="connsiteY162" fmla="*/ 3116732 h 6858000"/>
              <a:gd name="connsiteX163" fmla="*/ 4656936 w 12192001"/>
              <a:gd name="connsiteY163" fmla="*/ 3075430 h 6858000"/>
              <a:gd name="connsiteX164" fmla="*/ 6510010 w 12192001"/>
              <a:gd name="connsiteY164" fmla="*/ 2989021 h 6858000"/>
              <a:gd name="connsiteX165" fmla="*/ 6510606 w 12192001"/>
              <a:gd name="connsiteY165" fmla="*/ 3000336 h 6858000"/>
              <a:gd name="connsiteX166" fmla="*/ 6510360 w 12192001"/>
              <a:gd name="connsiteY166" fmla="*/ 3002132 h 6858000"/>
              <a:gd name="connsiteX167" fmla="*/ 6510068 w 12192001"/>
              <a:gd name="connsiteY167" fmla="*/ 2995024 h 6858000"/>
              <a:gd name="connsiteX168" fmla="*/ 11419763 w 12192001"/>
              <a:gd name="connsiteY168" fmla="*/ 2983812 h 6858000"/>
              <a:gd name="connsiteX169" fmla="*/ 11419763 w 12192001"/>
              <a:gd name="connsiteY169" fmla="*/ 3051397 h 6858000"/>
              <a:gd name="connsiteX170" fmla="*/ 11420905 w 12192001"/>
              <a:gd name="connsiteY170" fmla="*/ 3057605 h 6858000"/>
              <a:gd name="connsiteX171" fmla="*/ 11415889 w 12192001"/>
              <a:gd name="connsiteY171" fmla="*/ 3045393 h 6858000"/>
              <a:gd name="connsiteX172" fmla="*/ 11402023 w 12192001"/>
              <a:gd name="connsiteY172" fmla="*/ 3020131 h 6858000"/>
              <a:gd name="connsiteX173" fmla="*/ 11404577 w 12192001"/>
              <a:gd name="connsiteY173" fmla="*/ 3017604 h 6858000"/>
              <a:gd name="connsiteX174" fmla="*/ 11408375 w 12192001"/>
              <a:gd name="connsiteY174" fmla="*/ 3013850 h 6858000"/>
              <a:gd name="connsiteX175" fmla="*/ 11419763 w 12192001"/>
              <a:gd name="connsiteY175" fmla="*/ 2983812 h 6858000"/>
              <a:gd name="connsiteX176" fmla="*/ 4657014 w 12192001"/>
              <a:gd name="connsiteY176" fmla="*/ 2983811 h 6858000"/>
              <a:gd name="connsiteX177" fmla="*/ 4657014 w 12192001"/>
              <a:gd name="connsiteY177" fmla="*/ 3051396 h 6858000"/>
              <a:gd name="connsiteX178" fmla="*/ 4658156 w 12192001"/>
              <a:gd name="connsiteY178" fmla="*/ 3057604 h 6858000"/>
              <a:gd name="connsiteX179" fmla="*/ 4653139 w 12192001"/>
              <a:gd name="connsiteY179" fmla="*/ 3045392 h 6858000"/>
              <a:gd name="connsiteX180" fmla="*/ 4639273 w 12192001"/>
              <a:gd name="connsiteY180" fmla="*/ 3020130 h 6858000"/>
              <a:gd name="connsiteX181" fmla="*/ 4641828 w 12192001"/>
              <a:gd name="connsiteY181" fmla="*/ 3017603 h 6858000"/>
              <a:gd name="connsiteX182" fmla="*/ 4645625 w 12192001"/>
              <a:gd name="connsiteY182" fmla="*/ 3013849 h 6858000"/>
              <a:gd name="connsiteX183" fmla="*/ 4657014 w 12192001"/>
              <a:gd name="connsiteY183" fmla="*/ 2983811 h 6858000"/>
              <a:gd name="connsiteX184" fmla="*/ 5748564 w 12192001"/>
              <a:gd name="connsiteY184" fmla="*/ 2975947 h 6858000"/>
              <a:gd name="connsiteX185" fmla="*/ 5752736 w 12192001"/>
              <a:gd name="connsiteY185" fmla="*/ 2996581 h 6858000"/>
              <a:gd name="connsiteX186" fmla="*/ 5760329 w 12192001"/>
              <a:gd name="connsiteY186" fmla="*/ 3000336 h 6858000"/>
              <a:gd name="connsiteX187" fmla="*/ 5771718 w 12192001"/>
              <a:gd name="connsiteY187" fmla="*/ 3015355 h 6858000"/>
              <a:gd name="connsiteX188" fmla="*/ 5775515 w 12192001"/>
              <a:gd name="connsiteY188" fmla="*/ 3064166 h 6858000"/>
              <a:gd name="connsiteX189" fmla="*/ 5764126 w 12192001"/>
              <a:gd name="connsiteY189" fmla="*/ 3075430 h 6858000"/>
              <a:gd name="connsiteX190" fmla="*/ 5747991 w 12192001"/>
              <a:gd name="connsiteY190" fmla="*/ 3094204 h 6858000"/>
              <a:gd name="connsiteX191" fmla="*/ 5745683 w 12192001"/>
              <a:gd name="connsiteY191" fmla="*/ 3098353 h 6858000"/>
              <a:gd name="connsiteX192" fmla="*/ 5745547 w 12192001"/>
              <a:gd name="connsiteY192" fmla="*/ 3098087 h 6858000"/>
              <a:gd name="connsiteX193" fmla="*/ 5746510 w 12192001"/>
              <a:gd name="connsiteY193" fmla="*/ 3088697 h 6858000"/>
              <a:gd name="connsiteX194" fmla="*/ 5750363 w 12192001"/>
              <a:gd name="connsiteY194" fmla="*/ 3051139 h 6858000"/>
              <a:gd name="connsiteX195" fmla="*/ 5746510 w 12192001"/>
              <a:gd name="connsiteY195" fmla="*/ 3013580 h 6858000"/>
              <a:gd name="connsiteX196" fmla="*/ 5745065 w 12192001"/>
              <a:gd name="connsiteY196" fmla="*/ 3000434 h 6858000"/>
              <a:gd name="connsiteX197" fmla="*/ 5746510 w 12192001"/>
              <a:gd name="connsiteY197" fmla="*/ 2987289 h 6858000"/>
              <a:gd name="connsiteX198" fmla="*/ 8705771 w 12192001"/>
              <a:gd name="connsiteY198" fmla="*/ 2973327 h 6858000"/>
              <a:gd name="connsiteX199" fmla="*/ 8713889 w 12192001"/>
              <a:gd name="connsiteY199" fmla="*/ 2991167 h 6858000"/>
              <a:gd name="connsiteX200" fmla="*/ 8705771 w 12192001"/>
              <a:gd name="connsiteY200" fmla="*/ 2999445 h 6858000"/>
              <a:gd name="connsiteX201" fmla="*/ 1943022 w 12192001"/>
              <a:gd name="connsiteY201" fmla="*/ 2973326 h 6858000"/>
              <a:gd name="connsiteX202" fmla="*/ 1951139 w 12192001"/>
              <a:gd name="connsiteY202" fmla="*/ 2991166 h 6858000"/>
              <a:gd name="connsiteX203" fmla="*/ 1943022 w 12192001"/>
              <a:gd name="connsiteY203" fmla="*/ 2999444 h 6858000"/>
              <a:gd name="connsiteX204" fmla="*/ 11161603 w 12192001"/>
              <a:gd name="connsiteY204" fmla="*/ 2969522 h 6858000"/>
              <a:gd name="connsiteX205" fmla="*/ 11161603 w 12192001"/>
              <a:gd name="connsiteY205" fmla="*/ 3009424 h 6858000"/>
              <a:gd name="connsiteX206" fmla="*/ 11151957 w 12192001"/>
              <a:gd name="connsiteY206" fmla="*/ 3025325 h 6858000"/>
              <a:gd name="connsiteX207" fmla="*/ 11144365 w 12192001"/>
              <a:gd name="connsiteY207" fmla="*/ 3025325 h 6858000"/>
              <a:gd name="connsiteX208" fmla="*/ 11139145 w 12192001"/>
              <a:gd name="connsiteY208" fmla="*/ 3012653 h 6858000"/>
              <a:gd name="connsiteX209" fmla="*/ 11138719 w 12192001"/>
              <a:gd name="connsiteY209" fmla="*/ 3010884 h 6858000"/>
              <a:gd name="connsiteX210" fmla="*/ 11150215 w 12192001"/>
              <a:gd name="connsiteY210" fmla="*/ 3001646 h 6858000"/>
              <a:gd name="connsiteX211" fmla="*/ 11154011 w 12192001"/>
              <a:gd name="connsiteY211" fmla="*/ 2983812 h 6858000"/>
              <a:gd name="connsiteX212" fmla="*/ 11155413 w 12192001"/>
              <a:gd name="connsiteY212" fmla="*/ 2976880 h 6858000"/>
              <a:gd name="connsiteX213" fmla="*/ 11155753 w 12192001"/>
              <a:gd name="connsiteY213" fmla="*/ 2976514 h 6858000"/>
              <a:gd name="connsiteX214" fmla="*/ 4398854 w 12192001"/>
              <a:gd name="connsiteY214" fmla="*/ 2969521 h 6858000"/>
              <a:gd name="connsiteX215" fmla="*/ 4398854 w 12192001"/>
              <a:gd name="connsiteY215" fmla="*/ 3009423 h 6858000"/>
              <a:gd name="connsiteX216" fmla="*/ 4389207 w 12192001"/>
              <a:gd name="connsiteY216" fmla="*/ 3025324 h 6858000"/>
              <a:gd name="connsiteX217" fmla="*/ 4381615 w 12192001"/>
              <a:gd name="connsiteY217" fmla="*/ 3025324 h 6858000"/>
              <a:gd name="connsiteX218" fmla="*/ 4376395 w 12192001"/>
              <a:gd name="connsiteY218" fmla="*/ 3012652 h 6858000"/>
              <a:gd name="connsiteX219" fmla="*/ 4375969 w 12192001"/>
              <a:gd name="connsiteY219" fmla="*/ 3010883 h 6858000"/>
              <a:gd name="connsiteX220" fmla="*/ 4387465 w 12192001"/>
              <a:gd name="connsiteY220" fmla="*/ 3001645 h 6858000"/>
              <a:gd name="connsiteX221" fmla="*/ 4391261 w 12192001"/>
              <a:gd name="connsiteY221" fmla="*/ 2983811 h 6858000"/>
              <a:gd name="connsiteX222" fmla="*/ 4392663 w 12192001"/>
              <a:gd name="connsiteY222" fmla="*/ 2976879 h 6858000"/>
              <a:gd name="connsiteX223" fmla="*/ 4393004 w 12192001"/>
              <a:gd name="connsiteY223" fmla="*/ 2976513 h 6858000"/>
              <a:gd name="connsiteX224" fmla="*/ 11400809 w 12192001"/>
              <a:gd name="connsiteY224" fmla="*/ 2964402 h 6858000"/>
              <a:gd name="connsiteX225" fmla="*/ 11400781 w 12192001"/>
              <a:gd name="connsiteY225" fmla="*/ 2965039 h 6858000"/>
              <a:gd name="connsiteX226" fmla="*/ 11397207 w 12192001"/>
              <a:gd name="connsiteY226" fmla="*/ 2986248 h 6858000"/>
              <a:gd name="connsiteX227" fmla="*/ 11396907 w 12192001"/>
              <a:gd name="connsiteY227" fmla="*/ 2974054 h 6858000"/>
              <a:gd name="connsiteX228" fmla="*/ 4638060 w 12192001"/>
              <a:gd name="connsiteY228" fmla="*/ 2964401 h 6858000"/>
              <a:gd name="connsiteX229" fmla="*/ 4638032 w 12192001"/>
              <a:gd name="connsiteY229" fmla="*/ 2965038 h 6858000"/>
              <a:gd name="connsiteX230" fmla="*/ 4634457 w 12192001"/>
              <a:gd name="connsiteY230" fmla="*/ 2986247 h 6858000"/>
              <a:gd name="connsiteX231" fmla="*/ 4634157 w 12192001"/>
              <a:gd name="connsiteY231" fmla="*/ 2974053 h 6858000"/>
              <a:gd name="connsiteX232" fmla="*/ 11472915 w 12192001"/>
              <a:gd name="connsiteY232" fmla="*/ 2946265 h 6858000"/>
              <a:gd name="connsiteX233" fmla="*/ 11473823 w 12192001"/>
              <a:gd name="connsiteY233" fmla="*/ 2947163 h 6858000"/>
              <a:gd name="connsiteX234" fmla="*/ 11475683 w 12192001"/>
              <a:gd name="connsiteY234" fmla="*/ 2970299 h 6858000"/>
              <a:gd name="connsiteX235" fmla="*/ 11476631 w 12192001"/>
              <a:gd name="connsiteY235" fmla="*/ 3052903 h 6858000"/>
              <a:gd name="connsiteX236" fmla="*/ 11472835 w 12192001"/>
              <a:gd name="connsiteY236" fmla="*/ 3056658 h 6858000"/>
              <a:gd name="connsiteX237" fmla="*/ 11469039 w 12192001"/>
              <a:gd name="connsiteY237" fmla="*/ 3041639 h 6858000"/>
              <a:gd name="connsiteX238" fmla="*/ 11465243 w 12192001"/>
              <a:gd name="connsiteY238" fmla="*/ 3037884 h 6858000"/>
              <a:gd name="connsiteX239" fmla="*/ 11457649 w 12192001"/>
              <a:gd name="connsiteY239" fmla="*/ 3041639 h 6858000"/>
              <a:gd name="connsiteX240" fmla="*/ 11450057 w 12192001"/>
              <a:gd name="connsiteY240" fmla="*/ 3052903 h 6858000"/>
              <a:gd name="connsiteX241" fmla="*/ 11449339 w 12192001"/>
              <a:gd name="connsiteY241" fmla="*/ 3062567 h 6858000"/>
              <a:gd name="connsiteX242" fmla="*/ 11446339 w 12192001"/>
              <a:gd name="connsiteY242" fmla="*/ 3055152 h 6858000"/>
              <a:gd name="connsiteX243" fmla="*/ 11444915 w 12192001"/>
              <a:gd name="connsiteY243" fmla="*/ 3045765 h 6858000"/>
              <a:gd name="connsiteX244" fmla="*/ 11446339 w 12192001"/>
              <a:gd name="connsiteY244" fmla="*/ 3036378 h 6858000"/>
              <a:gd name="connsiteX245" fmla="*/ 11465321 w 12192001"/>
              <a:gd name="connsiteY245" fmla="*/ 2953774 h 6858000"/>
              <a:gd name="connsiteX246" fmla="*/ 11472915 w 12192001"/>
              <a:gd name="connsiteY246" fmla="*/ 2946265 h 6858000"/>
              <a:gd name="connsiteX247" fmla="*/ 4710165 w 12192001"/>
              <a:gd name="connsiteY247" fmla="*/ 2946264 h 6858000"/>
              <a:gd name="connsiteX248" fmla="*/ 4711073 w 12192001"/>
              <a:gd name="connsiteY248" fmla="*/ 2947162 h 6858000"/>
              <a:gd name="connsiteX249" fmla="*/ 4712934 w 12192001"/>
              <a:gd name="connsiteY249" fmla="*/ 2970298 h 6858000"/>
              <a:gd name="connsiteX250" fmla="*/ 4713882 w 12192001"/>
              <a:gd name="connsiteY250" fmla="*/ 3052902 h 6858000"/>
              <a:gd name="connsiteX251" fmla="*/ 4710086 w 12192001"/>
              <a:gd name="connsiteY251" fmla="*/ 3056657 h 6858000"/>
              <a:gd name="connsiteX252" fmla="*/ 4706290 w 12192001"/>
              <a:gd name="connsiteY252" fmla="*/ 3041638 h 6858000"/>
              <a:gd name="connsiteX253" fmla="*/ 4702493 w 12192001"/>
              <a:gd name="connsiteY253" fmla="*/ 3037883 h 6858000"/>
              <a:gd name="connsiteX254" fmla="*/ 4694900 w 12192001"/>
              <a:gd name="connsiteY254" fmla="*/ 3041638 h 6858000"/>
              <a:gd name="connsiteX255" fmla="*/ 4687307 w 12192001"/>
              <a:gd name="connsiteY255" fmla="*/ 3052902 h 6858000"/>
              <a:gd name="connsiteX256" fmla="*/ 4686589 w 12192001"/>
              <a:gd name="connsiteY256" fmla="*/ 3062566 h 6858000"/>
              <a:gd name="connsiteX257" fmla="*/ 4683589 w 12192001"/>
              <a:gd name="connsiteY257" fmla="*/ 3055151 h 6858000"/>
              <a:gd name="connsiteX258" fmla="*/ 4682166 w 12192001"/>
              <a:gd name="connsiteY258" fmla="*/ 3045764 h 6858000"/>
              <a:gd name="connsiteX259" fmla="*/ 4683589 w 12192001"/>
              <a:gd name="connsiteY259" fmla="*/ 3036377 h 6858000"/>
              <a:gd name="connsiteX260" fmla="*/ 4702572 w 12192001"/>
              <a:gd name="connsiteY260" fmla="*/ 2953773 h 6858000"/>
              <a:gd name="connsiteX261" fmla="*/ 4710165 w 12192001"/>
              <a:gd name="connsiteY261" fmla="*/ 2946264 h 6858000"/>
              <a:gd name="connsiteX262" fmla="*/ 9904805 w 12192001"/>
              <a:gd name="connsiteY262" fmla="*/ 2925015 h 6858000"/>
              <a:gd name="connsiteX263" fmla="*/ 9905203 w 12192001"/>
              <a:gd name="connsiteY263" fmla="*/ 2932761 h 6858000"/>
              <a:gd name="connsiteX264" fmla="*/ 9913895 w 12192001"/>
              <a:gd name="connsiteY264" fmla="*/ 2944028 h 6858000"/>
              <a:gd name="connsiteX265" fmla="*/ 9922589 w 12192001"/>
              <a:gd name="connsiteY265" fmla="*/ 2947784 h 6858000"/>
              <a:gd name="connsiteX266" fmla="*/ 9934181 w 12192001"/>
              <a:gd name="connsiteY266" fmla="*/ 2989099 h 6858000"/>
              <a:gd name="connsiteX267" fmla="*/ 9928383 w 12192001"/>
              <a:gd name="connsiteY267" fmla="*/ 3019146 h 6858000"/>
              <a:gd name="connsiteX268" fmla="*/ 9928383 w 12192001"/>
              <a:gd name="connsiteY268" fmla="*/ 3022902 h 6858000"/>
              <a:gd name="connsiteX269" fmla="*/ 9934181 w 12192001"/>
              <a:gd name="connsiteY269" fmla="*/ 3049192 h 6858000"/>
              <a:gd name="connsiteX270" fmla="*/ 9928383 w 12192001"/>
              <a:gd name="connsiteY270" fmla="*/ 3090507 h 6858000"/>
              <a:gd name="connsiteX271" fmla="*/ 9928383 w 12192001"/>
              <a:gd name="connsiteY271" fmla="*/ 3098019 h 6858000"/>
              <a:gd name="connsiteX272" fmla="*/ 9934181 w 12192001"/>
              <a:gd name="connsiteY272" fmla="*/ 3124310 h 6858000"/>
              <a:gd name="connsiteX273" fmla="*/ 9928383 w 12192001"/>
              <a:gd name="connsiteY273" fmla="*/ 3135578 h 6858000"/>
              <a:gd name="connsiteX274" fmla="*/ 9922589 w 12192001"/>
              <a:gd name="connsiteY274" fmla="*/ 3124310 h 6858000"/>
              <a:gd name="connsiteX275" fmla="*/ 9913895 w 12192001"/>
              <a:gd name="connsiteY275" fmla="*/ 3098019 h 6858000"/>
              <a:gd name="connsiteX276" fmla="*/ 9910997 w 12192001"/>
              <a:gd name="connsiteY276" fmla="*/ 3109286 h 6858000"/>
              <a:gd name="connsiteX277" fmla="*/ 9905203 w 12192001"/>
              <a:gd name="connsiteY277" fmla="*/ 3101774 h 6858000"/>
              <a:gd name="connsiteX278" fmla="*/ 9899407 w 12192001"/>
              <a:gd name="connsiteY278" fmla="*/ 3090507 h 6858000"/>
              <a:gd name="connsiteX279" fmla="*/ 9896509 w 12192001"/>
              <a:gd name="connsiteY279" fmla="*/ 3090507 h 6858000"/>
              <a:gd name="connsiteX280" fmla="*/ 9896509 w 12192001"/>
              <a:gd name="connsiteY280" fmla="*/ 3094263 h 6858000"/>
              <a:gd name="connsiteX281" fmla="*/ 9896509 w 12192001"/>
              <a:gd name="connsiteY281" fmla="*/ 3139334 h 6858000"/>
              <a:gd name="connsiteX282" fmla="*/ 9893611 w 12192001"/>
              <a:gd name="connsiteY282" fmla="*/ 3176892 h 6858000"/>
              <a:gd name="connsiteX283" fmla="*/ 9899407 w 12192001"/>
              <a:gd name="connsiteY283" fmla="*/ 3214450 h 6858000"/>
              <a:gd name="connsiteX284" fmla="*/ 9893611 w 12192001"/>
              <a:gd name="connsiteY284" fmla="*/ 3248253 h 6858000"/>
              <a:gd name="connsiteX285" fmla="*/ 9893611 w 12192001"/>
              <a:gd name="connsiteY285" fmla="*/ 3252009 h 6858000"/>
              <a:gd name="connsiteX286" fmla="*/ 9902305 w 12192001"/>
              <a:gd name="connsiteY286" fmla="*/ 3255765 h 6858000"/>
              <a:gd name="connsiteX287" fmla="*/ 9896509 w 12192001"/>
              <a:gd name="connsiteY287" fmla="*/ 3263276 h 6858000"/>
              <a:gd name="connsiteX288" fmla="*/ 9896509 w 12192001"/>
              <a:gd name="connsiteY288" fmla="*/ 3278300 h 6858000"/>
              <a:gd name="connsiteX289" fmla="*/ 9893611 w 12192001"/>
              <a:gd name="connsiteY289" fmla="*/ 3285812 h 6858000"/>
              <a:gd name="connsiteX290" fmla="*/ 9902305 w 12192001"/>
              <a:gd name="connsiteY290" fmla="*/ 3315858 h 6858000"/>
              <a:gd name="connsiteX291" fmla="*/ 9910997 w 12192001"/>
              <a:gd name="connsiteY291" fmla="*/ 3319614 h 6858000"/>
              <a:gd name="connsiteX292" fmla="*/ 9910997 w 12192001"/>
              <a:gd name="connsiteY292" fmla="*/ 3334638 h 6858000"/>
              <a:gd name="connsiteX293" fmla="*/ 9893611 w 12192001"/>
              <a:gd name="connsiteY293" fmla="*/ 3338394 h 6858000"/>
              <a:gd name="connsiteX294" fmla="*/ 9887815 w 12192001"/>
              <a:gd name="connsiteY294" fmla="*/ 3345906 h 6858000"/>
              <a:gd name="connsiteX295" fmla="*/ 9887815 w 12192001"/>
              <a:gd name="connsiteY295" fmla="*/ 3360929 h 6858000"/>
              <a:gd name="connsiteX296" fmla="*/ 9887815 w 12192001"/>
              <a:gd name="connsiteY296" fmla="*/ 3375952 h 6858000"/>
              <a:gd name="connsiteX297" fmla="*/ 9884917 w 12192001"/>
              <a:gd name="connsiteY297" fmla="*/ 3383464 h 6858000"/>
              <a:gd name="connsiteX298" fmla="*/ 9873325 w 12192001"/>
              <a:gd name="connsiteY298" fmla="*/ 3405999 h 6858000"/>
              <a:gd name="connsiteX299" fmla="*/ 9871877 w 12192001"/>
              <a:gd name="connsiteY299" fmla="*/ 3418205 h 6858000"/>
              <a:gd name="connsiteX300" fmla="*/ 9870141 w 12192001"/>
              <a:gd name="connsiteY300" fmla="*/ 3417401 h 6858000"/>
              <a:gd name="connsiteX301" fmla="*/ 9874799 w 12192001"/>
              <a:gd name="connsiteY301" fmla="*/ 3357557 h 6858000"/>
              <a:gd name="connsiteX302" fmla="*/ 9878783 w 12192001"/>
              <a:gd name="connsiteY302" fmla="*/ 3287876 h 6858000"/>
              <a:gd name="connsiteX303" fmla="*/ 9888853 w 12192001"/>
              <a:gd name="connsiteY303" fmla="*/ 3284972 h 6858000"/>
              <a:gd name="connsiteX304" fmla="*/ 9888853 w 12192001"/>
              <a:gd name="connsiteY304" fmla="*/ 3251179 h 6858000"/>
              <a:gd name="connsiteX305" fmla="*/ 9892649 w 12192001"/>
              <a:gd name="connsiteY305" fmla="*/ 3221141 h 6858000"/>
              <a:gd name="connsiteX306" fmla="*/ 9888853 w 12192001"/>
              <a:gd name="connsiteY306" fmla="*/ 3194858 h 6858000"/>
              <a:gd name="connsiteX307" fmla="*/ 9887641 w 12192001"/>
              <a:gd name="connsiteY307" fmla="*/ 3164011 h 6858000"/>
              <a:gd name="connsiteX308" fmla="*/ 9892701 w 12192001"/>
              <a:gd name="connsiteY308" fmla="*/ 3111743 h 6858000"/>
              <a:gd name="connsiteX309" fmla="*/ 9888779 w 12192001"/>
              <a:gd name="connsiteY309" fmla="*/ 3080253 h 6858000"/>
              <a:gd name="connsiteX310" fmla="*/ 9885055 w 12192001"/>
              <a:gd name="connsiteY310" fmla="*/ 3069513 h 6858000"/>
              <a:gd name="connsiteX311" fmla="*/ 9885055 w 12192001"/>
              <a:gd name="connsiteY311" fmla="*/ 3059688 h 6858000"/>
              <a:gd name="connsiteX312" fmla="*/ 9884081 w 12192001"/>
              <a:gd name="connsiteY312" fmla="*/ 3046591 h 6858000"/>
              <a:gd name="connsiteX313" fmla="*/ 9890609 w 12192001"/>
              <a:gd name="connsiteY313" fmla="*/ 3034056 h 6858000"/>
              <a:gd name="connsiteX314" fmla="*/ 9883057 w 12192001"/>
              <a:gd name="connsiteY314" fmla="*/ 3032805 h 6858000"/>
              <a:gd name="connsiteX315" fmla="*/ 9882683 w 12192001"/>
              <a:gd name="connsiteY315" fmla="*/ 3027773 h 6858000"/>
              <a:gd name="connsiteX316" fmla="*/ 9866073 w 12192001"/>
              <a:gd name="connsiteY316" fmla="*/ 2995858 h 6858000"/>
              <a:gd name="connsiteX317" fmla="*/ 9877463 w 12192001"/>
              <a:gd name="connsiteY317" fmla="*/ 2988349 h 6858000"/>
              <a:gd name="connsiteX318" fmla="*/ 9892175 w 12192001"/>
              <a:gd name="connsiteY318" fmla="*/ 2970513 h 6858000"/>
              <a:gd name="connsiteX319" fmla="*/ 9885627 w 12192001"/>
              <a:gd name="connsiteY319" fmla="*/ 2956434 h 6858000"/>
              <a:gd name="connsiteX320" fmla="*/ 9894273 w 12192001"/>
              <a:gd name="connsiteY320" fmla="*/ 2941663 h 6858000"/>
              <a:gd name="connsiteX321" fmla="*/ 3142055 w 12192001"/>
              <a:gd name="connsiteY321" fmla="*/ 2925014 h 6858000"/>
              <a:gd name="connsiteX322" fmla="*/ 3142453 w 12192001"/>
              <a:gd name="connsiteY322" fmla="*/ 2932760 h 6858000"/>
              <a:gd name="connsiteX323" fmla="*/ 3151146 w 12192001"/>
              <a:gd name="connsiteY323" fmla="*/ 2944027 h 6858000"/>
              <a:gd name="connsiteX324" fmla="*/ 3159840 w 12192001"/>
              <a:gd name="connsiteY324" fmla="*/ 2947783 h 6858000"/>
              <a:gd name="connsiteX325" fmla="*/ 3171432 w 12192001"/>
              <a:gd name="connsiteY325" fmla="*/ 2989098 h 6858000"/>
              <a:gd name="connsiteX326" fmla="*/ 3165634 w 12192001"/>
              <a:gd name="connsiteY326" fmla="*/ 3019145 h 6858000"/>
              <a:gd name="connsiteX327" fmla="*/ 3165634 w 12192001"/>
              <a:gd name="connsiteY327" fmla="*/ 3022901 h 6858000"/>
              <a:gd name="connsiteX328" fmla="*/ 3171432 w 12192001"/>
              <a:gd name="connsiteY328" fmla="*/ 3049191 h 6858000"/>
              <a:gd name="connsiteX329" fmla="*/ 3165634 w 12192001"/>
              <a:gd name="connsiteY329" fmla="*/ 3090506 h 6858000"/>
              <a:gd name="connsiteX330" fmla="*/ 3165634 w 12192001"/>
              <a:gd name="connsiteY330" fmla="*/ 3098018 h 6858000"/>
              <a:gd name="connsiteX331" fmla="*/ 3171432 w 12192001"/>
              <a:gd name="connsiteY331" fmla="*/ 3124309 h 6858000"/>
              <a:gd name="connsiteX332" fmla="*/ 3165634 w 12192001"/>
              <a:gd name="connsiteY332" fmla="*/ 3135577 h 6858000"/>
              <a:gd name="connsiteX333" fmla="*/ 3159840 w 12192001"/>
              <a:gd name="connsiteY333" fmla="*/ 3124309 h 6858000"/>
              <a:gd name="connsiteX334" fmla="*/ 3151146 w 12192001"/>
              <a:gd name="connsiteY334" fmla="*/ 3098018 h 6858000"/>
              <a:gd name="connsiteX335" fmla="*/ 3148248 w 12192001"/>
              <a:gd name="connsiteY335" fmla="*/ 3109285 h 6858000"/>
              <a:gd name="connsiteX336" fmla="*/ 3142453 w 12192001"/>
              <a:gd name="connsiteY336" fmla="*/ 3101773 h 6858000"/>
              <a:gd name="connsiteX337" fmla="*/ 3136657 w 12192001"/>
              <a:gd name="connsiteY337" fmla="*/ 3090506 h 6858000"/>
              <a:gd name="connsiteX338" fmla="*/ 3133759 w 12192001"/>
              <a:gd name="connsiteY338" fmla="*/ 3090506 h 6858000"/>
              <a:gd name="connsiteX339" fmla="*/ 3133759 w 12192001"/>
              <a:gd name="connsiteY339" fmla="*/ 3094262 h 6858000"/>
              <a:gd name="connsiteX340" fmla="*/ 3133759 w 12192001"/>
              <a:gd name="connsiteY340" fmla="*/ 3139333 h 6858000"/>
              <a:gd name="connsiteX341" fmla="*/ 3130861 w 12192001"/>
              <a:gd name="connsiteY341" fmla="*/ 3176891 h 6858000"/>
              <a:gd name="connsiteX342" fmla="*/ 3136657 w 12192001"/>
              <a:gd name="connsiteY342" fmla="*/ 3214449 h 6858000"/>
              <a:gd name="connsiteX343" fmla="*/ 3130861 w 12192001"/>
              <a:gd name="connsiteY343" fmla="*/ 3248252 h 6858000"/>
              <a:gd name="connsiteX344" fmla="*/ 3130861 w 12192001"/>
              <a:gd name="connsiteY344" fmla="*/ 3252008 h 6858000"/>
              <a:gd name="connsiteX345" fmla="*/ 3139555 w 12192001"/>
              <a:gd name="connsiteY345" fmla="*/ 3255764 h 6858000"/>
              <a:gd name="connsiteX346" fmla="*/ 3133759 w 12192001"/>
              <a:gd name="connsiteY346" fmla="*/ 3263275 h 6858000"/>
              <a:gd name="connsiteX347" fmla="*/ 3133759 w 12192001"/>
              <a:gd name="connsiteY347" fmla="*/ 3278299 h 6858000"/>
              <a:gd name="connsiteX348" fmla="*/ 3130861 w 12192001"/>
              <a:gd name="connsiteY348" fmla="*/ 3285811 h 6858000"/>
              <a:gd name="connsiteX349" fmla="*/ 3139555 w 12192001"/>
              <a:gd name="connsiteY349" fmla="*/ 3315857 h 6858000"/>
              <a:gd name="connsiteX350" fmla="*/ 3148248 w 12192001"/>
              <a:gd name="connsiteY350" fmla="*/ 3319613 h 6858000"/>
              <a:gd name="connsiteX351" fmla="*/ 3148248 w 12192001"/>
              <a:gd name="connsiteY351" fmla="*/ 3334637 h 6858000"/>
              <a:gd name="connsiteX352" fmla="*/ 3130861 w 12192001"/>
              <a:gd name="connsiteY352" fmla="*/ 3338393 h 6858000"/>
              <a:gd name="connsiteX353" fmla="*/ 3125066 w 12192001"/>
              <a:gd name="connsiteY353" fmla="*/ 3345905 h 6858000"/>
              <a:gd name="connsiteX354" fmla="*/ 3125066 w 12192001"/>
              <a:gd name="connsiteY354" fmla="*/ 3360928 h 6858000"/>
              <a:gd name="connsiteX355" fmla="*/ 3125066 w 12192001"/>
              <a:gd name="connsiteY355" fmla="*/ 3375951 h 6858000"/>
              <a:gd name="connsiteX356" fmla="*/ 3122168 w 12192001"/>
              <a:gd name="connsiteY356" fmla="*/ 3383463 h 6858000"/>
              <a:gd name="connsiteX357" fmla="*/ 3110576 w 12192001"/>
              <a:gd name="connsiteY357" fmla="*/ 3405998 h 6858000"/>
              <a:gd name="connsiteX358" fmla="*/ 3109127 w 12192001"/>
              <a:gd name="connsiteY358" fmla="*/ 3418204 h 6858000"/>
              <a:gd name="connsiteX359" fmla="*/ 3107392 w 12192001"/>
              <a:gd name="connsiteY359" fmla="*/ 3417400 h 6858000"/>
              <a:gd name="connsiteX360" fmla="*/ 3112050 w 12192001"/>
              <a:gd name="connsiteY360" fmla="*/ 3357556 h 6858000"/>
              <a:gd name="connsiteX361" fmla="*/ 3116034 w 12192001"/>
              <a:gd name="connsiteY361" fmla="*/ 3287875 h 6858000"/>
              <a:gd name="connsiteX362" fmla="*/ 3126103 w 12192001"/>
              <a:gd name="connsiteY362" fmla="*/ 3284971 h 6858000"/>
              <a:gd name="connsiteX363" fmla="*/ 3126103 w 12192001"/>
              <a:gd name="connsiteY363" fmla="*/ 3251178 h 6858000"/>
              <a:gd name="connsiteX364" fmla="*/ 3129900 w 12192001"/>
              <a:gd name="connsiteY364" fmla="*/ 3221140 h 6858000"/>
              <a:gd name="connsiteX365" fmla="*/ 3126103 w 12192001"/>
              <a:gd name="connsiteY365" fmla="*/ 3194857 h 6858000"/>
              <a:gd name="connsiteX366" fmla="*/ 3124892 w 12192001"/>
              <a:gd name="connsiteY366" fmla="*/ 3164010 h 6858000"/>
              <a:gd name="connsiteX367" fmla="*/ 3129951 w 12192001"/>
              <a:gd name="connsiteY367" fmla="*/ 3111742 h 6858000"/>
              <a:gd name="connsiteX368" fmla="*/ 3126029 w 12192001"/>
              <a:gd name="connsiteY368" fmla="*/ 3080252 h 6858000"/>
              <a:gd name="connsiteX369" fmla="*/ 3122306 w 12192001"/>
              <a:gd name="connsiteY369" fmla="*/ 3069512 h 6858000"/>
              <a:gd name="connsiteX370" fmla="*/ 3122306 w 12192001"/>
              <a:gd name="connsiteY370" fmla="*/ 3059687 h 6858000"/>
              <a:gd name="connsiteX371" fmla="*/ 3121332 w 12192001"/>
              <a:gd name="connsiteY371" fmla="*/ 3046590 h 6858000"/>
              <a:gd name="connsiteX372" fmla="*/ 3127860 w 12192001"/>
              <a:gd name="connsiteY372" fmla="*/ 3034055 h 6858000"/>
              <a:gd name="connsiteX373" fmla="*/ 3120307 w 12192001"/>
              <a:gd name="connsiteY373" fmla="*/ 3032804 h 6858000"/>
              <a:gd name="connsiteX374" fmla="*/ 3119933 w 12192001"/>
              <a:gd name="connsiteY374" fmla="*/ 3027772 h 6858000"/>
              <a:gd name="connsiteX375" fmla="*/ 3103324 w 12192001"/>
              <a:gd name="connsiteY375" fmla="*/ 2995857 h 6858000"/>
              <a:gd name="connsiteX376" fmla="*/ 3114714 w 12192001"/>
              <a:gd name="connsiteY376" fmla="*/ 2988348 h 6858000"/>
              <a:gd name="connsiteX377" fmla="*/ 3129425 w 12192001"/>
              <a:gd name="connsiteY377" fmla="*/ 2970512 h 6858000"/>
              <a:gd name="connsiteX378" fmla="*/ 3122877 w 12192001"/>
              <a:gd name="connsiteY378" fmla="*/ 2956433 h 6858000"/>
              <a:gd name="connsiteX379" fmla="*/ 3131524 w 12192001"/>
              <a:gd name="connsiteY379" fmla="*/ 2941662 h 6858000"/>
              <a:gd name="connsiteX380" fmla="*/ 8568623 w 12192001"/>
              <a:gd name="connsiteY380" fmla="*/ 2910087 h 6858000"/>
              <a:gd name="connsiteX381" fmla="*/ 8568533 w 12192001"/>
              <a:gd name="connsiteY381" fmla="*/ 2912007 h 6858000"/>
              <a:gd name="connsiteX382" fmla="*/ 8578023 w 12192001"/>
              <a:gd name="connsiteY382" fmla="*/ 2918108 h 6858000"/>
              <a:gd name="connsiteX383" fmla="*/ 8587307 w 12192001"/>
              <a:gd name="connsiteY383" fmla="*/ 2926830 h 6858000"/>
              <a:gd name="connsiteX384" fmla="*/ 8587307 w 12192001"/>
              <a:gd name="connsiteY384" fmla="*/ 2949759 h 6858000"/>
              <a:gd name="connsiteX385" fmla="*/ 8583719 w 12192001"/>
              <a:gd name="connsiteY385" fmla="*/ 2953309 h 6858000"/>
              <a:gd name="connsiteX386" fmla="*/ 8578723 w 12192001"/>
              <a:gd name="connsiteY386" fmla="*/ 2954955 h 6858000"/>
              <a:gd name="connsiteX387" fmla="*/ 8577355 w 12192001"/>
              <a:gd name="connsiteY387" fmla="*/ 2952703 h 6858000"/>
              <a:gd name="connsiteX388" fmla="*/ 8566493 w 12192001"/>
              <a:gd name="connsiteY388" fmla="*/ 2948405 h 6858000"/>
              <a:gd name="connsiteX389" fmla="*/ 8564737 w 12192001"/>
              <a:gd name="connsiteY389" fmla="*/ 2945799 h 6858000"/>
              <a:gd name="connsiteX390" fmla="*/ 8564737 w 12192001"/>
              <a:gd name="connsiteY390" fmla="*/ 2912009 h 6858000"/>
              <a:gd name="connsiteX391" fmla="*/ 1805873 w 12192001"/>
              <a:gd name="connsiteY391" fmla="*/ 2910086 h 6858000"/>
              <a:gd name="connsiteX392" fmla="*/ 1805783 w 12192001"/>
              <a:gd name="connsiteY392" fmla="*/ 2912006 h 6858000"/>
              <a:gd name="connsiteX393" fmla="*/ 1815274 w 12192001"/>
              <a:gd name="connsiteY393" fmla="*/ 2918107 h 6858000"/>
              <a:gd name="connsiteX394" fmla="*/ 1824557 w 12192001"/>
              <a:gd name="connsiteY394" fmla="*/ 2926829 h 6858000"/>
              <a:gd name="connsiteX395" fmla="*/ 1824557 w 12192001"/>
              <a:gd name="connsiteY395" fmla="*/ 2949758 h 6858000"/>
              <a:gd name="connsiteX396" fmla="*/ 1820969 w 12192001"/>
              <a:gd name="connsiteY396" fmla="*/ 2953308 h 6858000"/>
              <a:gd name="connsiteX397" fmla="*/ 1815973 w 12192001"/>
              <a:gd name="connsiteY397" fmla="*/ 2954954 h 6858000"/>
              <a:gd name="connsiteX398" fmla="*/ 1814606 w 12192001"/>
              <a:gd name="connsiteY398" fmla="*/ 2952702 h 6858000"/>
              <a:gd name="connsiteX399" fmla="*/ 1803743 w 12192001"/>
              <a:gd name="connsiteY399" fmla="*/ 2948404 h 6858000"/>
              <a:gd name="connsiteX400" fmla="*/ 1801987 w 12192001"/>
              <a:gd name="connsiteY400" fmla="*/ 2945798 h 6858000"/>
              <a:gd name="connsiteX401" fmla="*/ 1801987 w 12192001"/>
              <a:gd name="connsiteY401" fmla="*/ 2912008 h 6858000"/>
              <a:gd name="connsiteX402" fmla="*/ 11637165 w 12192001"/>
              <a:gd name="connsiteY402" fmla="*/ 2892054 h 6858000"/>
              <a:gd name="connsiteX403" fmla="*/ 11668829 w 12192001"/>
              <a:gd name="connsiteY403" fmla="*/ 2909754 h 6858000"/>
              <a:gd name="connsiteX404" fmla="*/ 11693031 w 12192001"/>
              <a:gd name="connsiteY404" fmla="*/ 2936506 h 6858000"/>
              <a:gd name="connsiteX405" fmla="*/ 11700623 w 12192001"/>
              <a:gd name="connsiteY405" fmla="*/ 2955280 h 6858000"/>
              <a:gd name="connsiteX406" fmla="*/ 11704419 w 12192001"/>
              <a:gd name="connsiteY406" fmla="*/ 2985318 h 6858000"/>
              <a:gd name="connsiteX407" fmla="*/ 11704419 w 12192001"/>
              <a:gd name="connsiteY407" fmla="*/ 3004091 h 6858000"/>
              <a:gd name="connsiteX408" fmla="*/ 11700623 w 12192001"/>
              <a:gd name="connsiteY408" fmla="*/ 3019110 h 6858000"/>
              <a:gd name="connsiteX409" fmla="*/ 11704419 w 12192001"/>
              <a:gd name="connsiteY409" fmla="*/ 3030375 h 6858000"/>
              <a:gd name="connsiteX410" fmla="*/ 11712013 w 12192001"/>
              <a:gd name="connsiteY410" fmla="*/ 3019110 h 6858000"/>
              <a:gd name="connsiteX411" fmla="*/ 11712013 w 12192001"/>
              <a:gd name="connsiteY411" fmla="*/ 2989073 h 6858000"/>
              <a:gd name="connsiteX412" fmla="*/ 11734791 w 12192001"/>
              <a:gd name="connsiteY412" fmla="*/ 2977808 h 6858000"/>
              <a:gd name="connsiteX413" fmla="*/ 11742385 w 12192001"/>
              <a:gd name="connsiteY413" fmla="*/ 2977808 h 6858000"/>
              <a:gd name="connsiteX414" fmla="*/ 11765163 w 12192001"/>
              <a:gd name="connsiteY414" fmla="*/ 3019110 h 6858000"/>
              <a:gd name="connsiteX415" fmla="*/ 11765163 w 12192001"/>
              <a:gd name="connsiteY415" fmla="*/ 3022865 h 6858000"/>
              <a:gd name="connsiteX416" fmla="*/ 11765163 w 12192001"/>
              <a:gd name="connsiteY416" fmla="*/ 3056658 h 6858000"/>
              <a:gd name="connsiteX417" fmla="*/ 11765163 w 12192001"/>
              <a:gd name="connsiteY417" fmla="*/ 3075431 h 6858000"/>
              <a:gd name="connsiteX418" fmla="*/ 11757571 w 12192001"/>
              <a:gd name="connsiteY418" fmla="*/ 3090450 h 6858000"/>
              <a:gd name="connsiteX419" fmla="*/ 11757571 w 12192001"/>
              <a:gd name="connsiteY419" fmla="*/ 3116733 h 6858000"/>
              <a:gd name="connsiteX420" fmla="*/ 11765163 w 12192001"/>
              <a:gd name="connsiteY420" fmla="*/ 3150526 h 6858000"/>
              <a:gd name="connsiteX421" fmla="*/ 11765163 w 12192001"/>
              <a:gd name="connsiteY421" fmla="*/ 3184318 h 6858000"/>
              <a:gd name="connsiteX422" fmla="*/ 11757571 w 12192001"/>
              <a:gd name="connsiteY422" fmla="*/ 3218111 h 6858000"/>
              <a:gd name="connsiteX423" fmla="*/ 11753773 w 12192001"/>
              <a:gd name="connsiteY423" fmla="*/ 3233130 h 6858000"/>
              <a:gd name="connsiteX424" fmla="*/ 11753773 w 12192001"/>
              <a:gd name="connsiteY424" fmla="*/ 3244394 h 6858000"/>
              <a:gd name="connsiteX425" fmla="*/ 11757571 w 12192001"/>
              <a:gd name="connsiteY425" fmla="*/ 3304469 h 6858000"/>
              <a:gd name="connsiteX426" fmla="*/ 11772757 w 12192001"/>
              <a:gd name="connsiteY426" fmla="*/ 3308224 h 6858000"/>
              <a:gd name="connsiteX427" fmla="*/ 11765163 w 12192001"/>
              <a:gd name="connsiteY427" fmla="*/ 3315734 h 6858000"/>
              <a:gd name="connsiteX428" fmla="*/ 11765163 w 12192001"/>
              <a:gd name="connsiteY428" fmla="*/ 3338262 h 6858000"/>
              <a:gd name="connsiteX429" fmla="*/ 11780349 w 12192001"/>
              <a:gd name="connsiteY429" fmla="*/ 3342017 h 6858000"/>
              <a:gd name="connsiteX430" fmla="*/ 11772757 w 12192001"/>
              <a:gd name="connsiteY430" fmla="*/ 3349526 h 6858000"/>
              <a:gd name="connsiteX431" fmla="*/ 11772757 w 12192001"/>
              <a:gd name="connsiteY431" fmla="*/ 3368300 h 6858000"/>
              <a:gd name="connsiteX432" fmla="*/ 11784145 w 12192001"/>
              <a:gd name="connsiteY432" fmla="*/ 3375809 h 6858000"/>
              <a:gd name="connsiteX433" fmla="*/ 11780349 w 12192001"/>
              <a:gd name="connsiteY433" fmla="*/ 3390828 h 6858000"/>
              <a:gd name="connsiteX434" fmla="*/ 11784145 w 12192001"/>
              <a:gd name="connsiteY434" fmla="*/ 3417111 h 6858000"/>
              <a:gd name="connsiteX435" fmla="*/ 11780349 w 12192001"/>
              <a:gd name="connsiteY435" fmla="*/ 3443394 h 6858000"/>
              <a:gd name="connsiteX436" fmla="*/ 11780349 w 12192001"/>
              <a:gd name="connsiteY436" fmla="*/ 3462168 h 6858000"/>
              <a:gd name="connsiteX437" fmla="*/ 11780349 w 12192001"/>
              <a:gd name="connsiteY437" fmla="*/ 3507224 h 6858000"/>
              <a:gd name="connsiteX438" fmla="*/ 11784145 w 12192001"/>
              <a:gd name="connsiteY438" fmla="*/ 3544772 h 6858000"/>
              <a:gd name="connsiteX439" fmla="*/ 11803129 w 12192001"/>
              <a:gd name="connsiteY439" fmla="*/ 3559791 h 6858000"/>
              <a:gd name="connsiteX440" fmla="*/ 11799331 w 12192001"/>
              <a:gd name="connsiteY440" fmla="*/ 3586074 h 6858000"/>
              <a:gd name="connsiteX441" fmla="*/ 11787943 w 12192001"/>
              <a:gd name="connsiteY441" fmla="*/ 3589828 h 6858000"/>
              <a:gd name="connsiteX442" fmla="*/ 11780349 w 12192001"/>
              <a:gd name="connsiteY442" fmla="*/ 3578564 h 6858000"/>
              <a:gd name="connsiteX443" fmla="*/ 11780349 w 12192001"/>
              <a:gd name="connsiteY443" fmla="*/ 3544772 h 6858000"/>
              <a:gd name="connsiteX444" fmla="*/ 11757571 w 12192001"/>
              <a:gd name="connsiteY444" fmla="*/ 3495960 h 6858000"/>
              <a:gd name="connsiteX445" fmla="*/ 11757571 w 12192001"/>
              <a:gd name="connsiteY445" fmla="*/ 3473432 h 6858000"/>
              <a:gd name="connsiteX446" fmla="*/ 11746181 w 12192001"/>
              <a:gd name="connsiteY446" fmla="*/ 3360790 h 6858000"/>
              <a:gd name="connsiteX447" fmla="*/ 11734791 w 12192001"/>
              <a:gd name="connsiteY447" fmla="*/ 3345771 h 6858000"/>
              <a:gd name="connsiteX448" fmla="*/ 11730995 w 12192001"/>
              <a:gd name="connsiteY448" fmla="*/ 3409602 h 6858000"/>
              <a:gd name="connsiteX449" fmla="*/ 11727199 w 12192001"/>
              <a:gd name="connsiteY449" fmla="*/ 3409602 h 6858000"/>
              <a:gd name="connsiteX450" fmla="*/ 11727199 w 12192001"/>
              <a:gd name="connsiteY450" fmla="*/ 3345771 h 6858000"/>
              <a:gd name="connsiteX451" fmla="*/ 11727199 w 12192001"/>
              <a:gd name="connsiteY451" fmla="*/ 3285696 h 6858000"/>
              <a:gd name="connsiteX452" fmla="*/ 11723403 w 12192001"/>
              <a:gd name="connsiteY452" fmla="*/ 3270677 h 6858000"/>
              <a:gd name="connsiteX453" fmla="*/ 11704419 w 12192001"/>
              <a:gd name="connsiteY453" fmla="*/ 3251903 h 6858000"/>
              <a:gd name="connsiteX454" fmla="*/ 11700623 w 12192001"/>
              <a:gd name="connsiteY454" fmla="*/ 3221865 h 6858000"/>
              <a:gd name="connsiteX455" fmla="*/ 11704419 w 12192001"/>
              <a:gd name="connsiteY455" fmla="*/ 3195582 h 6858000"/>
              <a:gd name="connsiteX456" fmla="*/ 11704419 w 12192001"/>
              <a:gd name="connsiteY456" fmla="*/ 3180563 h 6858000"/>
              <a:gd name="connsiteX457" fmla="*/ 11689235 w 12192001"/>
              <a:gd name="connsiteY457" fmla="*/ 3191828 h 6858000"/>
              <a:gd name="connsiteX458" fmla="*/ 11674049 w 12192001"/>
              <a:gd name="connsiteY458" fmla="*/ 3184318 h 6858000"/>
              <a:gd name="connsiteX459" fmla="*/ 11662659 w 12192001"/>
              <a:gd name="connsiteY459" fmla="*/ 3165545 h 6858000"/>
              <a:gd name="connsiteX460" fmla="*/ 11658863 w 12192001"/>
              <a:gd name="connsiteY460" fmla="*/ 3154280 h 6858000"/>
              <a:gd name="connsiteX461" fmla="*/ 11655065 w 12192001"/>
              <a:gd name="connsiteY461" fmla="*/ 3101714 h 6858000"/>
              <a:gd name="connsiteX462" fmla="*/ 11647473 w 12192001"/>
              <a:gd name="connsiteY462" fmla="*/ 3094205 h 6858000"/>
              <a:gd name="connsiteX463" fmla="*/ 11639879 w 12192001"/>
              <a:gd name="connsiteY463" fmla="*/ 3101714 h 6858000"/>
              <a:gd name="connsiteX464" fmla="*/ 11638399 w 12192001"/>
              <a:gd name="connsiteY464" fmla="*/ 3105036 h 6858000"/>
              <a:gd name="connsiteX465" fmla="*/ 11638399 w 12192001"/>
              <a:gd name="connsiteY465" fmla="*/ 3002665 h 6858000"/>
              <a:gd name="connsiteX466" fmla="*/ 11636857 w 12192001"/>
              <a:gd name="connsiteY466" fmla="*/ 2993275 h 6858000"/>
              <a:gd name="connsiteX467" fmla="*/ 11637165 w 12192001"/>
              <a:gd name="connsiteY467" fmla="*/ 2983886 h 6858000"/>
              <a:gd name="connsiteX468" fmla="*/ 11638399 w 12192001"/>
              <a:gd name="connsiteY468" fmla="*/ 2946327 h 6858000"/>
              <a:gd name="connsiteX469" fmla="*/ 11637165 w 12192001"/>
              <a:gd name="connsiteY469" fmla="*/ 2908769 h 6858000"/>
              <a:gd name="connsiteX470" fmla="*/ 4874416 w 12192001"/>
              <a:gd name="connsiteY470" fmla="*/ 2892053 h 6858000"/>
              <a:gd name="connsiteX471" fmla="*/ 4906079 w 12192001"/>
              <a:gd name="connsiteY471" fmla="*/ 2909753 h 6858000"/>
              <a:gd name="connsiteX472" fmla="*/ 4930281 w 12192001"/>
              <a:gd name="connsiteY472" fmla="*/ 2936505 h 6858000"/>
              <a:gd name="connsiteX473" fmla="*/ 4937874 w 12192001"/>
              <a:gd name="connsiteY473" fmla="*/ 2955279 h 6858000"/>
              <a:gd name="connsiteX474" fmla="*/ 4941670 w 12192001"/>
              <a:gd name="connsiteY474" fmla="*/ 2985317 h 6858000"/>
              <a:gd name="connsiteX475" fmla="*/ 4941670 w 12192001"/>
              <a:gd name="connsiteY475" fmla="*/ 3004090 h 6858000"/>
              <a:gd name="connsiteX476" fmla="*/ 4937874 w 12192001"/>
              <a:gd name="connsiteY476" fmla="*/ 3019109 h 6858000"/>
              <a:gd name="connsiteX477" fmla="*/ 4941670 w 12192001"/>
              <a:gd name="connsiteY477" fmla="*/ 3030374 h 6858000"/>
              <a:gd name="connsiteX478" fmla="*/ 4949263 w 12192001"/>
              <a:gd name="connsiteY478" fmla="*/ 3019109 h 6858000"/>
              <a:gd name="connsiteX479" fmla="*/ 4949263 w 12192001"/>
              <a:gd name="connsiteY479" fmla="*/ 2989072 h 6858000"/>
              <a:gd name="connsiteX480" fmla="*/ 4972042 w 12192001"/>
              <a:gd name="connsiteY480" fmla="*/ 2977807 h 6858000"/>
              <a:gd name="connsiteX481" fmla="*/ 4979635 w 12192001"/>
              <a:gd name="connsiteY481" fmla="*/ 2977807 h 6858000"/>
              <a:gd name="connsiteX482" fmla="*/ 5002414 w 12192001"/>
              <a:gd name="connsiteY482" fmla="*/ 3019109 h 6858000"/>
              <a:gd name="connsiteX483" fmla="*/ 5002414 w 12192001"/>
              <a:gd name="connsiteY483" fmla="*/ 3022864 h 6858000"/>
              <a:gd name="connsiteX484" fmla="*/ 5002414 w 12192001"/>
              <a:gd name="connsiteY484" fmla="*/ 3056657 h 6858000"/>
              <a:gd name="connsiteX485" fmla="*/ 5002414 w 12192001"/>
              <a:gd name="connsiteY485" fmla="*/ 3075430 h 6858000"/>
              <a:gd name="connsiteX486" fmla="*/ 4994821 w 12192001"/>
              <a:gd name="connsiteY486" fmla="*/ 3090449 h 6858000"/>
              <a:gd name="connsiteX487" fmla="*/ 4994821 w 12192001"/>
              <a:gd name="connsiteY487" fmla="*/ 3116732 h 6858000"/>
              <a:gd name="connsiteX488" fmla="*/ 5002414 w 12192001"/>
              <a:gd name="connsiteY488" fmla="*/ 3150525 h 6858000"/>
              <a:gd name="connsiteX489" fmla="*/ 5002414 w 12192001"/>
              <a:gd name="connsiteY489" fmla="*/ 3184317 h 6858000"/>
              <a:gd name="connsiteX490" fmla="*/ 4994821 w 12192001"/>
              <a:gd name="connsiteY490" fmla="*/ 3218110 h 6858000"/>
              <a:gd name="connsiteX491" fmla="*/ 4991024 w 12192001"/>
              <a:gd name="connsiteY491" fmla="*/ 3233129 h 6858000"/>
              <a:gd name="connsiteX492" fmla="*/ 4991024 w 12192001"/>
              <a:gd name="connsiteY492" fmla="*/ 3244393 h 6858000"/>
              <a:gd name="connsiteX493" fmla="*/ 4994821 w 12192001"/>
              <a:gd name="connsiteY493" fmla="*/ 3304468 h 6858000"/>
              <a:gd name="connsiteX494" fmla="*/ 5010007 w 12192001"/>
              <a:gd name="connsiteY494" fmla="*/ 3308223 h 6858000"/>
              <a:gd name="connsiteX495" fmla="*/ 5002414 w 12192001"/>
              <a:gd name="connsiteY495" fmla="*/ 3315733 h 6858000"/>
              <a:gd name="connsiteX496" fmla="*/ 5002414 w 12192001"/>
              <a:gd name="connsiteY496" fmla="*/ 3338261 h 6858000"/>
              <a:gd name="connsiteX497" fmla="*/ 5017600 w 12192001"/>
              <a:gd name="connsiteY497" fmla="*/ 3342016 h 6858000"/>
              <a:gd name="connsiteX498" fmla="*/ 5010007 w 12192001"/>
              <a:gd name="connsiteY498" fmla="*/ 3349525 h 6858000"/>
              <a:gd name="connsiteX499" fmla="*/ 5010007 w 12192001"/>
              <a:gd name="connsiteY499" fmla="*/ 3368299 h 6858000"/>
              <a:gd name="connsiteX500" fmla="*/ 5021396 w 12192001"/>
              <a:gd name="connsiteY500" fmla="*/ 3375808 h 6858000"/>
              <a:gd name="connsiteX501" fmla="*/ 5017600 w 12192001"/>
              <a:gd name="connsiteY501" fmla="*/ 3390827 h 6858000"/>
              <a:gd name="connsiteX502" fmla="*/ 5021396 w 12192001"/>
              <a:gd name="connsiteY502" fmla="*/ 3417110 h 6858000"/>
              <a:gd name="connsiteX503" fmla="*/ 5017600 w 12192001"/>
              <a:gd name="connsiteY503" fmla="*/ 3443393 h 6858000"/>
              <a:gd name="connsiteX504" fmla="*/ 5017600 w 12192001"/>
              <a:gd name="connsiteY504" fmla="*/ 3462167 h 6858000"/>
              <a:gd name="connsiteX505" fmla="*/ 5017600 w 12192001"/>
              <a:gd name="connsiteY505" fmla="*/ 3507223 h 6858000"/>
              <a:gd name="connsiteX506" fmla="*/ 5021396 w 12192001"/>
              <a:gd name="connsiteY506" fmla="*/ 3544771 h 6858000"/>
              <a:gd name="connsiteX507" fmla="*/ 5040379 w 12192001"/>
              <a:gd name="connsiteY507" fmla="*/ 3559790 h 6858000"/>
              <a:gd name="connsiteX508" fmla="*/ 5036582 w 12192001"/>
              <a:gd name="connsiteY508" fmla="*/ 3586073 h 6858000"/>
              <a:gd name="connsiteX509" fmla="*/ 5025193 w 12192001"/>
              <a:gd name="connsiteY509" fmla="*/ 3589827 h 6858000"/>
              <a:gd name="connsiteX510" fmla="*/ 5017600 w 12192001"/>
              <a:gd name="connsiteY510" fmla="*/ 3578563 h 6858000"/>
              <a:gd name="connsiteX511" fmla="*/ 5017600 w 12192001"/>
              <a:gd name="connsiteY511" fmla="*/ 3544771 h 6858000"/>
              <a:gd name="connsiteX512" fmla="*/ 4994821 w 12192001"/>
              <a:gd name="connsiteY512" fmla="*/ 3495959 h 6858000"/>
              <a:gd name="connsiteX513" fmla="*/ 4994821 w 12192001"/>
              <a:gd name="connsiteY513" fmla="*/ 3473431 h 6858000"/>
              <a:gd name="connsiteX514" fmla="*/ 4983432 w 12192001"/>
              <a:gd name="connsiteY514" fmla="*/ 3360789 h 6858000"/>
              <a:gd name="connsiteX515" fmla="*/ 4972042 w 12192001"/>
              <a:gd name="connsiteY515" fmla="*/ 3345770 h 6858000"/>
              <a:gd name="connsiteX516" fmla="*/ 4968246 w 12192001"/>
              <a:gd name="connsiteY516" fmla="*/ 3409601 h 6858000"/>
              <a:gd name="connsiteX517" fmla="*/ 4964449 w 12192001"/>
              <a:gd name="connsiteY517" fmla="*/ 3409601 h 6858000"/>
              <a:gd name="connsiteX518" fmla="*/ 4964449 w 12192001"/>
              <a:gd name="connsiteY518" fmla="*/ 3345770 h 6858000"/>
              <a:gd name="connsiteX519" fmla="*/ 4964449 w 12192001"/>
              <a:gd name="connsiteY519" fmla="*/ 3285695 h 6858000"/>
              <a:gd name="connsiteX520" fmla="*/ 4960653 w 12192001"/>
              <a:gd name="connsiteY520" fmla="*/ 3270676 h 6858000"/>
              <a:gd name="connsiteX521" fmla="*/ 4941670 w 12192001"/>
              <a:gd name="connsiteY521" fmla="*/ 3251902 h 6858000"/>
              <a:gd name="connsiteX522" fmla="*/ 4937874 w 12192001"/>
              <a:gd name="connsiteY522" fmla="*/ 3221864 h 6858000"/>
              <a:gd name="connsiteX523" fmla="*/ 4941670 w 12192001"/>
              <a:gd name="connsiteY523" fmla="*/ 3195581 h 6858000"/>
              <a:gd name="connsiteX524" fmla="*/ 4941670 w 12192001"/>
              <a:gd name="connsiteY524" fmla="*/ 3180562 h 6858000"/>
              <a:gd name="connsiteX525" fmla="*/ 4926485 w 12192001"/>
              <a:gd name="connsiteY525" fmla="*/ 3191827 h 6858000"/>
              <a:gd name="connsiteX526" fmla="*/ 4911299 w 12192001"/>
              <a:gd name="connsiteY526" fmla="*/ 3184317 h 6858000"/>
              <a:gd name="connsiteX527" fmla="*/ 4899909 w 12192001"/>
              <a:gd name="connsiteY527" fmla="*/ 3165544 h 6858000"/>
              <a:gd name="connsiteX528" fmla="*/ 4896113 w 12192001"/>
              <a:gd name="connsiteY528" fmla="*/ 3154279 h 6858000"/>
              <a:gd name="connsiteX529" fmla="*/ 4892316 w 12192001"/>
              <a:gd name="connsiteY529" fmla="*/ 3101713 h 6858000"/>
              <a:gd name="connsiteX530" fmla="*/ 4884723 w 12192001"/>
              <a:gd name="connsiteY530" fmla="*/ 3094204 h 6858000"/>
              <a:gd name="connsiteX531" fmla="*/ 4877130 w 12192001"/>
              <a:gd name="connsiteY531" fmla="*/ 3101713 h 6858000"/>
              <a:gd name="connsiteX532" fmla="*/ 4875650 w 12192001"/>
              <a:gd name="connsiteY532" fmla="*/ 3105035 h 6858000"/>
              <a:gd name="connsiteX533" fmla="*/ 4875650 w 12192001"/>
              <a:gd name="connsiteY533" fmla="*/ 3002664 h 6858000"/>
              <a:gd name="connsiteX534" fmla="*/ 4874108 w 12192001"/>
              <a:gd name="connsiteY534" fmla="*/ 2993274 h 6858000"/>
              <a:gd name="connsiteX535" fmla="*/ 4874416 w 12192001"/>
              <a:gd name="connsiteY535" fmla="*/ 2983885 h 6858000"/>
              <a:gd name="connsiteX536" fmla="*/ 4875650 w 12192001"/>
              <a:gd name="connsiteY536" fmla="*/ 2946326 h 6858000"/>
              <a:gd name="connsiteX537" fmla="*/ 4874416 w 12192001"/>
              <a:gd name="connsiteY537" fmla="*/ 2908768 h 6858000"/>
              <a:gd name="connsiteX538" fmla="*/ 6510640 w 12192001"/>
              <a:gd name="connsiteY538" fmla="*/ 2885171 h 6858000"/>
              <a:gd name="connsiteX539" fmla="*/ 6512504 w 12192001"/>
              <a:gd name="connsiteY539" fmla="*/ 2906467 h 6858000"/>
              <a:gd name="connsiteX540" fmla="*/ 6508795 w 12192001"/>
              <a:gd name="connsiteY540" fmla="*/ 2948849 h 6858000"/>
              <a:gd name="connsiteX541" fmla="*/ 6507600 w 12192001"/>
              <a:gd name="connsiteY541" fmla="*/ 2931175 h 6858000"/>
              <a:gd name="connsiteX542" fmla="*/ 6508834 w 12192001"/>
              <a:gd name="connsiteY542" fmla="*/ 2923663 h 6858000"/>
              <a:gd name="connsiteX543" fmla="*/ 5758070 w 12192001"/>
              <a:gd name="connsiteY543" fmla="*/ 2849912 h 6858000"/>
              <a:gd name="connsiteX544" fmla="*/ 5760329 w 12192001"/>
              <a:gd name="connsiteY544" fmla="*/ 2853902 h 6858000"/>
              <a:gd name="connsiteX545" fmla="*/ 5760329 w 12192001"/>
              <a:gd name="connsiteY545" fmla="*/ 2906468 h 6858000"/>
              <a:gd name="connsiteX546" fmla="*/ 5755921 w 12192001"/>
              <a:gd name="connsiteY546" fmla="*/ 2918461 h 6858000"/>
              <a:gd name="connsiteX547" fmla="*/ 5754217 w 12192001"/>
              <a:gd name="connsiteY547" fmla="*/ 2914519 h 6858000"/>
              <a:gd name="connsiteX548" fmla="*/ 5750363 w 12192001"/>
              <a:gd name="connsiteY548" fmla="*/ 2908416 h 6858000"/>
              <a:gd name="connsiteX549" fmla="*/ 5758070 w 12192001"/>
              <a:gd name="connsiteY549" fmla="*/ 2885881 h 6858000"/>
              <a:gd name="connsiteX550" fmla="*/ 8565805 w 12192001"/>
              <a:gd name="connsiteY550" fmla="*/ 2833370 h 6858000"/>
              <a:gd name="connsiteX551" fmla="*/ 8570431 w 12192001"/>
              <a:gd name="connsiteY551" fmla="*/ 2850523 h 6858000"/>
              <a:gd name="connsiteX552" fmla="*/ 8569523 w 12192001"/>
              <a:gd name="connsiteY552" fmla="*/ 2854338 h 6858000"/>
              <a:gd name="connsiteX553" fmla="*/ 8569289 w 12192001"/>
              <a:gd name="connsiteY553" fmla="*/ 2853202 h 6858000"/>
              <a:gd name="connsiteX554" fmla="*/ 8564387 w 12192001"/>
              <a:gd name="connsiteY554" fmla="*/ 2838983 h 6858000"/>
              <a:gd name="connsiteX555" fmla="*/ 1803056 w 12192001"/>
              <a:gd name="connsiteY555" fmla="*/ 2833369 h 6858000"/>
              <a:gd name="connsiteX556" fmla="*/ 1807681 w 12192001"/>
              <a:gd name="connsiteY556" fmla="*/ 2850522 h 6858000"/>
              <a:gd name="connsiteX557" fmla="*/ 1806774 w 12192001"/>
              <a:gd name="connsiteY557" fmla="*/ 2854337 h 6858000"/>
              <a:gd name="connsiteX558" fmla="*/ 1806539 w 12192001"/>
              <a:gd name="connsiteY558" fmla="*/ 2853201 h 6858000"/>
              <a:gd name="connsiteX559" fmla="*/ 1801638 w 12192001"/>
              <a:gd name="connsiteY559" fmla="*/ 2838982 h 6858000"/>
              <a:gd name="connsiteX560" fmla="*/ 9900619 w 12192001"/>
              <a:gd name="connsiteY560" fmla="*/ 2826107 h 6858000"/>
              <a:gd name="connsiteX561" fmla="*/ 9902305 w 12192001"/>
              <a:gd name="connsiteY561" fmla="*/ 2831353 h 6858000"/>
              <a:gd name="connsiteX562" fmla="*/ 9906651 w 12192001"/>
              <a:gd name="connsiteY562" fmla="*/ 2848254 h 6858000"/>
              <a:gd name="connsiteX563" fmla="*/ 9903797 w 12192001"/>
              <a:gd name="connsiteY563" fmla="*/ 2859352 h 6858000"/>
              <a:gd name="connsiteX564" fmla="*/ 9895957 w 12192001"/>
              <a:gd name="connsiteY564" fmla="*/ 2843520 h 6858000"/>
              <a:gd name="connsiteX565" fmla="*/ 9890539 w 12192001"/>
              <a:gd name="connsiteY565" fmla="*/ 2836431 h 6858000"/>
              <a:gd name="connsiteX566" fmla="*/ 3137869 w 12192001"/>
              <a:gd name="connsiteY566" fmla="*/ 2826106 h 6858000"/>
              <a:gd name="connsiteX567" fmla="*/ 3139555 w 12192001"/>
              <a:gd name="connsiteY567" fmla="*/ 2831352 h 6858000"/>
              <a:gd name="connsiteX568" fmla="*/ 3143902 w 12192001"/>
              <a:gd name="connsiteY568" fmla="*/ 2848253 h 6858000"/>
              <a:gd name="connsiteX569" fmla="*/ 3141048 w 12192001"/>
              <a:gd name="connsiteY569" fmla="*/ 2859351 h 6858000"/>
              <a:gd name="connsiteX570" fmla="*/ 3133207 w 12192001"/>
              <a:gd name="connsiteY570" fmla="*/ 2843519 h 6858000"/>
              <a:gd name="connsiteX571" fmla="*/ 3127790 w 12192001"/>
              <a:gd name="connsiteY571" fmla="*/ 2836430 h 6858000"/>
              <a:gd name="connsiteX572" fmla="*/ 11518471 w 12192001"/>
              <a:gd name="connsiteY572" fmla="*/ 2818604 h 6858000"/>
              <a:gd name="connsiteX573" fmla="*/ 11524711 w 12192001"/>
              <a:gd name="connsiteY573" fmla="*/ 2827147 h 6858000"/>
              <a:gd name="connsiteX574" fmla="*/ 11524871 w 12192001"/>
              <a:gd name="connsiteY574" fmla="*/ 2837407 h 6858000"/>
              <a:gd name="connsiteX575" fmla="*/ 11524871 w 12192001"/>
              <a:gd name="connsiteY575" fmla="*/ 2844919 h 6858000"/>
              <a:gd name="connsiteX576" fmla="*/ 11526105 w 12192001"/>
              <a:gd name="connsiteY576" fmla="*/ 2867454 h 6858000"/>
              <a:gd name="connsiteX577" fmla="*/ 11527921 w 12192001"/>
              <a:gd name="connsiteY577" fmla="*/ 2900632 h 6858000"/>
              <a:gd name="connsiteX578" fmla="*/ 11526065 w 12192001"/>
              <a:gd name="connsiteY578" fmla="*/ 2897454 h 6858000"/>
              <a:gd name="connsiteX579" fmla="*/ 11518471 w 12192001"/>
              <a:gd name="connsiteY579" fmla="*/ 2874925 h 6858000"/>
              <a:gd name="connsiteX580" fmla="*/ 11518471 w 12192001"/>
              <a:gd name="connsiteY580" fmla="*/ 2818604 h 6858000"/>
              <a:gd name="connsiteX581" fmla="*/ 4755722 w 12192001"/>
              <a:gd name="connsiteY581" fmla="*/ 2818603 h 6858000"/>
              <a:gd name="connsiteX582" fmla="*/ 4761961 w 12192001"/>
              <a:gd name="connsiteY582" fmla="*/ 2827146 h 6858000"/>
              <a:gd name="connsiteX583" fmla="*/ 4762121 w 12192001"/>
              <a:gd name="connsiteY583" fmla="*/ 2837406 h 6858000"/>
              <a:gd name="connsiteX584" fmla="*/ 4762121 w 12192001"/>
              <a:gd name="connsiteY584" fmla="*/ 2844918 h 6858000"/>
              <a:gd name="connsiteX585" fmla="*/ 4763355 w 12192001"/>
              <a:gd name="connsiteY585" fmla="*/ 2867453 h 6858000"/>
              <a:gd name="connsiteX586" fmla="*/ 4765172 w 12192001"/>
              <a:gd name="connsiteY586" fmla="*/ 2900631 h 6858000"/>
              <a:gd name="connsiteX587" fmla="*/ 4763315 w 12192001"/>
              <a:gd name="connsiteY587" fmla="*/ 2897453 h 6858000"/>
              <a:gd name="connsiteX588" fmla="*/ 4755722 w 12192001"/>
              <a:gd name="connsiteY588" fmla="*/ 2874924 h 6858000"/>
              <a:gd name="connsiteX589" fmla="*/ 4755722 w 12192001"/>
              <a:gd name="connsiteY589" fmla="*/ 2818603 h 6858000"/>
              <a:gd name="connsiteX590" fmla="*/ 9977649 w 12192001"/>
              <a:gd name="connsiteY590" fmla="*/ 2788646 h 6858000"/>
              <a:gd name="connsiteX591" fmla="*/ 9980207 w 12192001"/>
              <a:gd name="connsiteY591" fmla="*/ 2798896 h 6858000"/>
              <a:gd name="connsiteX592" fmla="*/ 9982019 w 12192001"/>
              <a:gd name="connsiteY592" fmla="*/ 2820492 h 6858000"/>
              <a:gd name="connsiteX593" fmla="*/ 9976223 w 12192001"/>
              <a:gd name="connsiteY593" fmla="*/ 2854295 h 6858000"/>
              <a:gd name="connsiteX594" fmla="*/ 9976223 w 12192001"/>
              <a:gd name="connsiteY594" fmla="*/ 2858051 h 6858000"/>
              <a:gd name="connsiteX595" fmla="*/ 9984917 w 12192001"/>
              <a:gd name="connsiteY595" fmla="*/ 2861807 h 6858000"/>
              <a:gd name="connsiteX596" fmla="*/ 9979121 w 12192001"/>
              <a:gd name="connsiteY596" fmla="*/ 2869318 h 6858000"/>
              <a:gd name="connsiteX597" fmla="*/ 9979121 w 12192001"/>
              <a:gd name="connsiteY597" fmla="*/ 2884342 h 6858000"/>
              <a:gd name="connsiteX598" fmla="*/ 9976223 w 12192001"/>
              <a:gd name="connsiteY598" fmla="*/ 2891854 h 6858000"/>
              <a:gd name="connsiteX599" fmla="*/ 9984917 w 12192001"/>
              <a:gd name="connsiteY599" fmla="*/ 2921900 h 6858000"/>
              <a:gd name="connsiteX600" fmla="*/ 9993609 w 12192001"/>
              <a:gd name="connsiteY600" fmla="*/ 2925656 h 6858000"/>
              <a:gd name="connsiteX601" fmla="*/ 9993609 w 12192001"/>
              <a:gd name="connsiteY601" fmla="*/ 2940680 h 6858000"/>
              <a:gd name="connsiteX602" fmla="*/ 9976223 w 12192001"/>
              <a:gd name="connsiteY602" fmla="*/ 2944436 h 6858000"/>
              <a:gd name="connsiteX603" fmla="*/ 9970427 w 12192001"/>
              <a:gd name="connsiteY603" fmla="*/ 2951948 h 6858000"/>
              <a:gd name="connsiteX604" fmla="*/ 9970427 w 12192001"/>
              <a:gd name="connsiteY604" fmla="*/ 2966971 h 6858000"/>
              <a:gd name="connsiteX605" fmla="*/ 9970427 w 12192001"/>
              <a:gd name="connsiteY605" fmla="*/ 2981994 h 6858000"/>
              <a:gd name="connsiteX606" fmla="*/ 9967529 w 12192001"/>
              <a:gd name="connsiteY606" fmla="*/ 2989506 h 6858000"/>
              <a:gd name="connsiteX607" fmla="*/ 9964115 w 12192001"/>
              <a:gd name="connsiteY607" fmla="*/ 2993300 h 6858000"/>
              <a:gd name="connsiteX608" fmla="*/ 9963975 w 12192001"/>
              <a:gd name="connsiteY608" fmla="*/ 2992854 h 6858000"/>
              <a:gd name="connsiteX609" fmla="*/ 9963161 w 12192001"/>
              <a:gd name="connsiteY609" fmla="*/ 2981587 h 6858000"/>
              <a:gd name="connsiteX610" fmla="*/ 9966057 w 12192001"/>
              <a:gd name="connsiteY610" fmla="*/ 2970320 h 6858000"/>
              <a:gd name="connsiteX611" fmla="*/ 9968955 w 12192001"/>
              <a:gd name="connsiteY611" fmla="*/ 2940273 h 6858000"/>
              <a:gd name="connsiteX612" fmla="*/ 9968955 w 12192001"/>
              <a:gd name="connsiteY612" fmla="*/ 2891446 h 6858000"/>
              <a:gd name="connsiteX613" fmla="*/ 9971853 w 12192001"/>
              <a:gd name="connsiteY613" fmla="*/ 2853888 h 6858000"/>
              <a:gd name="connsiteX614" fmla="*/ 9977649 w 12192001"/>
              <a:gd name="connsiteY614" fmla="*/ 2820086 h 6858000"/>
              <a:gd name="connsiteX615" fmla="*/ 3214899 w 12192001"/>
              <a:gd name="connsiteY615" fmla="*/ 2788645 h 6858000"/>
              <a:gd name="connsiteX616" fmla="*/ 3217458 w 12192001"/>
              <a:gd name="connsiteY616" fmla="*/ 2798895 h 6858000"/>
              <a:gd name="connsiteX617" fmla="*/ 3219269 w 12192001"/>
              <a:gd name="connsiteY617" fmla="*/ 2820491 h 6858000"/>
              <a:gd name="connsiteX618" fmla="*/ 3213473 w 12192001"/>
              <a:gd name="connsiteY618" fmla="*/ 2854294 h 6858000"/>
              <a:gd name="connsiteX619" fmla="*/ 3213473 w 12192001"/>
              <a:gd name="connsiteY619" fmla="*/ 2858050 h 6858000"/>
              <a:gd name="connsiteX620" fmla="*/ 3222167 w 12192001"/>
              <a:gd name="connsiteY620" fmla="*/ 2861806 h 6858000"/>
              <a:gd name="connsiteX621" fmla="*/ 3216371 w 12192001"/>
              <a:gd name="connsiteY621" fmla="*/ 2869317 h 6858000"/>
              <a:gd name="connsiteX622" fmla="*/ 3216371 w 12192001"/>
              <a:gd name="connsiteY622" fmla="*/ 2884341 h 6858000"/>
              <a:gd name="connsiteX623" fmla="*/ 3213473 w 12192001"/>
              <a:gd name="connsiteY623" fmla="*/ 2891853 h 6858000"/>
              <a:gd name="connsiteX624" fmla="*/ 3222167 w 12192001"/>
              <a:gd name="connsiteY624" fmla="*/ 2921899 h 6858000"/>
              <a:gd name="connsiteX625" fmla="*/ 3230860 w 12192001"/>
              <a:gd name="connsiteY625" fmla="*/ 2925655 h 6858000"/>
              <a:gd name="connsiteX626" fmla="*/ 3230860 w 12192001"/>
              <a:gd name="connsiteY626" fmla="*/ 2940679 h 6858000"/>
              <a:gd name="connsiteX627" fmla="*/ 3213473 w 12192001"/>
              <a:gd name="connsiteY627" fmla="*/ 2944435 h 6858000"/>
              <a:gd name="connsiteX628" fmla="*/ 3207678 w 12192001"/>
              <a:gd name="connsiteY628" fmla="*/ 2951947 h 6858000"/>
              <a:gd name="connsiteX629" fmla="*/ 3207678 w 12192001"/>
              <a:gd name="connsiteY629" fmla="*/ 2966970 h 6858000"/>
              <a:gd name="connsiteX630" fmla="*/ 3207678 w 12192001"/>
              <a:gd name="connsiteY630" fmla="*/ 2981993 h 6858000"/>
              <a:gd name="connsiteX631" fmla="*/ 3204780 w 12192001"/>
              <a:gd name="connsiteY631" fmla="*/ 2989505 h 6858000"/>
              <a:gd name="connsiteX632" fmla="*/ 3201365 w 12192001"/>
              <a:gd name="connsiteY632" fmla="*/ 2993299 h 6858000"/>
              <a:gd name="connsiteX633" fmla="*/ 3201225 w 12192001"/>
              <a:gd name="connsiteY633" fmla="*/ 2992853 h 6858000"/>
              <a:gd name="connsiteX634" fmla="*/ 3200411 w 12192001"/>
              <a:gd name="connsiteY634" fmla="*/ 2981586 h 6858000"/>
              <a:gd name="connsiteX635" fmla="*/ 3203307 w 12192001"/>
              <a:gd name="connsiteY635" fmla="*/ 2970319 h 6858000"/>
              <a:gd name="connsiteX636" fmla="*/ 3206205 w 12192001"/>
              <a:gd name="connsiteY636" fmla="*/ 2940272 h 6858000"/>
              <a:gd name="connsiteX637" fmla="*/ 3206205 w 12192001"/>
              <a:gd name="connsiteY637" fmla="*/ 2891445 h 6858000"/>
              <a:gd name="connsiteX638" fmla="*/ 3209103 w 12192001"/>
              <a:gd name="connsiteY638" fmla="*/ 2853887 h 6858000"/>
              <a:gd name="connsiteX639" fmla="*/ 3214899 w 12192001"/>
              <a:gd name="connsiteY639" fmla="*/ 2820085 h 6858000"/>
              <a:gd name="connsiteX640" fmla="*/ 9907729 w 12192001"/>
              <a:gd name="connsiteY640" fmla="*/ 2769337 h 6858000"/>
              <a:gd name="connsiteX641" fmla="*/ 9909187 w 12192001"/>
              <a:gd name="connsiteY641" fmla="*/ 2776893 h 6858000"/>
              <a:gd name="connsiteX642" fmla="*/ 9902305 w 12192001"/>
              <a:gd name="connsiteY642" fmla="*/ 2797550 h 6858000"/>
              <a:gd name="connsiteX643" fmla="*/ 9900717 w 12192001"/>
              <a:gd name="connsiteY643" fmla="*/ 2802489 h 6858000"/>
              <a:gd name="connsiteX644" fmla="*/ 9897395 w 12192001"/>
              <a:gd name="connsiteY644" fmla="*/ 2796857 h 6858000"/>
              <a:gd name="connsiteX645" fmla="*/ 9896475 w 12192001"/>
              <a:gd name="connsiteY645" fmla="*/ 2785948 h 6858000"/>
              <a:gd name="connsiteX646" fmla="*/ 9899967 w 12192001"/>
              <a:gd name="connsiteY646" fmla="*/ 2783248 h 6858000"/>
              <a:gd name="connsiteX647" fmla="*/ 3144980 w 12192001"/>
              <a:gd name="connsiteY647" fmla="*/ 2769336 h 6858000"/>
              <a:gd name="connsiteX648" fmla="*/ 3146437 w 12192001"/>
              <a:gd name="connsiteY648" fmla="*/ 2776892 h 6858000"/>
              <a:gd name="connsiteX649" fmla="*/ 3139555 w 12192001"/>
              <a:gd name="connsiteY649" fmla="*/ 2797549 h 6858000"/>
              <a:gd name="connsiteX650" fmla="*/ 3137967 w 12192001"/>
              <a:gd name="connsiteY650" fmla="*/ 2802488 h 6858000"/>
              <a:gd name="connsiteX651" fmla="*/ 3134645 w 12192001"/>
              <a:gd name="connsiteY651" fmla="*/ 2796856 h 6858000"/>
              <a:gd name="connsiteX652" fmla="*/ 3133726 w 12192001"/>
              <a:gd name="connsiteY652" fmla="*/ 2785947 h 6858000"/>
              <a:gd name="connsiteX653" fmla="*/ 3137218 w 12192001"/>
              <a:gd name="connsiteY653" fmla="*/ 2783247 h 6858000"/>
              <a:gd name="connsiteX654" fmla="*/ 7032740 w 12192001"/>
              <a:gd name="connsiteY654" fmla="*/ 2740085 h 6858000"/>
              <a:gd name="connsiteX655" fmla="*/ 7036220 w 12192001"/>
              <a:gd name="connsiteY655" fmla="*/ 2802743 h 6858000"/>
              <a:gd name="connsiteX656" fmla="*/ 7037636 w 12192001"/>
              <a:gd name="connsiteY656" fmla="*/ 2826903 h 6858000"/>
              <a:gd name="connsiteX657" fmla="*/ 7032647 w 12192001"/>
              <a:gd name="connsiteY657" fmla="*/ 2846044 h 6858000"/>
              <a:gd name="connsiteX658" fmla="*/ 7032647 w 12192001"/>
              <a:gd name="connsiteY658" fmla="*/ 2749711 h 6858000"/>
              <a:gd name="connsiteX659" fmla="*/ 269990 w 12192001"/>
              <a:gd name="connsiteY659" fmla="*/ 2740084 h 6858000"/>
              <a:gd name="connsiteX660" fmla="*/ 273470 w 12192001"/>
              <a:gd name="connsiteY660" fmla="*/ 2802742 h 6858000"/>
              <a:gd name="connsiteX661" fmla="*/ 274886 w 12192001"/>
              <a:gd name="connsiteY661" fmla="*/ 2826902 h 6858000"/>
              <a:gd name="connsiteX662" fmla="*/ 269897 w 12192001"/>
              <a:gd name="connsiteY662" fmla="*/ 2846043 h 6858000"/>
              <a:gd name="connsiteX663" fmla="*/ 269897 w 12192001"/>
              <a:gd name="connsiteY663" fmla="*/ 2749710 h 6858000"/>
              <a:gd name="connsiteX664" fmla="*/ 10006037 w 12192001"/>
              <a:gd name="connsiteY664" fmla="*/ 2724604 h 6858000"/>
              <a:gd name="connsiteX665" fmla="*/ 10008441 w 12192001"/>
              <a:gd name="connsiteY665" fmla="*/ 2734904 h 6858000"/>
              <a:gd name="connsiteX666" fmla="*/ 10009521 w 12192001"/>
              <a:gd name="connsiteY666" fmla="*/ 2739533 h 6858000"/>
              <a:gd name="connsiteX667" fmla="*/ 10007013 w 12192001"/>
              <a:gd name="connsiteY667" fmla="*/ 2735986 h 6858000"/>
              <a:gd name="connsiteX668" fmla="*/ 10005367 w 12192001"/>
              <a:gd name="connsiteY668" fmla="*/ 2730869 h 6858000"/>
              <a:gd name="connsiteX669" fmla="*/ 3243288 w 12192001"/>
              <a:gd name="connsiteY669" fmla="*/ 2724603 h 6858000"/>
              <a:gd name="connsiteX670" fmla="*/ 3245692 w 12192001"/>
              <a:gd name="connsiteY670" fmla="*/ 2734903 h 6858000"/>
              <a:gd name="connsiteX671" fmla="*/ 3246772 w 12192001"/>
              <a:gd name="connsiteY671" fmla="*/ 2739532 h 6858000"/>
              <a:gd name="connsiteX672" fmla="*/ 3244263 w 12192001"/>
              <a:gd name="connsiteY672" fmla="*/ 2735985 h 6858000"/>
              <a:gd name="connsiteX673" fmla="*/ 3242618 w 12192001"/>
              <a:gd name="connsiteY673" fmla="*/ 2730868 h 6858000"/>
              <a:gd name="connsiteX674" fmla="*/ 9988095 w 12192001"/>
              <a:gd name="connsiteY674" fmla="*/ 2709054 h 6858000"/>
              <a:gd name="connsiteX675" fmla="*/ 9989359 w 12192001"/>
              <a:gd name="connsiteY675" fmla="*/ 2710139 h 6858000"/>
              <a:gd name="connsiteX676" fmla="*/ 9991231 w 12192001"/>
              <a:gd name="connsiteY676" fmla="*/ 2715608 h 6858000"/>
              <a:gd name="connsiteX677" fmla="*/ 9989625 w 12192001"/>
              <a:gd name="connsiteY677" fmla="*/ 2715797 h 6858000"/>
              <a:gd name="connsiteX678" fmla="*/ 3225346 w 12192001"/>
              <a:gd name="connsiteY678" fmla="*/ 2709053 h 6858000"/>
              <a:gd name="connsiteX679" fmla="*/ 3226610 w 12192001"/>
              <a:gd name="connsiteY679" fmla="*/ 2710138 h 6858000"/>
              <a:gd name="connsiteX680" fmla="*/ 3228481 w 12192001"/>
              <a:gd name="connsiteY680" fmla="*/ 2715607 h 6858000"/>
              <a:gd name="connsiteX681" fmla="*/ 3226875 w 12192001"/>
              <a:gd name="connsiteY681" fmla="*/ 2715796 h 6858000"/>
              <a:gd name="connsiteX682" fmla="*/ 9978203 w 12192001"/>
              <a:gd name="connsiteY682" fmla="*/ 2700571 h 6858000"/>
              <a:gd name="connsiteX683" fmla="*/ 9979173 w 12192001"/>
              <a:gd name="connsiteY683" fmla="*/ 2701402 h 6858000"/>
              <a:gd name="connsiteX684" fmla="*/ 9980207 w 12192001"/>
              <a:gd name="connsiteY684" fmla="*/ 2722840 h 6858000"/>
              <a:gd name="connsiteX685" fmla="*/ 9979121 w 12192001"/>
              <a:gd name="connsiteY685" fmla="*/ 2745376 h 6858000"/>
              <a:gd name="connsiteX686" fmla="*/ 9977649 w 12192001"/>
              <a:gd name="connsiteY686" fmla="*/ 2753007 h 6858000"/>
              <a:gd name="connsiteX687" fmla="*/ 9977649 w 12192001"/>
              <a:gd name="connsiteY687" fmla="*/ 2733700 h 6858000"/>
              <a:gd name="connsiteX688" fmla="*/ 3215454 w 12192001"/>
              <a:gd name="connsiteY688" fmla="*/ 2700570 h 6858000"/>
              <a:gd name="connsiteX689" fmla="*/ 3216424 w 12192001"/>
              <a:gd name="connsiteY689" fmla="*/ 2701401 h 6858000"/>
              <a:gd name="connsiteX690" fmla="*/ 3217458 w 12192001"/>
              <a:gd name="connsiteY690" fmla="*/ 2722839 h 6858000"/>
              <a:gd name="connsiteX691" fmla="*/ 3216371 w 12192001"/>
              <a:gd name="connsiteY691" fmla="*/ 2745375 h 6858000"/>
              <a:gd name="connsiteX692" fmla="*/ 3214899 w 12192001"/>
              <a:gd name="connsiteY692" fmla="*/ 2753006 h 6858000"/>
              <a:gd name="connsiteX693" fmla="*/ 3214899 w 12192001"/>
              <a:gd name="connsiteY693" fmla="*/ 2733699 h 6858000"/>
              <a:gd name="connsiteX694" fmla="*/ 5758507 w 12192001"/>
              <a:gd name="connsiteY694" fmla="*/ 2697894 h 6858000"/>
              <a:gd name="connsiteX695" fmla="*/ 5765549 w 12192001"/>
              <a:gd name="connsiteY695" fmla="*/ 2717323 h 6858000"/>
              <a:gd name="connsiteX696" fmla="*/ 5760329 w 12192001"/>
              <a:gd name="connsiteY696" fmla="*/ 2745015 h 6858000"/>
              <a:gd name="connsiteX697" fmla="*/ 5758114 w 12192001"/>
              <a:gd name="connsiteY697" fmla="*/ 2748770 h 6858000"/>
              <a:gd name="connsiteX698" fmla="*/ 6913229 w 12192001"/>
              <a:gd name="connsiteY698" fmla="*/ 2624282 h 6858000"/>
              <a:gd name="connsiteX699" fmla="*/ 6913753 w 12192001"/>
              <a:gd name="connsiteY699" fmla="*/ 2670505 h 6858000"/>
              <a:gd name="connsiteX700" fmla="*/ 6911673 w 12192001"/>
              <a:gd name="connsiteY700" fmla="*/ 2667061 h 6858000"/>
              <a:gd name="connsiteX701" fmla="*/ 6911693 w 12192001"/>
              <a:gd name="connsiteY701" fmla="*/ 2645329 h 6858000"/>
              <a:gd name="connsiteX702" fmla="*/ 150479 w 12192001"/>
              <a:gd name="connsiteY702" fmla="*/ 2624281 h 6858000"/>
              <a:gd name="connsiteX703" fmla="*/ 151003 w 12192001"/>
              <a:gd name="connsiteY703" fmla="*/ 2670504 h 6858000"/>
              <a:gd name="connsiteX704" fmla="*/ 148923 w 12192001"/>
              <a:gd name="connsiteY704" fmla="*/ 2667060 h 6858000"/>
              <a:gd name="connsiteX705" fmla="*/ 148943 w 12192001"/>
              <a:gd name="connsiteY705" fmla="*/ 2645328 h 6858000"/>
              <a:gd name="connsiteX706" fmla="*/ 6560841 w 12192001"/>
              <a:gd name="connsiteY706" fmla="*/ 2606626 h 6858000"/>
              <a:gd name="connsiteX707" fmla="*/ 6562814 w 12192001"/>
              <a:gd name="connsiteY707" fmla="*/ 2614764 h 6858000"/>
              <a:gd name="connsiteX708" fmla="*/ 6566163 w 12192001"/>
              <a:gd name="connsiteY708" fmla="*/ 2622273 h 6858000"/>
              <a:gd name="connsiteX709" fmla="*/ 6565358 w 12192001"/>
              <a:gd name="connsiteY709" fmla="*/ 2627534 h 6858000"/>
              <a:gd name="connsiteX710" fmla="*/ 6561383 w 12192001"/>
              <a:gd name="connsiteY710" fmla="*/ 2632373 h 6858000"/>
              <a:gd name="connsiteX711" fmla="*/ 6562954 w 12192001"/>
              <a:gd name="connsiteY711" fmla="*/ 2643247 h 6858000"/>
              <a:gd name="connsiteX712" fmla="*/ 6561280 w 12192001"/>
              <a:gd name="connsiteY712" fmla="*/ 2654188 h 6858000"/>
              <a:gd name="connsiteX713" fmla="*/ 6560582 w 12192001"/>
              <a:gd name="connsiteY713" fmla="*/ 2686103 h 6858000"/>
              <a:gd name="connsiteX714" fmla="*/ 6560582 w 12192001"/>
              <a:gd name="connsiteY714" fmla="*/ 2727405 h 6858000"/>
              <a:gd name="connsiteX715" fmla="*/ 6559465 w 12192001"/>
              <a:gd name="connsiteY715" fmla="*/ 2821273 h 6858000"/>
              <a:gd name="connsiteX716" fmla="*/ 6558349 w 12192001"/>
              <a:gd name="connsiteY716" fmla="*/ 2847557 h 6858000"/>
              <a:gd name="connsiteX717" fmla="*/ 6559465 w 12192001"/>
              <a:gd name="connsiteY717" fmla="*/ 2877594 h 6858000"/>
              <a:gd name="connsiteX718" fmla="*/ 6559465 w 12192001"/>
              <a:gd name="connsiteY718" fmla="*/ 2911387 h 6858000"/>
              <a:gd name="connsiteX719" fmla="*/ 6566163 w 12192001"/>
              <a:gd name="connsiteY719" fmla="*/ 2915142 h 6858000"/>
              <a:gd name="connsiteX720" fmla="*/ 6569512 w 12192001"/>
              <a:gd name="connsiteY720" fmla="*/ 2960198 h 6858000"/>
              <a:gd name="connsiteX721" fmla="*/ 6568396 w 12192001"/>
              <a:gd name="connsiteY721" fmla="*/ 2971462 h 6858000"/>
              <a:gd name="connsiteX722" fmla="*/ 6571745 w 12192001"/>
              <a:gd name="connsiteY722" fmla="*/ 2978972 h 6858000"/>
              <a:gd name="connsiteX723" fmla="*/ 6575093 w 12192001"/>
              <a:gd name="connsiteY723" fmla="*/ 2971462 h 6858000"/>
              <a:gd name="connsiteX724" fmla="*/ 6573977 w 12192001"/>
              <a:gd name="connsiteY724" fmla="*/ 2941425 h 6858000"/>
              <a:gd name="connsiteX725" fmla="*/ 6576210 w 12192001"/>
              <a:gd name="connsiteY725" fmla="*/ 2907632 h 6858000"/>
              <a:gd name="connsiteX726" fmla="*/ 6582908 w 12192001"/>
              <a:gd name="connsiteY726" fmla="*/ 2896368 h 6858000"/>
              <a:gd name="connsiteX727" fmla="*/ 6585140 w 12192001"/>
              <a:gd name="connsiteY727" fmla="*/ 2877594 h 6858000"/>
              <a:gd name="connsiteX728" fmla="*/ 6580675 w 12192001"/>
              <a:gd name="connsiteY728" fmla="*/ 2832537 h 6858000"/>
              <a:gd name="connsiteX729" fmla="*/ 6580675 w 12192001"/>
              <a:gd name="connsiteY729" fmla="*/ 2813764 h 6858000"/>
              <a:gd name="connsiteX730" fmla="*/ 6584024 w 12192001"/>
              <a:gd name="connsiteY730" fmla="*/ 2806255 h 6858000"/>
              <a:gd name="connsiteX731" fmla="*/ 6589605 w 12192001"/>
              <a:gd name="connsiteY731" fmla="*/ 2810009 h 6858000"/>
              <a:gd name="connsiteX732" fmla="*/ 6590314 w 12192001"/>
              <a:gd name="connsiteY732" fmla="*/ 2813584 h 6858000"/>
              <a:gd name="connsiteX733" fmla="*/ 6587958 w 12192001"/>
              <a:gd name="connsiteY733" fmla="*/ 2838883 h 6858000"/>
              <a:gd name="connsiteX734" fmla="*/ 6587958 w 12192001"/>
              <a:gd name="connsiteY734" fmla="*/ 2898958 h 6858000"/>
              <a:gd name="connsiteX735" fmla="*/ 6591112 w 12192001"/>
              <a:gd name="connsiteY735" fmla="*/ 2922354 h 6858000"/>
              <a:gd name="connsiteX736" fmla="*/ 6588364 w 12192001"/>
              <a:gd name="connsiteY736" fmla="*/ 2947769 h 6858000"/>
              <a:gd name="connsiteX737" fmla="*/ 6590597 w 12192001"/>
              <a:gd name="connsiteY737" fmla="*/ 2996581 h 6858000"/>
              <a:gd name="connsiteX738" fmla="*/ 6592830 w 12192001"/>
              <a:gd name="connsiteY738" fmla="*/ 3000336 h 6858000"/>
              <a:gd name="connsiteX739" fmla="*/ 6596178 w 12192001"/>
              <a:gd name="connsiteY739" fmla="*/ 3015355 h 6858000"/>
              <a:gd name="connsiteX740" fmla="*/ 6596813 w 12192001"/>
              <a:gd name="connsiteY740" fmla="*/ 3043093 h 6858000"/>
              <a:gd name="connsiteX741" fmla="*/ 6595551 w 12192001"/>
              <a:gd name="connsiteY741" fmla="*/ 3045392 h 6858000"/>
              <a:gd name="connsiteX742" fmla="*/ 6591755 w 12192001"/>
              <a:gd name="connsiteY742" fmla="*/ 3075430 h 6858000"/>
              <a:gd name="connsiteX743" fmla="*/ 6592898 w 12192001"/>
              <a:gd name="connsiteY743" fmla="*/ 3079577 h 6858000"/>
              <a:gd name="connsiteX744" fmla="*/ 6589202 w 12192001"/>
              <a:gd name="connsiteY744" fmla="*/ 3094204 h 6858000"/>
              <a:gd name="connsiteX745" fmla="*/ 6586132 w 12192001"/>
              <a:gd name="connsiteY745" fmla="*/ 3112978 h 6858000"/>
              <a:gd name="connsiteX746" fmla="*/ 6585015 w 12192001"/>
              <a:gd name="connsiteY746" fmla="*/ 3139261 h 6858000"/>
              <a:gd name="connsiteX747" fmla="*/ 6590597 w 12192001"/>
              <a:gd name="connsiteY747" fmla="*/ 3195581 h 6858000"/>
              <a:gd name="connsiteX748" fmla="*/ 6592830 w 12192001"/>
              <a:gd name="connsiteY748" fmla="*/ 3199336 h 6858000"/>
              <a:gd name="connsiteX749" fmla="*/ 6595814 w 12192001"/>
              <a:gd name="connsiteY749" fmla="*/ 3221917 h 6858000"/>
              <a:gd name="connsiteX750" fmla="*/ 6589382 w 12192001"/>
              <a:gd name="connsiteY750" fmla="*/ 3242515 h 6858000"/>
              <a:gd name="connsiteX751" fmla="*/ 6587958 w 12192001"/>
              <a:gd name="connsiteY751" fmla="*/ 3274431 h 6858000"/>
              <a:gd name="connsiteX752" fmla="*/ 6588692 w 12192001"/>
              <a:gd name="connsiteY752" fmla="*/ 3288941 h 6858000"/>
              <a:gd name="connsiteX753" fmla="*/ 6587657 w 12192001"/>
              <a:gd name="connsiteY753" fmla="*/ 3298152 h 6858000"/>
              <a:gd name="connsiteX754" fmla="*/ 6584162 w 12192001"/>
              <a:gd name="connsiteY754" fmla="*/ 3311978 h 6858000"/>
              <a:gd name="connsiteX755" fmla="*/ 6581789 w 12192001"/>
              <a:gd name="connsiteY755" fmla="*/ 3317610 h 6858000"/>
              <a:gd name="connsiteX756" fmla="*/ 6585554 w 12192001"/>
              <a:gd name="connsiteY756" fmla="*/ 3321046 h 6858000"/>
              <a:gd name="connsiteX757" fmla="*/ 6585434 w 12192001"/>
              <a:gd name="connsiteY757" fmla="*/ 3322362 h 6858000"/>
              <a:gd name="connsiteX758" fmla="*/ 6585015 w 12192001"/>
              <a:gd name="connsiteY758" fmla="*/ 3334506 h 6858000"/>
              <a:gd name="connsiteX759" fmla="*/ 6588504 w 12192001"/>
              <a:gd name="connsiteY759" fmla="*/ 3366421 h 6858000"/>
              <a:gd name="connsiteX760" fmla="*/ 6589395 w 12192001"/>
              <a:gd name="connsiteY760" fmla="*/ 3372996 h 6858000"/>
              <a:gd name="connsiteX761" fmla="*/ 6573247 w 12192001"/>
              <a:gd name="connsiteY761" fmla="*/ 3353749 h 6858000"/>
              <a:gd name="connsiteX762" fmla="*/ 6568976 w 12192001"/>
              <a:gd name="connsiteY762" fmla="*/ 3323242 h 6858000"/>
              <a:gd name="connsiteX763" fmla="*/ 6568976 w 12192001"/>
              <a:gd name="connsiteY763" fmla="*/ 3116732 h 6858000"/>
              <a:gd name="connsiteX764" fmla="*/ 6561383 w 12192001"/>
              <a:gd name="connsiteY764" fmla="*/ 3052902 h 6858000"/>
              <a:gd name="connsiteX765" fmla="*/ 6553790 w 12192001"/>
              <a:gd name="connsiteY765" fmla="*/ 3041638 h 6858000"/>
              <a:gd name="connsiteX766" fmla="*/ 6546197 w 12192001"/>
              <a:gd name="connsiteY766" fmla="*/ 3037883 h 6858000"/>
              <a:gd name="connsiteX767" fmla="*/ 6542401 w 12192001"/>
              <a:gd name="connsiteY767" fmla="*/ 3041638 h 6858000"/>
              <a:gd name="connsiteX768" fmla="*/ 6538604 w 12192001"/>
              <a:gd name="connsiteY768" fmla="*/ 3056657 h 6858000"/>
              <a:gd name="connsiteX769" fmla="*/ 6534808 w 12192001"/>
              <a:gd name="connsiteY769" fmla="*/ 3052902 h 6858000"/>
              <a:gd name="connsiteX770" fmla="*/ 6542401 w 12192001"/>
              <a:gd name="connsiteY770" fmla="*/ 2887694 h 6858000"/>
              <a:gd name="connsiteX771" fmla="*/ 6542401 w 12192001"/>
              <a:gd name="connsiteY771" fmla="*/ 2831373 h 6858000"/>
              <a:gd name="connsiteX772" fmla="*/ 6542401 w 12192001"/>
              <a:gd name="connsiteY772" fmla="*/ 2775052 h 6858000"/>
              <a:gd name="connsiteX773" fmla="*/ 6542401 w 12192001"/>
              <a:gd name="connsiteY773" fmla="*/ 2767543 h 6858000"/>
              <a:gd name="connsiteX774" fmla="*/ 6549994 w 12192001"/>
              <a:gd name="connsiteY774" fmla="*/ 2726241 h 6858000"/>
              <a:gd name="connsiteX775" fmla="*/ 6549994 w 12192001"/>
              <a:gd name="connsiteY775" fmla="*/ 2654901 h 6858000"/>
              <a:gd name="connsiteX776" fmla="*/ 6557587 w 12192001"/>
              <a:gd name="connsiteY776" fmla="*/ 2632373 h 6858000"/>
              <a:gd name="connsiteX777" fmla="*/ 6559485 w 12192001"/>
              <a:gd name="connsiteY777" fmla="*/ 2617354 h 6858000"/>
              <a:gd name="connsiteX778" fmla="*/ 6784033 w 12192001"/>
              <a:gd name="connsiteY778" fmla="*/ 2605694 h 6858000"/>
              <a:gd name="connsiteX779" fmla="*/ 6786927 w 12192001"/>
              <a:gd name="connsiteY779" fmla="*/ 2621794 h 6858000"/>
              <a:gd name="connsiteX780" fmla="*/ 6787216 w 12192001"/>
              <a:gd name="connsiteY780" fmla="*/ 2625228 h 6858000"/>
              <a:gd name="connsiteX781" fmla="*/ 6788182 w 12192001"/>
              <a:gd name="connsiteY781" fmla="*/ 2699958 h 6858000"/>
              <a:gd name="connsiteX782" fmla="*/ 6790415 w 12192001"/>
              <a:gd name="connsiteY782" fmla="*/ 2778807 h 6858000"/>
              <a:gd name="connsiteX783" fmla="*/ 6795996 w 12192001"/>
              <a:gd name="connsiteY783" fmla="*/ 2737505 h 6858000"/>
              <a:gd name="connsiteX784" fmla="*/ 6792647 w 12192001"/>
              <a:gd name="connsiteY784" fmla="*/ 2684939 h 6858000"/>
              <a:gd name="connsiteX785" fmla="*/ 6791531 w 12192001"/>
              <a:gd name="connsiteY785" fmla="*/ 2666165 h 6858000"/>
              <a:gd name="connsiteX786" fmla="*/ 6791531 w 12192001"/>
              <a:gd name="connsiteY786" fmla="*/ 2651752 h 6858000"/>
              <a:gd name="connsiteX787" fmla="*/ 6798681 w 12192001"/>
              <a:gd name="connsiteY787" fmla="*/ 2649240 h 6858000"/>
              <a:gd name="connsiteX788" fmla="*/ 6807641 w 12192001"/>
              <a:gd name="connsiteY788" fmla="*/ 2648358 h 6858000"/>
              <a:gd name="connsiteX789" fmla="*/ 6807515 w 12192001"/>
              <a:gd name="connsiteY789" fmla="*/ 2651146 h 6858000"/>
              <a:gd name="connsiteX790" fmla="*/ 6803810 w 12192001"/>
              <a:gd name="connsiteY790" fmla="*/ 2651146 h 6858000"/>
              <a:gd name="connsiteX791" fmla="*/ 6802938 w 12192001"/>
              <a:gd name="connsiteY791" fmla="*/ 2680497 h 6858000"/>
              <a:gd name="connsiteX792" fmla="*/ 6801152 w 12192001"/>
              <a:gd name="connsiteY792" fmla="*/ 2687772 h 6858000"/>
              <a:gd name="connsiteX793" fmla="*/ 6800796 w 12192001"/>
              <a:gd name="connsiteY793" fmla="*/ 2713460 h 6858000"/>
              <a:gd name="connsiteX794" fmla="*/ 6793537 w 12192001"/>
              <a:gd name="connsiteY794" fmla="*/ 2789503 h 6858000"/>
              <a:gd name="connsiteX795" fmla="*/ 6778985 w 12192001"/>
              <a:gd name="connsiteY795" fmla="*/ 2825837 h 6858000"/>
              <a:gd name="connsiteX796" fmla="*/ 6780368 w 12192001"/>
              <a:gd name="connsiteY796" fmla="*/ 2786316 h 6858000"/>
              <a:gd name="connsiteX797" fmla="*/ 6780368 w 12192001"/>
              <a:gd name="connsiteY797" fmla="*/ 2696203 h 6858000"/>
              <a:gd name="connsiteX798" fmla="*/ 6781484 w 12192001"/>
              <a:gd name="connsiteY798" fmla="*/ 2669920 h 6858000"/>
              <a:gd name="connsiteX799" fmla="*/ 6775895 w 12192001"/>
              <a:gd name="connsiteY799" fmla="*/ 2607260 h 6858000"/>
              <a:gd name="connsiteX800" fmla="*/ 7034947 w 12192001"/>
              <a:gd name="connsiteY800" fmla="*/ 2580356 h 6858000"/>
              <a:gd name="connsiteX801" fmla="*/ 7035795 w 12192001"/>
              <a:gd name="connsiteY801" fmla="*/ 2582839 h 6858000"/>
              <a:gd name="connsiteX802" fmla="*/ 7036588 w 12192001"/>
              <a:gd name="connsiteY802" fmla="*/ 2606922 h 6858000"/>
              <a:gd name="connsiteX803" fmla="*/ 7033854 w 12192001"/>
              <a:gd name="connsiteY803" fmla="*/ 2624842 h 6858000"/>
              <a:gd name="connsiteX804" fmla="*/ 7033881 w 12192001"/>
              <a:gd name="connsiteY804" fmla="*/ 2622011 h 6858000"/>
              <a:gd name="connsiteX805" fmla="*/ 7035115 w 12192001"/>
              <a:gd name="connsiteY805" fmla="*/ 2584453 h 6858000"/>
              <a:gd name="connsiteX806" fmla="*/ 272197 w 12192001"/>
              <a:gd name="connsiteY806" fmla="*/ 2580355 h 6858000"/>
              <a:gd name="connsiteX807" fmla="*/ 273045 w 12192001"/>
              <a:gd name="connsiteY807" fmla="*/ 2582838 h 6858000"/>
              <a:gd name="connsiteX808" fmla="*/ 273838 w 12192001"/>
              <a:gd name="connsiteY808" fmla="*/ 2606921 h 6858000"/>
              <a:gd name="connsiteX809" fmla="*/ 271104 w 12192001"/>
              <a:gd name="connsiteY809" fmla="*/ 2624841 h 6858000"/>
              <a:gd name="connsiteX810" fmla="*/ 271131 w 12192001"/>
              <a:gd name="connsiteY810" fmla="*/ 2622010 h 6858000"/>
              <a:gd name="connsiteX811" fmla="*/ 272365 w 12192001"/>
              <a:gd name="connsiteY811" fmla="*/ 2584452 h 6858000"/>
              <a:gd name="connsiteX812" fmla="*/ 6562030 w 12192001"/>
              <a:gd name="connsiteY812" fmla="*/ 2571232 h 6858000"/>
              <a:gd name="connsiteX813" fmla="*/ 6561698 w 12192001"/>
              <a:gd name="connsiteY813" fmla="*/ 2573462 h 6858000"/>
              <a:gd name="connsiteX814" fmla="*/ 6561567 w 12192001"/>
              <a:gd name="connsiteY814" fmla="*/ 2574420 h 6858000"/>
              <a:gd name="connsiteX815" fmla="*/ 6561383 w 12192001"/>
              <a:gd name="connsiteY815" fmla="*/ 2572297 h 6858000"/>
              <a:gd name="connsiteX816" fmla="*/ 9908055 w 12192001"/>
              <a:gd name="connsiteY816" fmla="*/ 2561252 h 6858000"/>
              <a:gd name="connsiteX817" fmla="*/ 9904841 w 12192001"/>
              <a:gd name="connsiteY817" fmla="*/ 2583466 h 6858000"/>
              <a:gd name="connsiteX818" fmla="*/ 9908101 w 12192001"/>
              <a:gd name="connsiteY818" fmla="*/ 2606002 h 6858000"/>
              <a:gd name="connsiteX819" fmla="*/ 9910997 w 12192001"/>
              <a:gd name="connsiteY819" fmla="*/ 2613513 h 6858000"/>
              <a:gd name="connsiteX820" fmla="*/ 9909437 w 12192001"/>
              <a:gd name="connsiteY820" fmla="*/ 2617794 h 6858000"/>
              <a:gd name="connsiteX821" fmla="*/ 9909037 w 12192001"/>
              <a:gd name="connsiteY821" fmla="*/ 2612296 h 6858000"/>
              <a:gd name="connsiteX822" fmla="*/ 9907769 w 12192001"/>
              <a:gd name="connsiteY822" fmla="*/ 2609703 h 6858000"/>
              <a:gd name="connsiteX823" fmla="*/ 9907835 w 12192001"/>
              <a:gd name="connsiteY823" fmla="*/ 2609121 h 6858000"/>
              <a:gd name="connsiteX824" fmla="*/ 9906761 w 12192001"/>
              <a:gd name="connsiteY824" fmla="*/ 2607640 h 6858000"/>
              <a:gd name="connsiteX825" fmla="*/ 9896949 w 12192001"/>
              <a:gd name="connsiteY825" fmla="*/ 2587570 h 6858000"/>
              <a:gd name="connsiteX826" fmla="*/ 9907123 w 12192001"/>
              <a:gd name="connsiteY826" fmla="*/ 2566316 h 6858000"/>
              <a:gd name="connsiteX827" fmla="*/ 3145305 w 12192001"/>
              <a:gd name="connsiteY827" fmla="*/ 2561251 h 6858000"/>
              <a:gd name="connsiteX828" fmla="*/ 3142091 w 12192001"/>
              <a:gd name="connsiteY828" fmla="*/ 2583465 h 6858000"/>
              <a:gd name="connsiteX829" fmla="*/ 3145351 w 12192001"/>
              <a:gd name="connsiteY829" fmla="*/ 2606001 h 6858000"/>
              <a:gd name="connsiteX830" fmla="*/ 3148248 w 12192001"/>
              <a:gd name="connsiteY830" fmla="*/ 2613512 h 6858000"/>
              <a:gd name="connsiteX831" fmla="*/ 3146688 w 12192001"/>
              <a:gd name="connsiteY831" fmla="*/ 2617793 h 6858000"/>
              <a:gd name="connsiteX832" fmla="*/ 3146288 w 12192001"/>
              <a:gd name="connsiteY832" fmla="*/ 2612295 h 6858000"/>
              <a:gd name="connsiteX833" fmla="*/ 3145020 w 12192001"/>
              <a:gd name="connsiteY833" fmla="*/ 2609702 h 6858000"/>
              <a:gd name="connsiteX834" fmla="*/ 3145086 w 12192001"/>
              <a:gd name="connsiteY834" fmla="*/ 2609120 h 6858000"/>
              <a:gd name="connsiteX835" fmla="*/ 3144012 w 12192001"/>
              <a:gd name="connsiteY835" fmla="*/ 2607639 h 6858000"/>
              <a:gd name="connsiteX836" fmla="*/ 3134200 w 12192001"/>
              <a:gd name="connsiteY836" fmla="*/ 2587569 h 6858000"/>
              <a:gd name="connsiteX837" fmla="*/ 3144373 w 12192001"/>
              <a:gd name="connsiteY837" fmla="*/ 2566315 h 6858000"/>
              <a:gd name="connsiteX838" fmla="*/ 9910563 w 12192001"/>
              <a:gd name="connsiteY838" fmla="*/ 2547601 h 6858000"/>
              <a:gd name="connsiteX839" fmla="*/ 9910997 w 12192001"/>
              <a:gd name="connsiteY839" fmla="*/ 2549664 h 6858000"/>
              <a:gd name="connsiteX840" fmla="*/ 9908145 w 12192001"/>
              <a:gd name="connsiteY840" fmla="*/ 2560759 h 6858000"/>
              <a:gd name="connsiteX841" fmla="*/ 3147814 w 12192001"/>
              <a:gd name="connsiteY841" fmla="*/ 2547600 h 6858000"/>
              <a:gd name="connsiteX842" fmla="*/ 3148248 w 12192001"/>
              <a:gd name="connsiteY842" fmla="*/ 2549663 h 6858000"/>
              <a:gd name="connsiteX843" fmla="*/ 3145396 w 12192001"/>
              <a:gd name="connsiteY843" fmla="*/ 2560758 h 6858000"/>
              <a:gd name="connsiteX844" fmla="*/ 9907133 w 12192001"/>
              <a:gd name="connsiteY844" fmla="*/ 2470410 h 6858000"/>
              <a:gd name="connsiteX845" fmla="*/ 9908101 w 12192001"/>
              <a:gd name="connsiteY845" fmla="*/ 2474546 h 6858000"/>
              <a:gd name="connsiteX846" fmla="*/ 9910997 w 12192001"/>
              <a:gd name="connsiteY846" fmla="*/ 2508349 h 6858000"/>
              <a:gd name="connsiteX847" fmla="*/ 9910311 w 12192001"/>
              <a:gd name="connsiteY847" fmla="*/ 2511616 h 6858000"/>
              <a:gd name="connsiteX848" fmla="*/ 9907123 w 12192001"/>
              <a:gd name="connsiteY848" fmla="*/ 2476378 h 6858000"/>
              <a:gd name="connsiteX849" fmla="*/ 3144384 w 12192001"/>
              <a:gd name="connsiteY849" fmla="*/ 2470409 h 6858000"/>
              <a:gd name="connsiteX850" fmla="*/ 3145351 w 12192001"/>
              <a:gd name="connsiteY850" fmla="*/ 2474545 h 6858000"/>
              <a:gd name="connsiteX851" fmla="*/ 3148248 w 12192001"/>
              <a:gd name="connsiteY851" fmla="*/ 2508348 h 6858000"/>
              <a:gd name="connsiteX852" fmla="*/ 3147561 w 12192001"/>
              <a:gd name="connsiteY852" fmla="*/ 2511615 h 6858000"/>
              <a:gd name="connsiteX853" fmla="*/ 3144373 w 12192001"/>
              <a:gd name="connsiteY853" fmla="*/ 2476377 h 6858000"/>
              <a:gd name="connsiteX854" fmla="*/ 0 w 12192001"/>
              <a:gd name="connsiteY854" fmla="*/ 0 h 6858000"/>
              <a:gd name="connsiteX855" fmla="*/ 3 w 12192001"/>
              <a:gd name="connsiteY855" fmla="*/ 0 h 6858000"/>
              <a:gd name="connsiteX856" fmla="*/ 3 w 12192001"/>
              <a:gd name="connsiteY856" fmla="*/ 1874760 h 6858000"/>
              <a:gd name="connsiteX857" fmla="*/ 1 w 12192001"/>
              <a:gd name="connsiteY857" fmla="*/ 1874798 h 6858000"/>
              <a:gd name="connsiteX858" fmla="*/ 1 w 12192001"/>
              <a:gd name="connsiteY858" fmla="*/ 1980514 h 6858000"/>
              <a:gd name="connsiteX859" fmla="*/ 3 w 12192001"/>
              <a:gd name="connsiteY859" fmla="*/ 1980522 h 6858000"/>
              <a:gd name="connsiteX860" fmla="*/ 3 w 12192001"/>
              <a:gd name="connsiteY860" fmla="*/ 2054923 h 6858000"/>
              <a:gd name="connsiteX861" fmla="*/ 1 w 12192001"/>
              <a:gd name="connsiteY861" fmla="*/ 2054928 h 6858000"/>
              <a:gd name="connsiteX862" fmla="*/ 1 w 12192001"/>
              <a:gd name="connsiteY862" fmla="*/ 2074693 h 6858000"/>
              <a:gd name="connsiteX863" fmla="*/ 3 w 12192001"/>
              <a:gd name="connsiteY863" fmla="*/ 2074711 h 6858000"/>
              <a:gd name="connsiteX864" fmla="*/ 3 w 12192001"/>
              <a:gd name="connsiteY864" fmla="*/ 2379618 h 6858000"/>
              <a:gd name="connsiteX865" fmla="*/ 1 w 12192001"/>
              <a:gd name="connsiteY865" fmla="*/ 2379625 h 6858000"/>
              <a:gd name="connsiteX866" fmla="*/ 1 w 12192001"/>
              <a:gd name="connsiteY866" fmla="*/ 2424764 h 6858000"/>
              <a:gd name="connsiteX867" fmla="*/ 3 w 12192001"/>
              <a:gd name="connsiteY867" fmla="*/ 2424785 h 6858000"/>
              <a:gd name="connsiteX868" fmla="*/ 3 w 12192001"/>
              <a:gd name="connsiteY868" fmla="*/ 2444783 h 6858000"/>
              <a:gd name="connsiteX869" fmla="*/ 2170 w 12192001"/>
              <a:gd name="connsiteY869" fmla="*/ 2444783 h 6858000"/>
              <a:gd name="connsiteX870" fmla="*/ 4830 w 12192001"/>
              <a:gd name="connsiteY870" fmla="*/ 2464988 h 6858000"/>
              <a:gd name="connsiteX871" fmla="*/ 2271 w 12192001"/>
              <a:gd name="connsiteY871" fmla="*/ 2493150 h 6858000"/>
              <a:gd name="connsiteX872" fmla="*/ 6780 w 12192001"/>
              <a:gd name="connsiteY872" fmla="*/ 2507702 h 6858000"/>
              <a:gd name="connsiteX873" fmla="*/ 15495 w 12192001"/>
              <a:gd name="connsiteY873" fmla="*/ 2508788 h 6858000"/>
              <a:gd name="connsiteX874" fmla="*/ 20759 w 12192001"/>
              <a:gd name="connsiteY874" fmla="*/ 2527431 h 6858000"/>
              <a:gd name="connsiteX875" fmla="*/ 1 w 12192001"/>
              <a:gd name="connsiteY875" fmla="*/ 2581905 h 6858000"/>
              <a:gd name="connsiteX876" fmla="*/ 1 w 12192001"/>
              <a:gd name="connsiteY876" fmla="*/ 2610297 h 6858000"/>
              <a:gd name="connsiteX877" fmla="*/ 2656 w 12192001"/>
              <a:gd name="connsiteY877" fmla="*/ 2611867 h 6858000"/>
              <a:gd name="connsiteX878" fmla="*/ 9463 w 12192001"/>
              <a:gd name="connsiteY878" fmla="*/ 2607968 h 6858000"/>
              <a:gd name="connsiteX879" fmla="*/ 24177 w 12192001"/>
              <a:gd name="connsiteY879" fmla="*/ 2621793 h 6858000"/>
              <a:gd name="connsiteX880" fmla="*/ 25706 w 12192001"/>
              <a:gd name="connsiteY880" fmla="*/ 2639971 h 6858000"/>
              <a:gd name="connsiteX881" fmla="*/ 35931 w 12192001"/>
              <a:gd name="connsiteY881" fmla="*/ 2649239 h 6858000"/>
              <a:gd name="connsiteX882" fmla="*/ 44891 w 12192001"/>
              <a:gd name="connsiteY882" fmla="*/ 2648357 h 6858000"/>
              <a:gd name="connsiteX883" fmla="*/ 44175 w 12192001"/>
              <a:gd name="connsiteY883" fmla="*/ 2664257 h 6858000"/>
              <a:gd name="connsiteX884" fmla="*/ 38046 w 12192001"/>
              <a:gd name="connsiteY884" fmla="*/ 2713459 h 6858000"/>
              <a:gd name="connsiteX885" fmla="*/ 3721 w 12192001"/>
              <a:gd name="connsiteY885" fmla="*/ 2857083 h 6858000"/>
              <a:gd name="connsiteX886" fmla="*/ 1 w 12192001"/>
              <a:gd name="connsiteY886" fmla="*/ 2863081 h 6858000"/>
              <a:gd name="connsiteX887" fmla="*/ 1 w 12192001"/>
              <a:gd name="connsiteY887" fmla="*/ 2875655 h 6858000"/>
              <a:gd name="connsiteX888" fmla="*/ 9230 w 12192001"/>
              <a:gd name="connsiteY888" fmla="*/ 2873759 h 6858000"/>
              <a:gd name="connsiteX889" fmla="*/ 28944 w 12192001"/>
              <a:gd name="connsiteY889" fmla="*/ 2898199 h 6858000"/>
              <a:gd name="connsiteX890" fmla="*/ 33026 w 12192001"/>
              <a:gd name="connsiteY890" fmla="*/ 3078585 h 6858000"/>
              <a:gd name="connsiteX891" fmla="*/ 31162 w 12192001"/>
              <a:gd name="connsiteY891" fmla="*/ 3144308 h 6858000"/>
              <a:gd name="connsiteX892" fmla="*/ 47631 w 12192001"/>
              <a:gd name="connsiteY892" fmla="*/ 3164347 h 6858000"/>
              <a:gd name="connsiteX893" fmla="*/ 58404 w 12192001"/>
              <a:gd name="connsiteY893" fmla="*/ 3199666 h 6858000"/>
              <a:gd name="connsiteX894" fmla="*/ 54501 w 12192001"/>
              <a:gd name="connsiteY894" fmla="*/ 3241151 h 6858000"/>
              <a:gd name="connsiteX895" fmla="*/ 51314 w 12192001"/>
              <a:gd name="connsiteY895" fmla="*/ 3266737 h 6858000"/>
              <a:gd name="connsiteX896" fmla="*/ 43412 w 12192001"/>
              <a:gd name="connsiteY896" fmla="*/ 3299730 h 6858000"/>
              <a:gd name="connsiteX897" fmla="*/ 45205 w 12192001"/>
              <a:gd name="connsiteY897" fmla="*/ 3325935 h 6858000"/>
              <a:gd name="connsiteX898" fmla="*/ 52959 w 12192001"/>
              <a:gd name="connsiteY898" fmla="*/ 3344889 h 6858000"/>
              <a:gd name="connsiteX899" fmla="*/ 55507 w 12192001"/>
              <a:gd name="connsiteY899" fmla="*/ 3375186 h 6858000"/>
              <a:gd name="connsiteX900" fmla="*/ 37154 w 12192001"/>
              <a:gd name="connsiteY900" fmla="*/ 3410874 h 6858000"/>
              <a:gd name="connsiteX901" fmla="*/ 39399 w 12192001"/>
              <a:gd name="connsiteY901" fmla="*/ 3413152 h 6858000"/>
              <a:gd name="connsiteX902" fmla="*/ 73259 w 12192001"/>
              <a:gd name="connsiteY902" fmla="*/ 3415371 h 6858000"/>
              <a:gd name="connsiteX903" fmla="*/ 78749 w 12192001"/>
              <a:gd name="connsiteY903" fmla="*/ 3422051 h 6858000"/>
              <a:gd name="connsiteX904" fmla="*/ 84619 w 12192001"/>
              <a:gd name="connsiteY904" fmla="*/ 3496732 h 6858000"/>
              <a:gd name="connsiteX905" fmla="*/ 90657 w 12192001"/>
              <a:gd name="connsiteY905" fmla="*/ 3529462 h 6858000"/>
              <a:gd name="connsiteX906" fmla="*/ 109332 w 12192001"/>
              <a:gd name="connsiteY906" fmla="*/ 3531788 h 6858000"/>
              <a:gd name="connsiteX907" fmla="*/ 126911 w 12192001"/>
              <a:gd name="connsiteY907" fmla="*/ 3482013 h 6858000"/>
              <a:gd name="connsiteX908" fmla="*/ 118099 w 12192001"/>
              <a:gd name="connsiteY908" fmla="*/ 3430949 h 6858000"/>
              <a:gd name="connsiteX909" fmla="*/ 110042 w 12192001"/>
              <a:gd name="connsiteY909" fmla="*/ 3383977 h 6858000"/>
              <a:gd name="connsiteX910" fmla="*/ 112436 w 12192001"/>
              <a:gd name="connsiteY910" fmla="*/ 3334309 h 6858000"/>
              <a:gd name="connsiteX911" fmla="*/ 126034 w 12192001"/>
              <a:gd name="connsiteY911" fmla="*/ 3286037 h 6858000"/>
              <a:gd name="connsiteX912" fmla="*/ 120106 w 12192001"/>
              <a:gd name="connsiteY912" fmla="*/ 3181369 h 6858000"/>
              <a:gd name="connsiteX913" fmla="*/ 136872 w 12192001"/>
              <a:gd name="connsiteY913" fmla="*/ 3097516 h 6858000"/>
              <a:gd name="connsiteX914" fmla="*/ 138550 w 12192001"/>
              <a:gd name="connsiteY914" fmla="*/ 3063748 h 6858000"/>
              <a:gd name="connsiteX915" fmla="*/ 131693 w 12192001"/>
              <a:gd name="connsiteY915" fmla="*/ 2865028 h 6858000"/>
              <a:gd name="connsiteX916" fmla="*/ 134370 w 12192001"/>
              <a:gd name="connsiteY916" fmla="*/ 2833384 h 6858000"/>
              <a:gd name="connsiteX917" fmla="*/ 133332 w 12192001"/>
              <a:gd name="connsiteY917" fmla="*/ 2811269 h 6858000"/>
              <a:gd name="connsiteX918" fmla="*/ 148272 w 12192001"/>
              <a:gd name="connsiteY918" fmla="*/ 2813130 h 6858000"/>
              <a:gd name="connsiteX919" fmla="*/ 151932 w 12192001"/>
              <a:gd name="connsiteY919" fmla="*/ 2813943 h 6858000"/>
              <a:gd name="connsiteX920" fmla="*/ 152666 w 12192001"/>
              <a:gd name="connsiteY920" fmla="*/ 2858629 h 6858000"/>
              <a:gd name="connsiteX921" fmla="*/ 153900 w 12192001"/>
              <a:gd name="connsiteY921" fmla="*/ 2937502 h 6858000"/>
              <a:gd name="connsiteX922" fmla="*/ 153900 w 12192001"/>
              <a:gd name="connsiteY922" fmla="*/ 2945014 h 6858000"/>
              <a:gd name="connsiteX923" fmla="*/ 155134 w 12192001"/>
              <a:gd name="connsiteY923" fmla="*/ 2967549 h 6858000"/>
              <a:gd name="connsiteX924" fmla="*/ 157602 w 12192001"/>
              <a:gd name="connsiteY924" fmla="*/ 3012620 h 6858000"/>
              <a:gd name="connsiteX925" fmla="*/ 158837 w 12192001"/>
              <a:gd name="connsiteY925" fmla="*/ 3031399 h 6858000"/>
              <a:gd name="connsiteX926" fmla="*/ 158837 w 12192001"/>
              <a:gd name="connsiteY926" fmla="*/ 3057690 h 6858000"/>
              <a:gd name="connsiteX927" fmla="*/ 161304 w 12192001"/>
              <a:gd name="connsiteY927" fmla="*/ 3083981 h 6858000"/>
              <a:gd name="connsiteX928" fmla="*/ 158837 w 12192001"/>
              <a:gd name="connsiteY928" fmla="*/ 3099004 h 6858000"/>
              <a:gd name="connsiteX929" fmla="*/ 162539 w 12192001"/>
              <a:gd name="connsiteY929" fmla="*/ 3106516 h 6858000"/>
              <a:gd name="connsiteX930" fmla="*/ 162539 w 12192001"/>
              <a:gd name="connsiteY930" fmla="*/ 3114028 h 6858000"/>
              <a:gd name="connsiteX931" fmla="*/ 165007 w 12192001"/>
              <a:gd name="connsiteY931" fmla="*/ 3174122 h 6858000"/>
              <a:gd name="connsiteX932" fmla="*/ 167475 w 12192001"/>
              <a:gd name="connsiteY932" fmla="*/ 3219192 h 6858000"/>
              <a:gd name="connsiteX933" fmla="*/ 167475 w 12192001"/>
              <a:gd name="connsiteY933" fmla="*/ 3264262 h 6858000"/>
              <a:gd name="connsiteX934" fmla="*/ 169943 w 12192001"/>
              <a:gd name="connsiteY934" fmla="*/ 3279286 h 6858000"/>
              <a:gd name="connsiteX935" fmla="*/ 172411 w 12192001"/>
              <a:gd name="connsiteY935" fmla="*/ 3298065 h 6858000"/>
              <a:gd name="connsiteX936" fmla="*/ 171177 w 12192001"/>
              <a:gd name="connsiteY936" fmla="*/ 3339379 h 6858000"/>
              <a:gd name="connsiteX937" fmla="*/ 177347 w 12192001"/>
              <a:gd name="connsiteY937" fmla="*/ 3358159 h 6858000"/>
              <a:gd name="connsiteX938" fmla="*/ 187219 w 12192001"/>
              <a:gd name="connsiteY938" fmla="*/ 3373182 h 6858000"/>
              <a:gd name="connsiteX939" fmla="*/ 189687 w 12192001"/>
              <a:gd name="connsiteY939" fmla="*/ 3414496 h 6858000"/>
              <a:gd name="connsiteX940" fmla="*/ 189687 w 12192001"/>
              <a:gd name="connsiteY940" fmla="*/ 3463323 h 6858000"/>
              <a:gd name="connsiteX941" fmla="*/ 189687 w 12192001"/>
              <a:gd name="connsiteY941" fmla="*/ 3508393 h 6858000"/>
              <a:gd name="connsiteX942" fmla="*/ 194623 w 12192001"/>
              <a:gd name="connsiteY942" fmla="*/ 3527172 h 6858000"/>
              <a:gd name="connsiteX943" fmla="*/ 200793 w 12192001"/>
              <a:gd name="connsiteY943" fmla="*/ 3519660 h 6858000"/>
              <a:gd name="connsiteX944" fmla="*/ 200793 w 12192001"/>
              <a:gd name="connsiteY944" fmla="*/ 3500881 h 6858000"/>
              <a:gd name="connsiteX945" fmla="*/ 204495 w 12192001"/>
              <a:gd name="connsiteY945" fmla="*/ 3482102 h 6858000"/>
              <a:gd name="connsiteX946" fmla="*/ 210665 w 12192001"/>
              <a:gd name="connsiteY946" fmla="*/ 3459567 h 6858000"/>
              <a:gd name="connsiteX947" fmla="*/ 214367 w 12192001"/>
              <a:gd name="connsiteY947" fmla="*/ 3425764 h 6858000"/>
              <a:gd name="connsiteX948" fmla="*/ 214367 w 12192001"/>
              <a:gd name="connsiteY948" fmla="*/ 3391961 h 6858000"/>
              <a:gd name="connsiteX949" fmla="*/ 213133 w 12192001"/>
              <a:gd name="connsiteY949" fmla="*/ 3339379 h 6858000"/>
              <a:gd name="connsiteX950" fmla="*/ 214367 w 12192001"/>
              <a:gd name="connsiteY950" fmla="*/ 3331868 h 6858000"/>
              <a:gd name="connsiteX951" fmla="*/ 218069 w 12192001"/>
              <a:gd name="connsiteY951" fmla="*/ 3335623 h 6858000"/>
              <a:gd name="connsiteX952" fmla="*/ 220537 w 12192001"/>
              <a:gd name="connsiteY952" fmla="*/ 3358159 h 6858000"/>
              <a:gd name="connsiteX953" fmla="*/ 229175 w 12192001"/>
              <a:gd name="connsiteY953" fmla="*/ 3365670 h 6858000"/>
              <a:gd name="connsiteX954" fmla="*/ 230409 w 12192001"/>
              <a:gd name="connsiteY954" fmla="*/ 3328112 h 6858000"/>
              <a:gd name="connsiteX955" fmla="*/ 231643 w 12192001"/>
              <a:gd name="connsiteY955" fmla="*/ 3343135 h 6858000"/>
              <a:gd name="connsiteX956" fmla="*/ 231643 w 12192001"/>
              <a:gd name="connsiteY956" fmla="*/ 3376938 h 6858000"/>
              <a:gd name="connsiteX957" fmla="*/ 235345 w 12192001"/>
              <a:gd name="connsiteY957" fmla="*/ 3410741 h 6858000"/>
              <a:gd name="connsiteX958" fmla="*/ 242749 w 12192001"/>
              <a:gd name="connsiteY958" fmla="*/ 3418252 h 6858000"/>
              <a:gd name="connsiteX959" fmla="*/ 246451 w 12192001"/>
              <a:gd name="connsiteY959" fmla="*/ 3399473 h 6858000"/>
              <a:gd name="connsiteX960" fmla="*/ 245217 w 12192001"/>
              <a:gd name="connsiteY960" fmla="*/ 3369426 h 6858000"/>
              <a:gd name="connsiteX961" fmla="*/ 242749 w 12192001"/>
              <a:gd name="connsiteY961" fmla="*/ 3305577 h 6858000"/>
              <a:gd name="connsiteX962" fmla="*/ 243983 w 12192001"/>
              <a:gd name="connsiteY962" fmla="*/ 3298065 h 6858000"/>
              <a:gd name="connsiteX963" fmla="*/ 246451 w 12192001"/>
              <a:gd name="connsiteY963" fmla="*/ 3245483 h 6858000"/>
              <a:gd name="connsiteX964" fmla="*/ 248919 w 12192001"/>
              <a:gd name="connsiteY964" fmla="*/ 3166610 h 6858000"/>
              <a:gd name="connsiteX965" fmla="*/ 248919 w 12192001"/>
              <a:gd name="connsiteY965" fmla="*/ 3162854 h 6858000"/>
              <a:gd name="connsiteX966" fmla="*/ 250153 w 12192001"/>
              <a:gd name="connsiteY966" fmla="*/ 3162854 h 6858000"/>
              <a:gd name="connsiteX967" fmla="*/ 252621 w 12192001"/>
              <a:gd name="connsiteY967" fmla="*/ 3166610 h 6858000"/>
              <a:gd name="connsiteX968" fmla="*/ 252621 w 12192001"/>
              <a:gd name="connsiteY968" fmla="*/ 3177877 h 6858000"/>
              <a:gd name="connsiteX969" fmla="*/ 252621 w 12192001"/>
              <a:gd name="connsiteY969" fmla="*/ 3245483 h 6858000"/>
              <a:gd name="connsiteX970" fmla="*/ 255089 w 12192001"/>
              <a:gd name="connsiteY970" fmla="*/ 3256750 h 6858000"/>
              <a:gd name="connsiteX971" fmla="*/ 260025 w 12192001"/>
              <a:gd name="connsiteY971" fmla="*/ 3275530 h 6858000"/>
              <a:gd name="connsiteX972" fmla="*/ 260025 w 12192001"/>
              <a:gd name="connsiteY972" fmla="*/ 3320600 h 6858000"/>
              <a:gd name="connsiteX973" fmla="*/ 262493 w 12192001"/>
              <a:gd name="connsiteY973" fmla="*/ 3354403 h 6858000"/>
              <a:gd name="connsiteX974" fmla="*/ 266195 w 12192001"/>
              <a:gd name="connsiteY974" fmla="*/ 3335623 h 6858000"/>
              <a:gd name="connsiteX975" fmla="*/ 267429 w 12192001"/>
              <a:gd name="connsiteY975" fmla="*/ 3245483 h 6858000"/>
              <a:gd name="connsiteX976" fmla="*/ 267429 w 12192001"/>
              <a:gd name="connsiteY976" fmla="*/ 3102760 h 6858000"/>
              <a:gd name="connsiteX977" fmla="*/ 266195 w 12192001"/>
              <a:gd name="connsiteY977" fmla="*/ 3083981 h 6858000"/>
              <a:gd name="connsiteX978" fmla="*/ 267429 w 12192001"/>
              <a:gd name="connsiteY978" fmla="*/ 3046422 h 6858000"/>
              <a:gd name="connsiteX979" fmla="*/ 266195 w 12192001"/>
              <a:gd name="connsiteY979" fmla="*/ 3008864 h 6858000"/>
              <a:gd name="connsiteX980" fmla="*/ 266195 w 12192001"/>
              <a:gd name="connsiteY980" fmla="*/ 2982573 h 6858000"/>
              <a:gd name="connsiteX981" fmla="*/ 269897 w 12192001"/>
              <a:gd name="connsiteY981" fmla="*/ 2918723 h 6858000"/>
              <a:gd name="connsiteX982" fmla="*/ 267926 w 12192001"/>
              <a:gd name="connsiteY982" fmla="*/ 2906723 h 6858000"/>
              <a:gd name="connsiteX983" fmla="*/ 271947 w 12192001"/>
              <a:gd name="connsiteY983" fmla="*/ 2916475 h 6858000"/>
              <a:gd name="connsiteX984" fmla="*/ 280720 w 12192001"/>
              <a:gd name="connsiteY984" fmla="*/ 2947547 h 6858000"/>
              <a:gd name="connsiteX985" fmla="*/ 284932 w 12192001"/>
              <a:gd name="connsiteY985" fmla="*/ 3065992 h 6858000"/>
              <a:gd name="connsiteX986" fmla="*/ 282145 w 12192001"/>
              <a:gd name="connsiteY986" fmla="*/ 3169574 h 6858000"/>
              <a:gd name="connsiteX987" fmla="*/ 286183 w 12192001"/>
              <a:gd name="connsiteY987" fmla="*/ 3198058 h 6858000"/>
              <a:gd name="connsiteX988" fmla="*/ 295711 w 12192001"/>
              <a:gd name="connsiteY988" fmla="*/ 3233221 h 6858000"/>
              <a:gd name="connsiteX989" fmla="*/ 303845 w 12192001"/>
              <a:gd name="connsiteY989" fmla="*/ 3320176 h 6858000"/>
              <a:gd name="connsiteX990" fmla="*/ 308077 w 12192001"/>
              <a:gd name="connsiteY990" fmla="*/ 3448616 h 6858000"/>
              <a:gd name="connsiteX991" fmla="*/ 316340 w 12192001"/>
              <a:gd name="connsiteY991" fmla="*/ 3473629 h 6858000"/>
              <a:gd name="connsiteX992" fmla="*/ 326055 w 12192001"/>
              <a:gd name="connsiteY992" fmla="*/ 3476838 h 6858000"/>
              <a:gd name="connsiteX993" fmla="*/ 370333 w 12192001"/>
              <a:gd name="connsiteY993" fmla="*/ 3588281 h 6858000"/>
              <a:gd name="connsiteX994" fmla="*/ 379558 w 12192001"/>
              <a:gd name="connsiteY994" fmla="*/ 3595426 h 6858000"/>
              <a:gd name="connsiteX995" fmla="*/ 388254 w 12192001"/>
              <a:gd name="connsiteY995" fmla="*/ 3586516 h 6858000"/>
              <a:gd name="connsiteX996" fmla="*/ 405420 w 12192001"/>
              <a:gd name="connsiteY996" fmla="*/ 3580659 h 6858000"/>
              <a:gd name="connsiteX997" fmla="*/ 403478 w 12192001"/>
              <a:gd name="connsiteY997" fmla="*/ 3606400 h 6858000"/>
              <a:gd name="connsiteX998" fmla="*/ 396369 w 12192001"/>
              <a:gd name="connsiteY998" fmla="*/ 3663475 h 6858000"/>
              <a:gd name="connsiteX999" fmla="*/ 385996 w 12192001"/>
              <a:gd name="connsiteY999" fmla="*/ 3706153 h 6858000"/>
              <a:gd name="connsiteX1000" fmla="*/ 378055 w 12192001"/>
              <a:gd name="connsiteY1000" fmla="*/ 3719155 h 6858000"/>
              <a:gd name="connsiteX1001" fmla="*/ 375603 w 12192001"/>
              <a:gd name="connsiteY1001" fmla="*/ 3738836 h 6858000"/>
              <a:gd name="connsiteX1002" fmla="*/ 388054 w 12192001"/>
              <a:gd name="connsiteY1002" fmla="*/ 3740387 h 6858000"/>
              <a:gd name="connsiteX1003" fmla="*/ 403710 w 12192001"/>
              <a:gd name="connsiteY1003" fmla="*/ 3726348 h 6858000"/>
              <a:gd name="connsiteX1004" fmla="*/ 410670 w 12192001"/>
              <a:gd name="connsiteY1004" fmla="*/ 3721219 h 6858000"/>
              <a:gd name="connsiteX1005" fmla="*/ 410444 w 12192001"/>
              <a:gd name="connsiteY1005" fmla="*/ 3733182 h 6858000"/>
              <a:gd name="connsiteX1006" fmla="*/ 406238 w 12192001"/>
              <a:gd name="connsiteY1006" fmla="*/ 3746649 h 6858000"/>
              <a:gd name="connsiteX1007" fmla="*/ 404768 w 12192001"/>
              <a:gd name="connsiteY1007" fmla="*/ 3758458 h 6858000"/>
              <a:gd name="connsiteX1008" fmla="*/ 413882 w 12192001"/>
              <a:gd name="connsiteY1008" fmla="*/ 3837540 h 6858000"/>
              <a:gd name="connsiteX1009" fmla="*/ 408735 w 12192001"/>
              <a:gd name="connsiteY1009" fmla="*/ 3878870 h 6858000"/>
              <a:gd name="connsiteX1010" fmla="*/ 412018 w 12192001"/>
              <a:gd name="connsiteY1010" fmla="*/ 3903263 h 6858000"/>
              <a:gd name="connsiteX1011" fmla="*/ 426184 w 12192001"/>
              <a:gd name="connsiteY1011" fmla="*/ 3891037 h 6858000"/>
              <a:gd name="connsiteX1012" fmla="*/ 433880 w 12192001"/>
              <a:gd name="connsiteY1012" fmla="*/ 3880003 h 6858000"/>
              <a:gd name="connsiteX1013" fmla="*/ 445066 w 12192001"/>
              <a:gd name="connsiteY1013" fmla="*/ 3871404 h 6858000"/>
              <a:gd name="connsiteX1014" fmla="*/ 446349 w 12192001"/>
              <a:gd name="connsiteY1014" fmla="*/ 3891550 h 6858000"/>
              <a:gd name="connsiteX1015" fmla="*/ 447691 w 12192001"/>
              <a:gd name="connsiteY1015" fmla="*/ 3941683 h 6858000"/>
              <a:gd name="connsiteX1016" fmla="*/ 419455 w 12192001"/>
              <a:gd name="connsiteY1016" fmla="*/ 4016113 h 6858000"/>
              <a:gd name="connsiteX1017" fmla="*/ 401838 w 12192001"/>
              <a:gd name="connsiteY1017" fmla="*/ 4045897 h 6858000"/>
              <a:gd name="connsiteX1018" fmla="*/ 471559 w 12192001"/>
              <a:gd name="connsiteY1018" fmla="*/ 4054581 h 6858000"/>
              <a:gd name="connsiteX1019" fmla="*/ 493421 w 12192001"/>
              <a:gd name="connsiteY1019" fmla="*/ 4031322 h 6858000"/>
              <a:gd name="connsiteX1020" fmla="*/ 502645 w 12192001"/>
              <a:gd name="connsiteY1020" fmla="*/ 4038467 h 6858000"/>
              <a:gd name="connsiteX1021" fmla="*/ 506342 w 12192001"/>
              <a:gd name="connsiteY1021" fmla="*/ 4018941 h 6858000"/>
              <a:gd name="connsiteX1022" fmla="*/ 505568 w 12192001"/>
              <a:gd name="connsiteY1022" fmla="*/ 4004854 h 6858000"/>
              <a:gd name="connsiteX1023" fmla="*/ 515489 w 12192001"/>
              <a:gd name="connsiteY1023" fmla="*/ 3986103 h 6858000"/>
              <a:gd name="connsiteX1024" fmla="*/ 526411 w 12192001"/>
              <a:gd name="connsiteY1024" fmla="*/ 3969476 h 6858000"/>
              <a:gd name="connsiteX1025" fmla="*/ 526578 w 12192001"/>
              <a:gd name="connsiteY1025" fmla="*/ 3927525 h 6858000"/>
              <a:gd name="connsiteX1026" fmla="*/ 530236 w 12192001"/>
              <a:gd name="connsiteY1026" fmla="*/ 3888008 h 6858000"/>
              <a:gd name="connsiteX1027" fmla="*/ 549627 w 12192001"/>
              <a:gd name="connsiteY1027" fmla="*/ 3874434 h 6858000"/>
              <a:gd name="connsiteX1028" fmla="*/ 558078 w 12192001"/>
              <a:gd name="connsiteY1028" fmla="*/ 3867492 h 6858000"/>
              <a:gd name="connsiteX1029" fmla="*/ 539571 w 12192001"/>
              <a:gd name="connsiteY1029" fmla="*/ 3823215 h 6858000"/>
              <a:gd name="connsiteX1030" fmla="*/ 527101 w 12192001"/>
              <a:gd name="connsiteY1030" fmla="*/ 3811669 h 6858000"/>
              <a:gd name="connsiteX1031" fmla="*/ 528759 w 12192001"/>
              <a:gd name="connsiteY1031" fmla="*/ 3767905 h 6858000"/>
              <a:gd name="connsiteX1032" fmla="*/ 536720 w 12192001"/>
              <a:gd name="connsiteY1032" fmla="*/ 3764900 h 6858000"/>
              <a:gd name="connsiteX1033" fmla="*/ 548415 w 12192001"/>
              <a:gd name="connsiteY1033" fmla="*/ 3762359 h 6858000"/>
              <a:gd name="connsiteX1034" fmla="*/ 555846 w 12192001"/>
              <a:gd name="connsiteY1034" fmla="*/ 3743298 h 6858000"/>
              <a:gd name="connsiteX1035" fmla="*/ 549260 w 12192001"/>
              <a:gd name="connsiteY1035" fmla="*/ 3684517 h 6858000"/>
              <a:gd name="connsiteX1036" fmla="*/ 544713 w 12192001"/>
              <a:gd name="connsiteY1036" fmla="*/ 3649974 h 6858000"/>
              <a:gd name="connsiteX1037" fmla="*/ 562704 w 12192001"/>
              <a:gd name="connsiteY1037" fmla="*/ 3556280 h 6858000"/>
              <a:gd name="connsiteX1038" fmla="*/ 568626 w 12192001"/>
              <a:gd name="connsiteY1038" fmla="*/ 3529036 h 6858000"/>
              <a:gd name="connsiteX1039" fmla="*/ 558002 w 12192001"/>
              <a:gd name="connsiteY1039" fmla="*/ 3441772 h 6858000"/>
              <a:gd name="connsiteX1040" fmla="*/ 562885 w 12192001"/>
              <a:gd name="connsiteY1040" fmla="*/ 3392414 h 6858000"/>
              <a:gd name="connsiteX1041" fmla="*/ 591140 w 12192001"/>
              <a:gd name="connsiteY1041" fmla="*/ 3327979 h 6858000"/>
              <a:gd name="connsiteX1042" fmla="*/ 569220 w 12192001"/>
              <a:gd name="connsiteY1042" fmla="*/ 3321252 h 6858000"/>
              <a:gd name="connsiteX1043" fmla="*/ 559693 w 12192001"/>
              <a:gd name="connsiteY1043" fmla="*/ 3286088 h 6858000"/>
              <a:gd name="connsiteX1044" fmla="*/ 575613 w 12192001"/>
              <a:gd name="connsiteY1044" fmla="*/ 3280077 h 6858000"/>
              <a:gd name="connsiteX1045" fmla="*/ 587025 w 12192001"/>
              <a:gd name="connsiteY1045" fmla="*/ 3259513 h 6858000"/>
              <a:gd name="connsiteX1046" fmla="*/ 589173 w 12192001"/>
              <a:gd name="connsiteY1046" fmla="*/ 3211813 h 6858000"/>
              <a:gd name="connsiteX1047" fmla="*/ 590793 w 12192001"/>
              <a:gd name="connsiteY1047" fmla="*/ 3148058 h 6858000"/>
              <a:gd name="connsiteX1048" fmla="*/ 596205 w 12192001"/>
              <a:gd name="connsiteY1048" fmla="*/ 3114755 h 6858000"/>
              <a:gd name="connsiteX1049" fmla="*/ 608126 w 12192001"/>
              <a:gd name="connsiteY1049" fmla="*/ 3100251 h 6858000"/>
              <a:gd name="connsiteX1050" fmla="*/ 622763 w 12192001"/>
              <a:gd name="connsiteY1050" fmla="*/ 3074093 h 6858000"/>
              <a:gd name="connsiteX1051" fmla="*/ 606559 w 12192001"/>
              <a:gd name="connsiteY1051" fmla="*/ 3062082 h 6858000"/>
              <a:gd name="connsiteX1052" fmla="*/ 603295 w 12192001"/>
              <a:gd name="connsiteY1052" fmla="*/ 3047685 h 6858000"/>
              <a:gd name="connsiteX1053" fmla="*/ 609500 w 12192001"/>
              <a:gd name="connsiteY1053" fmla="*/ 3038464 h 6858000"/>
              <a:gd name="connsiteX1054" fmla="*/ 631362 w 12192001"/>
              <a:gd name="connsiteY1054" fmla="*/ 3015205 h 6858000"/>
              <a:gd name="connsiteX1055" fmla="*/ 631708 w 12192001"/>
              <a:gd name="connsiteY1055" fmla="*/ 3014443 h 6858000"/>
              <a:gd name="connsiteX1056" fmla="*/ 643055 w 12192001"/>
              <a:gd name="connsiteY1056" fmla="*/ 3039061 h 6858000"/>
              <a:gd name="connsiteX1057" fmla="*/ 646852 w 12192001"/>
              <a:gd name="connsiteY1057" fmla="*/ 3076609 h 6858000"/>
              <a:gd name="connsiteX1058" fmla="*/ 635462 w 12192001"/>
              <a:gd name="connsiteY1058" fmla="*/ 3129175 h 6858000"/>
              <a:gd name="connsiteX1059" fmla="*/ 635462 w 12192001"/>
              <a:gd name="connsiteY1059" fmla="*/ 3159213 h 6858000"/>
              <a:gd name="connsiteX1060" fmla="*/ 639259 w 12192001"/>
              <a:gd name="connsiteY1060" fmla="*/ 3174232 h 6858000"/>
              <a:gd name="connsiteX1061" fmla="*/ 646852 w 12192001"/>
              <a:gd name="connsiteY1061" fmla="*/ 3215534 h 6858000"/>
              <a:gd name="connsiteX1062" fmla="*/ 650648 w 12192001"/>
              <a:gd name="connsiteY1062" fmla="*/ 3230552 h 6858000"/>
              <a:gd name="connsiteX1063" fmla="*/ 656780 w 12192001"/>
              <a:gd name="connsiteY1063" fmla="*/ 3236030 h 6858000"/>
              <a:gd name="connsiteX1064" fmla="*/ 656972 w 12192001"/>
              <a:gd name="connsiteY1064" fmla="*/ 3256233 h 6858000"/>
              <a:gd name="connsiteX1065" fmla="*/ 669538 w 12192001"/>
              <a:gd name="connsiteY1065" fmla="*/ 3317758 h 6858000"/>
              <a:gd name="connsiteX1066" fmla="*/ 705495 w 12192001"/>
              <a:gd name="connsiteY1066" fmla="*/ 3374201 h 6858000"/>
              <a:gd name="connsiteX1067" fmla="*/ 696366 w 12192001"/>
              <a:gd name="connsiteY1067" fmla="*/ 3417034 h 6858000"/>
              <a:gd name="connsiteX1068" fmla="*/ 711571 w 12192001"/>
              <a:gd name="connsiteY1068" fmla="*/ 3426922 h 6858000"/>
              <a:gd name="connsiteX1069" fmla="*/ 724569 w 12192001"/>
              <a:gd name="connsiteY1069" fmla="*/ 3454524 h 6858000"/>
              <a:gd name="connsiteX1070" fmla="*/ 711422 w 12192001"/>
              <a:gd name="connsiteY1070" fmla="*/ 3478869 h 6858000"/>
              <a:gd name="connsiteX1071" fmla="*/ 688296 w 12192001"/>
              <a:gd name="connsiteY1071" fmla="*/ 3491977 h 6858000"/>
              <a:gd name="connsiteX1072" fmla="*/ 706765 w 12192001"/>
              <a:gd name="connsiteY1072" fmla="*/ 3516263 h 6858000"/>
              <a:gd name="connsiteX1073" fmla="*/ 718273 w 12192001"/>
              <a:gd name="connsiteY1073" fmla="*/ 3545677 h 6858000"/>
              <a:gd name="connsiteX1074" fmla="*/ 759320 w 12192001"/>
              <a:gd name="connsiteY1074" fmla="*/ 3530803 h 6858000"/>
              <a:gd name="connsiteX1075" fmla="*/ 769222 w 12192001"/>
              <a:gd name="connsiteY1075" fmla="*/ 3502057 h 6858000"/>
              <a:gd name="connsiteX1076" fmla="*/ 758243 w 12192001"/>
              <a:gd name="connsiteY1076" fmla="*/ 3488698 h 6858000"/>
              <a:gd name="connsiteX1077" fmla="*/ 752243 w 12192001"/>
              <a:gd name="connsiteY1077" fmla="*/ 3475959 h 6858000"/>
              <a:gd name="connsiteX1078" fmla="*/ 743677 w 12192001"/>
              <a:gd name="connsiteY1078" fmla="*/ 3422927 h 6858000"/>
              <a:gd name="connsiteX1079" fmla="*/ 747825 w 12192001"/>
              <a:gd name="connsiteY1079" fmla="*/ 3379473 h 6858000"/>
              <a:gd name="connsiteX1080" fmla="*/ 745561 w 12192001"/>
              <a:gd name="connsiteY1080" fmla="*/ 3367200 h 6858000"/>
              <a:gd name="connsiteX1081" fmla="*/ 738317 w 12192001"/>
              <a:gd name="connsiteY1081" fmla="*/ 3354305 h 6858000"/>
              <a:gd name="connsiteX1082" fmla="*/ 739088 w 12192001"/>
              <a:gd name="connsiteY1082" fmla="*/ 3302437 h 6858000"/>
              <a:gd name="connsiteX1083" fmla="*/ 744695 w 12192001"/>
              <a:gd name="connsiteY1083" fmla="*/ 3278803 h 6858000"/>
              <a:gd name="connsiteX1084" fmla="*/ 745085 w 12192001"/>
              <a:gd name="connsiteY1084" fmla="*/ 3278894 h 6858000"/>
              <a:gd name="connsiteX1085" fmla="*/ 760746 w 12192001"/>
              <a:gd name="connsiteY1085" fmla="*/ 3305647 h 6858000"/>
              <a:gd name="connsiteX1086" fmla="*/ 783525 w 12192001"/>
              <a:gd name="connsiteY1086" fmla="*/ 3328175 h 6858000"/>
              <a:gd name="connsiteX1087" fmla="*/ 813896 w 12192001"/>
              <a:gd name="connsiteY1087" fmla="*/ 3343194 h 6858000"/>
              <a:gd name="connsiteX1088" fmla="*/ 821489 w 12192001"/>
              <a:gd name="connsiteY1088" fmla="*/ 3343194 h 6858000"/>
              <a:gd name="connsiteX1089" fmla="*/ 859454 w 12192001"/>
              <a:gd name="connsiteY1089" fmla="*/ 3286873 h 6858000"/>
              <a:gd name="connsiteX1090" fmla="*/ 859454 w 12192001"/>
              <a:gd name="connsiteY1090" fmla="*/ 3241913 h 6858000"/>
              <a:gd name="connsiteX1091" fmla="*/ 859954 w 12192001"/>
              <a:gd name="connsiteY1091" fmla="*/ 3240544 h 6858000"/>
              <a:gd name="connsiteX1092" fmla="*/ 859454 w 12192001"/>
              <a:gd name="connsiteY1092" fmla="*/ 3239909 h 6858000"/>
              <a:gd name="connsiteX1093" fmla="*/ 859454 w 12192001"/>
              <a:gd name="connsiteY1093" fmla="*/ 3199498 h 6858000"/>
              <a:gd name="connsiteX1094" fmla="*/ 863451 w 12192001"/>
              <a:gd name="connsiteY1094" fmla="*/ 3182019 h 6858000"/>
              <a:gd name="connsiteX1095" fmla="*/ 872145 w 12192001"/>
              <a:gd name="connsiteY1095" fmla="*/ 3112219 h 6858000"/>
              <a:gd name="connsiteX1096" fmla="*/ 872267 w 12192001"/>
              <a:gd name="connsiteY1096" fmla="*/ 3114156 h 6858000"/>
              <a:gd name="connsiteX1097" fmla="*/ 882233 w 12192001"/>
              <a:gd name="connsiteY1097" fmla="*/ 3136684 h 6858000"/>
              <a:gd name="connsiteX1098" fmla="*/ 931587 w 12192001"/>
              <a:gd name="connsiteY1098" fmla="*/ 3264345 h 6858000"/>
              <a:gd name="connsiteX1099" fmla="*/ 935383 w 12192001"/>
              <a:gd name="connsiteY1099" fmla="*/ 3339439 h 6858000"/>
              <a:gd name="connsiteX1100" fmla="*/ 935383 w 12192001"/>
              <a:gd name="connsiteY1100" fmla="*/ 3388251 h 6858000"/>
              <a:gd name="connsiteX1101" fmla="*/ 942976 w 12192001"/>
              <a:gd name="connsiteY1101" fmla="*/ 3433307 h 6858000"/>
              <a:gd name="connsiteX1102" fmla="*/ 950569 w 12192001"/>
              <a:gd name="connsiteY1102" fmla="*/ 3452081 h 6858000"/>
              <a:gd name="connsiteX1103" fmla="*/ 958162 w 12192001"/>
              <a:gd name="connsiteY1103" fmla="*/ 3433307 h 6858000"/>
              <a:gd name="connsiteX1104" fmla="*/ 950569 w 12192001"/>
              <a:gd name="connsiteY1104" fmla="*/ 3301892 h 6858000"/>
              <a:gd name="connsiteX1105" fmla="*/ 973348 w 12192001"/>
              <a:gd name="connsiteY1105" fmla="*/ 3245571 h 6858000"/>
              <a:gd name="connsiteX1106" fmla="*/ 980941 w 12192001"/>
              <a:gd name="connsiteY1106" fmla="*/ 3245571 h 6858000"/>
              <a:gd name="connsiteX1107" fmla="*/ 996127 w 12192001"/>
              <a:gd name="connsiteY1107" fmla="*/ 3249326 h 6858000"/>
              <a:gd name="connsiteX1108" fmla="*/ 996127 w 12192001"/>
              <a:gd name="connsiteY1108" fmla="*/ 3283119 h 6858000"/>
              <a:gd name="connsiteX1109" fmla="*/ 1003719 w 12192001"/>
              <a:gd name="connsiteY1109" fmla="*/ 3305647 h 6858000"/>
              <a:gd name="connsiteX1110" fmla="*/ 1011313 w 12192001"/>
              <a:gd name="connsiteY1110" fmla="*/ 3309402 h 6858000"/>
              <a:gd name="connsiteX1111" fmla="*/ 1015109 w 12192001"/>
              <a:gd name="connsiteY1111" fmla="*/ 3301892 h 6858000"/>
              <a:gd name="connsiteX1112" fmla="*/ 1015109 w 12192001"/>
              <a:gd name="connsiteY1112" fmla="*/ 3268100 h 6858000"/>
              <a:gd name="connsiteX1113" fmla="*/ 1022702 w 12192001"/>
              <a:gd name="connsiteY1113" fmla="*/ 3256835 h 6858000"/>
              <a:gd name="connsiteX1114" fmla="*/ 1030295 w 12192001"/>
              <a:gd name="connsiteY1114" fmla="*/ 3264345 h 6858000"/>
              <a:gd name="connsiteX1115" fmla="*/ 1049277 w 12192001"/>
              <a:gd name="connsiteY1115" fmla="*/ 3309402 h 6858000"/>
              <a:gd name="connsiteX1116" fmla="*/ 1064463 w 12192001"/>
              <a:gd name="connsiteY1116" fmla="*/ 3380741 h 6858000"/>
              <a:gd name="connsiteX1117" fmla="*/ 1068260 w 12192001"/>
              <a:gd name="connsiteY1117" fmla="*/ 3380741 h 6858000"/>
              <a:gd name="connsiteX1118" fmla="*/ 1075852 w 12192001"/>
              <a:gd name="connsiteY1118" fmla="*/ 3380741 h 6858000"/>
              <a:gd name="connsiteX1119" fmla="*/ 1075852 w 12192001"/>
              <a:gd name="connsiteY1119" fmla="*/ 3365722 h 6858000"/>
              <a:gd name="connsiteX1120" fmla="*/ 1082971 w 12192001"/>
              <a:gd name="connsiteY1120" fmla="*/ 3353050 h 6858000"/>
              <a:gd name="connsiteX1121" fmla="*/ 1091227 w 12192001"/>
              <a:gd name="connsiteY1121" fmla="*/ 3353792 h 6858000"/>
              <a:gd name="connsiteX1122" fmla="*/ 1092842 w 12192001"/>
              <a:gd name="connsiteY1122" fmla="*/ 3370483 h 6858000"/>
              <a:gd name="connsiteX1123" fmla="*/ 1112833 w 12192001"/>
              <a:gd name="connsiteY1123" fmla="*/ 3666773 h 6858000"/>
              <a:gd name="connsiteX1124" fmla="*/ 1117851 w 12192001"/>
              <a:gd name="connsiteY1124" fmla="*/ 3687385 h 6858000"/>
              <a:gd name="connsiteX1125" fmla="*/ 1132017 w 12192001"/>
              <a:gd name="connsiteY1125" fmla="*/ 3675159 h 6858000"/>
              <a:gd name="connsiteX1126" fmla="*/ 1143203 w 12192001"/>
              <a:gd name="connsiteY1126" fmla="*/ 3666559 h 6858000"/>
              <a:gd name="connsiteX1127" fmla="*/ 1150957 w 12192001"/>
              <a:gd name="connsiteY1127" fmla="*/ 3685512 h 6858000"/>
              <a:gd name="connsiteX1128" fmla="*/ 1148751 w 12192001"/>
              <a:gd name="connsiteY1128" fmla="*/ 3703225 h 6858000"/>
              <a:gd name="connsiteX1129" fmla="*/ 1171993 w 12192001"/>
              <a:gd name="connsiteY1129" fmla="*/ 3750090 h 6858000"/>
              <a:gd name="connsiteX1130" fmla="*/ 1191159 w 12192001"/>
              <a:gd name="connsiteY1130" fmla="*/ 3748480 h 6858000"/>
              <a:gd name="connsiteX1131" fmla="*/ 1197667 w 12192001"/>
              <a:gd name="connsiteY1131" fmla="*/ 3767279 h 6858000"/>
              <a:gd name="connsiteX1132" fmla="*/ 1162865 w 12192001"/>
              <a:gd name="connsiteY1132" fmla="*/ 3792923 h 6858000"/>
              <a:gd name="connsiteX1133" fmla="*/ 1187823 w 12192001"/>
              <a:gd name="connsiteY1133" fmla="*/ 3826012 h 6858000"/>
              <a:gd name="connsiteX1134" fmla="*/ 1229380 w 12192001"/>
              <a:gd name="connsiteY1134" fmla="*/ 3817197 h 6858000"/>
              <a:gd name="connsiteX1135" fmla="*/ 1233018 w 12192001"/>
              <a:gd name="connsiteY1135" fmla="*/ 3767684 h 6858000"/>
              <a:gd name="connsiteX1136" fmla="*/ 1228658 w 12192001"/>
              <a:gd name="connsiteY1136" fmla="*/ 3701186 h 6858000"/>
              <a:gd name="connsiteX1137" fmla="*/ 1234296 w 12192001"/>
              <a:gd name="connsiteY1137" fmla="*/ 3655920 h 6858000"/>
              <a:gd name="connsiteX1138" fmla="*/ 1233708 w 12192001"/>
              <a:gd name="connsiteY1138" fmla="*/ 3515035 h 6858000"/>
              <a:gd name="connsiteX1139" fmla="*/ 1229435 w 12192001"/>
              <a:gd name="connsiteY1139" fmla="*/ 3501219 h 6858000"/>
              <a:gd name="connsiteX1140" fmla="*/ 1228660 w 12192001"/>
              <a:gd name="connsiteY1140" fmla="*/ 3494322 h 6858000"/>
              <a:gd name="connsiteX1141" fmla="*/ 1242897 w 12192001"/>
              <a:gd name="connsiteY1141" fmla="*/ 3474609 h 6858000"/>
              <a:gd name="connsiteX1142" fmla="*/ 1265676 w 12192001"/>
              <a:gd name="connsiteY1142" fmla="*/ 3470855 h 6858000"/>
              <a:gd name="connsiteX1143" fmla="*/ 1265676 w 12192001"/>
              <a:gd name="connsiteY1143" fmla="*/ 3437062 h 6858000"/>
              <a:gd name="connsiteX1144" fmla="*/ 1269472 w 12192001"/>
              <a:gd name="connsiteY1144" fmla="*/ 3407024 h 6858000"/>
              <a:gd name="connsiteX1145" fmla="*/ 1265676 w 12192001"/>
              <a:gd name="connsiteY1145" fmla="*/ 3380741 h 6858000"/>
              <a:gd name="connsiteX1146" fmla="*/ 1264081 w 12192001"/>
              <a:gd name="connsiteY1146" fmla="*/ 3340138 h 6858000"/>
              <a:gd name="connsiteX1147" fmla="*/ 1272744 w 12192001"/>
              <a:gd name="connsiteY1147" fmla="*/ 3326935 h 6858000"/>
              <a:gd name="connsiteX1148" fmla="*/ 1282930 w 12192001"/>
              <a:gd name="connsiteY1148" fmla="*/ 3316212 h 6858000"/>
              <a:gd name="connsiteX1149" fmla="*/ 1302682 w 12192001"/>
              <a:gd name="connsiteY1149" fmla="*/ 3360644 h 6858000"/>
              <a:gd name="connsiteX1150" fmla="*/ 1298424 w 12192001"/>
              <a:gd name="connsiteY1150" fmla="*/ 3476034 h 6858000"/>
              <a:gd name="connsiteX1151" fmla="*/ 1292276 w 12192001"/>
              <a:gd name="connsiteY1151" fmla="*/ 3515242 h 6858000"/>
              <a:gd name="connsiteX1152" fmla="*/ 1295296 w 12192001"/>
              <a:gd name="connsiteY1152" fmla="*/ 3531607 h 6858000"/>
              <a:gd name="connsiteX1153" fmla="*/ 1310539 w 12192001"/>
              <a:gd name="connsiteY1153" fmla="*/ 3561486 h 6858000"/>
              <a:gd name="connsiteX1154" fmla="*/ 1315370 w 12192001"/>
              <a:gd name="connsiteY1154" fmla="*/ 3614053 h 6858000"/>
              <a:gd name="connsiteX1155" fmla="*/ 1332839 w 12192001"/>
              <a:gd name="connsiteY1155" fmla="*/ 3636215 h 6858000"/>
              <a:gd name="connsiteX1156" fmla="*/ 1339309 w 12192001"/>
              <a:gd name="connsiteY1156" fmla="*/ 3635022 h 6858000"/>
              <a:gd name="connsiteX1157" fmla="*/ 1348553 w 12192001"/>
              <a:gd name="connsiteY1157" fmla="*/ 3652163 h 6858000"/>
              <a:gd name="connsiteX1158" fmla="*/ 1337613 w 12192001"/>
              <a:gd name="connsiteY1158" fmla="*/ 3658795 h 6858000"/>
              <a:gd name="connsiteX1159" fmla="*/ 1324691 w 12192001"/>
              <a:gd name="connsiteY1159" fmla="*/ 3671176 h 6858000"/>
              <a:gd name="connsiteX1160" fmla="*/ 1344670 w 12192001"/>
              <a:gd name="connsiteY1160" fmla="*/ 3703644 h 6858000"/>
              <a:gd name="connsiteX1161" fmla="*/ 1354630 w 12192001"/>
              <a:gd name="connsiteY1161" fmla="*/ 3704885 h 6858000"/>
              <a:gd name="connsiteX1162" fmla="*/ 1348424 w 12192001"/>
              <a:gd name="connsiteY1162" fmla="*/ 3714105 h 6858000"/>
              <a:gd name="connsiteX1163" fmla="*/ 1346482 w 12192001"/>
              <a:gd name="connsiteY1163" fmla="*/ 3739846 h 6858000"/>
              <a:gd name="connsiteX1164" fmla="*/ 1373705 w 12192001"/>
              <a:gd name="connsiteY1164" fmla="*/ 3785208 h 6858000"/>
              <a:gd name="connsiteX1165" fmla="*/ 1410378 w 12192001"/>
              <a:gd name="connsiteY1165" fmla="*/ 3825751 h 6858000"/>
              <a:gd name="connsiteX1166" fmla="*/ 1424602 w 12192001"/>
              <a:gd name="connsiteY1166" fmla="*/ 3843512 h 6858000"/>
              <a:gd name="connsiteX1167" fmla="*/ 1470841 w 12192001"/>
              <a:gd name="connsiteY1167" fmla="*/ 3939210 h 6858000"/>
              <a:gd name="connsiteX1168" fmla="*/ 1487781 w 12192001"/>
              <a:gd name="connsiteY1168" fmla="*/ 3945317 h 6858000"/>
              <a:gd name="connsiteX1169" fmla="*/ 1489233 w 12192001"/>
              <a:gd name="connsiteY1169" fmla="*/ 3923513 h 6858000"/>
              <a:gd name="connsiteX1170" fmla="*/ 1493645 w 12192001"/>
              <a:gd name="connsiteY1170" fmla="*/ 3888087 h 6858000"/>
              <a:gd name="connsiteX1171" fmla="*/ 1508244 w 12192001"/>
              <a:gd name="connsiteY1171" fmla="*/ 3841938 h 6858000"/>
              <a:gd name="connsiteX1172" fmla="*/ 1480531 w 12192001"/>
              <a:gd name="connsiteY1172" fmla="*/ 3800512 h 6858000"/>
              <a:gd name="connsiteX1173" fmla="*/ 1467590 w 12192001"/>
              <a:gd name="connsiteY1173" fmla="*/ 3802898 h 6858000"/>
              <a:gd name="connsiteX1174" fmla="*/ 1464855 w 12192001"/>
              <a:gd name="connsiteY1174" fmla="*/ 3804556 h 6858000"/>
              <a:gd name="connsiteX1175" fmla="*/ 1466590 w 12192001"/>
              <a:gd name="connsiteY1175" fmla="*/ 3800774 h 6858000"/>
              <a:gd name="connsiteX1176" fmla="*/ 1468042 w 12192001"/>
              <a:gd name="connsiteY1176" fmla="*/ 3778970 h 6858000"/>
              <a:gd name="connsiteX1177" fmla="*/ 1496807 w 12192001"/>
              <a:gd name="connsiteY1177" fmla="*/ 3720595 h 6858000"/>
              <a:gd name="connsiteX1178" fmla="*/ 1512179 w 12192001"/>
              <a:gd name="connsiteY1178" fmla="*/ 3688533 h 6858000"/>
              <a:gd name="connsiteX1179" fmla="*/ 1500916 w 12192001"/>
              <a:gd name="connsiteY1179" fmla="*/ 3657150 h 6858000"/>
              <a:gd name="connsiteX1180" fmla="*/ 1466107 w 12192001"/>
              <a:gd name="connsiteY1180" fmla="*/ 3550884 h 6858000"/>
              <a:gd name="connsiteX1181" fmla="*/ 1487215 w 12192001"/>
              <a:gd name="connsiteY1181" fmla="*/ 3523533 h 6858000"/>
              <a:gd name="connsiteX1182" fmla="*/ 1514321 w 12192001"/>
              <a:gd name="connsiteY1182" fmla="*/ 3508922 h 6858000"/>
              <a:gd name="connsiteX1183" fmla="*/ 1495814 w 12192001"/>
              <a:gd name="connsiteY1183" fmla="*/ 3464645 h 6858000"/>
              <a:gd name="connsiteX1184" fmla="*/ 1497542 w 12192001"/>
              <a:gd name="connsiteY1184" fmla="*/ 3451858 h 6858000"/>
              <a:gd name="connsiteX1185" fmla="*/ 1503296 w 12192001"/>
              <a:gd name="connsiteY1185" fmla="*/ 3452080 h 6858000"/>
              <a:gd name="connsiteX1186" fmla="*/ 1510889 w 12192001"/>
              <a:gd name="connsiteY1186" fmla="*/ 3433306 h 6858000"/>
              <a:gd name="connsiteX1187" fmla="*/ 1508924 w 12192001"/>
              <a:gd name="connsiteY1187" fmla="*/ 3378893 h 6858000"/>
              <a:gd name="connsiteX1188" fmla="*/ 1530236 w 12192001"/>
              <a:gd name="connsiteY1188" fmla="*/ 3370999 h 6858000"/>
              <a:gd name="connsiteX1189" fmla="*/ 1553362 w 12192001"/>
              <a:gd name="connsiteY1189" fmla="*/ 3357890 h 6858000"/>
              <a:gd name="connsiteX1190" fmla="*/ 1554343 w 12192001"/>
              <a:gd name="connsiteY1190" fmla="*/ 3350018 h 6858000"/>
              <a:gd name="connsiteX1191" fmla="*/ 1542835 w 12192001"/>
              <a:gd name="connsiteY1191" fmla="*/ 3320603 h 6858000"/>
              <a:gd name="connsiteX1192" fmla="*/ 1525366 w 12192001"/>
              <a:gd name="connsiteY1192" fmla="*/ 3298441 h 6858000"/>
              <a:gd name="connsiteX1193" fmla="*/ 1511102 w 12192001"/>
              <a:gd name="connsiteY1193" fmla="*/ 3292417 h 6858000"/>
              <a:gd name="connsiteX1194" fmla="*/ 1508675 w 12192001"/>
              <a:gd name="connsiteY1194" fmla="*/ 3286693 h 6858000"/>
              <a:gd name="connsiteX1195" fmla="*/ 1513262 w 12192001"/>
              <a:gd name="connsiteY1195" fmla="*/ 3273731 h 6858000"/>
              <a:gd name="connsiteX1196" fmla="*/ 1526075 w 12192001"/>
              <a:gd name="connsiteY1196" fmla="*/ 3245570 h 6858000"/>
              <a:gd name="connsiteX1197" fmla="*/ 1533668 w 12192001"/>
              <a:gd name="connsiteY1197" fmla="*/ 3245570 h 6858000"/>
              <a:gd name="connsiteX1198" fmla="*/ 1548854 w 12192001"/>
              <a:gd name="connsiteY1198" fmla="*/ 3249325 h 6858000"/>
              <a:gd name="connsiteX1199" fmla="*/ 1548854 w 12192001"/>
              <a:gd name="connsiteY1199" fmla="*/ 3283118 h 6858000"/>
              <a:gd name="connsiteX1200" fmla="*/ 1556447 w 12192001"/>
              <a:gd name="connsiteY1200" fmla="*/ 3305646 h 6858000"/>
              <a:gd name="connsiteX1201" fmla="*/ 1564040 w 12192001"/>
              <a:gd name="connsiteY1201" fmla="*/ 3309401 h 6858000"/>
              <a:gd name="connsiteX1202" fmla="*/ 1567836 w 12192001"/>
              <a:gd name="connsiteY1202" fmla="*/ 3301891 h 6858000"/>
              <a:gd name="connsiteX1203" fmla="*/ 1567836 w 12192001"/>
              <a:gd name="connsiteY1203" fmla="*/ 3268099 h 6858000"/>
              <a:gd name="connsiteX1204" fmla="*/ 1575429 w 12192001"/>
              <a:gd name="connsiteY1204" fmla="*/ 3256834 h 6858000"/>
              <a:gd name="connsiteX1205" fmla="*/ 1583022 w 12192001"/>
              <a:gd name="connsiteY1205" fmla="*/ 3264344 h 6858000"/>
              <a:gd name="connsiteX1206" fmla="*/ 1602004 w 12192001"/>
              <a:gd name="connsiteY1206" fmla="*/ 3309401 h 6858000"/>
              <a:gd name="connsiteX1207" fmla="*/ 1617190 w 12192001"/>
              <a:gd name="connsiteY1207" fmla="*/ 3380740 h 6858000"/>
              <a:gd name="connsiteX1208" fmla="*/ 1620987 w 12192001"/>
              <a:gd name="connsiteY1208" fmla="*/ 3380740 h 6858000"/>
              <a:gd name="connsiteX1209" fmla="*/ 1628580 w 12192001"/>
              <a:gd name="connsiteY1209" fmla="*/ 3380740 h 6858000"/>
              <a:gd name="connsiteX1210" fmla="*/ 1628580 w 12192001"/>
              <a:gd name="connsiteY1210" fmla="*/ 3365721 h 6858000"/>
              <a:gd name="connsiteX1211" fmla="*/ 1651358 w 12192001"/>
              <a:gd name="connsiteY1211" fmla="*/ 3354457 h 6858000"/>
              <a:gd name="connsiteX1212" fmla="*/ 1662748 w 12192001"/>
              <a:gd name="connsiteY1212" fmla="*/ 3350703 h 6858000"/>
              <a:gd name="connsiteX1213" fmla="*/ 1674137 w 12192001"/>
              <a:gd name="connsiteY1213" fmla="*/ 3316910 h 6858000"/>
              <a:gd name="connsiteX1214" fmla="*/ 1674137 w 12192001"/>
              <a:gd name="connsiteY1214" fmla="*/ 3343193 h 6858000"/>
              <a:gd name="connsiteX1215" fmla="*/ 1685527 w 12192001"/>
              <a:gd name="connsiteY1215" fmla="*/ 3346948 h 6858000"/>
              <a:gd name="connsiteX1216" fmla="*/ 1693120 w 12192001"/>
              <a:gd name="connsiteY1216" fmla="*/ 3346948 h 6858000"/>
              <a:gd name="connsiteX1217" fmla="*/ 1693120 w 12192001"/>
              <a:gd name="connsiteY1217" fmla="*/ 3350703 h 6858000"/>
              <a:gd name="connsiteX1218" fmla="*/ 1689323 w 12192001"/>
              <a:gd name="connsiteY1218" fmla="*/ 3388250 h 6858000"/>
              <a:gd name="connsiteX1219" fmla="*/ 1693120 w 12192001"/>
              <a:gd name="connsiteY1219" fmla="*/ 3395759 h 6858000"/>
              <a:gd name="connsiteX1220" fmla="*/ 1700713 w 12192001"/>
              <a:gd name="connsiteY1220" fmla="*/ 3392005 h 6858000"/>
              <a:gd name="connsiteX1221" fmla="*/ 1715898 w 12192001"/>
              <a:gd name="connsiteY1221" fmla="*/ 3369476 h 6858000"/>
              <a:gd name="connsiteX1222" fmla="*/ 1734881 w 12192001"/>
              <a:gd name="connsiteY1222" fmla="*/ 3365721 h 6858000"/>
              <a:gd name="connsiteX1223" fmla="*/ 1746270 w 12192001"/>
              <a:gd name="connsiteY1223" fmla="*/ 3373231 h 6858000"/>
              <a:gd name="connsiteX1224" fmla="*/ 1746270 w 12192001"/>
              <a:gd name="connsiteY1224" fmla="*/ 3392005 h 6858000"/>
              <a:gd name="connsiteX1225" fmla="*/ 1731084 w 12192001"/>
              <a:gd name="connsiteY1225" fmla="*/ 3437061 h 6858000"/>
              <a:gd name="connsiteX1226" fmla="*/ 1738677 w 12192001"/>
              <a:gd name="connsiteY1226" fmla="*/ 3455835 h 6858000"/>
              <a:gd name="connsiteX1227" fmla="*/ 1761456 w 12192001"/>
              <a:gd name="connsiteY1227" fmla="*/ 3467099 h 6858000"/>
              <a:gd name="connsiteX1228" fmla="*/ 1769049 w 12192001"/>
              <a:gd name="connsiteY1228" fmla="*/ 3500892 h 6858000"/>
              <a:gd name="connsiteX1229" fmla="*/ 1765252 w 12192001"/>
              <a:gd name="connsiteY1229" fmla="*/ 3530929 h 6858000"/>
              <a:gd name="connsiteX1230" fmla="*/ 1776642 w 12192001"/>
              <a:gd name="connsiteY1230" fmla="*/ 3538439 h 6858000"/>
              <a:gd name="connsiteX1231" fmla="*/ 1788031 w 12192001"/>
              <a:gd name="connsiteY1231" fmla="*/ 3530929 h 6858000"/>
              <a:gd name="connsiteX1232" fmla="*/ 1784235 w 12192001"/>
              <a:gd name="connsiteY1232" fmla="*/ 3519665 h 6858000"/>
              <a:gd name="connsiteX1233" fmla="*/ 1795624 w 12192001"/>
              <a:gd name="connsiteY1233" fmla="*/ 3474608 h 6858000"/>
              <a:gd name="connsiteX1234" fmla="*/ 1818403 w 12192001"/>
              <a:gd name="connsiteY1234" fmla="*/ 3470854 h 6858000"/>
              <a:gd name="connsiteX1235" fmla="*/ 1818403 w 12192001"/>
              <a:gd name="connsiteY1235" fmla="*/ 3437061 h 6858000"/>
              <a:gd name="connsiteX1236" fmla="*/ 1822199 w 12192001"/>
              <a:gd name="connsiteY1236" fmla="*/ 3407023 h 6858000"/>
              <a:gd name="connsiteX1237" fmla="*/ 1818403 w 12192001"/>
              <a:gd name="connsiteY1237" fmla="*/ 3380740 h 6858000"/>
              <a:gd name="connsiteX1238" fmla="*/ 1814606 w 12192001"/>
              <a:gd name="connsiteY1238" fmla="*/ 3286872 h 6858000"/>
              <a:gd name="connsiteX1239" fmla="*/ 1814606 w 12192001"/>
              <a:gd name="connsiteY1239" fmla="*/ 3245570 h 6858000"/>
              <a:gd name="connsiteX1240" fmla="*/ 1795624 w 12192001"/>
              <a:gd name="connsiteY1240" fmla="*/ 3181740 h 6858000"/>
              <a:gd name="connsiteX1241" fmla="*/ 1807013 w 12192001"/>
              <a:gd name="connsiteY1241" fmla="*/ 3174231 h 6858000"/>
              <a:gd name="connsiteX1242" fmla="*/ 1810810 w 12192001"/>
              <a:gd name="connsiteY1242" fmla="*/ 3132929 h 6858000"/>
              <a:gd name="connsiteX1243" fmla="*/ 1795624 w 12192001"/>
              <a:gd name="connsiteY1243" fmla="*/ 3102891 h 6858000"/>
              <a:gd name="connsiteX1244" fmla="*/ 1788031 w 12192001"/>
              <a:gd name="connsiteY1244" fmla="*/ 3076608 h 6858000"/>
              <a:gd name="connsiteX1245" fmla="*/ 1788470 w 12192001"/>
              <a:gd name="connsiteY1245" fmla="*/ 3075261 h 6858000"/>
              <a:gd name="connsiteX1246" fmla="*/ 1790123 w 12192001"/>
              <a:gd name="connsiteY1246" fmla="*/ 3075806 h 6858000"/>
              <a:gd name="connsiteX1247" fmla="*/ 1794394 w 12192001"/>
              <a:gd name="connsiteY1247" fmla="*/ 3069704 h 6858000"/>
              <a:gd name="connsiteX1248" fmla="*/ 1794394 w 12192001"/>
              <a:gd name="connsiteY1248" fmla="*/ 3057100 h 6858000"/>
              <a:gd name="connsiteX1249" fmla="*/ 1796909 w 12192001"/>
              <a:gd name="connsiteY1249" fmla="*/ 3049390 h 6858000"/>
              <a:gd name="connsiteX1250" fmla="*/ 1801512 w 12192001"/>
              <a:gd name="connsiteY1250" fmla="*/ 3060317 h 6858000"/>
              <a:gd name="connsiteX1251" fmla="*/ 1805783 w 12192001"/>
              <a:gd name="connsiteY1251" fmla="*/ 3077214 h 6858000"/>
              <a:gd name="connsiteX1252" fmla="*/ 1817172 w 12192001"/>
              <a:gd name="connsiteY1252" fmla="*/ 3080968 h 6858000"/>
              <a:gd name="connsiteX1253" fmla="*/ 1826373 w 12192001"/>
              <a:gd name="connsiteY1253" fmla="*/ 3080141 h 6858000"/>
              <a:gd name="connsiteX1254" fmla="*/ 1827025 w 12192001"/>
              <a:gd name="connsiteY1254" fmla="*/ 3121845 h 6858000"/>
              <a:gd name="connsiteX1255" fmla="*/ 1827025 w 12192001"/>
              <a:gd name="connsiteY1255" fmla="*/ 3129357 h 6858000"/>
              <a:gd name="connsiteX1256" fmla="*/ 1828259 w 12192001"/>
              <a:gd name="connsiteY1256" fmla="*/ 3151892 h 6858000"/>
              <a:gd name="connsiteX1257" fmla="*/ 1830727 w 12192001"/>
              <a:gd name="connsiteY1257" fmla="*/ 3196963 h 6858000"/>
              <a:gd name="connsiteX1258" fmla="*/ 1831961 w 12192001"/>
              <a:gd name="connsiteY1258" fmla="*/ 3215742 h 6858000"/>
              <a:gd name="connsiteX1259" fmla="*/ 1831961 w 12192001"/>
              <a:gd name="connsiteY1259" fmla="*/ 3242033 h 6858000"/>
              <a:gd name="connsiteX1260" fmla="*/ 1834429 w 12192001"/>
              <a:gd name="connsiteY1260" fmla="*/ 3268324 h 6858000"/>
              <a:gd name="connsiteX1261" fmla="*/ 1831961 w 12192001"/>
              <a:gd name="connsiteY1261" fmla="*/ 3283347 h 6858000"/>
              <a:gd name="connsiteX1262" fmla="*/ 1835663 w 12192001"/>
              <a:gd name="connsiteY1262" fmla="*/ 3290859 h 6858000"/>
              <a:gd name="connsiteX1263" fmla="*/ 1835663 w 12192001"/>
              <a:gd name="connsiteY1263" fmla="*/ 3298371 h 6858000"/>
              <a:gd name="connsiteX1264" fmla="*/ 1838131 w 12192001"/>
              <a:gd name="connsiteY1264" fmla="*/ 3358465 h 6858000"/>
              <a:gd name="connsiteX1265" fmla="*/ 1840600 w 12192001"/>
              <a:gd name="connsiteY1265" fmla="*/ 3403535 h 6858000"/>
              <a:gd name="connsiteX1266" fmla="*/ 1840600 w 12192001"/>
              <a:gd name="connsiteY1266" fmla="*/ 3448605 h 6858000"/>
              <a:gd name="connsiteX1267" fmla="*/ 1843068 w 12192001"/>
              <a:gd name="connsiteY1267" fmla="*/ 3463629 h 6858000"/>
              <a:gd name="connsiteX1268" fmla="*/ 1845536 w 12192001"/>
              <a:gd name="connsiteY1268" fmla="*/ 3482408 h 6858000"/>
              <a:gd name="connsiteX1269" fmla="*/ 1844302 w 12192001"/>
              <a:gd name="connsiteY1269" fmla="*/ 3523722 h 6858000"/>
              <a:gd name="connsiteX1270" fmla="*/ 1850472 w 12192001"/>
              <a:gd name="connsiteY1270" fmla="*/ 3542502 h 6858000"/>
              <a:gd name="connsiteX1271" fmla="*/ 1860344 w 12192001"/>
              <a:gd name="connsiteY1271" fmla="*/ 3557525 h 6858000"/>
              <a:gd name="connsiteX1272" fmla="*/ 1862812 w 12192001"/>
              <a:gd name="connsiteY1272" fmla="*/ 3598839 h 6858000"/>
              <a:gd name="connsiteX1273" fmla="*/ 1862812 w 12192001"/>
              <a:gd name="connsiteY1273" fmla="*/ 3647666 h 6858000"/>
              <a:gd name="connsiteX1274" fmla="*/ 1862812 w 12192001"/>
              <a:gd name="connsiteY1274" fmla="*/ 3692736 h 6858000"/>
              <a:gd name="connsiteX1275" fmla="*/ 1867748 w 12192001"/>
              <a:gd name="connsiteY1275" fmla="*/ 3711516 h 6858000"/>
              <a:gd name="connsiteX1276" fmla="*/ 1873918 w 12192001"/>
              <a:gd name="connsiteY1276" fmla="*/ 3704004 h 6858000"/>
              <a:gd name="connsiteX1277" fmla="*/ 1873918 w 12192001"/>
              <a:gd name="connsiteY1277" fmla="*/ 3685225 h 6858000"/>
              <a:gd name="connsiteX1278" fmla="*/ 1877620 w 12192001"/>
              <a:gd name="connsiteY1278" fmla="*/ 3666445 h 6858000"/>
              <a:gd name="connsiteX1279" fmla="*/ 1883790 w 12192001"/>
              <a:gd name="connsiteY1279" fmla="*/ 3643910 h 6858000"/>
              <a:gd name="connsiteX1280" fmla="*/ 1887492 w 12192001"/>
              <a:gd name="connsiteY1280" fmla="*/ 3610107 h 6858000"/>
              <a:gd name="connsiteX1281" fmla="*/ 1887492 w 12192001"/>
              <a:gd name="connsiteY1281" fmla="*/ 3576304 h 6858000"/>
              <a:gd name="connsiteX1282" fmla="*/ 1886258 w 12192001"/>
              <a:gd name="connsiteY1282" fmla="*/ 3523722 h 6858000"/>
              <a:gd name="connsiteX1283" fmla="*/ 1887492 w 12192001"/>
              <a:gd name="connsiteY1283" fmla="*/ 3516211 h 6858000"/>
              <a:gd name="connsiteX1284" fmla="*/ 1891194 w 12192001"/>
              <a:gd name="connsiteY1284" fmla="*/ 3519966 h 6858000"/>
              <a:gd name="connsiteX1285" fmla="*/ 1893662 w 12192001"/>
              <a:gd name="connsiteY1285" fmla="*/ 3542502 h 6858000"/>
              <a:gd name="connsiteX1286" fmla="*/ 1902300 w 12192001"/>
              <a:gd name="connsiteY1286" fmla="*/ 3550013 h 6858000"/>
              <a:gd name="connsiteX1287" fmla="*/ 1903534 w 12192001"/>
              <a:gd name="connsiteY1287" fmla="*/ 3512455 h 6858000"/>
              <a:gd name="connsiteX1288" fmla="*/ 1904768 w 12192001"/>
              <a:gd name="connsiteY1288" fmla="*/ 3527478 h 6858000"/>
              <a:gd name="connsiteX1289" fmla="*/ 1904768 w 12192001"/>
              <a:gd name="connsiteY1289" fmla="*/ 3561281 h 6858000"/>
              <a:gd name="connsiteX1290" fmla="*/ 1908470 w 12192001"/>
              <a:gd name="connsiteY1290" fmla="*/ 3595084 h 6858000"/>
              <a:gd name="connsiteX1291" fmla="*/ 1915874 w 12192001"/>
              <a:gd name="connsiteY1291" fmla="*/ 3602595 h 6858000"/>
              <a:gd name="connsiteX1292" fmla="*/ 1919576 w 12192001"/>
              <a:gd name="connsiteY1292" fmla="*/ 3583816 h 6858000"/>
              <a:gd name="connsiteX1293" fmla="*/ 1918342 w 12192001"/>
              <a:gd name="connsiteY1293" fmla="*/ 3553769 h 6858000"/>
              <a:gd name="connsiteX1294" fmla="*/ 1915874 w 12192001"/>
              <a:gd name="connsiteY1294" fmla="*/ 3489920 h 6858000"/>
              <a:gd name="connsiteX1295" fmla="*/ 1917108 w 12192001"/>
              <a:gd name="connsiteY1295" fmla="*/ 3482408 h 6858000"/>
              <a:gd name="connsiteX1296" fmla="*/ 1919576 w 12192001"/>
              <a:gd name="connsiteY1296" fmla="*/ 3429826 h 6858000"/>
              <a:gd name="connsiteX1297" fmla="*/ 1922044 w 12192001"/>
              <a:gd name="connsiteY1297" fmla="*/ 3350953 h 6858000"/>
              <a:gd name="connsiteX1298" fmla="*/ 1922044 w 12192001"/>
              <a:gd name="connsiteY1298" fmla="*/ 3347197 h 6858000"/>
              <a:gd name="connsiteX1299" fmla="*/ 1923278 w 12192001"/>
              <a:gd name="connsiteY1299" fmla="*/ 3347197 h 6858000"/>
              <a:gd name="connsiteX1300" fmla="*/ 1925746 w 12192001"/>
              <a:gd name="connsiteY1300" fmla="*/ 3350953 h 6858000"/>
              <a:gd name="connsiteX1301" fmla="*/ 1925746 w 12192001"/>
              <a:gd name="connsiteY1301" fmla="*/ 3362220 h 6858000"/>
              <a:gd name="connsiteX1302" fmla="*/ 1925746 w 12192001"/>
              <a:gd name="connsiteY1302" fmla="*/ 3429826 h 6858000"/>
              <a:gd name="connsiteX1303" fmla="*/ 1928214 w 12192001"/>
              <a:gd name="connsiteY1303" fmla="*/ 3441093 h 6858000"/>
              <a:gd name="connsiteX1304" fmla="*/ 1933150 w 12192001"/>
              <a:gd name="connsiteY1304" fmla="*/ 3459873 h 6858000"/>
              <a:gd name="connsiteX1305" fmla="*/ 1933150 w 12192001"/>
              <a:gd name="connsiteY1305" fmla="*/ 3504943 h 6858000"/>
              <a:gd name="connsiteX1306" fmla="*/ 1935618 w 12192001"/>
              <a:gd name="connsiteY1306" fmla="*/ 3538746 h 6858000"/>
              <a:gd name="connsiteX1307" fmla="*/ 1939320 w 12192001"/>
              <a:gd name="connsiteY1307" fmla="*/ 3519966 h 6858000"/>
              <a:gd name="connsiteX1308" fmla="*/ 1940554 w 12192001"/>
              <a:gd name="connsiteY1308" fmla="*/ 3429826 h 6858000"/>
              <a:gd name="connsiteX1309" fmla="*/ 1940554 w 12192001"/>
              <a:gd name="connsiteY1309" fmla="*/ 3287103 h 6858000"/>
              <a:gd name="connsiteX1310" fmla="*/ 1939320 w 12192001"/>
              <a:gd name="connsiteY1310" fmla="*/ 3268324 h 6858000"/>
              <a:gd name="connsiteX1311" fmla="*/ 1940455 w 12192001"/>
              <a:gd name="connsiteY1311" fmla="*/ 3257693 h 6858000"/>
              <a:gd name="connsiteX1312" fmla="*/ 1942657 w 12192001"/>
              <a:gd name="connsiteY1312" fmla="*/ 3266403 h 6858000"/>
              <a:gd name="connsiteX1313" fmla="*/ 1950250 w 12192001"/>
              <a:gd name="connsiteY1313" fmla="*/ 3307705 h 6858000"/>
              <a:gd name="connsiteX1314" fmla="*/ 1954046 w 12192001"/>
              <a:gd name="connsiteY1314" fmla="*/ 3322723 h 6858000"/>
              <a:gd name="connsiteX1315" fmla="*/ 2018586 w 12192001"/>
              <a:gd name="connsiteY1315" fmla="*/ 3364025 h 6858000"/>
              <a:gd name="connsiteX1316" fmla="*/ 2064144 w 12192001"/>
              <a:gd name="connsiteY1316" fmla="*/ 3397818 h 6858000"/>
              <a:gd name="connsiteX1317" fmla="*/ 2086923 w 12192001"/>
              <a:gd name="connsiteY1317" fmla="*/ 3420346 h 6858000"/>
              <a:gd name="connsiteX1318" fmla="*/ 2117294 w 12192001"/>
              <a:gd name="connsiteY1318" fmla="*/ 3435365 h 6858000"/>
              <a:gd name="connsiteX1319" fmla="*/ 2124887 w 12192001"/>
              <a:gd name="connsiteY1319" fmla="*/ 3435365 h 6858000"/>
              <a:gd name="connsiteX1320" fmla="*/ 2162852 w 12192001"/>
              <a:gd name="connsiteY1320" fmla="*/ 3379044 h 6858000"/>
              <a:gd name="connsiteX1321" fmla="*/ 2162852 w 12192001"/>
              <a:gd name="connsiteY1321" fmla="*/ 3232597 h 6858000"/>
              <a:gd name="connsiteX1322" fmla="*/ 2172218 w 12192001"/>
              <a:gd name="connsiteY1322" fmla="*/ 3223332 h 6858000"/>
              <a:gd name="connsiteX1323" fmla="*/ 2176628 w 12192001"/>
              <a:gd name="connsiteY1323" fmla="*/ 3208503 h 6858000"/>
              <a:gd name="connsiteX1324" fmla="*/ 2180760 w 12192001"/>
              <a:gd name="connsiteY1324" fmla="*/ 3217845 h 6858000"/>
              <a:gd name="connsiteX1325" fmla="*/ 2180760 w 12192001"/>
              <a:gd name="connsiteY1325" fmla="*/ 3278715 h 6858000"/>
              <a:gd name="connsiteX1326" fmla="*/ 2192149 w 12192001"/>
              <a:gd name="connsiteY1326" fmla="*/ 3289979 h 6858000"/>
              <a:gd name="connsiteX1327" fmla="*/ 2203539 w 12192001"/>
              <a:gd name="connsiteY1327" fmla="*/ 3278715 h 6858000"/>
              <a:gd name="connsiteX1328" fmla="*/ 2202115 w 12192001"/>
              <a:gd name="connsiteY1328" fmla="*/ 3260410 h 6858000"/>
              <a:gd name="connsiteX1329" fmla="*/ 2202994 w 12192001"/>
              <a:gd name="connsiteY1329" fmla="*/ 3250841 h 6858000"/>
              <a:gd name="connsiteX1330" fmla="*/ 2207223 w 12192001"/>
              <a:gd name="connsiteY1330" fmla="*/ 3256194 h 6858000"/>
              <a:gd name="connsiteX1331" fmla="*/ 2221696 w 12192001"/>
              <a:gd name="connsiteY1331" fmla="*/ 3287053 h 6858000"/>
              <a:gd name="connsiteX1332" fmla="*/ 2222521 w 12192001"/>
              <a:gd name="connsiteY1332" fmla="*/ 3291363 h 6858000"/>
              <a:gd name="connsiteX1333" fmla="*/ 2222521 w 12192001"/>
              <a:gd name="connsiteY1333" fmla="*/ 3293734 h 6858000"/>
              <a:gd name="connsiteX1334" fmla="*/ 2221572 w 12192001"/>
              <a:gd name="connsiteY1334" fmla="*/ 3304059 h 6858000"/>
              <a:gd name="connsiteX1335" fmla="*/ 2225738 w 12192001"/>
              <a:gd name="connsiteY1335" fmla="*/ 3308180 h 6858000"/>
              <a:gd name="connsiteX1336" fmla="*/ 2234984 w 12192001"/>
              <a:gd name="connsiteY1336" fmla="*/ 3356516 h 6858000"/>
              <a:gd name="connsiteX1337" fmla="*/ 2238781 w 12192001"/>
              <a:gd name="connsiteY1337" fmla="*/ 3431610 h 6858000"/>
              <a:gd name="connsiteX1338" fmla="*/ 2238781 w 12192001"/>
              <a:gd name="connsiteY1338" fmla="*/ 3480422 h 6858000"/>
              <a:gd name="connsiteX1339" fmla="*/ 2246374 w 12192001"/>
              <a:gd name="connsiteY1339" fmla="*/ 3525478 h 6858000"/>
              <a:gd name="connsiteX1340" fmla="*/ 2253966 w 12192001"/>
              <a:gd name="connsiteY1340" fmla="*/ 3544252 h 6858000"/>
              <a:gd name="connsiteX1341" fmla="*/ 2261560 w 12192001"/>
              <a:gd name="connsiteY1341" fmla="*/ 3525478 h 6858000"/>
              <a:gd name="connsiteX1342" fmla="*/ 2253966 w 12192001"/>
              <a:gd name="connsiteY1342" fmla="*/ 3394063 h 6858000"/>
              <a:gd name="connsiteX1343" fmla="*/ 2276746 w 12192001"/>
              <a:gd name="connsiteY1343" fmla="*/ 3337742 h 6858000"/>
              <a:gd name="connsiteX1344" fmla="*/ 2284338 w 12192001"/>
              <a:gd name="connsiteY1344" fmla="*/ 3337742 h 6858000"/>
              <a:gd name="connsiteX1345" fmla="*/ 2299524 w 12192001"/>
              <a:gd name="connsiteY1345" fmla="*/ 3341497 h 6858000"/>
              <a:gd name="connsiteX1346" fmla="*/ 2299524 w 12192001"/>
              <a:gd name="connsiteY1346" fmla="*/ 3375290 h 6858000"/>
              <a:gd name="connsiteX1347" fmla="*/ 2307117 w 12192001"/>
              <a:gd name="connsiteY1347" fmla="*/ 3397818 h 6858000"/>
              <a:gd name="connsiteX1348" fmla="*/ 2314710 w 12192001"/>
              <a:gd name="connsiteY1348" fmla="*/ 3401573 h 6858000"/>
              <a:gd name="connsiteX1349" fmla="*/ 2318506 w 12192001"/>
              <a:gd name="connsiteY1349" fmla="*/ 3394063 h 6858000"/>
              <a:gd name="connsiteX1350" fmla="*/ 2318506 w 12192001"/>
              <a:gd name="connsiteY1350" fmla="*/ 3360271 h 6858000"/>
              <a:gd name="connsiteX1351" fmla="*/ 2326100 w 12192001"/>
              <a:gd name="connsiteY1351" fmla="*/ 3349006 h 6858000"/>
              <a:gd name="connsiteX1352" fmla="*/ 2333692 w 12192001"/>
              <a:gd name="connsiteY1352" fmla="*/ 3356516 h 6858000"/>
              <a:gd name="connsiteX1353" fmla="*/ 2352675 w 12192001"/>
              <a:gd name="connsiteY1353" fmla="*/ 3401573 h 6858000"/>
              <a:gd name="connsiteX1354" fmla="*/ 2367861 w 12192001"/>
              <a:gd name="connsiteY1354" fmla="*/ 3472912 h 6858000"/>
              <a:gd name="connsiteX1355" fmla="*/ 2371658 w 12192001"/>
              <a:gd name="connsiteY1355" fmla="*/ 3472912 h 6858000"/>
              <a:gd name="connsiteX1356" fmla="*/ 2379250 w 12192001"/>
              <a:gd name="connsiteY1356" fmla="*/ 3472912 h 6858000"/>
              <a:gd name="connsiteX1357" fmla="*/ 2379250 w 12192001"/>
              <a:gd name="connsiteY1357" fmla="*/ 3457893 h 6858000"/>
              <a:gd name="connsiteX1358" fmla="*/ 2402029 w 12192001"/>
              <a:gd name="connsiteY1358" fmla="*/ 3446629 h 6858000"/>
              <a:gd name="connsiteX1359" fmla="*/ 2413419 w 12192001"/>
              <a:gd name="connsiteY1359" fmla="*/ 3442875 h 6858000"/>
              <a:gd name="connsiteX1360" fmla="*/ 2424808 w 12192001"/>
              <a:gd name="connsiteY1360" fmla="*/ 3409082 h 6858000"/>
              <a:gd name="connsiteX1361" fmla="*/ 2424808 w 12192001"/>
              <a:gd name="connsiteY1361" fmla="*/ 3435365 h 6858000"/>
              <a:gd name="connsiteX1362" fmla="*/ 2436197 w 12192001"/>
              <a:gd name="connsiteY1362" fmla="*/ 3439120 h 6858000"/>
              <a:gd name="connsiteX1363" fmla="*/ 2443791 w 12192001"/>
              <a:gd name="connsiteY1363" fmla="*/ 3439120 h 6858000"/>
              <a:gd name="connsiteX1364" fmla="*/ 2443791 w 12192001"/>
              <a:gd name="connsiteY1364" fmla="*/ 3442875 h 6858000"/>
              <a:gd name="connsiteX1365" fmla="*/ 2439994 w 12192001"/>
              <a:gd name="connsiteY1365" fmla="*/ 3480422 h 6858000"/>
              <a:gd name="connsiteX1366" fmla="*/ 2443791 w 12192001"/>
              <a:gd name="connsiteY1366" fmla="*/ 3487931 h 6858000"/>
              <a:gd name="connsiteX1367" fmla="*/ 2451383 w 12192001"/>
              <a:gd name="connsiteY1367" fmla="*/ 3484177 h 6858000"/>
              <a:gd name="connsiteX1368" fmla="*/ 2466569 w 12192001"/>
              <a:gd name="connsiteY1368" fmla="*/ 3461648 h 6858000"/>
              <a:gd name="connsiteX1369" fmla="*/ 2485551 w 12192001"/>
              <a:gd name="connsiteY1369" fmla="*/ 3457893 h 6858000"/>
              <a:gd name="connsiteX1370" fmla="*/ 2496941 w 12192001"/>
              <a:gd name="connsiteY1370" fmla="*/ 3465403 h 6858000"/>
              <a:gd name="connsiteX1371" fmla="*/ 2496941 w 12192001"/>
              <a:gd name="connsiteY1371" fmla="*/ 3484177 h 6858000"/>
              <a:gd name="connsiteX1372" fmla="*/ 2481755 w 12192001"/>
              <a:gd name="connsiteY1372" fmla="*/ 3529233 h 6858000"/>
              <a:gd name="connsiteX1373" fmla="*/ 2489348 w 12192001"/>
              <a:gd name="connsiteY1373" fmla="*/ 3548007 h 6858000"/>
              <a:gd name="connsiteX1374" fmla="*/ 2512126 w 12192001"/>
              <a:gd name="connsiteY1374" fmla="*/ 3559271 h 6858000"/>
              <a:gd name="connsiteX1375" fmla="*/ 2519720 w 12192001"/>
              <a:gd name="connsiteY1375" fmla="*/ 3593064 h 6858000"/>
              <a:gd name="connsiteX1376" fmla="*/ 2515923 w 12192001"/>
              <a:gd name="connsiteY1376" fmla="*/ 3623101 h 6858000"/>
              <a:gd name="connsiteX1377" fmla="*/ 2527312 w 12192001"/>
              <a:gd name="connsiteY1377" fmla="*/ 3630611 h 6858000"/>
              <a:gd name="connsiteX1378" fmla="*/ 2538702 w 12192001"/>
              <a:gd name="connsiteY1378" fmla="*/ 3623101 h 6858000"/>
              <a:gd name="connsiteX1379" fmla="*/ 2534906 w 12192001"/>
              <a:gd name="connsiteY1379" fmla="*/ 3611837 h 6858000"/>
              <a:gd name="connsiteX1380" fmla="*/ 2546295 w 12192001"/>
              <a:gd name="connsiteY1380" fmla="*/ 3566780 h 6858000"/>
              <a:gd name="connsiteX1381" fmla="*/ 2569074 w 12192001"/>
              <a:gd name="connsiteY1381" fmla="*/ 3563026 h 6858000"/>
              <a:gd name="connsiteX1382" fmla="*/ 2569074 w 12192001"/>
              <a:gd name="connsiteY1382" fmla="*/ 3529233 h 6858000"/>
              <a:gd name="connsiteX1383" fmla="*/ 2572870 w 12192001"/>
              <a:gd name="connsiteY1383" fmla="*/ 3499195 h 6858000"/>
              <a:gd name="connsiteX1384" fmla="*/ 2569074 w 12192001"/>
              <a:gd name="connsiteY1384" fmla="*/ 3472912 h 6858000"/>
              <a:gd name="connsiteX1385" fmla="*/ 2565277 w 12192001"/>
              <a:gd name="connsiteY1385" fmla="*/ 3379044 h 6858000"/>
              <a:gd name="connsiteX1386" fmla="*/ 2565277 w 12192001"/>
              <a:gd name="connsiteY1386" fmla="*/ 3337742 h 6858000"/>
              <a:gd name="connsiteX1387" fmla="*/ 2546295 w 12192001"/>
              <a:gd name="connsiteY1387" fmla="*/ 3273912 h 6858000"/>
              <a:gd name="connsiteX1388" fmla="*/ 2557684 w 12192001"/>
              <a:gd name="connsiteY1388" fmla="*/ 3266403 h 6858000"/>
              <a:gd name="connsiteX1389" fmla="*/ 2561481 w 12192001"/>
              <a:gd name="connsiteY1389" fmla="*/ 3225101 h 6858000"/>
              <a:gd name="connsiteX1390" fmla="*/ 2554490 w 12192001"/>
              <a:gd name="connsiteY1390" fmla="*/ 3215987 h 6858000"/>
              <a:gd name="connsiteX1391" fmla="*/ 2571797 w 12192001"/>
              <a:gd name="connsiteY1391" fmla="*/ 3188602 h 6858000"/>
              <a:gd name="connsiteX1392" fmla="*/ 2571797 w 12192001"/>
              <a:gd name="connsiteY1392" fmla="*/ 3169828 h 6858000"/>
              <a:gd name="connsiteX1393" fmla="*/ 2571797 w 12192001"/>
              <a:gd name="connsiteY1393" fmla="*/ 3132281 h 6858000"/>
              <a:gd name="connsiteX1394" fmla="*/ 2571797 w 12192001"/>
              <a:gd name="connsiteY1394" fmla="*/ 3113424 h 6858000"/>
              <a:gd name="connsiteX1395" fmla="*/ 2582361 w 12192001"/>
              <a:gd name="connsiteY1395" fmla="*/ 3102602 h 6858000"/>
              <a:gd name="connsiteX1396" fmla="*/ 2583219 w 12192001"/>
              <a:gd name="connsiteY1396" fmla="*/ 3095181 h 6858000"/>
              <a:gd name="connsiteX1397" fmla="*/ 2584609 w 12192001"/>
              <a:gd name="connsiteY1397" fmla="*/ 3113507 h 6858000"/>
              <a:gd name="connsiteX1398" fmla="*/ 2583185 w 12192001"/>
              <a:gd name="connsiteY1398" fmla="*/ 3132281 h 6858000"/>
              <a:gd name="connsiteX1399" fmla="*/ 2586982 w 12192001"/>
              <a:gd name="connsiteY1399" fmla="*/ 3143545 h 6858000"/>
              <a:gd name="connsiteX1400" fmla="*/ 2594575 w 12192001"/>
              <a:gd name="connsiteY1400" fmla="*/ 3143545 h 6858000"/>
              <a:gd name="connsiteX1401" fmla="*/ 2624946 w 12192001"/>
              <a:gd name="connsiteY1401" fmla="*/ 3132281 h 6858000"/>
              <a:gd name="connsiteX1402" fmla="*/ 2624946 w 12192001"/>
              <a:gd name="connsiteY1402" fmla="*/ 3127972 h 6858000"/>
              <a:gd name="connsiteX1403" fmla="*/ 2628291 w 12192001"/>
              <a:gd name="connsiteY1403" fmla="*/ 3135251 h 6858000"/>
              <a:gd name="connsiteX1404" fmla="*/ 2643952 w 12192001"/>
              <a:gd name="connsiteY1404" fmla="*/ 3142291 h 6858000"/>
              <a:gd name="connsiteX1405" fmla="*/ 2645877 w 12192001"/>
              <a:gd name="connsiteY1405" fmla="*/ 3143243 h 6858000"/>
              <a:gd name="connsiteX1406" fmla="*/ 2643929 w 12192001"/>
              <a:gd name="connsiteY1406" fmla="*/ 3154809 h 6858000"/>
              <a:gd name="connsiteX1407" fmla="*/ 2651521 w 12192001"/>
              <a:gd name="connsiteY1407" fmla="*/ 3166073 h 6858000"/>
              <a:gd name="connsiteX1408" fmla="*/ 2659115 w 12192001"/>
              <a:gd name="connsiteY1408" fmla="*/ 3158564 h 6858000"/>
              <a:gd name="connsiteX1409" fmla="*/ 2662156 w 12192001"/>
              <a:gd name="connsiteY1409" fmla="*/ 3151293 h 6858000"/>
              <a:gd name="connsiteX1410" fmla="*/ 2670503 w 12192001"/>
              <a:gd name="connsiteY1410" fmla="*/ 3155421 h 6858000"/>
              <a:gd name="connsiteX1411" fmla="*/ 2670503 w 12192001"/>
              <a:gd name="connsiteY1411" fmla="*/ 3159311 h 6858000"/>
              <a:gd name="connsiteX1412" fmla="*/ 2667600 w 12192001"/>
              <a:gd name="connsiteY1412" fmla="*/ 3177075 h 6858000"/>
              <a:gd name="connsiteX1413" fmla="*/ 2659051 w 12192001"/>
              <a:gd name="connsiteY1413" fmla="*/ 3188383 h 6858000"/>
              <a:gd name="connsiteX1414" fmla="*/ 2660032 w 12192001"/>
              <a:gd name="connsiteY1414" fmla="*/ 3196255 h 6858000"/>
              <a:gd name="connsiteX1415" fmla="*/ 2670463 w 12192001"/>
              <a:gd name="connsiteY1415" fmla="*/ 3208946 h 6858000"/>
              <a:gd name="connsiteX1416" fmla="*/ 2672879 w 12192001"/>
              <a:gd name="connsiteY1416" fmla="*/ 3209026 h 6858000"/>
              <a:gd name="connsiteX1417" fmla="*/ 2678097 w 12192001"/>
              <a:gd name="connsiteY1417" fmla="*/ 3237413 h 6858000"/>
              <a:gd name="connsiteX1418" fmla="*/ 2693282 w 12192001"/>
              <a:gd name="connsiteY1418" fmla="*/ 3248677 h 6858000"/>
              <a:gd name="connsiteX1419" fmla="*/ 2704672 w 12192001"/>
              <a:gd name="connsiteY1419" fmla="*/ 3229904 h 6858000"/>
              <a:gd name="connsiteX1420" fmla="*/ 2703772 w 12192001"/>
              <a:gd name="connsiteY1420" fmla="*/ 3216999 h 6858000"/>
              <a:gd name="connsiteX1421" fmla="*/ 2704863 w 12192001"/>
              <a:gd name="connsiteY1421" fmla="*/ 3217403 h 6858000"/>
              <a:gd name="connsiteX1422" fmla="*/ 2720186 w 12192001"/>
              <a:gd name="connsiteY1422" fmla="*/ 3242726 h 6858000"/>
              <a:gd name="connsiteX1423" fmla="*/ 2719432 w 12192001"/>
              <a:gd name="connsiteY1423" fmla="*/ 3246817 h 6858000"/>
              <a:gd name="connsiteX1424" fmla="*/ 2717581 w 12192001"/>
              <a:gd name="connsiteY1424" fmla="*/ 3303010 h 6858000"/>
              <a:gd name="connsiteX1425" fmla="*/ 2699073 w 12192001"/>
              <a:gd name="connsiteY1425" fmla="*/ 3347287 h 6858000"/>
              <a:gd name="connsiteX1426" fmla="*/ 2726180 w 12192001"/>
              <a:gd name="connsiteY1426" fmla="*/ 3361898 h 6858000"/>
              <a:gd name="connsiteX1427" fmla="*/ 2747287 w 12192001"/>
              <a:gd name="connsiteY1427" fmla="*/ 3389249 h 6858000"/>
              <a:gd name="connsiteX1428" fmla="*/ 2712479 w 12192001"/>
              <a:gd name="connsiteY1428" fmla="*/ 3495515 h 6858000"/>
              <a:gd name="connsiteX1429" fmla="*/ 2701215 w 12192001"/>
              <a:gd name="connsiteY1429" fmla="*/ 3526897 h 6858000"/>
              <a:gd name="connsiteX1430" fmla="*/ 2716588 w 12192001"/>
              <a:gd name="connsiteY1430" fmla="*/ 3558960 h 6858000"/>
              <a:gd name="connsiteX1431" fmla="*/ 2745352 w 12192001"/>
              <a:gd name="connsiteY1431" fmla="*/ 3617335 h 6858000"/>
              <a:gd name="connsiteX1432" fmla="*/ 2746804 w 12192001"/>
              <a:gd name="connsiteY1432" fmla="*/ 3639139 h 6858000"/>
              <a:gd name="connsiteX1433" fmla="*/ 2748540 w 12192001"/>
              <a:gd name="connsiteY1433" fmla="*/ 3642920 h 6858000"/>
              <a:gd name="connsiteX1434" fmla="*/ 2745804 w 12192001"/>
              <a:gd name="connsiteY1434" fmla="*/ 3641262 h 6858000"/>
              <a:gd name="connsiteX1435" fmla="*/ 2732864 w 12192001"/>
              <a:gd name="connsiteY1435" fmla="*/ 3638877 h 6858000"/>
              <a:gd name="connsiteX1436" fmla="*/ 2705151 w 12192001"/>
              <a:gd name="connsiteY1436" fmla="*/ 3680303 h 6858000"/>
              <a:gd name="connsiteX1437" fmla="*/ 2719749 w 12192001"/>
              <a:gd name="connsiteY1437" fmla="*/ 3726452 h 6858000"/>
              <a:gd name="connsiteX1438" fmla="*/ 2724162 w 12192001"/>
              <a:gd name="connsiteY1438" fmla="*/ 3761878 h 6858000"/>
              <a:gd name="connsiteX1439" fmla="*/ 2725614 w 12192001"/>
              <a:gd name="connsiteY1439" fmla="*/ 3783682 h 6858000"/>
              <a:gd name="connsiteX1440" fmla="*/ 2742554 w 12192001"/>
              <a:gd name="connsiteY1440" fmla="*/ 3777575 h 6858000"/>
              <a:gd name="connsiteX1441" fmla="*/ 2788793 w 12192001"/>
              <a:gd name="connsiteY1441" fmla="*/ 3681877 h 6858000"/>
              <a:gd name="connsiteX1442" fmla="*/ 2803017 w 12192001"/>
              <a:gd name="connsiteY1442" fmla="*/ 3664116 h 6858000"/>
              <a:gd name="connsiteX1443" fmla="*/ 2839690 w 12192001"/>
              <a:gd name="connsiteY1443" fmla="*/ 3623572 h 6858000"/>
              <a:gd name="connsiteX1444" fmla="*/ 2866912 w 12192001"/>
              <a:gd name="connsiteY1444" fmla="*/ 3578210 h 6858000"/>
              <a:gd name="connsiteX1445" fmla="*/ 2864970 w 12192001"/>
              <a:gd name="connsiteY1445" fmla="*/ 3552470 h 6858000"/>
              <a:gd name="connsiteX1446" fmla="*/ 2858765 w 12192001"/>
              <a:gd name="connsiteY1446" fmla="*/ 3543249 h 6858000"/>
              <a:gd name="connsiteX1447" fmla="*/ 2868725 w 12192001"/>
              <a:gd name="connsiteY1447" fmla="*/ 3542009 h 6858000"/>
              <a:gd name="connsiteX1448" fmla="*/ 2888703 w 12192001"/>
              <a:gd name="connsiteY1448" fmla="*/ 3509541 h 6858000"/>
              <a:gd name="connsiteX1449" fmla="*/ 2875782 w 12192001"/>
              <a:gd name="connsiteY1449" fmla="*/ 3497160 h 6858000"/>
              <a:gd name="connsiteX1450" fmla="*/ 2864841 w 12192001"/>
              <a:gd name="connsiteY1450" fmla="*/ 3490528 h 6858000"/>
              <a:gd name="connsiteX1451" fmla="*/ 2874085 w 12192001"/>
              <a:gd name="connsiteY1451" fmla="*/ 3473387 h 6858000"/>
              <a:gd name="connsiteX1452" fmla="*/ 2880556 w 12192001"/>
              <a:gd name="connsiteY1452" fmla="*/ 3474580 h 6858000"/>
              <a:gd name="connsiteX1453" fmla="*/ 2898024 w 12192001"/>
              <a:gd name="connsiteY1453" fmla="*/ 3452418 h 6858000"/>
              <a:gd name="connsiteX1454" fmla="*/ 2902856 w 12192001"/>
              <a:gd name="connsiteY1454" fmla="*/ 3399851 h 6858000"/>
              <a:gd name="connsiteX1455" fmla="*/ 2918099 w 12192001"/>
              <a:gd name="connsiteY1455" fmla="*/ 3369972 h 6858000"/>
              <a:gd name="connsiteX1456" fmla="*/ 2921118 w 12192001"/>
              <a:gd name="connsiteY1456" fmla="*/ 3353607 h 6858000"/>
              <a:gd name="connsiteX1457" fmla="*/ 2914970 w 12192001"/>
              <a:gd name="connsiteY1457" fmla="*/ 3314399 h 6858000"/>
              <a:gd name="connsiteX1458" fmla="*/ 2910713 w 12192001"/>
              <a:gd name="connsiteY1458" fmla="*/ 3199009 h 6858000"/>
              <a:gd name="connsiteX1459" fmla="*/ 2913600 w 12192001"/>
              <a:gd name="connsiteY1459" fmla="*/ 3170168 h 6858000"/>
              <a:gd name="connsiteX1460" fmla="*/ 2920246 w 12192001"/>
              <a:gd name="connsiteY1460" fmla="*/ 3164024 h 6858000"/>
              <a:gd name="connsiteX1461" fmla="*/ 2924120 w 12192001"/>
              <a:gd name="connsiteY1461" fmla="*/ 3176318 h 6858000"/>
              <a:gd name="connsiteX1462" fmla="*/ 2924890 w 12192001"/>
              <a:gd name="connsiteY1462" fmla="*/ 3194857 h 6858000"/>
              <a:gd name="connsiteX1463" fmla="*/ 2928687 w 12192001"/>
              <a:gd name="connsiteY1463" fmla="*/ 3194857 h 6858000"/>
              <a:gd name="connsiteX1464" fmla="*/ 2936280 w 12192001"/>
              <a:gd name="connsiteY1464" fmla="*/ 3194857 h 6858000"/>
              <a:gd name="connsiteX1465" fmla="*/ 2936280 w 12192001"/>
              <a:gd name="connsiteY1465" fmla="*/ 3179838 h 6858000"/>
              <a:gd name="connsiteX1466" fmla="*/ 2942695 w 12192001"/>
              <a:gd name="connsiteY1466" fmla="*/ 3168417 h 6858000"/>
              <a:gd name="connsiteX1467" fmla="*/ 2957622 w 12192001"/>
              <a:gd name="connsiteY1467" fmla="*/ 3191167 h 6858000"/>
              <a:gd name="connsiteX1468" fmla="*/ 2959455 w 12192001"/>
              <a:gd name="connsiteY1468" fmla="*/ 3224916 h 6858000"/>
              <a:gd name="connsiteX1469" fmla="*/ 2962416 w 12192001"/>
              <a:gd name="connsiteY1469" fmla="*/ 3238537 h 6858000"/>
              <a:gd name="connsiteX1470" fmla="*/ 2970886 w 12192001"/>
              <a:gd name="connsiteY1470" fmla="*/ 3235484 h 6858000"/>
              <a:gd name="connsiteX1471" fmla="*/ 2973131 w 12192001"/>
              <a:gd name="connsiteY1471" fmla="*/ 3233206 h 6858000"/>
              <a:gd name="connsiteX1472" fmla="*/ 2983356 w 12192001"/>
              <a:gd name="connsiteY1472" fmla="*/ 3223937 h 6858000"/>
              <a:gd name="connsiteX1473" fmla="*/ 2981317 w 12192001"/>
              <a:gd name="connsiteY1473" fmla="*/ 3248175 h 6858000"/>
              <a:gd name="connsiteX1474" fmla="*/ 2975828 w 12192001"/>
              <a:gd name="connsiteY1474" fmla="*/ 3254855 h 6858000"/>
              <a:gd name="connsiteX1475" fmla="*/ 2972318 w 12192001"/>
              <a:gd name="connsiteY1475" fmla="*/ 3267284 h 6858000"/>
              <a:gd name="connsiteX1476" fmla="*/ 2980279 w 12192001"/>
              <a:gd name="connsiteY1476" fmla="*/ 3270289 h 6858000"/>
              <a:gd name="connsiteX1477" fmla="*/ 2992897 w 12192001"/>
              <a:gd name="connsiteY1477" fmla="*/ 3310689 h 6858000"/>
              <a:gd name="connsiteX1478" fmla="*/ 2979099 w 12192001"/>
              <a:gd name="connsiteY1478" fmla="*/ 3494284 h 6858000"/>
              <a:gd name="connsiteX1479" fmla="*/ 2984737 w 12192001"/>
              <a:gd name="connsiteY1479" fmla="*/ 3539551 h 6858000"/>
              <a:gd name="connsiteX1480" fmla="*/ 2980376 w 12192001"/>
              <a:gd name="connsiteY1480" fmla="*/ 3606049 h 6858000"/>
              <a:gd name="connsiteX1481" fmla="*/ 2984015 w 12192001"/>
              <a:gd name="connsiteY1481" fmla="*/ 3655562 h 6858000"/>
              <a:gd name="connsiteX1482" fmla="*/ 3025571 w 12192001"/>
              <a:gd name="connsiteY1482" fmla="*/ 3664377 h 6858000"/>
              <a:gd name="connsiteX1483" fmla="*/ 3050530 w 12192001"/>
              <a:gd name="connsiteY1483" fmla="*/ 3631288 h 6858000"/>
              <a:gd name="connsiteX1484" fmla="*/ 3015727 w 12192001"/>
              <a:gd name="connsiteY1484" fmla="*/ 3605643 h 6858000"/>
              <a:gd name="connsiteX1485" fmla="*/ 3022236 w 12192001"/>
              <a:gd name="connsiteY1485" fmla="*/ 3586845 h 6858000"/>
              <a:gd name="connsiteX1486" fmla="*/ 3041401 w 12192001"/>
              <a:gd name="connsiteY1486" fmla="*/ 3588455 h 6858000"/>
              <a:gd name="connsiteX1487" fmla="*/ 3064644 w 12192001"/>
              <a:gd name="connsiteY1487" fmla="*/ 3541590 h 6858000"/>
              <a:gd name="connsiteX1488" fmla="*/ 3062438 w 12192001"/>
              <a:gd name="connsiteY1488" fmla="*/ 3523877 h 6858000"/>
              <a:gd name="connsiteX1489" fmla="*/ 3070191 w 12192001"/>
              <a:gd name="connsiteY1489" fmla="*/ 3504923 h 6858000"/>
              <a:gd name="connsiteX1490" fmla="*/ 3081378 w 12192001"/>
              <a:gd name="connsiteY1490" fmla="*/ 3513523 h 6858000"/>
              <a:gd name="connsiteX1491" fmla="*/ 3095543 w 12192001"/>
              <a:gd name="connsiteY1491" fmla="*/ 3525749 h 6858000"/>
              <a:gd name="connsiteX1492" fmla="*/ 3100562 w 12192001"/>
              <a:gd name="connsiteY1492" fmla="*/ 3505138 h 6858000"/>
              <a:gd name="connsiteX1493" fmla="*/ 3105396 w 12192001"/>
              <a:gd name="connsiteY1493" fmla="*/ 3443032 h 6858000"/>
              <a:gd name="connsiteX1494" fmla="*/ 3112025 w 12192001"/>
              <a:gd name="connsiteY1494" fmla="*/ 3446374 h 6858000"/>
              <a:gd name="connsiteX1495" fmla="*/ 3125066 w 12192001"/>
              <a:gd name="connsiteY1495" fmla="*/ 3447313 h 6858000"/>
              <a:gd name="connsiteX1496" fmla="*/ 3130861 w 12192001"/>
              <a:gd name="connsiteY1496" fmla="*/ 3451069 h 6858000"/>
              <a:gd name="connsiteX1497" fmla="*/ 3122168 w 12192001"/>
              <a:gd name="connsiteY1497" fmla="*/ 3503651 h 6858000"/>
              <a:gd name="connsiteX1498" fmla="*/ 3122168 w 12192001"/>
              <a:gd name="connsiteY1498" fmla="*/ 3529941 h 6858000"/>
              <a:gd name="connsiteX1499" fmla="*/ 3125066 w 12192001"/>
              <a:gd name="connsiteY1499" fmla="*/ 3533697 h 6858000"/>
              <a:gd name="connsiteX1500" fmla="*/ 3116371 w 12192001"/>
              <a:gd name="connsiteY1500" fmla="*/ 3559989 h 6858000"/>
              <a:gd name="connsiteX1501" fmla="*/ 3130861 w 12192001"/>
              <a:gd name="connsiteY1501" fmla="*/ 3593791 h 6858000"/>
              <a:gd name="connsiteX1502" fmla="*/ 3136657 w 12192001"/>
              <a:gd name="connsiteY1502" fmla="*/ 3601303 h 6858000"/>
              <a:gd name="connsiteX1503" fmla="*/ 3133759 w 12192001"/>
              <a:gd name="connsiteY1503" fmla="*/ 3608815 h 6858000"/>
              <a:gd name="connsiteX1504" fmla="*/ 3145351 w 12192001"/>
              <a:gd name="connsiteY1504" fmla="*/ 3642617 h 6858000"/>
              <a:gd name="connsiteX1505" fmla="*/ 3151146 w 12192001"/>
              <a:gd name="connsiteY1505" fmla="*/ 3653885 h 6858000"/>
              <a:gd name="connsiteX1506" fmla="*/ 3156942 w 12192001"/>
              <a:gd name="connsiteY1506" fmla="*/ 3698955 h 6858000"/>
              <a:gd name="connsiteX1507" fmla="*/ 3162738 w 12192001"/>
              <a:gd name="connsiteY1507" fmla="*/ 3702711 h 6858000"/>
              <a:gd name="connsiteX1508" fmla="*/ 3165634 w 12192001"/>
              <a:gd name="connsiteY1508" fmla="*/ 3698955 h 6858000"/>
              <a:gd name="connsiteX1509" fmla="*/ 3165634 w 12192001"/>
              <a:gd name="connsiteY1509" fmla="*/ 3683931 h 6858000"/>
              <a:gd name="connsiteX1510" fmla="*/ 3168533 w 12192001"/>
              <a:gd name="connsiteY1510" fmla="*/ 3672664 h 6858000"/>
              <a:gd name="connsiteX1511" fmla="*/ 3180125 w 12192001"/>
              <a:gd name="connsiteY1511" fmla="*/ 3646373 h 6858000"/>
              <a:gd name="connsiteX1512" fmla="*/ 3180125 w 12192001"/>
              <a:gd name="connsiteY1512" fmla="*/ 3620082 h 6858000"/>
              <a:gd name="connsiteX1513" fmla="*/ 3174329 w 12192001"/>
              <a:gd name="connsiteY1513" fmla="*/ 3605059 h 6858000"/>
              <a:gd name="connsiteX1514" fmla="*/ 3174329 w 12192001"/>
              <a:gd name="connsiteY1514" fmla="*/ 3533697 h 6858000"/>
              <a:gd name="connsiteX1515" fmla="*/ 3171432 w 12192001"/>
              <a:gd name="connsiteY1515" fmla="*/ 3526185 h 6858000"/>
              <a:gd name="connsiteX1516" fmla="*/ 3174329 w 12192001"/>
              <a:gd name="connsiteY1516" fmla="*/ 3522430 h 6858000"/>
              <a:gd name="connsiteX1517" fmla="*/ 3183023 w 12192001"/>
              <a:gd name="connsiteY1517" fmla="*/ 3522430 h 6858000"/>
              <a:gd name="connsiteX1518" fmla="*/ 3188818 w 12192001"/>
              <a:gd name="connsiteY1518" fmla="*/ 3436045 h 6858000"/>
              <a:gd name="connsiteX1519" fmla="*/ 3188818 w 12192001"/>
              <a:gd name="connsiteY1519" fmla="*/ 3413510 h 6858000"/>
              <a:gd name="connsiteX1520" fmla="*/ 3188818 w 12192001"/>
              <a:gd name="connsiteY1520" fmla="*/ 3319613 h 6858000"/>
              <a:gd name="connsiteX1521" fmla="*/ 3183023 w 12192001"/>
              <a:gd name="connsiteY1521" fmla="*/ 3319613 h 6858000"/>
              <a:gd name="connsiteX1522" fmla="*/ 3183023 w 12192001"/>
              <a:gd name="connsiteY1522" fmla="*/ 3270787 h 6858000"/>
              <a:gd name="connsiteX1523" fmla="*/ 3188818 w 12192001"/>
              <a:gd name="connsiteY1523" fmla="*/ 3267031 h 6858000"/>
              <a:gd name="connsiteX1524" fmla="*/ 3188818 w 12192001"/>
              <a:gd name="connsiteY1524" fmla="*/ 3252008 h 6858000"/>
              <a:gd name="connsiteX1525" fmla="*/ 3197512 w 12192001"/>
              <a:gd name="connsiteY1525" fmla="*/ 3236985 h 6858000"/>
              <a:gd name="connsiteX1526" fmla="*/ 3194614 w 12192001"/>
              <a:gd name="connsiteY1526" fmla="*/ 3195670 h 6858000"/>
              <a:gd name="connsiteX1527" fmla="*/ 3194614 w 12192001"/>
              <a:gd name="connsiteY1527" fmla="*/ 3180647 h 6858000"/>
              <a:gd name="connsiteX1528" fmla="*/ 3194614 w 12192001"/>
              <a:gd name="connsiteY1528" fmla="*/ 3146844 h 6858000"/>
              <a:gd name="connsiteX1529" fmla="*/ 3200411 w 12192001"/>
              <a:gd name="connsiteY1529" fmla="*/ 3124309 h 6858000"/>
              <a:gd name="connsiteX1530" fmla="*/ 3200411 w 12192001"/>
              <a:gd name="connsiteY1530" fmla="*/ 3075483 h 6858000"/>
              <a:gd name="connsiteX1531" fmla="*/ 3200411 w 12192001"/>
              <a:gd name="connsiteY1531" fmla="*/ 3052831 h 6858000"/>
              <a:gd name="connsiteX1532" fmla="*/ 3207678 w 12192001"/>
              <a:gd name="connsiteY1532" fmla="*/ 3053355 h 6858000"/>
              <a:gd name="connsiteX1533" fmla="*/ 3213473 w 12192001"/>
              <a:gd name="connsiteY1533" fmla="*/ 3057111 h 6858000"/>
              <a:gd name="connsiteX1534" fmla="*/ 3204780 w 12192001"/>
              <a:gd name="connsiteY1534" fmla="*/ 3109693 h 6858000"/>
              <a:gd name="connsiteX1535" fmla="*/ 3204780 w 12192001"/>
              <a:gd name="connsiteY1535" fmla="*/ 3135983 h 6858000"/>
              <a:gd name="connsiteX1536" fmla="*/ 3207678 w 12192001"/>
              <a:gd name="connsiteY1536" fmla="*/ 3139739 h 6858000"/>
              <a:gd name="connsiteX1537" fmla="*/ 3198984 w 12192001"/>
              <a:gd name="connsiteY1537" fmla="*/ 3166031 h 6858000"/>
              <a:gd name="connsiteX1538" fmla="*/ 3213473 w 12192001"/>
              <a:gd name="connsiteY1538" fmla="*/ 3199833 h 6858000"/>
              <a:gd name="connsiteX1539" fmla="*/ 3219269 w 12192001"/>
              <a:gd name="connsiteY1539" fmla="*/ 3207345 h 6858000"/>
              <a:gd name="connsiteX1540" fmla="*/ 3216371 w 12192001"/>
              <a:gd name="connsiteY1540" fmla="*/ 3214857 h 6858000"/>
              <a:gd name="connsiteX1541" fmla="*/ 3227962 w 12192001"/>
              <a:gd name="connsiteY1541" fmla="*/ 3248659 h 6858000"/>
              <a:gd name="connsiteX1542" fmla="*/ 3233758 w 12192001"/>
              <a:gd name="connsiteY1542" fmla="*/ 3259927 h 6858000"/>
              <a:gd name="connsiteX1543" fmla="*/ 3239553 w 12192001"/>
              <a:gd name="connsiteY1543" fmla="*/ 3304997 h 6858000"/>
              <a:gd name="connsiteX1544" fmla="*/ 3245350 w 12192001"/>
              <a:gd name="connsiteY1544" fmla="*/ 3308753 h 6858000"/>
              <a:gd name="connsiteX1545" fmla="*/ 3248247 w 12192001"/>
              <a:gd name="connsiteY1545" fmla="*/ 3304997 h 6858000"/>
              <a:gd name="connsiteX1546" fmla="*/ 3248247 w 12192001"/>
              <a:gd name="connsiteY1546" fmla="*/ 3289973 h 6858000"/>
              <a:gd name="connsiteX1547" fmla="*/ 3251145 w 12192001"/>
              <a:gd name="connsiteY1547" fmla="*/ 3278706 h 6858000"/>
              <a:gd name="connsiteX1548" fmla="*/ 3262736 w 12192001"/>
              <a:gd name="connsiteY1548" fmla="*/ 3252415 h 6858000"/>
              <a:gd name="connsiteX1549" fmla="*/ 3262736 w 12192001"/>
              <a:gd name="connsiteY1549" fmla="*/ 3226124 h 6858000"/>
              <a:gd name="connsiteX1550" fmla="*/ 3256941 w 12192001"/>
              <a:gd name="connsiteY1550" fmla="*/ 3211101 h 6858000"/>
              <a:gd name="connsiteX1551" fmla="*/ 3256941 w 12192001"/>
              <a:gd name="connsiteY1551" fmla="*/ 3139739 h 6858000"/>
              <a:gd name="connsiteX1552" fmla="*/ 3254043 w 12192001"/>
              <a:gd name="connsiteY1552" fmla="*/ 3132227 h 6858000"/>
              <a:gd name="connsiteX1553" fmla="*/ 3256941 w 12192001"/>
              <a:gd name="connsiteY1553" fmla="*/ 3128472 h 6858000"/>
              <a:gd name="connsiteX1554" fmla="*/ 3265635 w 12192001"/>
              <a:gd name="connsiteY1554" fmla="*/ 3128472 h 6858000"/>
              <a:gd name="connsiteX1555" fmla="*/ 3271430 w 12192001"/>
              <a:gd name="connsiteY1555" fmla="*/ 3042087 h 6858000"/>
              <a:gd name="connsiteX1556" fmla="*/ 3271430 w 12192001"/>
              <a:gd name="connsiteY1556" fmla="*/ 3019552 h 6858000"/>
              <a:gd name="connsiteX1557" fmla="*/ 3271430 w 12192001"/>
              <a:gd name="connsiteY1557" fmla="*/ 2925655 h 6858000"/>
              <a:gd name="connsiteX1558" fmla="*/ 3265635 w 12192001"/>
              <a:gd name="connsiteY1558" fmla="*/ 2925655 h 6858000"/>
              <a:gd name="connsiteX1559" fmla="*/ 3265635 w 12192001"/>
              <a:gd name="connsiteY1559" fmla="*/ 2876829 h 6858000"/>
              <a:gd name="connsiteX1560" fmla="*/ 3271430 w 12192001"/>
              <a:gd name="connsiteY1560" fmla="*/ 2873073 h 6858000"/>
              <a:gd name="connsiteX1561" fmla="*/ 3270344 w 12192001"/>
              <a:gd name="connsiteY1561" fmla="*/ 2864153 h 6858000"/>
              <a:gd name="connsiteX1562" fmla="*/ 3270952 w 12192001"/>
              <a:gd name="connsiteY1562" fmla="*/ 2860738 h 6858000"/>
              <a:gd name="connsiteX1563" fmla="*/ 3272386 w 12192001"/>
              <a:gd name="connsiteY1563" fmla="*/ 2877383 h 6858000"/>
              <a:gd name="connsiteX1564" fmla="*/ 3272386 w 12192001"/>
              <a:gd name="connsiteY1564" fmla="*/ 2952501 h 6858000"/>
              <a:gd name="connsiteX1565" fmla="*/ 3276239 w 12192001"/>
              <a:gd name="connsiteY1565" fmla="*/ 3027617 h 6858000"/>
              <a:gd name="connsiteX1566" fmla="*/ 3280092 w 12192001"/>
              <a:gd name="connsiteY1566" fmla="*/ 3106491 h 6858000"/>
              <a:gd name="connsiteX1567" fmla="*/ 3280092 w 12192001"/>
              <a:gd name="connsiteY1567" fmla="*/ 3114003 h 6858000"/>
              <a:gd name="connsiteX1568" fmla="*/ 3283946 w 12192001"/>
              <a:gd name="connsiteY1568" fmla="*/ 3136538 h 6858000"/>
              <a:gd name="connsiteX1569" fmla="*/ 3291653 w 12192001"/>
              <a:gd name="connsiteY1569" fmla="*/ 3181608 h 6858000"/>
              <a:gd name="connsiteX1570" fmla="*/ 3295506 w 12192001"/>
              <a:gd name="connsiteY1570" fmla="*/ 3200387 h 6858000"/>
              <a:gd name="connsiteX1571" fmla="*/ 3295506 w 12192001"/>
              <a:gd name="connsiteY1571" fmla="*/ 3226678 h 6858000"/>
              <a:gd name="connsiteX1572" fmla="*/ 3303213 w 12192001"/>
              <a:gd name="connsiteY1572" fmla="*/ 3252969 h 6858000"/>
              <a:gd name="connsiteX1573" fmla="*/ 3295506 w 12192001"/>
              <a:gd name="connsiteY1573" fmla="*/ 3267993 h 6858000"/>
              <a:gd name="connsiteX1574" fmla="*/ 3307067 w 12192001"/>
              <a:gd name="connsiteY1574" fmla="*/ 3275504 h 6858000"/>
              <a:gd name="connsiteX1575" fmla="*/ 3307067 w 12192001"/>
              <a:gd name="connsiteY1575" fmla="*/ 3283016 h 6858000"/>
              <a:gd name="connsiteX1576" fmla="*/ 3314772 w 12192001"/>
              <a:gd name="connsiteY1576" fmla="*/ 3343110 h 6858000"/>
              <a:gd name="connsiteX1577" fmla="*/ 3322480 w 12192001"/>
              <a:gd name="connsiteY1577" fmla="*/ 3388180 h 6858000"/>
              <a:gd name="connsiteX1578" fmla="*/ 3322480 w 12192001"/>
              <a:gd name="connsiteY1578" fmla="*/ 3433250 h 6858000"/>
              <a:gd name="connsiteX1579" fmla="*/ 3330187 w 12192001"/>
              <a:gd name="connsiteY1579" fmla="*/ 3448274 h 6858000"/>
              <a:gd name="connsiteX1580" fmla="*/ 3337894 w 12192001"/>
              <a:gd name="connsiteY1580" fmla="*/ 3467053 h 6858000"/>
              <a:gd name="connsiteX1581" fmla="*/ 3334039 w 12192001"/>
              <a:gd name="connsiteY1581" fmla="*/ 3508368 h 6858000"/>
              <a:gd name="connsiteX1582" fmla="*/ 3353307 w 12192001"/>
              <a:gd name="connsiteY1582" fmla="*/ 3527147 h 6858000"/>
              <a:gd name="connsiteX1583" fmla="*/ 3384134 w 12192001"/>
              <a:gd name="connsiteY1583" fmla="*/ 3542170 h 6858000"/>
              <a:gd name="connsiteX1584" fmla="*/ 3391842 w 12192001"/>
              <a:gd name="connsiteY1584" fmla="*/ 3583485 h 6858000"/>
              <a:gd name="connsiteX1585" fmla="*/ 3391842 w 12192001"/>
              <a:gd name="connsiteY1585" fmla="*/ 3632311 h 6858000"/>
              <a:gd name="connsiteX1586" fmla="*/ 3391842 w 12192001"/>
              <a:gd name="connsiteY1586" fmla="*/ 3677381 h 6858000"/>
              <a:gd name="connsiteX1587" fmla="*/ 3407254 w 12192001"/>
              <a:gd name="connsiteY1587" fmla="*/ 3696160 h 6858000"/>
              <a:gd name="connsiteX1588" fmla="*/ 3426521 w 12192001"/>
              <a:gd name="connsiteY1588" fmla="*/ 3688649 h 6858000"/>
              <a:gd name="connsiteX1589" fmla="*/ 3426521 w 12192001"/>
              <a:gd name="connsiteY1589" fmla="*/ 3669870 h 6858000"/>
              <a:gd name="connsiteX1590" fmla="*/ 3438082 w 12192001"/>
              <a:gd name="connsiteY1590" fmla="*/ 3651090 h 6858000"/>
              <a:gd name="connsiteX1591" fmla="*/ 3457349 w 12192001"/>
              <a:gd name="connsiteY1591" fmla="*/ 3628555 h 6858000"/>
              <a:gd name="connsiteX1592" fmla="*/ 3468909 w 12192001"/>
              <a:gd name="connsiteY1592" fmla="*/ 3594752 h 6858000"/>
              <a:gd name="connsiteX1593" fmla="*/ 3468909 w 12192001"/>
              <a:gd name="connsiteY1593" fmla="*/ 3560949 h 6858000"/>
              <a:gd name="connsiteX1594" fmla="*/ 3465056 w 12192001"/>
              <a:gd name="connsiteY1594" fmla="*/ 3508368 h 6858000"/>
              <a:gd name="connsiteX1595" fmla="*/ 3468909 w 12192001"/>
              <a:gd name="connsiteY1595" fmla="*/ 3500856 h 6858000"/>
              <a:gd name="connsiteX1596" fmla="*/ 3480470 w 12192001"/>
              <a:gd name="connsiteY1596" fmla="*/ 3504612 h 6858000"/>
              <a:gd name="connsiteX1597" fmla="*/ 3488176 w 12192001"/>
              <a:gd name="connsiteY1597" fmla="*/ 3527147 h 6858000"/>
              <a:gd name="connsiteX1598" fmla="*/ 3515150 w 12192001"/>
              <a:gd name="connsiteY1598" fmla="*/ 3534658 h 6858000"/>
              <a:gd name="connsiteX1599" fmla="*/ 3519004 w 12192001"/>
              <a:gd name="connsiteY1599" fmla="*/ 3497100 h 6858000"/>
              <a:gd name="connsiteX1600" fmla="*/ 3522857 w 12192001"/>
              <a:gd name="connsiteY1600" fmla="*/ 3512124 h 6858000"/>
              <a:gd name="connsiteX1601" fmla="*/ 3522857 w 12192001"/>
              <a:gd name="connsiteY1601" fmla="*/ 3545926 h 6858000"/>
              <a:gd name="connsiteX1602" fmla="*/ 3534417 w 12192001"/>
              <a:gd name="connsiteY1602" fmla="*/ 3579729 h 6858000"/>
              <a:gd name="connsiteX1603" fmla="*/ 3557538 w 12192001"/>
              <a:gd name="connsiteY1603" fmla="*/ 3587241 h 6858000"/>
              <a:gd name="connsiteX1604" fmla="*/ 3569098 w 12192001"/>
              <a:gd name="connsiteY1604" fmla="*/ 3568461 h 6858000"/>
              <a:gd name="connsiteX1605" fmla="*/ 3565245 w 12192001"/>
              <a:gd name="connsiteY1605" fmla="*/ 3538414 h 6858000"/>
              <a:gd name="connsiteX1606" fmla="*/ 3557538 w 12192001"/>
              <a:gd name="connsiteY1606" fmla="*/ 3474565 h 6858000"/>
              <a:gd name="connsiteX1607" fmla="*/ 3561391 w 12192001"/>
              <a:gd name="connsiteY1607" fmla="*/ 3467053 h 6858000"/>
              <a:gd name="connsiteX1608" fmla="*/ 3569098 w 12192001"/>
              <a:gd name="connsiteY1608" fmla="*/ 3414471 h 6858000"/>
              <a:gd name="connsiteX1609" fmla="*/ 3576805 w 12192001"/>
              <a:gd name="connsiteY1609" fmla="*/ 3335598 h 6858000"/>
              <a:gd name="connsiteX1610" fmla="*/ 3576805 w 12192001"/>
              <a:gd name="connsiteY1610" fmla="*/ 3331842 h 6858000"/>
              <a:gd name="connsiteX1611" fmla="*/ 3580658 w 12192001"/>
              <a:gd name="connsiteY1611" fmla="*/ 3331842 h 6858000"/>
              <a:gd name="connsiteX1612" fmla="*/ 3588365 w 12192001"/>
              <a:gd name="connsiteY1612" fmla="*/ 3335598 h 6858000"/>
              <a:gd name="connsiteX1613" fmla="*/ 3588365 w 12192001"/>
              <a:gd name="connsiteY1613" fmla="*/ 3346866 h 6858000"/>
              <a:gd name="connsiteX1614" fmla="*/ 3588365 w 12192001"/>
              <a:gd name="connsiteY1614" fmla="*/ 3414471 h 6858000"/>
              <a:gd name="connsiteX1615" fmla="*/ 3596072 w 12192001"/>
              <a:gd name="connsiteY1615" fmla="*/ 3425739 h 6858000"/>
              <a:gd name="connsiteX1616" fmla="*/ 3611486 w 12192001"/>
              <a:gd name="connsiteY1616" fmla="*/ 3444518 h 6858000"/>
              <a:gd name="connsiteX1617" fmla="*/ 3611486 w 12192001"/>
              <a:gd name="connsiteY1617" fmla="*/ 3489588 h 6858000"/>
              <a:gd name="connsiteX1618" fmla="*/ 3619193 w 12192001"/>
              <a:gd name="connsiteY1618" fmla="*/ 3523391 h 6858000"/>
              <a:gd name="connsiteX1619" fmla="*/ 3630753 w 12192001"/>
              <a:gd name="connsiteY1619" fmla="*/ 3504612 h 6858000"/>
              <a:gd name="connsiteX1620" fmla="*/ 3634606 w 12192001"/>
              <a:gd name="connsiteY1620" fmla="*/ 3414471 h 6858000"/>
              <a:gd name="connsiteX1621" fmla="*/ 3634606 w 12192001"/>
              <a:gd name="connsiteY1621" fmla="*/ 3271749 h 6858000"/>
              <a:gd name="connsiteX1622" fmla="*/ 3630753 w 12192001"/>
              <a:gd name="connsiteY1622" fmla="*/ 3252969 h 6858000"/>
              <a:gd name="connsiteX1623" fmla="*/ 3634606 w 12192001"/>
              <a:gd name="connsiteY1623" fmla="*/ 3215411 h 6858000"/>
              <a:gd name="connsiteX1624" fmla="*/ 3634916 w 12192001"/>
              <a:gd name="connsiteY1624" fmla="*/ 3209370 h 6858000"/>
              <a:gd name="connsiteX1625" fmla="*/ 3635847 w 12192001"/>
              <a:gd name="connsiteY1625" fmla="*/ 3215583 h 6858000"/>
              <a:gd name="connsiteX1626" fmla="*/ 3645100 w 12192001"/>
              <a:gd name="connsiteY1626" fmla="*/ 3228079 h 6858000"/>
              <a:gd name="connsiteX1627" fmla="*/ 3648932 w 12192001"/>
              <a:gd name="connsiteY1627" fmla="*/ 3219551 h 6858000"/>
              <a:gd name="connsiteX1628" fmla="*/ 3650508 w 12192001"/>
              <a:gd name="connsiteY1628" fmla="*/ 3230779 h 6858000"/>
              <a:gd name="connsiteX1629" fmla="*/ 3655392 w 12192001"/>
              <a:gd name="connsiteY1629" fmla="*/ 3280137 h 6858000"/>
              <a:gd name="connsiteX1630" fmla="*/ 3644767 w 12192001"/>
              <a:gd name="connsiteY1630" fmla="*/ 3367401 h 6858000"/>
              <a:gd name="connsiteX1631" fmla="*/ 3650689 w 12192001"/>
              <a:gd name="connsiteY1631" fmla="*/ 3394645 h 6858000"/>
              <a:gd name="connsiteX1632" fmla="*/ 3668681 w 12192001"/>
              <a:gd name="connsiteY1632" fmla="*/ 3488339 h 6858000"/>
              <a:gd name="connsiteX1633" fmla="*/ 3664133 w 12192001"/>
              <a:gd name="connsiteY1633" fmla="*/ 3522882 h 6858000"/>
              <a:gd name="connsiteX1634" fmla="*/ 3657547 w 12192001"/>
              <a:gd name="connsiteY1634" fmla="*/ 3581663 h 6858000"/>
              <a:gd name="connsiteX1635" fmla="*/ 3664979 w 12192001"/>
              <a:gd name="connsiteY1635" fmla="*/ 3600724 h 6858000"/>
              <a:gd name="connsiteX1636" fmla="*/ 3676674 w 12192001"/>
              <a:gd name="connsiteY1636" fmla="*/ 3603264 h 6858000"/>
              <a:gd name="connsiteX1637" fmla="*/ 3684634 w 12192001"/>
              <a:gd name="connsiteY1637" fmla="*/ 3606270 h 6858000"/>
              <a:gd name="connsiteX1638" fmla="*/ 3686292 w 12192001"/>
              <a:gd name="connsiteY1638" fmla="*/ 3650034 h 6858000"/>
              <a:gd name="connsiteX1639" fmla="*/ 3673823 w 12192001"/>
              <a:gd name="connsiteY1639" fmla="*/ 3661580 h 6858000"/>
              <a:gd name="connsiteX1640" fmla="*/ 3655316 w 12192001"/>
              <a:gd name="connsiteY1640" fmla="*/ 3705857 h 6858000"/>
              <a:gd name="connsiteX1641" fmla="*/ 3663766 w 12192001"/>
              <a:gd name="connsiteY1641" fmla="*/ 3712799 h 6858000"/>
              <a:gd name="connsiteX1642" fmla="*/ 3683157 w 12192001"/>
              <a:gd name="connsiteY1642" fmla="*/ 3726373 h 6858000"/>
              <a:gd name="connsiteX1643" fmla="*/ 3686815 w 12192001"/>
              <a:gd name="connsiteY1643" fmla="*/ 3765890 h 6858000"/>
              <a:gd name="connsiteX1644" fmla="*/ 3686983 w 12192001"/>
              <a:gd name="connsiteY1644" fmla="*/ 3807841 h 6858000"/>
              <a:gd name="connsiteX1645" fmla="*/ 3697904 w 12192001"/>
              <a:gd name="connsiteY1645" fmla="*/ 3824468 h 6858000"/>
              <a:gd name="connsiteX1646" fmla="*/ 3707826 w 12192001"/>
              <a:gd name="connsiteY1646" fmla="*/ 3843219 h 6858000"/>
              <a:gd name="connsiteX1647" fmla="*/ 3707052 w 12192001"/>
              <a:gd name="connsiteY1647" fmla="*/ 3857306 h 6858000"/>
              <a:gd name="connsiteX1648" fmla="*/ 3710748 w 12192001"/>
              <a:gd name="connsiteY1648" fmla="*/ 3876832 h 6858000"/>
              <a:gd name="connsiteX1649" fmla="*/ 3719973 w 12192001"/>
              <a:gd name="connsiteY1649" fmla="*/ 3869687 h 6858000"/>
              <a:gd name="connsiteX1650" fmla="*/ 3741835 w 12192001"/>
              <a:gd name="connsiteY1650" fmla="*/ 3892946 h 6858000"/>
              <a:gd name="connsiteX1651" fmla="*/ 3811556 w 12192001"/>
              <a:gd name="connsiteY1651" fmla="*/ 3884262 h 6858000"/>
              <a:gd name="connsiteX1652" fmla="*/ 3793938 w 12192001"/>
              <a:gd name="connsiteY1652" fmla="*/ 3854478 h 6858000"/>
              <a:gd name="connsiteX1653" fmla="*/ 3765703 w 12192001"/>
              <a:gd name="connsiteY1653" fmla="*/ 3780048 h 6858000"/>
              <a:gd name="connsiteX1654" fmla="*/ 3767044 w 12192001"/>
              <a:gd name="connsiteY1654" fmla="*/ 3729915 h 6858000"/>
              <a:gd name="connsiteX1655" fmla="*/ 3768328 w 12192001"/>
              <a:gd name="connsiteY1655" fmla="*/ 3709769 h 6858000"/>
              <a:gd name="connsiteX1656" fmla="*/ 3779514 w 12192001"/>
              <a:gd name="connsiteY1656" fmla="*/ 3718368 h 6858000"/>
              <a:gd name="connsiteX1657" fmla="*/ 3787210 w 12192001"/>
              <a:gd name="connsiteY1657" fmla="*/ 3729402 h 6858000"/>
              <a:gd name="connsiteX1658" fmla="*/ 3801376 w 12192001"/>
              <a:gd name="connsiteY1658" fmla="*/ 3741628 h 6858000"/>
              <a:gd name="connsiteX1659" fmla="*/ 3804659 w 12192001"/>
              <a:gd name="connsiteY1659" fmla="*/ 3717235 h 6858000"/>
              <a:gd name="connsiteX1660" fmla="*/ 3799511 w 12192001"/>
              <a:gd name="connsiteY1660" fmla="*/ 3675905 h 6858000"/>
              <a:gd name="connsiteX1661" fmla="*/ 3808626 w 12192001"/>
              <a:gd name="connsiteY1661" fmla="*/ 3596822 h 6858000"/>
              <a:gd name="connsiteX1662" fmla="*/ 3807155 w 12192001"/>
              <a:gd name="connsiteY1662" fmla="*/ 3585013 h 6858000"/>
              <a:gd name="connsiteX1663" fmla="*/ 3802949 w 12192001"/>
              <a:gd name="connsiteY1663" fmla="*/ 3571547 h 6858000"/>
              <a:gd name="connsiteX1664" fmla="*/ 3802723 w 12192001"/>
              <a:gd name="connsiteY1664" fmla="*/ 3559583 h 6858000"/>
              <a:gd name="connsiteX1665" fmla="*/ 3809684 w 12192001"/>
              <a:gd name="connsiteY1665" fmla="*/ 3564712 h 6858000"/>
              <a:gd name="connsiteX1666" fmla="*/ 3825340 w 12192001"/>
              <a:gd name="connsiteY1666" fmla="*/ 3578751 h 6858000"/>
              <a:gd name="connsiteX1667" fmla="*/ 3837790 w 12192001"/>
              <a:gd name="connsiteY1667" fmla="*/ 3577200 h 6858000"/>
              <a:gd name="connsiteX1668" fmla="*/ 3835339 w 12192001"/>
              <a:gd name="connsiteY1668" fmla="*/ 3557519 h 6858000"/>
              <a:gd name="connsiteX1669" fmla="*/ 3827398 w 12192001"/>
              <a:gd name="connsiteY1669" fmla="*/ 3544518 h 6858000"/>
              <a:gd name="connsiteX1670" fmla="*/ 3817025 w 12192001"/>
              <a:gd name="connsiteY1670" fmla="*/ 3501840 h 6858000"/>
              <a:gd name="connsiteX1671" fmla="*/ 3809916 w 12192001"/>
              <a:gd name="connsiteY1671" fmla="*/ 3444765 h 6858000"/>
              <a:gd name="connsiteX1672" fmla="*/ 3807974 w 12192001"/>
              <a:gd name="connsiteY1672" fmla="*/ 3419024 h 6858000"/>
              <a:gd name="connsiteX1673" fmla="*/ 3825140 w 12192001"/>
              <a:gd name="connsiteY1673" fmla="*/ 3424881 h 6858000"/>
              <a:gd name="connsiteX1674" fmla="*/ 3833835 w 12192001"/>
              <a:gd name="connsiteY1674" fmla="*/ 3433791 h 6858000"/>
              <a:gd name="connsiteX1675" fmla="*/ 3843060 w 12192001"/>
              <a:gd name="connsiteY1675" fmla="*/ 3426646 h 6858000"/>
              <a:gd name="connsiteX1676" fmla="*/ 3887338 w 12192001"/>
              <a:gd name="connsiteY1676" fmla="*/ 3315203 h 6858000"/>
              <a:gd name="connsiteX1677" fmla="*/ 3897054 w 12192001"/>
              <a:gd name="connsiteY1677" fmla="*/ 3311994 h 6858000"/>
              <a:gd name="connsiteX1678" fmla="*/ 3905317 w 12192001"/>
              <a:gd name="connsiteY1678" fmla="*/ 3286981 h 6858000"/>
              <a:gd name="connsiteX1679" fmla="*/ 3898381 w 12192001"/>
              <a:gd name="connsiteY1679" fmla="*/ 3238599 h 6858000"/>
              <a:gd name="connsiteX1680" fmla="*/ 3899464 w 12192001"/>
              <a:gd name="connsiteY1680" fmla="*/ 3224325 h 6858000"/>
              <a:gd name="connsiteX1681" fmla="*/ 3907057 w 12192001"/>
              <a:gd name="connsiteY1681" fmla="*/ 3220570 h 6858000"/>
              <a:gd name="connsiteX1682" fmla="*/ 3910853 w 12192001"/>
              <a:gd name="connsiteY1682" fmla="*/ 3224325 h 6858000"/>
              <a:gd name="connsiteX1683" fmla="*/ 3910853 w 12192001"/>
              <a:gd name="connsiteY1683" fmla="*/ 3261872 h 6858000"/>
              <a:gd name="connsiteX1684" fmla="*/ 3910853 w 12192001"/>
              <a:gd name="connsiteY1684" fmla="*/ 3299419 h 6858000"/>
              <a:gd name="connsiteX1685" fmla="*/ 3910853 w 12192001"/>
              <a:gd name="connsiteY1685" fmla="*/ 3318193 h 6858000"/>
              <a:gd name="connsiteX1686" fmla="*/ 3929835 w 12192001"/>
              <a:gd name="connsiteY1686" fmla="*/ 3348231 h 6858000"/>
              <a:gd name="connsiteX1687" fmla="*/ 3945021 w 12192001"/>
              <a:gd name="connsiteY1687" fmla="*/ 3393287 h 6858000"/>
              <a:gd name="connsiteX1688" fmla="*/ 3956411 w 12192001"/>
              <a:gd name="connsiteY1688" fmla="*/ 3404551 h 6858000"/>
              <a:gd name="connsiteX1689" fmla="*/ 3964004 w 12192001"/>
              <a:gd name="connsiteY1689" fmla="*/ 3393287 h 6858000"/>
              <a:gd name="connsiteX1690" fmla="*/ 3975393 w 12192001"/>
              <a:gd name="connsiteY1690" fmla="*/ 3389533 h 6858000"/>
              <a:gd name="connsiteX1691" fmla="*/ 3990579 w 12192001"/>
              <a:gd name="connsiteY1691" fmla="*/ 3385778 h 6858000"/>
              <a:gd name="connsiteX1692" fmla="*/ 4001968 w 12192001"/>
              <a:gd name="connsiteY1692" fmla="*/ 3385778 h 6858000"/>
              <a:gd name="connsiteX1693" fmla="*/ 4001968 w 12192001"/>
              <a:gd name="connsiteY1693" fmla="*/ 3389533 h 6858000"/>
              <a:gd name="connsiteX1694" fmla="*/ 4028543 w 12192001"/>
              <a:gd name="connsiteY1694" fmla="*/ 3389533 h 6858000"/>
              <a:gd name="connsiteX1695" fmla="*/ 4055119 w 12192001"/>
              <a:gd name="connsiteY1695" fmla="*/ 3359495 h 6858000"/>
              <a:gd name="connsiteX1696" fmla="*/ 4066508 w 12192001"/>
              <a:gd name="connsiteY1696" fmla="*/ 3397042 h 6858000"/>
              <a:gd name="connsiteX1697" fmla="*/ 4070305 w 12192001"/>
              <a:gd name="connsiteY1697" fmla="*/ 3393287 h 6858000"/>
              <a:gd name="connsiteX1698" fmla="*/ 4070305 w 12192001"/>
              <a:gd name="connsiteY1698" fmla="*/ 3243098 h 6858000"/>
              <a:gd name="connsiteX1699" fmla="*/ 4074101 w 12192001"/>
              <a:gd name="connsiteY1699" fmla="*/ 3239344 h 6858000"/>
              <a:gd name="connsiteX1700" fmla="*/ 4077897 w 12192001"/>
              <a:gd name="connsiteY1700" fmla="*/ 3258117 h 6858000"/>
              <a:gd name="connsiteX1701" fmla="*/ 4081694 w 12192001"/>
              <a:gd name="connsiteY1701" fmla="*/ 3275951 h 6858000"/>
              <a:gd name="connsiteX1702" fmla="*/ 4092632 w 12192001"/>
              <a:gd name="connsiteY1702" fmla="*/ 3284741 h 6858000"/>
              <a:gd name="connsiteX1703" fmla="*/ 4086483 w 12192001"/>
              <a:gd name="connsiteY1703" fmla="*/ 3320378 h 6858000"/>
              <a:gd name="connsiteX1704" fmla="*/ 4104061 w 12192001"/>
              <a:gd name="connsiteY1704" fmla="*/ 3370153 h 6858000"/>
              <a:gd name="connsiteX1705" fmla="*/ 4122737 w 12192001"/>
              <a:gd name="connsiteY1705" fmla="*/ 3367827 h 6858000"/>
              <a:gd name="connsiteX1706" fmla="*/ 4128775 w 12192001"/>
              <a:gd name="connsiteY1706" fmla="*/ 3335097 h 6858000"/>
              <a:gd name="connsiteX1707" fmla="*/ 4127252 w 12192001"/>
              <a:gd name="connsiteY1707" fmla="*/ 3328324 h 6858000"/>
              <a:gd name="connsiteX1708" fmla="*/ 4127252 w 12192001"/>
              <a:gd name="connsiteY1708" fmla="*/ 3275816 h 6858000"/>
              <a:gd name="connsiteX1709" fmla="*/ 4134645 w 12192001"/>
              <a:gd name="connsiteY1709" fmla="*/ 3260416 h 6858000"/>
              <a:gd name="connsiteX1710" fmla="*/ 4140134 w 12192001"/>
              <a:gd name="connsiteY1710" fmla="*/ 3253736 h 6858000"/>
              <a:gd name="connsiteX1711" fmla="*/ 4150087 w 12192001"/>
              <a:gd name="connsiteY1711" fmla="*/ 3245116 h 6858000"/>
              <a:gd name="connsiteX1712" fmla="*/ 4153827 w 12192001"/>
              <a:gd name="connsiteY1712" fmla="*/ 3254363 h 6858000"/>
              <a:gd name="connsiteX1713" fmla="*/ 4161420 w 12192001"/>
              <a:gd name="connsiteY1713" fmla="*/ 3295664 h 6858000"/>
              <a:gd name="connsiteX1714" fmla="*/ 4176606 w 12192001"/>
              <a:gd name="connsiteY1714" fmla="*/ 3336966 h 6858000"/>
              <a:gd name="connsiteX1715" fmla="*/ 4176606 w 12192001"/>
              <a:gd name="connsiteY1715" fmla="*/ 3382023 h 6858000"/>
              <a:gd name="connsiteX1716" fmla="*/ 4172809 w 12192001"/>
              <a:gd name="connsiteY1716" fmla="*/ 3415816 h 6858000"/>
              <a:gd name="connsiteX1717" fmla="*/ 4184198 w 12192001"/>
              <a:gd name="connsiteY1717" fmla="*/ 3430835 h 6858000"/>
              <a:gd name="connsiteX1718" fmla="*/ 4195588 w 12192001"/>
              <a:gd name="connsiteY1718" fmla="*/ 3427080 h 6858000"/>
              <a:gd name="connsiteX1719" fmla="*/ 4195588 w 12192001"/>
              <a:gd name="connsiteY1719" fmla="*/ 3408306 h 6858000"/>
              <a:gd name="connsiteX1720" fmla="*/ 4191791 w 12192001"/>
              <a:gd name="connsiteY1720" fmla="*/ 3359495 h 6858000"/>
              <a:gd name="connsiteX1721" fmla="*/ 4195588 w 12192001"/>
              <a:gd name="connsiteY1721" fmla="*/ 3310683 h 6858000"/>
              <a:gd name="connsiteX1722" fmla="*/ 4199384 w 12192001"/>
              <a:gd name="connsiteY1722" fmla="*/ 3295664 h 6858000"/>
              <a:gd name="connsiteX1723" fmla="*/ 4206977 w 12192001"/>
              <a:gd name="connsiteY1723" fmla="*/ 3393287 h 6858000"/>
              <a:gd name="connsiteX1724" fmla="*/ 4206977 w 12192001"/>
              <a:gd name="connsiteY1724" fmla="*/ 3408306 h 6858000"/>
              <a:gd name="connsiteX1725" fmla="*/ 4214570 w 12192001"/>
              <a:gd name="connsiteY1725" fmla="*/ 3427080 h 6858000"/>
              <a:gd name="connsiteX1726" fmla="*/ 4225960 w 12192001"/>
              <a:gd name="connsiteY1726" fmla="*/ 3430835 h 6858000"/>
              <a:gd name="connsiteX1727" fmla="*/ 4233552 w 12192001"/>
              <a:gd name="connsiteY1727" fmla="*/ 3423325 h 6858000"/>
              <a:gd name="connsiteX1728" fmla="*/ 4233552 w 12192001"/>
              <a:gd name="connsiteY1728" fmla="*/ 3367004 h 6858000"/>
              <a:gd name="connsiteX1729" fmla="*/ 4248738 w 12192001"/>
              <a:gd name="connsiteY1729" fmla="*/ 3427080 h 6858000"/>
              <a:gd name="connsiteX1730" fmla="*/ 4256331 w 12192001"/>
              <a:gd name="connsiteY1730" fmla="*/ 3438344 h 6858000"/>
              <a:gd name="connsiteX1731" fmla="*/ 4260129 w 12192001"/>
              <a:gd name="connsiteY1731" fmla="*/ 3423325 h 6858000"/>
              <a:gd name="connsiteX1732" fmla="*/ 4260129 w 12192001"/>
              <a:gd name="connsiteY1732" fmla="*/ 3329457 h 6858000"/>
              <a:gd name="connsiteX1733" fmla="*/ 4267721 w 12192001"/>
              <a:gd name="connsiteY1733" fmla="*/ 3314438 h 6858000"/>
              <a:gd name="connsiteX1734" fmla="*/ 4267721 w 12192001"/>
              <a:gd name="connsiteY1734" fmla="*/ 3340721 h 6858000"/>
              <a:gd name="connsiteX1735" fmla="*/ 4279110 w 12192001"/>
              <a:gd name="connsiteY1735" fmla="*/ 3374514 h 6858000"/>
              <a:gd name="connsiteX1736" fmla="*/ 4279110 w 12192001"/>
              <a:gd name="connsiteY1736" fmla="*/ 3408306 h 6858000"/>
              <a:gd name="connsiteX1737" fmla="*/ 4290499 w 12192001"/>
              <a:gd name="connsiteY1737" fmla="*/ 3419570 h 6858000"/>
              <a:gd name="connsiteX1738" fmla="*/ 4301889 w 12192001"/>
              <a:gd name="connsiteY1738" fmla="*/ 3408306 h 6858000"/>
              <a:gd name="connsiteX1739" fmla="*/ 4301889 w 12192001"/>
              <a:gd name="connsiteY1739" fmla="*/ 3329457 h 6858000"/>
              <a:gd name="connsiteX1740" fmla="*/ 4305685 w 12192001"/>
              <a:gd name="connsiteY1740" fmla="*/ 3295664 h 6858000"/>
              <a:gd name="connsiteX1741" fmla="*/ 4305685 w 12192001"/>
              <a:gd name="connsiteY1741" fmla="*/ 3336966 h 6858000"/>
              <a:gd name="connsiteX1742" fmla="*/ 4320871 w 12192001"/>
              <a:gd name="connsiteY1742" fmla="*/ 3363250 h 6858000"/>
              <a:gd name="connsiteX1743" fmla="*/ 4332261 w 12192001"/>
              <a:gd name="connsiteY1743" fmla="*/ 3363250 h 6858000"/>
              <a:gd name="connsiteX1744" fmla="*/ 4339853 w 12192001"/>
              <a:gd name="connsiteY1744" fmla="*/ 3348231 h 6858000"/>
              <a:gd name="connsiteX1745" fmla="*/ 4347446 w 12192001"/>
              <a:gd name="connsiteY1745" fmla="*/ 3299419 h 6858000"/>
              <a:gd name="connsiteX1746" fmla="*/ 4351243 w 12192001"/>
              <a:gd name="connsiteY1746" fmla="*/ 3235589 h 6858000"/>
              <a:gd name="connsiteX1747" fmla="*/ 4351243 w 12192001"/>
              <a:gd name="connsiteY1747" fmla="*/ 3130457 h 6858000"/>
              <a:gd name="connsiteX1748" fmla="*/ 4355039 w 12192001"/>
              <a:gd name="connsiteY1748" fmla="*/ 3111683 h 6858000"/>
              <a:gd name="connsiteX1749" fmla="*/ 4370225 w 12192001"/>
              <a:gd name="connsiteY1749" fmla="*/ 3122947 h 6858000"/>
              <a:gd name="connsiteX1750" fmla="*/ 4385411 w 12192001"/>
              <a:gd name="connsiteY1750" fmla="*/ 3152985 h 6858000"/>
              <a:gd name="connsiteX1751" fmla="*/ 4393004 w 12192001"/>
              <a:gd name="connsiteY1751" fmla="*/ 3183023 h 6858000"/>
              <a:gd name="connsiteX1752" fmla="*/ 4389207 w 12192001"/>
              <a:gd name="connsiteY1752" fmla="*/ 3243098 h 6858000"/>
              <a:gd name="connsiteX1753" fmla="*/ 4385411 w 12192001"/>
              <a:gd name="connsiteY1753" fmla="*/ 3276891 h 6858000"/>
              <a:gd name="connsiteX1754" fmla="*/ 4400597 w 12192001"/>
              <a:gd name="connsiteY1754" fmla="*/ 3288155 h 6858000"/>
              <a:gd name="connsiteX1755" fmla="*/ 4404393 w 12192001"/>
              <a:gd name="connsiteY1755" fmla="*/ 3273136 h 6858000"/>
              <a:gd name="connsiteX1756" fmla="*/ 4411986 w 12192001"/>
              <a:gd name="connsiteY1756" fmla="*/ 3137966 h 6858000"/>
              <a:gd name="connsiteX1757" fmla="*/ 4412999 w 12192001"/>
              <a:gd name="connsiteY1757" fmla="*/ 3092566 h 6858000"/>
              <a:gd name="connsiteX1758" fmla="*/ 4414040 w 12192001"/>
              <a:gd name="connsiteY1758" fmla="*/ 3085189 h 6858000"/>
              <a:gd name="connsiteX1759" fmla="*/ 4440616 w 12192001"/>
              <a:gd name="connsiteY1759" fmla="*/ 3115227 h 6858000"/>
              <a:gd name="connsiteX1760" fmla="*/ 4443383 w 12192001"/>
              <a:gd name="connsiteY1760" fmla="*/ 3117197 h 6858000"/>
              <a:gd name="connsiteX1761" fmla="*/ 4443410 w 12192001"/>
              <a:gd name="connsiteY1761" fmla="*/ 3117687 h 6858000"/>
              <a:gd name="connsiteX1762" fmla="*/ 4444644 w 12192001"/>
              <a:gd name="connsiteY1762" fmla="*/ 3136466 h 6858000"/>
              <a:gd name="connsiteX1763" fmla="*/ 4444644 w 12192001"/>
              <a:gd name="connsiteY1763" fmla="*/ 3162757 h 6858000"/>
              <a:gd name="connsiteX1764" fmla="*/ 4447112 w 12192001"/>
              <a:gd name="connsiteY1764" fmla="*/ 3189048 h 6858000"/>
              <a:gd name="connsiteX1765" fmla="*/ 4444644 w 12192001"/>
              <a:gd name="connsiteY1765" fmla="*/ 3204071 h 6858000"/>
              <a:gd name="connsiteX1766" fmla="*/ 4448346 w 12192001"/>
              <a:gd name="connsiteY1766" fmla="*/ 3211583 h 6858000"/>
              <a:gd name="connsiteX1767" fmla="*/ 4448346 w 12192001"/>
              <a:gd name="connsiteY1767" fmla="*/ 3219095 h 6858000"/>
              <a:gd name="connsiteX1768" fmla="*/ 4450814 w 12192001"/>
              <a:gd name="connsiteY1768" fmla="*/ 3279189 h 6858000"/>
              <a:gd name="connsiteX1769" fmla="*/ 4453282 w 12192001"/>
              <a:gd name="connsiteY1769" fmla="*/ 3324259 h 6858000"/>
              <a:gd name="connsiteX1770" fmla="*/ 4453282 w 12192001"/>
              <a:gd name="connsiteY1770" fmla="*/ 3369329 h 6858000"/>
              <a:gd name="connsiteX1771" fmla="*/ 4455750 w 12192001"/>
              <a:gd name="connsiteY1771" fmla="*/ 3384353 h 6858000"/>
              <a:gd name="connsiteX1772" fmla="*/ 4458218 w 12192001"/>
              <a:gd name="connsiteY1772" fmla="*/ 3403132 h 6858000"/>
              <a:gd name="connsiteX1773" fmla="*/ 4456984 w 12192001"/>
              <a:gd name="connsiteY1773" fmla="*/ 3444446 h 6858000"/>
              <a:gd name="connsiteX1774" fmla="*/ 4463155 w 12192001"/>
              <a:gd name="connsiteY1774" fmla="*/ 3463226 h 6858000"/>
              <a:gd name="connsiteX1775" fmla="*/ 4473027 w 12192001"/>
              <a:gd name="connsiteY1775" fmla="*/ 3478249 h 6858000"/>
              <a:gd name="connsiteX1776" fmla="*/ 4475495 w 12192001"/>
              <a:gd name="connsiteY1776" fmla="*/ 3519563 h 6858000"/>
              <a:gd name="connsiteX1777" fmla="*/ 4475495 w 12192001"/>
              <a:gd name="connsiteY1777" fmla="*/ 3568390 h 6858000"/>
              <a:gd name="connsiteX1778" fmla="*/ 4475495 w 12192001"/>
              <a:gd name="connsiteY1778" fmla="*/ 3613460 h 6858000"/>
              <a:gd name="connsiteX1779" fmla="*/ 4480431 w 12192001"/>
              <a:gd name="connsiteY1779" fmla="*/ 3632239 h 6858000"/>
              <a:gd name="connsiteX1780" fmla="*/ 4486601 w 12192001"/>
              <a:gd name="connsiteY1780" fmla="*/ 3624727 h 6858000"/>
              <a:gd name="connsiteX1781" fmla="*/ 4486601 w 12192001"/>
              <a:gd name="connsiteY1781" fmla="*/ 3605948 h 6858000"/>
              <a:gd name="connsiteX1782" fmla="*/ 4490303 w 12192001"/>
              <a:gd name="connsiteY1782" fmla="*/ 3587169 h 6858000"/>
              <a:gd name="connsiteX1783" fmla="*/ 4496473 w 12192001"/>
              <a:gd name="connsiteY1783" fmla="*/ 3564634 h 6858000"/>
              <a:gd name="connsiteX1784" fmla="*/ 4500175 w 12192001"/>
              <a:gd name="connsiteY1784" fmla="*/ 3530831 h 6858000"/>
              <a:gd name="connsiteX1785" fmla="*/ 4500175 w 12192001"/>
              <a:gd name="connsiteY1785" fmla="*/ 3497028 h 6858000"/>
              <a:gd name="connsiteX1786" fmla="*/ 4498941 w 12192001"/>
              <a:gd name="connsiteY1786" fmla="*/ 3444446 h 6858000"/>
              <a:gd name="connsiteX1787" fmla="*/ 4500175 w 12192001"/>
              <a:gd name="connsiteY1787" fmla="*/ 3436935 h 6858000"/>
              <a:gd name="connsiteX1788" fmla="*/ 4503877 w 12192001"/>
              <a:gd name="connsiteY1788" fmla="*/ 3440690 h 6858000"/>
              <a:gd name="connsiteX1789" fmla="*/ 4506345 w 12192001"/>
              <a:gd name="connsiteY1789" fmla="*/ 3463226 h 6858000"/>
              <a:gd name="connsiteX1790" fmla="*/ 4514983 w 12192001"/>
              <a:gd name="connsiteY1790" fmla="*/ 3470737 h 6858000"/>
              <a:gd name="connsiteX1791" fmla="*/ 4516217 w 12192001"/>
              <a:gd name="connsiteY1791" fmla="*/ 3433179 h 6858000"/>
              <a:gd name="connsiteX1792" fmla="*/ 4517451 w 12192001"/>
              <a:gd name="connsiteY1792" fmla="*/ 3448202 h 6858000"/>
              <a:gd name="connsiteX1793" fmla="*/ 4517451 w 12192001"/>
              <a:gd name="connsiteY1793" fmla="*/ 3482005 h 6858000"/>
              <a:gd name="connsiteX1794" fmla="*/ 4521153 w 12192001"/>
              <a:gd name="connsiteY1794" fmla="*/ 3515808 h 6858000"/>
              <a:gd name="connsiteX1795" fmla="*/ 4528557 w 12192001"/>
              <a:gd name="connsiteY1795" fmla="*/ 3523319 h 6858000"/>
              <a:gd name="connsiteX1796" fmla="*/ 4532259 w 12192001"/>
              <a:gd name="connsiteY1796" fmla="*/ 3504540 h 6858000"/>
              <a:gd name="connsiteX1797" fmla="*/ 4531026 w 12192001"/>
              <a:gd name="connsiteY1797" fmla="*/ 3474493 h 6858000"/>
              <a:gd name="connsiteX1798" fmla="*/ 4528557 w 12192001"/>
              <a:gd name="connsiteY1798" fmla="*/ 3410644 h 6858000"/>
              <a:gd name="connsiteX1799" fmla="*/ 4529791 w 12192001"/>
              <a:gd name="connsiteY1799" fmla="*/ 3403132 h 6858000"/>
              <a:gd name="connsiteX1800" fmla="*/ 4532259 w 12192001"/>
              <a:gd name="connsiteY1800" fmla="*/ 3350550 h 6858000"/>
              <a:gd name="connsiteX1801" fmla="*/ 4534727 w 12192001"/>
              <a:gd name="connsiteY1801" fmla="*/ 3271677 h 6858000"/>
              <a:gd name="connsiteX1802" fmla="*/ 4534727 w 12192001"/>
              <a:gd name="connsiteY1802" fmla="*/ 3267921 h 6858000"/>
              <a:gd name="connsiteX1803" fmla="*/ 4535961 w 12192001"/>
              <a:gd name="connsiteY1803" fmla="*/ 3267921 h 6858000"/>
              <a:gd name="connsiteX1804" fmla="*/ 4538429 w 12192001"/>
              <a:gd name="connsiteY1804" fmla="*/ 3271677 h 6858000"/>
              <a:gd name="connsiteX1805" fmla="*/ 4538429 w 12192001"/>
              <a:gd name="connsiteY1805" fmla="*/ 3282944 h 6858000"/>
              <a:gd name="connsiteX1806" fmla="*/ 4538429 w 12192001"/>
              <a:gd name="connsiteY1806" fmla="*/ 3350550 h 6858000"/>
              <a:gd name="connsiteX1807" fmla="*/ 4540897 w 12192001"/>
              <a:gd name="connsiteY1807" fmla="*/ 3361817 h 6858000"/>
              <a:gd name="connsiteX1808" fmla="*/ 4545833 w 12192001"/>
              <a:gd name="connsiteY1808" fmla="*/ 3380597 h 6858000"/>
              <a:gd name="connsiteX1809" fmla="*/ 4545833 w 12192001"/>
              <a:gd name="connsiteY1809" fmla="*/ 3425667 h 6858000"/>
              <a:gd name="connsiteX1810" fmla="*/ 4548301 w 12192001"/>
              <a:gd name="connsiteY1810" fmla="*/ 3459470 h 6858000"/>
              <a:gd name="connsiteX1811" fmla="*/ 4552003 w 12192001"/>
              <a:gd name="connsiteY1811" fmla="*/ 3440690 h 6858000"/>
              <a:gd name="connsiteX1812" fmla="*/ 4553237 w 12192001"/>
              <a:gd name="connsiteY1812" fmla="*/ 3350550 h 6858000"/>
              <a:gd name="connsiteX1813" fmla="*/ 4553237 w 12192001"/>
              <a:gd name="connsiteY1813" fmla="*/ 3207827 h 6858000"/>
              <a:gd name="connsiteX1814" fmla="*/ 4552003 w 12192001"/>
              <a:gd name="connsiteY1814" fmla="*/ 3189048 h 6858000"/>
              <a:gd name="connsiteX1815" fmla="*/ 4553237 w 12192001"/>
              <a:gd name="connsiteY1815" fmla="*/ 3151489 h 6858000"/>
              <a:gd name="connsiteX1816" fmla="*/ 4552003 w 12192001"/>
              <a:gd name="connsiteY1816" fmla="*/ 3113931 h 6858000"/>
              <a:gd name="connsiteX1817" fmla="*/ 4552003 w 12192001"/>
              <a:gd name="connsiteY1817" fmla="*/ 3087640 h 6858000"/>
              <a:gd name="connsiteX1818" fmla="*/ 4554160 w 12192001"/>
              <a:gd name="connsiteY1818" fmla="*/ 3050448 h 6858000"/>
              <a:gd name="connsiteX1819" fmla="*/ 4558306 w 12192001"/>
              <a:gd name="connsiteY1819" fmla="*/ 3043887 h 6858000"/>
              <a:gd name="connsiteX1820" fmla="*/ 4558306 w 12192001"/>
              <a:gd name="connsiteY1820" fmla="*/ 3025113 h 6858000"/>
              <a:gd name="connsiteX1821" fmla="*/ 4558306 w 12192001"/>
              <a:gd name="connsiteY1821" fmla="*/ 2987566 h 6858000"/>
              <a:gd name="connsiteX1822" fmla="*/ 4558306 w 12192001"/>
              <a:gd name="connsiteY1822" fmla="*/ 2950019 h 6858000"/>
              <a:gd name="connsiteX1823" fmla="*/ 4562103 w 12192001"/>
              <a:gd name="connsiteY1823" fmla="*/ 2946264 h 6858000"/>
              <a:gd name="connsiteX1824" fmla="*/ 4569696 w 12192001"/>
              <a:gd name="connsiteY1824" fmla="*/ 2950019 h 6858000"/>
              <a:gd name="connsiteX1825" fmla="*/ 4569696 w 12192001"/>
              <a:gd name="connsiteY1825" fmla="*/ 2987566 h 6858000"/>
              <a:gd name="connsiteX1826" fmla="*/ 4573492 w 12192001"/>
              <a:gd name="connsiteY1826" fmla="*/ 2998830 h 6858000"/>
              <a:gd name="connsiteX1827" fmla="*/ 4581085 w 12192001"/>
              <a:gd name="connsiteY1827" fmla="*/ 2998830 h 6858000"/>
              <a:gd name="connsiteX1828" fmla="*/ 4593423 w 12192001"/>
              <a:gd name="connsiteY1828" fmla="*/ 2986158 h 6858000"/>
              <a:gd name="connsiteX1829" fmla="*/ 4599989 w 12192001"/>
              <a:gd name="connsiteY1829" fmla="*/ 2986670 h 6858000"/>
              <a:gd name="connsiteX1830" fmla="*/ 4599989 w 12192001"/>
              <a:gd name="connsiteY1830" fmla="*/ 3000336 h 6858000"/>
              <a:gd name="connsiteX1831" fmla="*/ 4607581 w 12192001"/>
              <a:gd name="connsiteY1831" fmla="*/ 3045392 h 6858000"/>
              <a:gd name="connsiteX1832" fmla="*/ 4607581 w 12192001"/>
              <a:gd name="connsiteY1832" fmla="*/ 3086694 h 6858000"/>
              <a:gd name="connsiteX1833" fmla="*/ 4607581 w 12192001"/>
              <a:gd name="connsiteY1833" fmla="*/ 3094204 h 6858000"/>
              <a:gd name="connsiteX1834" fmla="*/ 4615174 w 12192001"/>
              <a:gd name="connsiteY1834" fmla="*/ 3146770 h 6858000"/>
              <a:gd name="connsiteX1835" fmla="*/ 4599989 w 12192001"/>
              <a:gd name="connsiteY1835" fmla="*/ 3191827 h 6858000"/>
              <a:gd name="connsiteX1836" fmla="*/ 4603785 w 12192001"/>
              <a:gd name="connsiteY1836" fmla="*/ 3199336 h 6858000"/>
              <a:gd name="connsiteX1837" fmla="*/ 4607581 w 12192001"/>
              <a:gd name="connsiteY1837" fmla="*/ 3210600 h 6858000"/>
              <a:gd name="connsiteX1838" fmla="*/ 4611378 w 12192001"/>
              <a:gd name="connsiteY1838" fmla="*/ 3323242 h 6858000"/>
              <a:gd name="connsiteX1839" fmla="*/ 4618971 w 12192001"/>
              <a:gd name="connsiteY1839" fmla="*/ 3357035 h 6858000"/>
              <a:gd name="connsiteX1840" fmla="*/ 4618971 w 12192001"/>
              <a:gd name="connsiteY1840" fmla="*/ 3394582 h 6858000"/>
              <a:gd name="connsiteX1841" fmla="*/ 4615174 w 12192001"/>
              <a:gd name="connsiteY1841" fmla="*/ 3454657 h 6858000"/>
              <a:gd name="connsiteX1842" fmla="*/ 4615174 w 12192001"/>
              <a:gd name="connsiteY1842" fmla="*/ 3469676 h 6858000"/>
              <a:gd name="connsiteX1843" fmla="*/ 4618971 w 12192001"/>
              <a:gd name="connsiteY1843" fmla="*/ 3480940 h 6858000"/>
              <a:gd name="connsiteX1844" fmla="*/ 4630360 w 12192001"/>
              <a:gd name="connsiteY1844" fmla="*/ 3473431 h 6858000"/>
              <a:gd name="connsiteX1845" fmla="*/ 4645546 w 12192001"/>
              <a:gd name="connsiteY1845" fmla="*/ 3435884 h 6858000"/>
              <a:gd name="connsiteX1846" fmla="*/ 4656936 w 12192001"/>
              <a:gd name="connsiteY1846" fmla="*/ 3420865 h 6858000"/>
              <a:gd name="connsiteX1847" fmla="*/ 4672121 w 12192001"/>
              <a:gd name="connsiteY1847" fmla="*/ 3477186 h 6858000"/>
              <a:gd name="connsiteX1848" fmla="*/ 4687307 w 12192001"/>
              <a:gd name="connsiteY1848" fmla="*/ 3518488 h 6858000"/>
              <a:gd name="connsiteX1849" fmla="*/ 4702493 w 12192001"/>
              <a:gd name="connsiteY1849" fmla="*/ 3525997 h 6858000"/>
              <a:gd name="connsiteX1850" fmla="*/ 4706290 w 12192001"/>
              <a:gd name="connsiteY1850" fmla="*/ 3510978 h 6858000"/>
              <a:gd name="connsiteX1851" fmla="*/ 4706290 w 12192001"/>
              <a:gd name="connsiteY1851" fmla="*/ 3435884 h 6858000"/>
              <a:gd name="connsiteX1852" fmla="*/ 4740458 w 12192001"/>
              <a:gd name="connsiteY1852" fmla="*/ 3304468 h 6858000"/>
              <a:gd name="connsiteX1853" fmla="*/ 4751847 w 12192001"/>
              <a:gd name="connsiteY1853" fmla="*/ 3255657 h 6858000"/>
              <a:gd name="connsiteX1854" fmla="*/ 4748051 w 12192001"/>
              <a:gd name="connsiteY1854" fmla="*/ 3203091 h 6858000"/>
              <a:gd name="connsiteX1855" fmla="*/ 4736661 w 12192001"/>
              <a:gd name="connsiteY1855" fmla="*/ 3146770 h 6858000"/>
              <a:gd name="connsiteX1856" fmla="*/ 4744254 w 12192001"/>
              <a:gd name="connsiteY1856" fmla="*/ 3056657 h 6858000"/>
              <a:gd name="connsiteX1857" fmla="*/ 4744254 w 12192001"/>
              <a:gd name="connsiteY1857" fmla="*/ 3045392 h 6858000"/>
              <a:gd name="connsiteX1858" fmla="*/ 4738923 w 12192001"/>
              <a:gd name="connsiteY1858" fmla="*/ 3006453 h 6858000"/>
              <a:gd name="connsiteX1859" fmla="*/ 4745757 w 12192001"/>
              <a:gd name="connsiteY1859" fmla="*/ 3006809 h 6858000"/>
              <a:gd name="connsiteX1860" fmla="*/ 4751926 w 12192001"/>
              <a:gd name="connsiteY1860" fmla="*/ 2998830 h 6858000"/>
              <a:gd name="connsiteX1861" fmla="*/ 4763315 w 12192001"/>
              <a:gd name="connsiteY1861" fmla="*/ 2998830 h 6858000"/>
              <a:gd name="connsiteX1862" fmla="*/ 4770434 w 12192001"/>
              <a:gd name="connsiteY1862" fmla="*/ 3007278 h 6858000"/>
              <a:gd name="connsiteX1863" fmla="*/ 4770759 w 12192001"/>
              <a:gd name="connsiteY1863" fmla="*/ 3006634 h 6858000"/>
              <a:gd name="connsiteX1864" fmla="*/ 4770759 w 12192001"/>
              <a:gd name="connsiteY1864" fmla="*/ 3013932 h 6858000"/>
              <a:gd name="connsiteX1865" fmla="*/ 4773228 w 12192001"/>
              <a:gd name="connsiteY1865" fmla="*/ 3074026 h 6858000"/>
              <a:gd name="connsiteX1866" fmla="*/ 4775695 w 12192001"/>
              <a:gd name="connsiteY1866" fmla="*/ 3119096 h 6858000"/>
              <a:gd name="connsiteX1867" fmla="*/ 4775695 w 12192001"/>
              <a:gd name="connsiteY1867" fmla="*/ 3164166 h 6858000"/>
              <a:gd name="connsiteX1868" fmla="*/ 4778163 w 12192001"/>
              <a:gd name="connsiteY1868" fmla="*/ 3179190 h 6858000"/>
              <a:gd name="connsiteX1869" fmla="*/ 4780631 w 12192001"/>
              <a:gd name="connsiteY1869" fmla="*/ 3197969 h 6858000"/>
              <a:gd name="connsiteX1870" fmla="*/ 4779397 w 12192001"/>
              <a:gd name="connsiteY1870" fmla="*/ 3239283 h 6858000"/>
              <a:gd name="connsiteX1871" fmla="*/ 4785568 w 12192001"/>
              <a:gd name="connsiteY1871" fmla="*/ 3258063 h 6858000"/>
              <a:gd name="connsiteX1872" fmla="*/ 4795440 w 12192001"/>
              <a:gd name="connsiteY1872" fmla="*/ 3273086 h 6858000"/>
              <a:gd name="connsiteX1873" fmla="*/ 4797908 w 12192001"/>
              <a:gd name="connsiteY1873" fmla="*/ 3314400 h 6858000"/>
              <a:gd name="connsiteX1874" fmla="*/ 4797908 w 12192001"/>
              <a:gd name="connsiteY1874" fmla="*/ 3363227 h 6858000"/>
              <a:gd name="connsiteX1875" fmla="*/ 4797908 w 12192001"/>
              <a:gd name="connsiteY1875" fmla="*/ 3408297 h 6858000"/>
              <a:gd name="connsiteX1876" fmla="*/ 4802844 w 12192001"/>
              <a:gd name="connsiteY1876" fmla="*/ 3427076 h 6858000"/>
              <a:gd name="connsiteX1877" fmla="*/ 4809014 w 12192001"/>
              <a:gd name="connsiteY1877" fmla="*/ 3419564 h 6858000"/>
              <a:gd name="connsiteX1878" fmla="*/ 4809014 w 12192001"/>
              <a:gd name="connsiteY1878" fmla="*/ 3400785 h 6858000"/>
              <a:gd name="connsiteX1879" fmla="*/ 4812716 w 12192001"/>
              <a:gd name="connsiteY1879" fmla="*/ 3382006 h 6858000"/>
              <a:gd name="connsiteX1880" fmla="*/ 4818886 w 12192001"/>
              <a:gd name="connsiteY1880" fmla="*/ 3359471 h 6858000"/>
              <a:gd name="connsiteX1881" fmla="*/ 4822588 w 12192001"/>
              <a:gd name="connsiteY1881" fmla="*/ 3325668 h 6858000"/>
              <a:gd name="connsiteX1882" fmla="*/ 4822588 w 12192001"/>
              <a:gd name="connsiteY1882" fmla="*/ 3291865 h 6858000"/>
              <a:gd name="connsiteX1883" fmla="*/ 4821354 w 12192001"/>
              <a:gd name="connsiteY1883" fmla="*/ 3239283 h 6858000"/>
              <a:gd name="connsiteX1884" fmla="*/ 4822588 w 12192001"/>
              <a:gd name="connsiteY1884" fmla="*/ 3231772 h 6858000"/>
              <a:gd name="connsiteX1885" fmla="*/ 4826290 w 12192001"/>
              <a:gd name="connsiteY1885" fmla="*/ 3235527 h 6858000"/>
              <a:gd name="connsiteX1886" fmla="*/ 4828758 w 12192001"/>
              <a:gd name="connsiteY1886" fmla="*/ 3258063 h 6858000"/>
              <a:gd name="connsiteX1887" fmla="*/ 4837396 w 12192001"/>
              <a:gd name="connsiteY1887" fmla="*/ 3265574 h 6858000"/>
              <a:gd name="connsiteX1888" fmla="*/ 4838630 w 12192001"/>
              <a:gd name="connsiteY1888" fmla="*/ 3228016 h 6858000"/>
              <a:gd name="connsiteX1889" fmla="*/ 4839864 w 12192001"/>
              <a:gd name="connsiteY1889" fmla="*/ 3243039 h 6858000"/>
              <a:gd name="connsiteX1890" fmla="*/ 4839864 w 12192001"/>
              <a:gd name="connsiteY1890" fmla="*/ 3276842 h 6858000"/>
              <a:gd name="connsiteX1891" fmla="*/ 4843566 w 12192001"/>
              <a:gd name="connsiteY1891" fmla="*/ 3310645 h 6858000"/>
              <a:gd name="connsiteX1892" fmla="*/ 4850970 w 12192001"/>
              <a:gd name="connsiteY1892" fmla="*/ 3318156 h 6858000"/>
              <a:gd name="connsiteX1893" fmla="*/ 4854672 w 12192001"/>
              <a:gd name="connsiteY1893" fmla="*/ 3299377 h 6858000"/>
              <a:gd name="connsiteX1894" fmla="*/ 4853438 w 12192001"/>
              <a:gd name="connsiteY1894" fmla="*/ 3269330 h 6858000"/>
              <a:gd name="connsiteX1895" fmla="*/ 4850970 w 12192001"/>
              <a:gd name="connsiteY1895" fmla="*/ 3205481 h 6858000"/>
              <a:gd name="connsiteX1896" fmla="*/ 4852204 w 12192001"/>
              <a:gd name="connsiteY1896" fmla="*/ 3197969 h 6858000"/>
              <a:gd name="connsiteX1897" fmla="*/ 4853738 w 12192001"/>
              <a:gd name="connsiteY1897" fmla="*/ 3165283 h 6858000"/>
              <a:gd name="connsiteX1898" fmla="*/ 4854352 w 12192001"/>
              <a:gd name="connsiteY1898" fmla="*/ 3165544 h 6858000"/>
              <a:gd name="connsiteX1899" fmla="*/ 4868151 w 12192001"/>
              <a:gd name="connsiteY1899" fmla="*/ 3173342 h 6858000"/>
              <a:gd name="connsiteX1900" fmla="*/ 4868246 w 12192001"/>
              <a:gd name="connsiteY1900" fmla="*/ 3175434 h 6858000"/>
              <a:gd name="connsiteX1901" fmla="*/ 4868246 w 12192001"/>
              <a:gd name="connsiteY1901" fmla="*/ 3220504 h 6858000"/>
              <a:gd name="connsiteX1902" fmla="*/ 4870567 w 12192001"/>
              <a:gd name="connsiteY1902" fmla="*/ 3252287 h 6858000"/>
              <a:gd name="connsiteX1903" fmla="*/ 4869538 w 12192001"/>
              <a:gd name="connsiteY1903" fmla="*/ 3259412 h 6858000"/>
              <a:gd name="connsiteX1904" fmla="*/ 4888520 w 12192001"/>
              <a:gd name="connsiteY1904" fmla="*/ 3274431 h 6858000"/>
              <a:gd name="connsiteX1905" fmla="*/ 4888520 w 12192001"/>
              <a:gd name="connsiteY1905" fmla="*/ 3304468 h 6858000"/>
              <a:gd name="connsiteX1906" fmla="*/ 4869538 w 12192001"/>
              <a:gd name="connsiteY1906" fmla="*/ 3311978 h 6858000"/>
              <a:gd name="connsiteX1907" fmla="*/ 4858148 w 12192001"/>
              <a:gd name="connsiteY1907" fmla="*/ 3330751 h 6858000"/>
              <a:gd name="connsiteX1908" fmla="*/ 4850555 w 12192001"/>
              <a:gd name="connsiteY1908" fmla="*/ 3353280 h 6858000"/>
              <a:gd name="connsiteX1909" fmla="*/ 4865741 w 12192001"/>
              <a:gd name="connsiteY1909" fmla="*/ 3383318 h 6858000"/>
              <a:gd name="connsiteX1910" fmla="*/ 4896113 w 12192001"/>
              <a:gd name="connsiteY1910" fmla="*/ 3435884 h 6858000"/>
              <a:gd name="connsiteX1911" fmla="*/ 4888520 w 12192001"/>
              <a:gd name="connsiteY1911" fmla="*/ 3462167 h 6858000"/>
              <a:gd name="connsiteX1912" fmla="*/ 4873334 w 12192001"/>
              <a:gd name="connsiteY1912" fmla="*/ 3492205 h 6858000"/>
              <a:gd name="connsiteX1913" fmla="*/ 4877130 w 12192001"/>
              <a:gd name="connsiteY1913" fmla="*/ 3533507 h 6858000"/>
              <a:gd name="connsiteX1914" fmla="*/ 4888520 w 12192001"/>
              <a:gd name="connsiteY1914" fmla="*/ 3541016 h 6858000"/>
              <a:gd name="connsiteX1915" fmla="*/ 4869538 w 12192001"/>
              <a:gd name="connsiteY1915" fmla="*/ 3604846 h 6858000"/>
              <a:gd name="connsiteX1916" fmla="*/ 4869538 w 12192001"/>
              <a:gd name="connsiteY1916" fmla="*/ 3646149 h 6858000"/>
              <a:gd name="connsiteX1917" fmla="*/ 4865741 w 12192001"/>
              <a:gd name="connsiteY1917" fmla="*/ 3740017 h 6858000"/>
              <a:gd name="connsiteX1918" fmla="*/ 4861945 w 12192001"/>
              <a:gd name="connsiteY1918" fmla="*/ 3766300 h 6858000"/>
              <a:gd name="connsiteX1919" fmla="*/ 4865741 w 12192001"/>
              <a:gd name="connsiteY1919" fmla="*/ 3796338 h 6858000"/>
              <a:gd name="connsiteX1920" fmla="*/ 4865741 w 12192001"/>
              <a:gd name="connsiteY1920" fmla="*/ 3830130 h 6858000"/>
              <a:gd name="connsiteX1921" fmla="*/ 4888520 w 12192001"/>
              <a:gd name="connsiteY1921" fmla="*/ 3833885 h 6858000"/>
              <a:gd name="connsiteX1922" fmla="*/ 4899909 w 12192001"/>
              <a:gd name="connsiteY1922" fmla="*/ 3878942 h 6858000"/>
              <a:gd name="connsiteX1923" fmla="*/ 4896113 w 12192001"/>
              <a:gd name="connsiteY1923" fmla="*/ 3890206 h 6858000"/>
              <a:gd name="connsiteX1924" fmla="*/ 4907502 w 12192001"/>
              <a:gd name="connsiteY1924" fmla="*/ 3897715 h 6858000"/>
              <a:gd name="connsiteX1925" fmla="*/ 4918892 w 12192001"/>
              <a:gd name="connsiteY1925" fmla="*/ 3890206 h 6858000"/>
              <a:gd name="connsiteX1926" fmla="*/ 4915095 w 12192001"/>
              <a:gd name="connsiteY1926" fmla="*/ 3860168 h 6858000"/>
              <a:gd name="connsiteX1927" fmla="*/ 4922688 w 12192001"/>
              <a:gd name="connsiteY1927" fmla="*/ 3826375 h 6858000"/>
              <a:gd name="connsiteX1928" fmla="*/ 4945467 w 12192001"/>
              <a:gd name="connsiteY1928" fmla="*/ 3815111 h 6858000"/>
              <a:gd name="connsiteX1929" fmla="*/ 4953060 w 12192001"/>
              <a:gd name="connsiteY1929" fmla="*/ 3796338 h 6858000"/>
              <a:gd name="connsiteX1930" fmla="*/ 4937874 w 12192001"/>
              <a:gd name="connsiteY1930" fmla="*/ 3751281 h 6858000"/>
              <a:gd name="connsiteX1931" fmla="*/ 4937874 w 12192001"/>
              <a:gd name="connsiteY1931" fmla="*/ 3732507 h 6858000"/>
              <a:gd name="connsiteX1932" fmla="*/ 4949263 w 12192001"/>
              <a:gd name="connsiteY1932" fmla="*/ 3724998 h 6858000"/>
              <a:gd name="connsiteX1933" fmla="*/ 4968246 w 12192001"/>
              <a:gd name="connsiteY1933" fmla="*/ 3728753 h 6858000"/>
              <a:gd name="connsiteX1934" fmla="*/ 4983432 w 12192001"/>
              <a:gd name="connsiteY1934" fmla="*/ 3751281 h 6858000"/>
              <a:gd name="connsiteX1935" fmla="*/ 4991024 w 12192001"/>
              <a:gd name="connsiteY1935" fmla="*/ 3755036 h 6858000"/>
              <a:gd name="connsiteX1936" fmla="*/ 4994821 w 12192001"/>
              <a:gd name="connsiteY1936" fmla="*/ 3747526 h 6858000"/>
              <a:gd name="connsiteX1937" fmla="*/ 4991024 w 12192001"/>
              <a:gd name="connsiteY1937" fmla="*/ 3709979 h 6858000"/>
              <a:gd name="connsiteX1938" fmla="*/ 4991024 w 12192001"/>
              <a:gd name="connsiteY1938" fmla="*/ 3706224 h 6858000"/>
              <a:gd name="connsiteX1939" fmla="*/ 4998617 w 12192001"/>
              <a:gd name="connsiteY1939" fmla="*/ 3706224 h 6858000"/>
              <a:gd name="connsiteX1940" fmla="*/ 5010007 w 12192001"/>
              <a:gd name="connsiteY1940" fmla="*/ 3702470 h 6858000"/>
              <a:gd name="connsiteX1941" fmla="*/ 5010007 w 12192001"/>
              <a:gd name="connsiteY1941" fmla="*/ 3676187 h 6858000"/>
              <a:gd name="connsiteX1942" fmla="*/ 5021396 w 12192001"/>
              <a:gd name="connsiteY1942" fmla="*/ 3709979 h 6858000"/>
              <a:gd name="connsiteX1943" fmla="*/ 5032786 w 12192001"/>
              <a:gd name="connsiteY1943" fmla="*/ 3713734 h 6858000"/>
              <a:gd name="connsiteX1944" fmla="*/ 5055564 w 12192001"/>
              <a:gd name="connsiteY1944" fmla="*/ 3724998 h 6858000"/>
              <a:gd name="connsiteX1945" fmla="*/ 5055564 w 12192001"/>
              <a:gd name="connsiteY1945" fmla="*/ 3740017 h 6858000"/>
              <a:gd name="connsiteX1946" fmla="*/ 5063158 w 12192001"/>
              <a:gd name="connsiteY1946" fmla="*/ 3740017 h 6858000"/>
              <a:gd name="connsiteX1947" fmla="*/ 5066954 w 12192001"/>
              <a:gd name="connsiteY1947" fmla="*/ 3740017 h 6858000"/>
              <a:gd name="connsiteX1948" fmla="*/ 5082140 w 12192001"/>
              <a:gd name="connsiteY1948" fmla="*/ 3668677 h 6858000"/>
              <a:gd name="connsiteX1949" fmla="*/ 5101122 w 12192001"/>
              <a:gd name="connsiteY1949" fmla="*/ 3623620 h 6858000"/>
              <a:gd name="connsiteX1950" fmla="*/ 5108715 w 12192001"/>
              <a:gd name="connsiteY1950" fmla="*/ 3616110 h 6858000"/>
              <a:gd name="connsiteX1951" fmla="*/ 5116308 w 12192001"/>
              <a:gd name="connsiteY1951" fmla="*/ 3627375 h 6858000"/>
              <a:gd name="connsiteX1952" fmla="*/ 5116308 w 12192001"/>
              <a:gd name="connsiteY1952" fmla="*/ 3661168 h 6858000"/>
              <a:gd name="connsiteX1953" fmla="*/ 5120104 w 12192001"/>
              <a:gd name="connsiteY1953" fmla="*/ 3668677 h 6858000"/>
              <a:gd name="connsiteX1954" fmla="*/ 5127697 w 12192001"/>
              <a:gd name="connsiteY1954" fmla="*/ 3664922 h 6858000"/>
              <a:gd name="connsiteX1955" fmla="*/ 5135290 w 12192001"/>
              <a:gd name="connsiteY1955" fmla="*/ 3642394 h 6858000"/>
              <a:gd name="connsiteX1956" fmla="*/ 5135290 w 12192001"/>
              <a:gd name="connsiteY1956" fmla="*/ 3608601 h 6858000"/>
              <a:gd name="connsiteX1957" fmla="*/ 5150476 w 12192001"/>
              <a:gd name="connsiteY1957" fmla="*/ 3604846 h 6858000"/>
              <a:gd name="connsiteX1958" fmla="*/ 5158069 w 12192001"/>
              <a:gd name="connsiteY1958" fmla="*/ 3604846 h 6858000"/>
              <a:gd name="connsiteX1959" fmla="*/ 5180848 w 12192001"/>
              <a:gd name="connsiteY1959" fmla="*/ 3661168 h 6858000"/>
              <a:gd name="connsiteX1960" fmla="*/ 5173255 w 12192001"/>
              <a:gd name="connsiteY1960" fmla="*/ 3792583 h 6858000"/>
              <a:gd name="connsiteX1961" fmla="*/ 5180848 w 12192001"/>
              <a:gd name="connsiteY1961" fmla="*/ 3811357 h 6858000"/>
              <a:gd name="connsiteX1962" fmla="*/ 5188441 w 12192001"/>
              <a:gd name="connsiteY1962" fmla="*/ 3792583 h 6858000"/>
              <a:gd name="connsiteX1963" fmla="*/ 5196034 w 12192001"/>
              <a:gd name="connsiteY1963" fmla="*/ 3747526 h 6858000"/>
              <a:gd name="connsiteX1964" fmla="*/ 5196034 w 12192001"/>
              <a:gd name="connsiteY1964" fmla="*/ 3698715 h 6858000"/>
              <a:gd name="connsiteX1965" fmla="*/ 5199830 w 12192001"/>
              <a:gd name="connsiteY1965" fmla="*/ 3623620 h 6858000"/>
              <a:gd name="connsiteX1966" fmla="*/ 5249185 w 12192001"/>
              <a:gd name="connsiteY1966" fmla="*/ 3495959 h 6858000"/>
              <a:gd name="connsiteX1967" fmla="*/ 5260573 w 12192001"/>
              <a:gd name="connsiteY1967" fmla="*/ 3450903 h 6858000"/>
              <a:gd name="connsiteX1968" fmla="*/ 5264370 w 12192001"/>
              <a:gd name="connsiteY1968" fmla="*/ 3435884 h 6858000"/>
              <a:gd name="connsiteX1969" fmla="*/ 5271963 w 12192001"/>
              <a:gd name="connsiteY1969" fmla="*/ 3450903 h 6858000"/>
              <a:gd name="connsiteX1970" fmla="*/ 5271963 w 12192001"/>
              <a:gd name="connsiteY1970" fmla="*/ 3646149 h 6858000"/>
              <a:gd name="connsiteX1971" fmla="*/ 5309928 w 12192001"/>
              <a:gd name="connsiteY1971" fmla="*/ 3702470 h 6858000"/>
              <a:gd name="connsiteX1972" fmla="*/ 5317520 w 12192001"/>
              <a:gd name="connsiteY1972" fmla="*/ 3702470 h 6858000"/>
              <a:gd name="connsiteX1973" fmla="*/ 5347892 w 12192001"/>
              <a:gd name="connsiteY1973" fmla="*/ 3687451 h 6858000"/>
              <a:gd name="connsiteX1974" fmla="*/ 5370671 w 12192001"/>
              <a:gd name="connsiteY1974" fmla="*/ 3664922 h 6858000"/>
              <a:gd name="connsiteX1975" fmla="*/ 5416229 w 12192001"/>
              <a:gd name="connsiteY1975" fmla="*/ 3631129 h 6858000"/>
              <a:gd name="connsiteX1976" fmla="*/ 5480768 w 12192001"/>
              <a:gd name="connsiteY1976" fmla="*/ 3589827 h 6858000"/>
              <a:gd name="connsiteX1977" fmla="*/ 5484565 w 12192001"/>
              <a:gd name="connsiteY1977" fmla="*/ 3574809 h 6858000"/>
              <a:gd name="connsiteX1978" fmla="*/ 5492158 w 12192001"/>
              <a:gd name="connsiteY1978" fmla="*/ 3533507 h 6858000"/>
              <a:gd name="connsiteX1979" fmla="*/ 5495954 w 12192001"/>
              <a:gd name="connsiteY1979" fmla="*/ 3518488 h 6858000"/>
              <a:gd name="connsiteX1980" fmla="*/ 5495954 w 12192001"/>
              <a:gd name="connsiteY1980" fmla="*/ 3488450 h 6858000"/>
              <a:gd name="connsiteX1981" fmla="*/ 5484565 w 12192001"/>
              <a:gd name="connsiteY1981" fmla="*/ 3435884 h 6858000"/>
              <a:gd name="connsiteX1982" fmla="*/ 5488361 w 12192001"/>
              <a:gd name="connsiteY1982" fmla="*/ 3398336 h 6858000"/>
              <a:gd name="connsiteX1983" fmla="*/ 5498621 w 12192001"/>
              <a:gd name="connsiteY1983" fmla="*/ 3376078 h 6858000"/>
              <a:gd name="connsiteX1984" fmla="*/ 5499891 w 12192001"/>
              <a:gd name="connsiteY1984" fmla="*/ 3377898 h 6858000"/>
              <a:gd name="connsiteX1985" fmla="*/ 5507598 w 12192001"/>
              <a:gd name="connsiteY1985" fmla="*/ 3419213 h 6858000"/>
              <a:gd name="connsiteX1986" fmla="*/ 5507598 w 12192001"/>
              <a:gd name="connsiteY1986" fmla="*/ 3468039 h 6858000"/>
              <a:gd name="connsiteX1987" fmla="*/ 5507598 w 12192001"/>
              <a:gd name="connsiteY1987" fmla="*/ 3513109 h 6858000"/>
              <a:gd name="connsiteX1988" fmla="*/ 5523011 w 12192001"/>
              <a:gd name="connsiteY1988" fmla="*/ 3531888 h 6858000"/>
              <a:gd name="connsiteX1989" fmla="*/ 5542278 w 12192001"/>
              <a:gd name="connsiteY1989" fmla="*/ 3524377 h 6858000"/>
              <a:gd name="connsiteX1990" fmla="*/ 5542278 w 12192001"/>
              <a:gd name="connsiteY1990" fmla="*/ 3505598 h 6858000"/>
              <a:gd name="connsiteX1991" fmla="*/ 5553839 w 12192001"/>
              <a:gd name="connsiteY1991" fmla="*/ 3486818 h 6858000"/>
              <a:gd name="connsiteX1992" fmla="*/ 5573106 w 12192001"/>
              <a:gd name="connsiteY1992" fmla="*/ 3464283 h 6858000"/>
              <a:gd name="connsiteX1993" fmla="*/ 5584666 w 12192001"/>
              <a:gd name="connsiteY1993" fmla="*/ 3430480 h 6858000"/>
              <a:gd name="connsiteX1994" fmla="*/ 5584666 w 12192001"/>
              <a:gd name="connsiteY1994" fmla="*/ 3396677 h 6858000"/>
              <a:gd name="connsiteX1995" fmla="*/ 5580813 w 12192001"/>
              <a:gd name="connsiteY1995" fmla="*/ 3344096 h 6858000"/>
              <a:gd name="connsiteX1996" fmla="*/ 5584666 w 12192001"/>
              <a:gd name="connsiteY1996" fmla="*/ 3336584 h 6858000"/>
              <a:gd name="connsiteX1997" fmla="*/ 5596227 w 12192001"/>
              <a:gd name="connsiteY1997" fmla="*/ 3340340 h 6858000"/>
              <a:gd name="connsiteX1998" fmla="*/ 5603933 w 12192001"/>
              <a:gd name="connsiteY1998" fmla="*/ 3362875 h 6858000"/>
              <a:gd name="connsiteX1999" fmla="*/ 5630907 w 12192001"/>
              <a:gd name="connsiteY1999" fmla="*/ 3370386 h 6858000"/>
              <a:gd name="connsiteX2000" fmla="*/ 5634761 w 12192001"/>
              <a:gd name="connsiteY2000" fmla="*/ 3332828 h 6858000"/>
              <a:gd name="connsiteX2001" fmla="*/ 5638614 w 12192001"/>
              <a:gd name="connsiteY2001" fmla="*/ 3347852 h 6858000"/>
              <a:gd name="connsiteX2002" fmla="*/ 5638614 w 12192001"/>
              <a:gd name="connsiteY2002" fmla="*/ 3381654 h 6858000"/>
              <a:gd name="connsiteX2003" fmla="*/ 5650174 w 12192001"/>
              <a:gd name="connsiteY2003" fmla="*/ 3415457 h 6858000"/>
              <a:gd name="connsiteX2004" fmla="*/ 5673295 w 12192001"/>
              <a:gd name="connsiteY2004" fmla="*/ 3422969 h 6858000"/>
              <a:gd name="connsiteX2005" fmla="*/ 5684855 w 12192001"/>
              <a:gd name="connsiteY2005" fmla="*/ 3404189 h 6858000"/>
              <a:gd name="connsiteX2006" fmla="*/ 5681002 w 12192001"/>
              <a:gd name="connsiteY2006" fmla="*/ 3374142 h 6858000"/>
              <a:gd name="connsiteX2007" fmla="*/ 5673295 w 12192001"/>
              <a:gd name="connsiteY2007" fmla="*/ 3310293 h 6858000"/>
              <a:gd name="connsiteX2008" fmla="*/ 5677148 w 12192001"/>
              <a:gd name="connsiteY2008" fmla="*/ 3302781 h 6858000"/>
              <a:gd name="connsiteX2009" fmla="*/ 5684855 w 12192001"/>
              <a:gd name="connsiteY2009" fmla="*/ 3250199 h 6858000"/>
              <a:gd name="connsiteX2010" fmla="*/ 5692562 w 12192001"/>
              <a:gd name="connsiteY2010" fmla="*/ 3171326 h 6858000"/>
              <a:gd name="connsiteX2011" fmla="*/ 5692562 w 12192001"/>
              <a:gd name="connsiteY2011" fmla="*/ 3167570 h 6858000"/>
              <a:gd name="connsiteX2012" fmla="*/ 5696415 w 12192001"/>
              <a:gd name="connsiteY2012" fmla="*/ 3167570 h 6858000"/>
              <a:gd name="connsiteX2013" fmla="*/ 5704122 w 12192001"/>
              <a:gd name="connsiteY2013" fmla="*/ 3171326 h 6858000"/>
              <a:gd name="connsiteX2014" fmla="*/ 5704122 w 12192001"/>
              <a:gd name="connsiteY2014" fmla="*/ 3182594 h 6858000"/>
              <a:gd name="connsiteX2015" fmla="*/ 5704122 w 12192001"/>
              <a:gd name="connsiteY2015" fmla="*/ 3250199 h 6858000"/>
              <a:gd name="connsiteX2016" fmla="*/ 5711829 w 12192001"/>
              <a:gd name="connsiteY2016" fmla="*/ 3261467 h 6858000"/>
              <a:gd name="connsiteX2017" fmla="*/ 5727243 w 12192001"/>
              <a:gd name="connsiteY2017" fmla="*/ 3280246 h 6858000"/>
              <a:gd name="connsiteX2018" fmla="*/ 5727243 w 12192001"/>
              <a:gd name="connsiteY2018" fmla="*/ 3325316 h 6858000"/>
              <a:gd name="connsiteX2019" fmla="*/ 5734950 w 12192001"/>
              <a:gd name="connsiteY2019" fmla="*/ 3359119 h 6858000"/>
              <a:gd name="connsiteX2020" fmla="*/ 5739909 w 12192001"/>
              <a:gd name="connsiteY2020" fmla="*/ 3351064 h 6858000"/>
              <a:gd name="connsiteX2021" fmla="*/ 5745618 w 12192001"/>
              <a:gd name="connsiteY2021" fmla="*/ 3366421 h 6858000"/>
              <a:gd name="connsiteX2022" fmla="*/ 5760329 w 12192001"/>
              <a:gd name="connsiteY2022" fmla="*/ 3398336 h 6858000"/>
              <a:gd name="connsiteX2023" fmla="*/ 5764126 w 12192001"/>
              <a:gd name="connsiteY2023" fmla="*/ 3435884 h 6858000"/>
              <a:gd name="connsiteX2024" fmla="*/ 5752736 w 12192001"/>
              <a:gd name="connsiteY2024" fmla="*/ 3488450 h 6858000"/>
              <a:gd name="connsiteX2025" fmla="*/ 5752736 w 12192001"/>
              <a:gd name="connsiteY2025" fmla="*/ 3518488 h 6858000"/>
              <a:gd name="connsiteX2026" fmla="*/ 5756533 w 12192001"/>
              <a:gd name="connsiteY2026" fmla="*/ 3533507 h 6858000"/>
              <a:gd name="connsiteX2027" fmla="*/ 5764126 w 12192001"/>
              <a:gd name="connsiteY2027" fmla="*/ 3574809 h 6858000"/>
              <a:gd name="connsiteX2028" fmla="*/ 5767922 w 12192001"/>
              <a:gd name="connsiteY2028" fmla="*/ 3589827 h 6858000"/>
              <a:gd name="connsiteX2029" fmla="*/ 5832462 w 12192001"/>
              <a:gd name="connsiteY2029" fmla="*/ 3631129 h 6858000"/>
              <a:gd name="connsiteX2030" fmla="*/ 5878019 w 12192001"/>
              <a:gd name="connsiteY2030" fmla="*/ 3664922 h 6858000"/>
              <a:gd name="connsiteX2031" fmla="*/ 5900798 w 12192001"/>
              <a:gd name="connsiteY2031" fmla="*/ 3687451 h 6858000"/>
              <a:gd name="connsiteX2032" fmla="*/ 5931170 w 12192001"/>
              <a:gd name="connsiteY2032" fmla="*/ 3702470 h 6858000"/>
              <a:gd name="connsiteX2033" fmla="*/ 5938763 w 12192001"/>
              <a:gd name="connsiteY2033" fmla="*/ 3702470 h 6858000"/>
              <a:gd name="connsiteX2034" fmla="*/ 5976728 w 12192001"/>
              <a:gd name="connsiteY2034" fmla="*/ 3646149 h 6858000"/>
              <a:gd name="connsiteX2035" fmla="*/ 5976728 w 12192001"/>
              <a:gd name="connsiteY2035" fmla="*/ 3450903 h 6858000"/>
              <a:gd name="connsiteX2036" fmla="*/ 5984321 w 12192001"/>
              <a:gd name="connsiteY2036" fmla="*/ 3435884 h 6858000"/>
              <a:gd name="connsiteX2037" fmla="*/ 5988117 w 12192001"/>
              <a:gd name="connsiteY2037" fmla="*/ 3450903 h 6858000"/>
              <a:gd name="connsiteX2038" fmla="*/ 5999506 w 12192001"/>
              <a:gd name="connsiteY2038" fmla="*/ 3495959 h 6858000"/>
              <a:gd name="connsiteX2039" fmla="*/ 6048861 w 12192001"/>
              <a:gd name="connsiteY2039" fmla="*/ 3623620 h 6858000"/>
              <a:gd name="connsiteX2040" fmla="*/ 6052657 w 12192001"/>
              <a:gd name="connsiteY2040" fmla="*/ 3698715 h 6858000"/>
              <a:gd name="connsiteX2041" fmla="*/ 6052657 w 12192001"/>
              <a:gd name="connsiteY2041" fmla="*/ 3747526 h 6858000"/>
              <a:gd name="connsiteX2042" fmla="*/ 6060250 w 12192001"/>
              <a:gd name="connsiteY2042" fmla="*/ 3792583 h 6858000"/>
              <a:gd name="connsiteX2043" fmla="*/ 6067843 w 12192001"/>
              <a:gd name="connsiteY2043" fmla="*/ 3811357 h 6858000"/>
              <a:gd name="connsiteX2044" fmla="*/ 6075436 w 12192001"/>
              <a:gd name="connsiteY2044" fmla="*/ 3792583 h 6858000"/>
              <a:gd name="connsiteX2045" fmla="*/ 6067843 w 12192001"/>
              <a:gd name="connsiteY2045" fmla="*/ 3661168 h 6858000"/>
              <a:gd name="connsiteX2046" fmla="*/ 6090622 w 12192001"/>
              <a:gd name="connsiteY2046" fmla="*/ 3604846 h 6858000"/>
              <a:gd name="connsiteX2047" fmla="*/ 6098214 w 12192001"/>
              <a:gd name="connsiteY2047" fmla="*/ 3604846 h 6858000"/>
              <a:gd name="connsiteX2048" fmla="*/ 6113400 w 12192001"/>
              <a:gd name="connsiteY2048" fmla="*/ 3608601 h 6858000"/>
              <a:gd name="connsiteX2049" fmla="*/ 6113400 w 12192001"/>
              <a:gd name="connsiteY2049" fmla="*/ 3642394 h 6858000"/>
              <a:gd name="connsiteX2050" fmla="*/ 6120993 w 12192001"/>
              <a:gd name="connsiteY2050" fmla="*/ 3664922 h 6858000"/>
              <a:gd name="connsiteX2051" fmla="*/ 6128586 w 12192001"/>
              <a:gd name="connsiteY2051" fmla="*/ 3668677 h 6858000"/>
              <a:gd name="connsiteX2052" fmla="*/ 6132383 w 12192001"/>
              <a:gd name="connsiteY2052" fmla="*/ 3661168 h 6858000"/>
              <a:gd name="connsiteX2053" fmla="*/ 6132383 w 12192001"/>
              <a:gd name="connsiteY2053" fmla="*/ 3627375 h 6858000"/>
              <a:gd name="connsiteX2054" fmla="*/ 6139976 w 12192001"/>
              <a:gd name="connsiteY2054" fmla="*/ 3616110 h 6858000"/>
              <a:gd name="connsiteX2055" fmla="*/ 6147569 w 12192001"/>
              <a:gd name="connsiteY2055" fmla="*/ 3623620 h 6858000"/>
              <a:gd name="connsiteX2056" fmla="*/ 6166551 w 12192001"/>
              <a:gd name="connsiteY2056" fmla="*/ 3668677 h 6858000"/>
              <a:gd name="connsiteX2057" fmla="*/ 6181737 w 12192001"/>
              <a:gd name="connsiteY2057" fmla="*/ 3740017 h 6858000"/>
              <a:gd name="connsiteX2058" fmla="*/ 6185533 w 12192001"/>
              <a:gd name="connsiteY2058" fmla="*/ 3740017 h 6858000"/>
              <a:gd name="connsiteX2059" fmla="*/ 6193126 w 12192001"/>
              <a:gd name="connsiteY2059" fmla="*/ 3740017 h 6858000"/>
              <a:gd name="connsiteX2060" fmla="*/ 6193126 w 12192001"/>
              <a:gd name="connsiteY2060" fmla="*/ 3724998 h 6858000"/>
              <a:gd name="connsiteX2061" fmla="*/ 6215905 w 12192001"/>
              <a:gd name="connsiteY2061" fmla="*/ 3713734 h 6858000"/>
              <a:gd name="connsiteX2062" fmla="*/ 6227294 w 12192001"/>
              <a:gd name="connsiteY2062" fmla="*/ 3709979 h 6858000"/>
              <a:gd name="connsiteX2063" fmla="*/ 6238684 w 12192001"/>
              <a:gd name="connsiteY2063" fmla="*/ 3676187 h 6858000"/>
              <a:gd name="connsiteX2064" fmla="*/ 6238684 w 12192001"/>
              <a:gd name="connsiteY2064" fmla="*/ 3702470 h 6858000"/>
              <a:gd name="connsiteX2065" fmla="*/ 6250073 w 12192001"/>
              <a:gd name="connsiteY2065" fmla="*/ 3706224 h 6858000"/>
              <a:gd name="connsiteX2066" fmla="*/ 6257666 w 12192001"/>
              <a:gd name="connsiteY2066" fmla="*/ 3706224 h 6858000"/>
              <a:gd name="connsiteX2067" fmla="*/ 6257666 w 12192001"/>
              <a:gd name="connsiteY2067" fmla="*/ 3709979 h 6858000"/>
              <a:gd name="connsiteX2068" fmla="*/ 6253870 w 12192001"/>
              <a:gd name="connsiteY2068" fmla="*/ 3747526 h 6858000"/>
              <a:gd name="connsiteX2069" fmla="*/ 6257666 w 12192001"/>
              <a:gd name="connsiteY2069" fmla="*/ 3755036 h 6858000"/>
              <a:gd name="connsiteX2070" fmla="*/ 6265259 w 12192001"/>
              <a:gd name="connsiteY2070" fmla="*/ 3751281 h 6858000"/>
              <a:gd name="connsiteX2071" fmla="*/ 6280445 w 12192001"/>
              <a:gd name="connsiteY2071" fmla="*/ 3728753 h 6858000"/>
              <a:gd name="connsiteX2072" fmla="*/ 6299427 w 12192001"/>
              <a:gd name="connsiteY2072" fmla="*/ 3724998 h 6858000"/>
              <a:gd name="connsiteX2073" fmla="*/ 6310816 w 12192001"/>
              <a:gd name="connsiteY2073" fmla="*/ 3732507 h 6858000"/>
              <a:gd name="connsiteX2074" fmla="*/ 6310816 w 12192001"/>
              <a:gd name="connsiteY2074" fmla="*/ 3751281 h 6858000"/>
              <a:gd name="connsiteX2075" fmla="*/ 6295631 w 12192001"/>
              <a:gd name="connsiteY2075" fmla="*/ 3796338 h 6858000"/>
              <a:gd name="connsiteX2076" fmla="*/ 6303224 w 12192001"/>
              <a:gd name="connsiteY2076" fmla="*/ 3815111 h 6858000"/>
              <a:gd name="connsiteX2077" fmla="*/ 6326002 w 12192001"/>
              <a:gd name="connsiteY2077" fmla="*/ 3826375 h 6858000"/>
              <a:gd name="connsiteX2078" fmla="*/ 6333595 w 12192001"/>
              <a:gd name="connsiteY2078" fmla="*/ 3860168 h 6858000"/>
              <a:gd name="connsiteX2079" fmla="*/ 6329799 w 12192001"/>
              <a:gd name="connsiteY2079" fmla="*/ 3890206 h 6858000"/>
              <a:gd name="connsiteX2080" fmla="*/ 6341188 w 12192001"/>
              <a:gd name="connsiteY2080" fmla="*/ 3897715 h 6858000"/>
              <a:gd name="connsiteX2081" fmla="*/ 6352578 w 12192001"/>
              <a:gd name="connsiteY2081" fmla="*/ 3890206 h 6858000"/>
              <a:gd name="connsiteX2082" fmla="*/ 6348781 w 12192001"/>
              <a:gd name="connsiteY2082" fmla="*/ 3878942 h 6858000"/>
              <a:gd name="connsiteX2083" fmla="*/ 6360171 w 12192001"/>
              <a:gd name="connsiteY2083" fmla="*/ 3833885 h 6858000"/>
              <a:gd name="connsiteX2084" fmla="*/ 6382949 w 12192001"/>
              <a:gd name="connsiteY2084" fmla="*/ 3830130 h 6858000"/>
              <a:gd name="connsiteX2085" fmla="*/ 6382949 w 12192001"/>
              <a:gd name="connsiteY2085" fmla="*/ 3796338 h 6858000"/>
              <a:gd name="connsiteX2086" fmla="*/ 6386746 w 12192001"/>
              <a:gd name="connsiteY2086" fmla="*/ 3766300 h 6858000"/>
              <a:gd name="connsiteX2087" fmla="*/ 6382949 w 12192001"/>
              <a:gd name="connsiteY2087" fmla="*/ 3740017 h 6858000"/>
              <a:gd name="connsiteX2088" fmla="*/ 6379153 w 12192001"/>
              <a:gd name="connsiteY2088" fmla="*/ 3646149 h 6858000"/>
              <a:gd name="connsiteX2089" fmla="*/ 6379153 w 12192001"/>
              <a:gd name="connsiteY2089" fmla="*/ 3604846 h 6858000"/>
              <a:gd name="connsiteX2090" fmla="*/ 6360171 w 12192001"/>
              <a:gd name="connsiteY2090" fmla="*/ 3541016 h 6858000"/>
              <a:gd name="connsiteX2091" fmla="*/ 6371560 w 12192001"/>
              <a:gd name="connsiteY2091" fmla="*/ 3533507 h 6858000"/>
              <a:gd name="connsiteX2092" fmla="*/ 6375356 w 12192001"/>
              <a:gd name="connsiteY2092" fmla="*/ 3492205 h 6858000"/>
              <a:gd name="connsiteX2093" fmla="*/ 6360171 w 12192001"/>
              <a:gd name="connsiteY2093" fmla="*/ 3462167 h 6858000"/>
              <a:gd name="connsiteX2094" fmla="*/ 6352578 w 12192001"/>
              <a:gd name="connsiteY2094" fmla="*/ 3435884 h 6858000"/>
              <a:gd name="connsiteX2095" fmla="*/ 6382949 w 12192001"/>
              <a:gd name="connsiteY2095" fmla="*/ 3383318 h 6858000"/>
              <a:gd name="connsiteX2096" fmla="*/ 6398135 w 12192001"/>
              <a:gd name="connsiteY2096" fmla="*/ 3353280 h 6858000"/>
              <a:gd name="connsiteX2097" fmla="*/ 6390542 w 12192001"/>
              <a:gd name="connsiteY2097" fmla="*/ 3330751 h 6858000"/>
              <a:gd name="connsiteX2098" fmla="*/ 6379153 w 12192001"/>
              <a:gd name="connsiteY2098" fmla="*/ 3311978 h 6858000"/>
              <a:gd name="connsiteX2099" fmla="*/ 6360171 w 12192001"/>
              <a:gd name="connsiteY2099" fmla="*/ 3304468 h 6858000"/>
              <a:gd name="connsiteX2100" fmla="*/ 6360171 w 12192001"/>
              <a:gd name="connsiteY2100" fmla="*/ 3274431 h 6858000"/>
              <a:gd name="connsiteX2101" fmla="*/ 6379153 w 12192001"/>
              <a:gd name="connsiteY2101" fmla="*/ 3259412 h 6858000"/>
              <a:gd name="connsiteX2102" fmla="*/ 6375356 w 12192001"/>
              <a:gd name="connsiteY2102" fmla="*/ 3233129 h 6858000"/>
              <a:gd name="connsiteX2103" fmla="*/ 6363967 w 12192001"/>
              <a:gd name="connsiteY2103" fmla="*/ 3191827 h 6858000"/>
              <a:gd name="connsiteX2104" fmla="*/ 6367763 w 12192001"/>
              <a:gd name="connsiteY2104" fmla="*/ 3180562 h 6858000"/>
              <a:gd name="connsiteX2105" fmla="*/ 6394339 w 12192001"/>
              <a:gd name="connsiteY2105" fmla="*/ 3165544 h 6858000"/>
              <a:gd name="connsiteX2106" fmla="*/ 6401932 w 12192001"/>
              <a:gd name="connsiteY2106" fmla="*/ 3154279 h 6858000"/>
              <a:gd name="connsiteX2107" fmla="*/ 6371560 w 12192001"/>
              <a:gd name="connsiteY2107" fmla="*/ 3101713 h 6858000"/>
              <a:gd name="connsiteX2108" fmla="*/ 6363967 w 12192001"/>
              <a:gd name="connsiteY2108" fmla="*/ 3094204 h 6858000"/>
              <a:gd name="connsiteX2109" fmla="*/ 6356374 w 12192001"/>
              <a:gd name="connsiteY2109" fmla="*/ 3101713 h 6858000"/>
              <a:gd name="connsiteX2110" fmla="*/ 6352578 w 12192001"/>
              <a:gd name="connsiteY2110" fmla="*/ 3154279 h 6858000"/>
              <a:gd name="connsiteX2111" fmla="*/ 6348781 w 12192001"/>
              <a:gd name="connsiteY2111" fmla="*/ 3165544 h 6858000"/>
              <a:gd name="connsiteX2112" fmla="*/ 6337392 w 12192001"/>
              <a:gd name="connsiteY2112" fmla="*/ 3184317 h 6858000"/>
              <a:gd name="connsiteX2113" fmla="*/ 6322206 w 12192001"/>
              <a:gd name="connsiteY2113" fmla="*/ 3191827 h 6858000"/>
              <a:gd name="connsiteX2114" fmla="*/ 6307020 w 12192001"/>
              <a:gd name="connsiteY2114" fmla="*/ 3180562 h 6858000"/>
              <a:gd name="connsiteX2115" fmla="*/ 6307020 w 12192001"/>
              <a:gd name="connsiteY2115" fmla="*/ 3195581 h 6858000"/>
              <a:gd name="connsiteX2116" fmla="*/ 6310816 w 12192001"/>
              <a:gd name="connsiteY2116" fmla="*/ 3221864 h 6858000"/>
              <a:gd name="connsiteX2117" fmla="*/ 6307020 w 12192001"/>
              <a:gd name="connsiteY2117" fmla="*/ 3251902 h 6858000"/>
              <a:gd name="connsiteX2118" fmla="*/ 6288038 w 12192001"/>
              <a:gd name="connsiteY2118" fmla="*/ 3270676 h 6858000"/>
              <a:gd name="connsiteX2119" fmla="*/ 6284241 w 12192001"/>
              <a:gd name="connsiteY2119" fmla="*/ 3285695 h 6858000"/>
              <a:gd name="connsiteX2120" fmla="*/ 6284241 w 12192001"/>
              <a:gd name="connsiteY2120" fmla="*/ 3345770 h 6858000"/>
              <a:gd name="connsiteX2121" fmla="*/ 6284241 w 12192001"/>
              <a:gd name="connsiteY2121" fmla="*/ 3409601 h 6858000"/>
              <a:gd name="connsiteX2122" fmla="*/ 6280445 w 12192001"/>
              <a:gd name="connsiteY2122" fmla="*/ 3409601 h 6858000"/>
              <a:gd name="connsiteX2123" fmla="*/ 6276648 w 12192001"/>
              <a:gd name="connsiteY2123" fmla="*/ 3345770 h 6858000"/>
              <a:gd name="connsiteX2124" fmla="*/ 6265259 w 12192001"/>
              <a:gd name="connsiteY2124" fmla="*/ 3360789 h 6858000"/>
              <a:gd name="connsiteX2125" fmla="*/ 6253870 w 12192001"/>
              <a:gd name="connsiteY2125" fmla="*/ 3473431 h 6858000"/>
              <a:gd name="connsiteX2126" fmla="*/ 6253870 w 12192001"/>
              <a:gd name="connsiteY2126" fmla="*/ 3495959 h 6858000"/>
              <a:gd name="connsiteX2127" fmla="*/ 6231091 w 12192001"/>
              <a:gd name="connsiteY2127" fmla="*/ 3544771 h 6858000"/>
              <a:gd name="connsiteX2128" fmla="*/ 6231091 w 12192001"/>
              <a:gd name="connsiteY2128" fmla="*/ 3578563 h 6858000"/>
              <a:gd name="connsiteX2129" fmla="*/ 6223498 w 12192001"/>
              <a:gd name="connsiteY2129" fmla="*/ 3589827 h 6858000"/>
              <a:gd name="connsiteX2130" fmla="*/ 6212108 w 12192001"/>
              <a:gd name="connsiteY2130" fmla="*/ 3586073 h 6858000"/>
              <a:gd name="connsiteX2131" fmla="*/ 6208312 w 12192001"/>
              <a:gd name="connsiteY2131" fmla="*/ 3559790 h 6858000"/>
              <a:gd name="connsiteX2132" fmla="*/ 6227294 w 12192001"/>
              <a:gd name="connsiteY2132" fmla="*/ 3544771 h 6858000"/>
              <a:gd name="connsiteX2133" fmla="*/ 6231091 w 12192001"/>
              <a:gd name="connsiteY2133" fmla="*/ 3507223 h 6858000"/>
              <a:gd name="connsiteX2134" fmla="*/ 6231091 w 12192001"/>
              <a:gd name="connsiteY2134" fmla="*/ 3462167 h 6858000"/>
              <a:gd name="connsiteX2135" fmla="*/ 6231091 w 12192001"/>
              <a:gd name="connsiteY2135" fmla="*/ 3443393 h 6858000"/>
              <a:gd name="connsiteX2136" fmla="*/ 6227294 w 12192001"/>
              <a:gd name="connsiteY2136" fmla="*/ 3417110 h 6858000"/>
              <a:gd name="connsiteX2137" fmla="*/ 6231091 w 12192001"/>
              <a:gd name="connsiteY2137" fmla="*/ 3390827 h 6858000"/>
              <a:gd name="connsiteX2138" fmla="*/ 6227294 w 12192001"/>
              <a:gd name="connsiteY2138" fmla="*/ 3375808 h 6858000"/>
              <a:gd name="connsiteX2139" fmla="*/ 6238684 w 12192001"/>
              <a:gd name="connsiteY2139" fmla="*/ 3368299 h 6858000"/>
              <a:gd name="connsiteX2140" fmla="*/ 6238684 w 12192001"/>
              <a:gd name="connsiteY2140" fmla="*/ 3349525 h 6858000"/>
              <a:gd name="connsiteX2141" fmla="*/ 6231091 w 12192001"/>
              <a:gd name="connsiteY2141" fmla="*/ 3342016 h 6858000"/>
              <a:gd name="connsiteX2142" fmla="*/ 6246277 w 12192001"/>
              <a:gd name="connsiteY2142" fmla="*/ 3338261 h 6858000"/>
              <a:gd name="connsiteX2143" fmla="*/ 6246277 w 12192001"/>
              <a:gd name="connsiteY2143" fmla="*/ 3315733 h 6858000"/>
              <a:gd name="connsiteX2144" fmla="*/ 6238684 w 12192001"/>
              <a:gd name="connsiteY2144" fmla="*/ 3308223 h 6858000"/>
              <a:gd name="connsiteX2145" fmla="*/ 6253870 w 12192001"/>
              <a:gd name="connsiteY2145" fmla="*/ 3304468 h 6858000"/>
              <a:gd name="connsiteX2146" fmla="*/ 6257666 w 12192001"/>
              <a:gd name="connsiteY2146" fmla="*/ 3244393 h 6858000"/>
              <a:gd name="connsiteX2147" fmla="*/ 6257666 w 12192001"/>
              <a:gd name="connsiteY2147" fmla="*/ 3233129 h 6858000"/>
              <a:gd name="connsiteX2148" fmla="*/ 6253870 w 12192001"/>
              <a:gd name="connsiteY2148" fmla="*/ 3218110 h 6858000"/>
              <a:gd name="connsiteX2149" fmla="*/ 6246277 w 12192001"/>
              <a:gd name="connsiteY2149" fmla="*/ 3184317 h 6858000"/>
              <a:gd name="connsiteX2150" fmla="*/ 6246277 w 12192001"/>
              <a:gd name="connsiteY2150" fmla="*/ 3150525 h 6858000"/>
              <a:gd name="connsiteX2151" fmla="*/ 6253870 w 12192001"/>
              <a:gd name="connsiteY2151" fmla="*/ 3116732 h 6858000"/>
              <a:gd name="connsiteX2152" fmla="*/ 6253870 w 12192001"/>
              <a:gd name="connsiteY2152" fmla="*/ 3090449 h 6858000"/>
              <a:gd name="connsiteX2153" fmla="*/ 6246277 w 12192001"/>
              <a:gd name="connsiteY2153" fmla="*/ 3075430 h 6858000"/>
              <a:gd name="connsiteX2154" fmla="*/ 6246277 w 12192001"/>
              <a:gd name="connsiteY2154" fmla="*/ 3056657 h 6858000"/>
              <a:gd name="connsiteX2155" fmla="*/ 6246277 w 12192001"/>
              <a:gd name="connsiteY2155" fmla="*/ 3022864 h 6858000"/>
              <a:gd name="connsiteX2156" fmla="*/ 6246277 w 12192001"/>
              <a:gd name="connsiteY2156" fmla="*/ 3019109 h 6858000"/>
              <a:gd name="connsiteX2157" fmla="*/ 6269055 w 12192001"/>
              <a:gd name="connsiteY2157" fmla="*/ 2977807 h 6858000"/>
              <a:gd name="connsiteX2158" fmla="*/ 6276648 w 12192001"/>
              <a:gd name="connsiteY2158" fmla="*/ 2977807 h 6858000"/>
              <a:gd name="connsiteX2159" fmla="*/ 6299427 w 12192001"/>
              <a:gd name="connsiteY2159" fmla="*/ 2989072 h 6858000"/>
              <a:gd name="connsiteX2160" fmla="*/ 6299427 w 12192001"/>
              <a:gd name="connsiteY2160" fmla="*/ 3019109 h 6858000"/>
              <a:gd name="connsiteX2161" fmla="*/ 6307020 w 12192001"/>
              <a:gd name="connsiteY2161" fmla="*/ 3030374 h 6858000"/>
              <a:gd name="connsiteX2162" fmla="*/ 6310816 w 12192001"/>
              <a:gd name="connsiteY2162" fmla="*/ 3019109 h 6858000"/>
              <a:gd name="connsiteX2163" fmla="*/ 6307020 w 12192001"/>
              <a:gd name="connsiteY2163" fmla="*/ 3004090 h 6858000"/>
              <a:gd name="connsiteX2164" fmla="*/ 6307020 w 12192001"/>
              <a:gd name="connsiteY2164" fmla="*/ 2985317 h 6858000"/>
              <a:gd name="connsiteX2165" fmla="*/ 6310816 w 12192001"/>
              <a:gd name="connsiteY2165" fmla="*/ 2955279 h 6858000"/>
              <a:gd name="connsiteX2166" fmla="*/ 6318409 w 12192001"/>
              <a:gd name="connsiteY2166" fmla="*/ 2936505 h 6858000"/>
              <a:gd name="connsiteX2167" fmla="*/ 6375356 w 12192001"/>
              <a:gd name="connsiteY2167" fmla="*/ 2891449 h 6858000"/>
              <a:gd name="connsiteX2168" fmla="*/ 6379153 w 12192001"/>
              <a:gd name="connsiteY2168" fmla="*/ 2906468 h 6858000"/>
              <a:gd name="connsiteX2169" fmla="*/ 6379153 w 12192001"/>
              <a:gd name="connsiteY2169" fmla="*/ 2966543 h 6858000"/>
              <a:gd name="connsiteX2170" fmla="*/ 6390542 w 12192001"/>
              <a:gd name="connsiteY2170" fmla="*/ 2985317 h 6858000"/>
              <a:gd name="connsiteX2171" fmla="*/ 6390542 w 12192001"/>
              <a:gd name="connsiteY2171" fmla="*/ 2917732 h 6858000"/>
              <a:gd name="connsiteX2172" fmla="*/ 6390542 w 12192001"/>
              <a:gd name="connsiteY2172" fmla="*/ 2850147 h 6858000"/>
              <a:gd name="connsiteX2173" fmla="*/ 6398135 w 12192001"/>
              <a:gd name="connsiteY2173" fmla="*/ 2786317 h 6858000"/>
              <a:gd name="connsiteX2174" fmla="*/ 6398135 w 12192001"/>
              <a:gd name="connsiteY2174" fmla="*/ 2696203 h 6858000"/>
              <a:gd name="connsiteX2175" fmla="*/ 6401932 w 12192001"/>
              <a:gd name="connsiteY2175" fmla="*/ 2669920 h 6858000"/>
              <a:gd name="connsiteX2176" fmla="*/ 6379153 w 12192001"/>
              <a:gd name="connsiteY2176" fmla="*/ 2594826 h 6858000"/>
              <a:gd name="connsiteX2177" fmla="*/ 6386746 w 12192001"/>
              <a:gd name="connsiteY2177" fmla="*/ 2587316 h 6858000"/>
              <a:gd name="connsiteX2178" fmla="*/ 6405728 w 12192001"/>
              <a:gd name="connsiteY2178" fmla="*/ 2583561 h 6858000"/>
              <a:gd name="connsiteX2179" fmla="*/ 6417118 w 12192001"/>
              <a:gd name="connsiteY2179" fmla="*/ 2527241 h 6858000"/>
              <a:gd name="connsiteX2180" fmla="*/ 6424710 w 12192001"/>
              <a:gd name="connsiteY2180" fmla="*/ 2699958 h 6858000"/>
              <a:gd name="connsiteX2181" fmla="*/ 6426146 w 12192001"/>
              <a:gd name="connsiteY2181" fmla="*/ 2709637 h 6858000"/>
              <a:gd name="connsiteX2182" fmla="*/ 6423687 w 12192001"/>
              <a:gd name="connsiteY2182" fmla="*/ 2724602 h 6858000"/>
              <a:gd name="connsiteX2183" fmla="*/ 6427389 w 12192001"/>
              <a:gd name="connsiteY2183" fmla="*/ 2732114 h 6858000"/>
              <a:gd name="connsiteX2184" fmla="*/ 6427389 w 12192001"/>
              <a:gd name="connsiteY2184" fmla="*/ 2739626 h 6858000"/>
              <a:gd name="connsiteX2185" fmla="*/ 6429857 w 12192001"/>
              <a:gd name="connsiteY2185" fmla="*/ 2799720 h 6858000"/>
              <a:gd name="connsiteX2186" fmla="*/ 6432325 w 12192001"/>
              <a:gd name="connsiteY2186" fmla="*/ 2844790 h 6858000"/>
              <a:gd name="connsiteX2187" fmla="*/ 6432325 w 12192001"/>
              <a:gd name="connsiteY2187" fmla="*/ 2889860 h 6858000"/>
              <a:gd name="connsiteX2188" fmla="*/ 6434793 w 12192001"/>
              <a:gd name="connsiteY2188" fmla="*/ 2904884 h 6858000"/>
              <a:gd name="connsiteX2189" fmla="*/ 6437261 w 12192001"/>
              <a:gd name="connsiteY2189" fmla="*/ 2923663 h 6858000"/>
              <a:gd name="connsiteX2190" fmla="*/ 6436027 w 12192001"/>
              <a:gd name="connsiteY2190" fmla="*/ 2964977 h 6858000"/>
              <a:gd name="connsiteX2191" fmla="*/ 6442198 w 12192001"/>
              <a:gd name="connsiteY2191" fmla="*/ 2983757 h 6858000"/>
              <a:gd name="connsiteX2192" fmla="*/ 6452070 w 12192001"/>
              <a:gd name="connsiteY2192" fmla="*/ 2998780 h 6858000"/>
              <a:gd name="connsiteX2193" fmla="*/ 6454538 w 12192001"/>
              <a:gd name="connsiteY2193" fmla="*/ 3040094 h 6858000"/>
              <a:gd name="connsiteX2194" fmla="*/ 6454538 w 12192001"/>
              <a:gd name="connsiteY2194" fmla="*/ 3088921 h 6858000"/>
              <a:gd name="connsiteX2195" fmla="*/ 6454538 w 12192001"/>
              <a:gd name="connsiteY2195" fmla="*/ 3133991 h 6858000"/>
              <a:gd name="connsiteX2196" fmla="*/ 6459474 w 12192001"/>
              <a:gd name="connsiteY2196" fmla="*/ 3152770 h 6858000"/>
              <a:gd name="connsiteX2197" fmla="*/ 6465644 w 12192001"/>
              <a:gd name="connsiteY2197" fmla="*/ 3145258 h 6858000"/>
              <a:gd name="connsiteX2198" fmla="*/ 6465644 w 12192001"/>
              <a:gd name="connsiteY2198" fmla="*/ 3126479 h 6858000"/>
              <a:gd name="connsiteX2199" fmla="*/ 6469346 w 12192001"/>
              <a:gd name="connsiteY2199" fmla="*/ 3107700 h 6858000"/>
              <a:gd name="connsiteX2200" fmla="*/ 6475516 w 12192001"/>
              <a:gd name="connsiteY2200" fmla="*/ 3085165 h 6858000"/>
              <a:gd name="connsiteX2201" fmla="*/ 6479218 w 12192001"/>
              <a:gd name="connsiteY2201" fmla="*/ 3051362 h 6858000"/>
              <a:gd name="connsiteX2202" fmla="*/ 6479218 w 12192001"/>
              <a:gd name="connsiteY2202" fmla="*/ 3017559 h 6858000"/>
              <a:gd name="connsiteX2203" fmla="*/ 6477984 w 12192001"/>
              <a:gd name="connsiteY2203" fmla="*/ 2964977 h 6858000"/>
              <a:gd name="connsiteX2204" fmla="*/ 6479218 w 12192001"/>
              <a:gd name="connsiteY2204" fmla="*/ 2957466 h 6858000"/>
              <a:gd name="connsiteX2205" fmla="*/ 6482920 w 12192001"/>
              <a:gd name="connsiteY2205" fmla="*/ 2961221 h 6858000"/>
              <a:gd name="connsiteX2206" fmla="*/ 6485388 w 12192001"/>
              <a:gd name="connsiteY2206" fmla="*/ 2983757 h 6858000"/>
              <a:gd name="connsiteX2207" fmla="*/ 6494026 w 12192001"/>
              <a:gd name="connsiteY2207" fmla="*/ 2991268 h 6858000"/>
              <a:gd name="connsiteX2208" fmla="*/ 6495260 w 12192001"/>
              <a:gd name="connsiteY2208" fmla="*/ 2953710 h 6858000"/>
              <a:gd name="connsiteX2209" fmla="*/ 6496494 w 12192001"/>
              <a:gd name="connsiteY2209" fmla="*/ 2968733 h 6858000"/>
              <a:gd name="connsiteX2210" fmla="*/ 6496494 w 12192001"/>
              <a:gd name="connsiteY2210" fmla="*/ 3002536 h 6858000"/>
              <a:gd name="connsiteX2211" fmla="*/ 6500196 w 12192001"/>
              <a:gd name="connsiteY2211" fmla="*/ 3036339 h 6858000"/>
              <a:gd name="connsiteX2212" fmla="*/ 6502509 w 12192001"/>
              <a:gd name="connsiteY2212" fmla="*/ 3048545 h 6858000"/>
              <a:gd name="connsiteX2213" fmla="*/ 6504436 w 12192001"/>
              <a:gd name="connsiteY2213" fmla="*/ 3046768 h 6858000"/>
              <a:gd name="connsiteX2214" fmla="*/ 6504436 w 12192001"/>
              <a:gd name="connsiteY2214" fmla="*/ 3056657 h 6858000"/>
              <a:gd name="connsiteX2215" fmla="*/ 6512029 w 12192001"/>
              <a:gd name="connsiteY2215" fmla="*/ 3146770 h 6858000"/>
              <a:gd name="connsiteX2216" fmla="*/ 6500640 w 12192001"/>
              <a:gd name="connsiteY2216" fmla="*/ 3203091 h 6858000"/>
              <a:gd name="connsiteX2217" fmla="*/ 6496843 w 12192001"/>
              <a:gd name="connsiteY2217" fmla="*/ 3255657 h 6858000"/>
              <a:gd name="connsiteX2218" fmla="*/ 6508233 w 12192001"/>
              <a:gd name="connsiteY2218" fmla="*/ 3304468 h 6858000"/>
              <a:gd name="connsiteX2219" fmla="*/ 6542401 w 12192001"/>
              <a:gd name="connsiteY2219" fmla="*/ 3435884 h 6858000"/>
              <a:gd name="connsiteX2220" fmla="*/ 6542401 w 12192001"/>
              <a:gd name="connsiteY2220" fmla="*/ 3510978 h 6858000"/>
              <a:gd name="connsiteX2221" fmla="*/ 6546197 w 12192001"/>
              <a:gd name="connsiteY2221" fmla="*/ 3525997 h 6858000"/>
              <a:gd name="connsiteX2222" fmla="*/ 6561383 w 12192001"/>
              <a:gd name="connsiteY2222" fmla="*/ 3518488 h 6858000"/>
              <a:gd name="connsiteX2223" fmla="*/ 6576569 w 12192001"/>
              <a:gd name="connsiteY2223" fmla="*/ 3477186 h 6858000"/>
              <a:gd name="connsiteX2224" fmla="*/ 6591755 w 12192001"/>
              <a:gd name="connsiteY2224" fmla="*/ 3420865 h 6858000"/>
              <a:gd name="connsiteX2225" fmla="*/ 6593556 w 12192001"/>
              <a:gd name="connsiteY2225" fmla="*/ 3422765 h 6858000"/>
              <a:gd name="connsiteX2226" fmla="*/ 6593946 w 12192001"/>
              <a:gd name="connsiteY2226" fmla="*/ 3435884 h 6858000"/>
              <a:gd name="connsiteX2227" fmla="*/ 6590597 w 12192001"/>
              <a:gd name="connsiteY2227" fmla="*/ 3488450 h 6858000"/>
              <a:gd name="connsiteX2228" fmla="*/ 6590597 w 12192001"/>
              <a:gd name="connsiteY2228" fmla="*/ 3518488 h 6858000"/>
              <a:gd name="connsiteX2229" fmla="*/ 6591713 w 12192001"/>
              <a:gd name="connsiteY2229" fmla="*/ 3533507 h 6858000"/>
              <a:gd name="connsiteX2230" fmla="*/ 6593946 w 12192001"/>
              <a:gd name="connsiteY2230" fmla="*/ 3574809 h 6858000"/>
              <a:gd name="connsiteX2231" fmla="*/ 6595062 w 12192001"/>
              <a:gd name="connsiteY2231" fmla="*/ 3589828 h 6858000"/>
              <a:gd name="connsiteX2232" fmla="*/ 6614039 w 12192001"/>
              <a:gd name="connsiteY2232" fmla="*/ 3631130 h 6858000"/>
              <a:gd name="connsiteX2233" fmla="*/ 6627435 w 12192001"/>
              <a:gd name="connsiteY2233" fmla="*/ 3664922 h 6858000"/>
              <a:gd name="connsiteX2234" fmla="*/ 6634133 w 12192001"/>
              <a:gd name="connsiteY2234" fmla="*/ 3687450 h 6858000"/>
              <a:gd name="connsiteX2235" fmla="*/ 6643063 w 12192001"/>
              <a:gd name="connsiteY2235" fmla="*/ 3702469 h 6858000"/>
              <a:gd name="connsiteX2236" fmla="*/ 6645296 w 12192001"/>
              <a:gd name="connsiteY2236" fmla="*/ 3702469 h 6858000"/>
              <a:gd name="connsiteX2237" fmla="*/ 6656459 w 12192001"/>
              <a:gd name="connsiteY2237" fmla="*/ 3646148 h 6858000"/>
              <a:gd name="connsiteX2238" fmla="*/ 6656459 w 12192001"/>
              <a:gd name="connsiteY2238" fmla="*/ 3450903 h 6858000"/>
              <a:gd name="connsiteX2239" fmla="*/ 6658691 w 12192001"/>
              <a:gd name="connsiteY2239" fmla="*/ 3435884 h 6858000"/>
              <a:gd name="connsiteX2240" fmla="*/ 6659807 w 12192001"/>
              <a:gd name="connsiteY2240" fmla="*/ 3450903 h 6858000"/>
              <a:gd name="connsiteX2241" fmla="*/ 6663156 w 12192001"/>
              <a:gd name="connsiteY2241" fmla="*/ 3495959 h 6858000"/>
              <a:gd name="connsiteX2242" fmla="*/ 6677668 w 12192001"/>
              <a:gd name="connsiteY2242" fmla="*/ 3623620 h 6858000"/>
              <a:gd name="connsiteX2243" fmla="*/ 6678785 w 12192001"/>
              <a:gd name="connsiteY2243" fmla="*/ 3698715 h 6858000"/>
              <a:gd name="connsiteX2244" fmla="*/ 6678785 w 12192001"/>
              <a:gd name="connsiteY2244" fmla="*/ 3747526 h 6858000"/>
              <a:gd name="connsiteX2245" fmla="*/ 6681017 w 12192001"/>
              <a:gd name="connsiteY2245" fmla="*/ 3792583 h 6858000"/>
              <a:gd name="connsiteX2246" fmla="*/ 6683250 w 12192001"/>
              <a:gd name="connsiteY2246" fmla="*/ 3811356 h 6858000"/>
              <a:gd name="connsiteX2247" fmla="*/ 6685482 w 12192001"/>
              <a:gd name="connsiteY2247" fmla="*/ 3792583 h 6858000"/>
              <a:gd name="connsiteX2248" fmla="*/ 6683250 w 12192001"/>
              <a:gd name="connsiteY2248" fmla="*/ 3661167 h 6858000"/>
              <a:gd name="connsiteX2249" fmla="*/ 6689948 w 12192001"/>
              <a:gd name="connsiteY2249" fmla="*/ 3604846 h 6858000"/>
              <a:gd name="connsiteX2250" fmla="*/ 6692180 w 12192001"/>
              <a:gd name="connsiteY2250" fmla="*/ 3604846 h 6858000"/>
              <a:gd name="connsiteX2251" fmla="*/ 6696645 w 12192001"/>
              <a:gd name="connsiteY2251" fmla="*/ 3608601 h 6858000"/>
              <a:gd name="connsiteX2252" fmla="*/ 6696645 w 12192001"/>
              <a:gd name="connsiteY2252" fmla="*/ 3642394 h 6858000"/>
              <a:gd name="connsiteX2253" fmla="*/ 6698878 w 12192001"/>
              <a:gd name="connsiteY2253" fmla="*/ 3664922 h 6858000"/>
              <a:gd name="connsiteX2254" fmla="*/ 6701110 w 12192001"/>
              <a:gd name="connsiteY2254" fmla="*/ 3668677 h 6858000"/>
              <a:gd name="connsiteX2255" fmla="*/ 6702227 w 12192001"/>
              <a:gd name="connsiteY2255" fmla="*/ 3661167 h 6858000"/>
              <a:gd name="connsiteX2256" fmla="*/ 6702227 w 12192001"/>
              <a:gd name="connsiteY2256" fmla="*/ 3627375 h 6858000"/>
              <a:gd name="connsiteX2257" fmla="*/ 6704459 w 12192001"/>
              <a:gd name="connsiteY2257" fmla="*/ 3616111 h 6858000"/>
              <a:gd name="connsiteX2258" fmla="*/ 6706692 w 12192001"/>
              <a:gd name="connsiteY2258" fmla="*/ 3623620 h 6858000"/>
              <a:gd name="connsiteX2259" fmla="*/ 6712273 w 12192001"/>
              <a:gd name="connsiteY2259" fmla="*/ 3668677 h 6858000"/>
              <a:gd name="connsiteX2260" fmla="*/ 6716739 w 12192001"/>
              <a:gd name="connsiteY2260" fmla="*/ 3740017 h 6858000"/>
              <a:gd name="connsiteX2261" fmla="*/ 6717855 w 12192001"/>
              <a:gd name="connsiteY2261" fmla="*/ 3740017 h 6858000"/>
              <a:gd name="connsiteX2262" fmla="*/ 6720088 w 12192001"/>
              <a:gd name="connsiteY2262" fmla="*/ 3740017 h 6858000"/>
              <a:gd name="connsiteX2263" fmla="*/ 6720088 w 12192001"/>
              <a:gd name="connsiteY2263" fmla="*/ 3724998 h 6858000"/>
              <a:gd name="connsiteX2264" fmla="*/ 6726785 w 12192001"/>
              <a:gd name="connsiteY2264" fmla="*/ 3713733 h 6858000"/>
              <a:gd name="connsiteX2265" fmla="*/ 6730134 w 12192001"/>
              <a:gd name="connsiteY2265" fmla="*/ 3709979 h 6858000"/>
              <a:gd name="connsiteX2266" fmla="*/ 6733483 w 12192001"/>
              <a:gd name="connsiteY2266" fmla="*/ 3676186 h 6858000"/>
              <a:gd name="connsiteX2267" fmla="*/ 6733483 w 12192001"/>
              <a:gd name="connsiteY2267" fmla="*/ 3702469 h 6858000"/>
              <a:gd name="connsiteX2268" fmla="*/ 6736832 w 12192001"/>
              <a:gd name="connsiteY2268" fmla="*/ 3706224 h 6858000"/>
              <a:gd name="connsiteX2269" fmla="*/ 6739065 w 12192001"/>
              <a:gd name="connsiteY2269" fmla="*/ 3706224 h 6858000"/>
              <a:gd name="connsiteX2270" fmla="*/ 6739065 w 12192001"/>
              <a:gd name="connsiteY2270" fmla="*/ 3709979 h 6858000"/>
              <a:gd name="connsiteX2271" fmla="*/ 6737948 w 12192001"/>
              <a:gd name="connsiteY2271" fmla="*/ 3747526 h 6858000"/>
              <a:gd name="connsiteX2272" fmla="*/ 6739065 w 12192001"/>
              <a:gd name="connsiteY2272" fmla="*/ 3755035 h 6858000"/>
              <a:gd name="connsiteX2273" fmla="*/ 6741297 w 12192001"/>
              <a:gd name="connsiteY2273" fmla="*/ 3751281 h 6858000"/>
              <a:gd name="connsiteX2274" fmla="*/ 6745762 w 12192001"/>
              <a:gd name="connsiteY2274" fmla="*/ 3728752 h 6858000"/>
              <a:gd name="connsiteX2275" fmla="*/ 6751344 w 12192001"/>
              <a:gd name="connsiteY2275" fmla="*/ 3724998 h 6858000"/>
              <a:gd name="connsiteX2276" fmla="*/ 6754693 w 12192001"/>
              <a:gd name="connsiteY2276" fmla="*/ 3732507 h 6858000"/>
              <a:gd name="connsiteX2277" fmla="*/ 6754693 w 12192001"/>
              <a:gd name="connsiteY2277" fmla="*/ 3751281 h 6858000"/>
              <a:gd name="connsiteX2278" fmla="*/ 6750228 w 12192001"/>
              <a:gd name="connsiteY2278" fmla="*/ 3796337 h 6858000"/>
              <a:gd name="connsiteX2279" fmla="*/ 6752460 w 12192001"/>
              <a:gd name="connsiteY2279" fmla="*/ 3815111 h 6858000"/>
              <a:gd name="connsiteX2280" fmla="*/ 6759158 w 12192001"/>
              <a:gd name="connsiteY2280" fmla="*/ 3826375 h 6858000"/>
              <a:gd name="connsiteX2281" fmla="*/ 6761391 w 12192001"/>
              <a:gd name="connsiteY2281" fmla="*/ 3860168 h 6858000"/>
              <a:gd name="connsiteX2282" fmla="*/ 6760274 w 12192001"/>
              <a:gd name="connsiteY2282" fmla="*/ 3890205 h 6858000"/>
              <a:gd name="connsiteX2283" fmla="*/ 6763623 w 12192001"/>
              <a:gd name="connsiteY2283" fmla="*/ 3897715 h 6858000"/>
              <a:gd name="connsiteX2284" fmla="*/ 6766972 w 12192001"/>
              <a:gd name="connsiteY2284" fmla="*/ 3890205 h 6858000"/>
              <a:gd name="connsiteX2285" fmla="*/ 6765856 w 12192001"/>
              <a:gd name="connsiteY2285" fmla="*/ 3878941 h 6858000"/>
              <a:gd name="connsiteX2286" fmla="*/ 6769205 w 12192001"/>
              <a:gd name="connsiteY2286" fmla="*/ 3833885 h 6858000"/>
              <a:gd name="connsiteX2287" fmla="*/ 6775903 w 12192001"/>
              <a:gd name="connsiteY2287" fmla="*/ 3830130 h 6858000"/>
              <a:gd name="connsiteX2288" fmla="*/ 6775903 w 12192001"/>
              <a:gd name="connsiteY2288" fmla="*/ 3796337 h 6858000"/>
              <a:gd name="connsiteX2289" fmla="*/ 6777019 w 12192001"/>
              <a:gd name="connsiteY2289" fmla="*/ 3766300 h 6858000"/>
              <a:gd name="connsiteX2290" fmla="*/ 6775903 w 12192001"/>
              <a:gd name="connsiteY2290" fmla="*/ 3740017 h 6858000"/>
              <a:gd name="connsiteX2291" fmla="*/ 6774786 w 12192001"/>
              <a:gd name="connsiteY2291" fmla="*/ 3646148 h 6858000"/>
              <a:gd name="connsiteX2292" fmla="*/ 6774786 w 12192001"/>
              <a:gd name="connsiteY2292" fmla="*/ 3604846 h 6858000"/>
              <a:gd name="connsiteX2293" fmla="*/ 6769205 w 12192001"/>
              <a:gd name="connsiteY2293" fmla="*/ 3541016 h 6858000"/>
              <a:gd name="connsiteX2294" fmla="*/ 6772554 w 12192001"/>
              <a:gd name="connsiteY2294" fmla="*/ 3533507 h 6858000"/>
              <a:gd name="connsiteX2295" fmla="*/ 6773670 w 12192001"/>
              <a:gd name="connsiteY2295" fmla="*/ 3492205 h 6858000"/>
              <a:gd name="connsiteX2296" fmla="*/ 6769205 w 12192001"/>
              <a:gd name="connsiteY2296" fmla="*/ 3462167 h 6858000"/>
              <a:gd name="connsiteX2297" fmla="*/ 6766972 w 12192001"/>
              <a:gd name="connsiteY2297" fmla="*/ 3435884 h 6858000"/>
              <a:gd name="connsiteX2298" fmla="*/ 6775903 w 12192001"/>
              <a:gd name="connsiteY2298" fmla="*/ 3383318 h 6858000"/>
              <a:gd name="connsiteX2299" fmla="*/ 6780368 w 12192001"/>
              <a:gd name="connsiteY2299" fmla="*/ 3353280 h 6858000"/>
              <a:gd name="connsiteX2300" fmla="*/ 6778135 w 12192001"/>
              <a:gd name="connsiteY2300" fmla="*/ 3330752 h 6858000"/>
              <a:gd name="connsiteX2301" fmla="*/ 6774786 w 12192001"/>
              <a:gd name="connsiteY2301" fmla="*/ 3311978 h 6858000"/>
              <a:gd name="connsiteX2302" fmla="*/ 6769205 w 12192001"/>
              <a:gd name="connsiteY2302" fmla="*/ 3304468 h 6858000"/>
              <a:gd name="connsiteX2303" fmla="*/ 6769205 w 12192001"/>
              <a:gd name="connsiteY2303" fmla="*/ 3274431 h 6858000"/>
              <a:gd name="connsiteX2304" fmla="*/ 6774786 w 12192001"/>
              <a:gd name="connsiteY2304" fmla="*/ 3259412 h 6858000"/>
              <a:gd name="connsiteX2305" fmla="*/ 6773670 w 12192001"/>
              <a:gd name="connsiteY2305" fmla="*/ 3233129 h 6858000"/>
              <a:gd name="connsiteX2306" fmla="*/ 6770321 w 12192001"/>
              <a:gd name="connsiteY2306" fmla="*/ 3191827 h 6858000"/>
              <a:gd name="connsiteX2307" fmla="*/ 6771438 w 12192001"/>
              <a:gd name="connsiteY2307" fmla="*/ 3180563 h 6858000"/>
              <a:gd name="connsiteX2308" fmla="*/ 6779252 w 12192001"/>
              <a:gd name="connsiteY2308" fmla="*/ 3165544 h 6858000"/>
              <a:gd name="connsiteX2309" fmla="*/ 6781484 w 12192001"/>
              <a:gd name="connsiteY2309" fmla="*/ 3154280 h 6858000"/>
              <a:gd name="connsiteX2310" fmla="*/ 6772554 w 12192001"/>
              <a:gd name="connsiteY2310" fmla="*/ 3101713 h 6858000"/>
              <a:gd name="connsiteX2311" fmla="*/ 6770321 w 12192001"/>
              <a:gd name="connsiteY2311" fmla="*/ 3094204 h 6858000"/>
              <a:gd name="connsiteX2312" fmla="*/ 6768089 w 12192001"/>
              <a:gd name="connsiteY2312" fmla="*/ 3101713 h 6858000"/>
              <a:gd name="connsiteX2313" fmla="*/ 6766972 w 12192001"/>
              <a:gd name="connsiteY2313" fmla="*/ 3154280 h 6858000"/>
              <a:gd name="connsiteX2314" fmla="*/ 6765856 w 12192001"/>
              <a:gd name="connsiteY2314" fmla="*/ 3165544 h 6858000"/>
              <a:gd name="connsiteX2315" fmla="*/ 6762507 w 12192001"/>
              <a:gd name="connsiteY2315" fmla="*/ 3184318 h 6858000"/>
              <a:gd name="connsiteX2316" fmla="*/ 6758042 w 12192001"/>
              <a:gd name="connsiteY2316" fmla="*/ 3191827 h 6858000"/>
              <a:gd name="connsiteX2317" fmla="*/ 6753577 w 12192001"/>
              <a:gd name="connsiteY2317" fmla="*/ 3180563 h 6858000"/>
              <a:gd name="connsiteX2318" fmla="*/ 6753577 w 12192001"/>
              <a:gd name="connsiteY2318" fmla="*/ 3195581 h 6858000"/>
              <a:gd name="connsiteX2319" fmla="*/ 6754693 w 12192001"/>
              <a:gd name="connsiteY2319" fmla="*/ 3221865 h 6858000"/>
              <a:gd name="connsiteX2320" fmla="*/ 6753577 w 12192001"/>
              <a:gd name="connsiteY2320" fmla="*/ 3251903 h 6858000"/>
              <a:gd name="connsiteX2321" fmla="*/ 6747995 w 12192001"/>
              <a:gd name="connsiteY2321" fmla="*/ 3270676 h 6858000"/>
              <a:gd name="connsiteX2322" fmla="*/ 6746879 w 12192001"/>
              <a:gd name="connsiteY2322" fmla="*/ 3285695 h 6858000"/>
              <a:gd name="connsiteX2323" fmla="*/ 6746879 w 12192001"/>
              <a:gd name="connsiteY2323" fmla="*/ 3345770 h 6858000"/>
              <a:gd name="connsiteX2324" fmla="*/ 6746879 w 12192001"/>
              <a:gd name="connsiteY2324" fmla="*/ 3409601 h 6858000"/>
              <a:gd name="connsiteX2325" fmla="*/ 6745762 w 12192001"/>
              <a:gd name="connsiteY2325" fmla="*/ 3409601 h 6858000"/>
              <a:gd name="connsiteX2326" fmla="*/ 6744646 w 12192001"/>
              <a:gd name="connsiteY2326" fmla="*/ 3345770 h 6858000"/>
              <a:gd name="connsiteX2327" fmla="*/ 6741297 w 12192001"/>
              <a:gd name="connsiteY2327" fmla="*/ 3360789 h 6858000"/>
              <a:gd name="connsiteX2328" fmla="*/ 6737948 w 12192001"/>
              <a:gd name="connsiteY2328" fmla="*/ 3473431 h 6858000"/>
              <a:gd name="connsiteX2329" fmla="*/ 6737948 w 12192001"/>
              <a:gd name="connsiteY2329" fmla="*/ 3495959 h 6858000"/>
              <a:gd name="connsiteX2330" fmla="*/ 6731251 w 12192001"/>
              <a:gd name="connsiteY2330" fmla="*/ 3544771 h 6858000"/>
              <a:gd name="connsiteX2331" fmla="*/ 6731251 w 12192001"/>
              <a:gd name="connsiteY2331" fmla="*/ 3578563 h 6858000"/>
              <a:gd name="connsiteX2332" fmla="*/ 6729018 w 12192001"/>
              <a:gd name="connsiteY2332" fmla="*/ 3589828 h 6858000"/>
              <a:gd name="connsiteX2333" fmla="*/ 6725669 w 12192001"/>
              <a:gd name="connsiteY2333" fmla="*/ 3586073 h 6858000"/>
              <a:gd name="connsiteX2334" fmla="*/ 6724553 w 12192001"/>
              <a:gd name="connsiteY2334" fmla="*/ 3559790 h 6858000"/>
              <a:gd name="connsiteX2335" fmla="*/ 6730134 w 12192001"/>
              <a:gd name="connsiteY2335" fmla="*/ 3544771 h 6858000"/>
              <a:gd name="connsiteX2336" fmla="*/ 6731251 w 12192001"/>
              <a:gd name="connsiteY2336" fmla="*/ 3507224 h 6858000"/>
              <a:gd name="connsiteX2337" fmla="*/ 6731251 w 12192001"/>
              <a:gd name="connsiteY2337" fmla="*/ 3462167 h 6858000"/>
              <a:gd name="connsiteX2338" fmla="*/ 6731251 w 12192001"/>
              <a:gd name="connsiteY2338" fmla="*/ 3443393 h 6858000"/>
              <a:gd name="connsiteX2339" fmla="*/ 6730134 w 12192001"/>
              <a:gd name="connsiteY2339" fmla="*/ 3417110 h 6858000"/>
              <a:gd name="connsiteX2340" fmla="*/ 6731251 w 12192001"/>
              <a:gd name="connsiteY2340" fmla="*/ 3390827 h 6858000"/>
              <a:gd name="connsiteX2341" fmla="*/ 6730134 w 12192001"/>
              <a:gd name="connsiteY2341" fmla="*/ 3375808 h 6858000"/>
              <a:gd name="connsiteX2342" fmla="*/ 6733483 w 12192001"/>
              <a:gd name="connsiteY2342" fmla="*/ 3368299 h 6858000"/>
              <a:gd name="connsiteX2343" fmla="*/ 6733483 w 12192001"/>
              <a:gd name="connsiteY2343" fmla="*/ 3349525 h 6858000"/>
              <a:gd name="connsiteX2344" fmla="*/ 6731251 w 12192001"/>
              <a:gd name="connsiteY2344" fmla="*/ 3342016 h 6858000"/>
              <a:gd name="connsiteX2345" fmla="*/ 6735716 w 12192001"/>
              <a:gd name="connsiteY2345" fmla="*/ 3338261 h 6858000"/>
              <a:gd name="connsiteX2346" fmla="*/ 6735716 w 12192001"/>
              <a:gd name="connsiteY2346" fmla="*/ 3315733 h 6858000"/>
              <a:gd name="connsiteX2347" fmla="*/ 6733483 w 12192001"/>
              <a:gd name="connsiteY2347" fmla="*/ 3308223 h 6858000"/>
              <a:gd name="connsiteX2348" fmla="*/ 6737948 w 12192001"/>
              <a:gd name="connsiteY2348" fmla="*/ 3304468 h 6858000"/>
              <a:gd name="connsiteX2349" fmla="*/ 6739065 w 12192001"/>
              <a:gd name="connsiteY2349" fmla="*/ 3244393 h 6858000"/>
              <a:gd name="connsiteX2350" fmla="*/ 6739065 w 12192001"/>
              <a:gd name="connsiteY2350" fmla="*/ 3233129 h 6858000"/>
              <a:gd name="connsiteX2351" fmla="*/ 6737948 w 12192001"/>
              <a:gd name="connsiteY2351" fmla="*/ 3218110 h 6858000"/>
              <a:gd name="connsiteX2352" fmla="*/ 6735716 w 12192001"/>
              <a:gd name="connsiteY2352" fmla="*/ 3184318 h 6858000"/>
              <a:gd name="connsiteX2353" fmla="*/ 6735716 w 12192001"/>
              <a:gd name="connsiteY2353" fmla="*/ 3150525 h 6858000"/>
              <a:gd name="connsiteX2354" fmla="*/ 6737948 w 12192001"/>
              <a:gd name="connsiteY2354" fmla="*/ 3116733 h 6858000"/>
              <a:gd name="connsiteX2355" fmla="*/ 6737948 w 12192001"/>
              <a:gd name="connsiteY2355" fmla="*/ 3090449 h 6858000"/>
              <a:gd name="connsiteX2356" fmla="*/ 6735716 w 12192001"/>
              <a:gd name="connsiteY2356" fmla="*/ 3075430 h 6858000"/>
              <a:gd name="connsiteX2357" fmla="*/ 6735716 w 12192001"/>
              <a:gd name="connsiteY2357" fmla="*/ 3056657 h 6858000"/>
              <a:gd name="connsiteX2358" fmla="*/ 6735716 w 12192001"/>
              <a:gd name="connsiteY2358" fmla="*/ 3022864 h 6858000"/>
              <a:gd name="connsiteX2359" fmla="*/ 6735716 w 12192001"/>
              <a:gd name="connsiteY2359" fmla="*/ 3019110 h 6858000"/>
              <a:gd name="connsiteX2360" fmla="*/ 6742414 w 12192001"/>
              <a:gd name="connsiteY2360" fmla="*/ 2977807 h 6858000"/>
              <a:gd name="connsiteX2361" fmla="*/ 6744646 w 12192001"/>
              <a:gd name="connsiteY2361" fmla="*/ 2977807 h 6858000"/>
              <a:gd name="connsiteX2362" fmla="*/ 6751344 w 12192001"/>
              <a:gd name="connsiteY2362" fmla="*/ 2989072 h 6858000"/>
              <a:gd name="connsiteX2363" fmla="*/ 6751344 w 12192001"/>
              <a:gd name="connsiteY2363" fmla="*/ 3019110 h 6858000"/>
              <a:gd name="connsiteX2364" fmla="*/ 6753577 w 12192001"/>
              <a:gd name="connsiteY2364" fmla="*/ 3030374 h 6858000"/>
              <a:gd name="connsiteX2365" fmla="*/ 6754693 w 12192001"/>
              <a:gd name="connsiteY2365" fmla="*/ 3019110 h 6858000"/>
              <a:gd name="connsiteX2366" fmla="*/ 6753577 w 12192001"/>
              <a:gd name="connsiteY2366" fmla="*/ 3004091 h 6858000"/>
              <a:gd name="connsiteX2367" fmla="*/ 6753577 w 12192001"/>
              <a:gd name="connsiteY2367" fmla="*/ 2985317 h 6858000"/>
              <a:gd name="connsiteX2368" fmla="*/ 6754693 w 12192001"/>
              <a:gd name="connsiteY2368" fmla="*/ 2955279 h 6858000"/>
              <a:gd name="connsiteX2369" fmla="*/ 6756925 w 12192001"/>
              <a:gd name="connsiteY2369" fmla="*/ 2936506 h 6858000"/>
              <a:gd name="connsiteX2370" fmla="*/ 6773670 w 12192001"/>
              <a:gd name="connsiteY2370" fmla="*/ 2891449 h 6858000"/>
              <a:gd name="connsiteX2371" fmla="*/ 6774786 w 12192001"/>
              <a:gd name="connsiteY2371" fmla="*/ 2906468 h 6858000"/>
              <a:gd name="connsiteX2372" fmla="*/ 6774786 w 12192001"/>
              <a:gd name="connsiteY2372" fmla="*/ 2966543 h 6858000"/>
              <a:gd name="connsiteX2373" fmla="*/ 6778135 w 12192001"/>
              <a:gd name="connsiteY2373" fmla="*/ 2985317 h 6858000"/>
              <a:gd name="connsiteX2374" fmla="*/ 6778135 w 12192001"/>
              <a:gd name="connsiteY2374" fmla="*/ 2917732 h 6858000"/>
              <a:gd name="connsiteX2375" fmla="*/ 6778135 w 12192001"/>
              <a:gd name="connsiteY2375" fmla="*/ 2875684 h 6858000"/>
              <a:gd name="connsiteX2376" fmla="*/ 6786583 w 12192001"/>
              <a:gd name="connsiteY2376" fmla="*/ 2878326 h 6858000"/>
              <a:gd name="connsiteX2377" fmla="*/ 6791694 w 12192001"/>
              <a:gd name="connsiteY2377" fmla="*/ 2898200 h 6858000"/>
              <a:gd name="connsiteX2378" fmla="*/ 6795776 w 12192001"/>
              <a:gd name="connsiteY2378" fmla="*/ 3078586 h 6858000"/>
              <a:gd name="connsiteX2379" fmla="*/ 6793912 w 12192001"/>
              <a:gd name="connsiteY2379" fmla="*/ 3144309 h 6858000"/>
              <a:gd name="connsiteX2380" fmla="*/ 6810381 w 12192001"/>
              <a:gd name="connsiteY2380" fmla="*/ 3164348 h 6858000"/>
              <a:gd name="connsiteX2381" fmla="*/ 6813297 w 12192001"/>
              <a:gd name="connsiteY2381" fmla="*/ 3166550 h 6858000"/>
              <a:gd name="connsiteX2382" fmla="*/ 6813020 w 12192001"/>
              <a:gd name="connsiteY2382" fmla="*/ 3176338 h 6858000"/>
              <a:gd name="connsiteX2383" fmla="*/ 6810508 w 12192001"/>
              <a:gd name="connsiteY2383" fmla="*/ 3203091 h 6858000"/>
              <a:gd name="connsiteX2384" fmla="*/ 6809392 w 12192001"/>
              <a:gd name="connsiteY2384" fmla="*/ 3255657 h 6858000"/>
              <a:gd name="connsiteX2385" fmla="*/ 6811023 w 12192001"/>
              <a:gd name="connsiteY2385" fmla="*/ 3279433 h 6858000"/>
              <a:gd name="connsiteX2386" fmla="*/ 6806162 w 12192001"/>
              <a:gd name="connsiteY2386" fmla="*/ 3299731 h 6858000"/>
              <a:gd name="connsiteX2387" fmla="*/ 6807955 w 12192001"/>
              <a:gd name="connsiteY2387" fmla="*/ 3325936 h 6858000"/>
              <a:gd name="connsiteX2388" fmla="*/ 6815709 w 12192001"/>
              <a:gd name="connsiteY2388" fmla="*/ 3344890 h 6858000"/>
              <a:gd name="connsiteX2389" fmla="*/ 6815843 w 12192001"/>
              <a:gd name="connsiteY2389" fmla="*/ 3345045 h 6858000"/>
              <a:gd name="connsiteX2390" fmla="*/ 6818161 w 12192001"/>
              <a:gd name="connsiteY2390" fmla="*/ 3375373 h 6858000"/>
              <a:gd name="connsiteX2391" fmla="*/ 6799904 w 12192001"/>
              <a:gd name="connsiteY2391" fmla="*/ 3410875 h 6858000"/>
              <a:gd name="connsiteX2392" fmla="*/ 6802149 w 12192001"/>
              <a:gd name="connsiteY2392" fmla="*/ 3413153 h 6858000"/>
              <a:gd name="connsiteX2393" fmla="*/ 6820171 w 12192001"/>
              <a:gd name="connsiteY2393" fmla="*/ 3401660 h 6858000"/>
              <a:gd name="connsiteX2394" fmla="*/ 6822787 w 12192001"/>
              <a:gd name="connsiteY2394" fmla="*/ 3435884 h 6858000"/>
              <a:gd name="connsiteX2395" fmla="*/ 6822787 w 12192001"/>
              <a:gd name="connsiteY2395" fmla="*/ 3510978 h 6858000"/>
              <a:gd name="connsiteX2396" fmla="*/ 6823904 w 12192001"/>
              <a:gd name="connsiteY2396" fmla="*/ 3525997 h 6858000"/>
              <a:gd name="connsiteX2397" fmla="*/ 6828369 w 12192001"/>
              <a:gd name="connsiteY2397" fmla="*/ 3518488 h 6858000"/>
              <a:gd name="connsiteX2398" fmla="*/ 6832834 w 12192001"/>
              <a:gd name="connsiteY2398" fmla="*/ 3477186 h 6858000"/>
              <a:gd name="connsiteX2399" fmla="*/ 6837299 w 12192001"/>
              <a:gd name="connsiteY2399" fmla="*/ 3420865 h 6858000"/>
              <a:gd name="connsiteX2400" fmla="*/ 6840648 w 12192001"/>
              <a:gd name="connsiteY2400" fmla="*/ 3435884 h 6858000"/>
              <a:gd name="connsiteX2401" fmla="*/ 6845113 w 12192001"/>
              <a:gd name="connsiteY2401" fmla="*/ 3473431 h 6858000"/>
              <a:gd name="connsiteX2402" fmla="*/ 6848462 w 12192001"/>
              <a:gd name="connsiteY2402" fmla="*/ 3480940 h 6858000"/>
              <a:gd name="connsiteX2403" fmla="*/ 6849578 w 12192001"/>
              <a:gd name="connsiteY2403" fmla="*/ 3469676 h 6858000"/>
              <a:gd name="connsiteX2404" fmla="*/ 6849578 w 12192001"/>
              <a:gd name="connsiteY2404" fmla="*/ 3454657 h 6858000"/>
              <a:gd name="connsiteX2405" fmla="*/ 6849273 w 12192001"/>
              <a:gd name="connsiteY2405" fmla="*/ 3438246 h 6858000"/>
              <a:gd name="connsiteX2406" fmla="*/ 6856933 w 12192001"/>
              <a:gd name="connsiteY2406" fmla="*/ 3454203 h 6858000"/>
              <a:gd name="connsiteX2407" fmla="*/ 6847369 w 12192001"/>
              <a:gd name="connsiteY2407" fmla="*/ 3496733 h 6858000"/>
              <a:gd name="connsiteX2408" fmla="*/ 6853407 w 12192001"/>
              <a:gd name="connsiteY2408" fmla="*/ 3529463 h 6858000"/>
              <a:gd name="connsiteX2409" fmla="*/ 6872082 w 12192001"/>
              <a:gd name="connsiteY2409" fmla="*/ 3531789 h 6858000"/>
              <a:gd name="connsiteX2410" fmla="*/ 6889661 w 12192001"/>
              <a:gd name="connsiteY2410" fmla="*/ 3482014 h 6858000"/>
              <a:gd name="connsiteX2411" fmla="*/ 6880849 w 12192001"/>
              <a:gd name="connsiteY2411" fmla="*/ 3430950 h 6858000"/>
              <a:gd name="connsiteX2412" fmla="*/ 6872792 w 12192001"/>
              <a:gd name="connsiteY2412" fmla="*/ 3383978 h 6858000"/>
              <a:gd name="connsiteX2413" fmla="*/ 6875186 w 12192001"/>
              <a:gd name="connsiteY2413" fmla="*/ 3334310 h 6858000"/>
              <a:gd name="connsiteX2414" fmla="*/ 6888784 w 12192001"/>
              <a:gd name="connsiteY2414" fmla="*/ 3286038 h 6858000"/>
              <a:gd name="connsiteX2415" fmla="*/ 6882856 w 12192001"/>
              <a:gd name="connsiteY2415" fmla="*/ 3181370 h 6858000"/>
              <a:gd name="connsiteX2416" fmla="*/ 6899622 w 12192001"/>
              <a:gd name="connsiteY2416" fmla="*/ 3097517 h 6858000"/>
              <a:gd name="connsiteX2417" fmla="*/ 6901300 w 12192001"/>
              <a:gd name="connsiteY2417" fmla="*/ 3063749 h 6858000"/>
              <a:gd name="connsiteX2418" fmla="*/ 6894443 w 12192001"/>
              <a:gd name="connsiteY2418" fmla="*/ 2865029 h 6858000"/>
              <a:gd name="connsiteX2419" fmla="*/ 6897120 w 12192001"/>
              <a:gd name="connsiteY2419" fmla="*/ 2833385 h 6858000"/>
              <a:gd name="connsiteX2420" fmla="*/ 6896082 w 12192001"/>
              <a:gd name="connsiteY2420" fmla="*/ 2811270 h 6858000"/>
              <a:gd name="connsiteX2421" fmla="*/ 6911022 w 12192001"/>
              <a:gd name="connsiteY2421" fmla="*/ 2813131 h 6858000"/>
              <a:gd name="connsiteX2422" fmla="*/ 6914682 w 12192001"/>
              <a:gd name="connsiteY2422" fmla="*/ 2813944 h 6858000"/>
              <a:gd name="connsiteX2423" fmla="*/ 6915416 w 12192001"/>
              <a:gd name="connsiteY2423" fmla="*/ 2858630 h 6858000"/>
              <a:gd name="connsiteX2424" fmla="*/ 6916650 w 12192001"/>
              <a:gd name="connsiteY2424" fmla="*/ 2937503 h 6858000"/>
              <a:gd name="connsiteX2425" fmla="*/ 6916650 w 12192001"/>
              <a:gd name="connsiteY2425" fmla="*/ 2945015 h 6858000"/>
              <a:gd name="connsiteX2426" fmla="*/ 6917884 w 12192001"/>
              <a:gd name="connsiteY2426" fmla="*/ 2967550 h 6858000"/>
              <a:gd name="connsiteX2427" fmla="*/ 6920352 w 12192001"/>
              <a:gd name="connsiteY2427" fmla="*/ 3012621 h 6858000"/>
              <a:gd name="connsiteX2428" fmla="*/ 6921587 w 12192001"/>
              <a:gd name="connsiteY2428" fmla="*/ 3031400 h 6858000"/>
              <a:gd name="connsiteX2429" fmla="*/ 6921587 w 12192001"/>
              <a:gd name="connsiteY2429" fmla="*/ 3057691 h 6858000"/>
              <a:gd name="connsiteX2430" fmla="*/ 6924054 w 12192001"/>
              <a:gd name="connsiteY2430" fmla="*/ 3083982 h 6858000"/>
              <a:gd name="connsiteX2431" fmla="*/ 6921587 w 12192001"/>
              <a:gd name="connsiteY2431" fmla="*/ 3099005 h 6858000"/>
              <a:gd name="connsiteX2432" fmla="*/ 6925289 w 12192001"/>
              <a:gd name="connsiteY2432" fmla="*/ 3106517 h 6858000"/>
              <a:gd name="connsiteX2433" fmla="*/ 6925289 w 12192001"/>
              <a:gd name="connsiteY2433" fmla="*/ 3114029 h 6858000"/>
              <a:gd name="connsiteX2434" fmla="*/ 6927757 w 12192001"/>
              <a:gd name="connsiteY2434" fmla="*/ 3174123 h 6858000"/>
              <a:gd name="connsiteX2435" fmla="*/ 6930225 w 12192001"/>
              <a:gd name="connsiteY2435" fmla="*/ 3219193 h 6858000"/>
              <a:gd name="connsiteX2436" fmla="*/ 6930225 w 12192001"/>
              <a:gd name="connsiteY2436" fmla="*/ 3264263 h 6858000"/>
              <a:gd name="connsiteX2437" fmla="*/ 6932693 w 12192001"/>
              <a:gd name="connsiteY2437" fmla="*/ 3279287 h 6858000"/>
              <a:gd name="connsiteX2438" fmla="*/ 6935161 w 12192001"/>
              <a:gd name="connsiteY2438" fmla="*/ 3298066 h 6858000"/>
              <a:gd name="connsiteX2439" fmla="*/ 6933927 w 12192001"/>
              <a:gd name="connsiteY2439" fmla="*/ 3339380 h 6858000"/>
              <a:gd name="connsiteX2440" fmla="*/ 6940097 w 12192001"/>
              <a:gd name="connsiteY2440" fmla="*/ 3358160 h 6858000"/>
              <a:gd name="connsiteX2441" fmla="*/ 6949969 w 12192001"/>
              <a:gd name="connsiteY2441" fmla="*/ 3373183 h 6858000"/>
              <a:gd name="connsiteX2442" fmla="*/ 6952437 w 12192001"/>
              <a:gd name="connsiteY2442" fmla="*/ 3414497 h 6858000"/>
              <a:gd name="connsiteX2443" fmla="*/ 6952437 w 12192001"/>
              <a:gd name="connsiteY2443" fmla="*/ 3463324 h 6858000"/>
              <a:gd name="connsiteX2444" fmla="*/ 6952437 w 12192001"/>
              <a:gd name="connsiteY2444" fmla="*/ 3508394 h 6858000"/>
              <a:gd name="connsiteX2445" fmla="*/ 6957373 w 12192001"/>
              <a:gd name="connsiteY2445" fmla="*/ 3527173 h 6858000"/>
              <a:gd name="connsiteX2446" fmla="*/ 6963543 w 12192001"/>
              <a:gd name="connsiteY2446" fmla="*/ 3519661 h 6858000"/>
              <a:gd name="connsiteX2447" fmla="*/ 6963543 w 12192001"/>
              <a:gd name="connsiteY2447" fmla="*/ 3500882 h 6858000"/>
              <a:gd name="connsiteX2448" fmla="*/ 6967245 w 12192001"/>
              <a:gd name="connsiteY2448" fmla="*/ 3482103 h 6858000"/>
              <a:gd name="connsiteX2449" fmla="*/ 6973415 w 12192001"/>
              <a:gd name="connsiteY2449" fmla="*/ 3459568 h 6858000"/>
              <a:gd name="connsiteX2450" fmla="*/ 6977117 w 12192001"/>
              <a:gd name="connsiteY2450" fmla="*/ 3425765 h 6858000"/>
              <a:gd name="connsiteX2451" fmla="*/ 6977117 w 12192001"/>
              <a:gd name="connsiteY2451" fmla="*/ 3391962 h 6858000"/>
              <a:gd name="connsiteX2452" fmla="*/ 6975883 w 12192001"/>
              <a:gd name="connsiteY2452" fmla="*/ 3339380 h 6858000"/>
              <a:gd name="connsiteX2453" fmla="*/ 6977117 w 12192001"/>
              <a:gd name="connsiteY2453" fmla="*/ 3331869 h 6858000"/>
              <a:gd name="connsiteX2454" fmla="*/ 6980819 w 12192001"/>
              <a:gd name="connsiteY2454" fmla="*/ 3335624 h 6858000"/>
              <a:gd name="connsiteX2455" fmla="*/ 6983287 w 12192001"/>
              <a:gd name="connsiteY2455" fmla="*/ 3358160 h 6858000"/>
              <a:gd name="connsiteX2456" fmla="*/ 6991925 w 12192001"/>
              <a:gd name="connsiteY2456" fmla="*/ 3365671 h 6858000"/>
              <a:gd name="connsiteX2457" fmla="*/ 6993159 w 12192001"/>
              <a:gd name="connsiteY2457" fmla="*/ 3328113 h 6858000"/>
              <a:gd name="connsiteX2458" fmla="*/ 6994393 w 12192001"/>
              <a:gd name="connsiteY2458" fmla="*/ 3343136 h 6858000"/>
              <a:gd name="connsiteX2459" fmla="*/ 6994393 w 12192001"/>
              <a:gd name="connsiteY2459" fmla="*/ 3376939 h 6858000"/>
              <a:gd name="connsiteX2460" fmla="*/ 6998095 w 12192001"/>
              <a:gd name="connsiteY2460" fmla="*/ 3410742 h 6858000"/>
              <a:gd name="connsiteX2461" fmla="*/ 7005499 w 12192001"/>
              <a:gd name="connsiteY2461" fmla="*/ 3418253 h 6858000"/>
              <a:gd name="connsiteX2462" fmla="*/ 7009201 w 12192001"/>
              <a:gd name="connsiteY2462" fmla="*/ 3399474 h 6858000"/>
              <a:gd name="connsiteX2463" fmla="*/ 7007967 w 12192001"/>
              <a:gd name="connsiteY2463" fmla="*/ 3369427 h 6858000"/>
              <a:gd name="connsiteX2464" fmla="*/ 7005499 w 12192001"/>
              <a:gd name="connsiteY2464" fmla="*/ 3305578 h 6858000"/>
              <a:gd name="connsiteX2465" fmla="*/ 7006733 w 12192001"/>
              <a:gd name="connsiteY2465" fmla="*/ 3298066 h 6858000"/>
              <a:gd name="connsiteX2466" fmla="*/ 7009201 w 12192001"/>
              <a:gd name="connsiteY2466" fmla="*/ 3245484 h 6858000"/>
              <a:gd name="connsiteX2467" fmla="*/ 7011669 w 12192001"/>
              <a:gd name="connsiteY2467" fmla="*/ 3166611 h 6858000"/>
              <a:gd name="connsiteX2468" fmla="*/ 7011669 w 12192001"/>
              <a:gd name="connsiteY2468" fmla="*/ 3162855 h 6858000"/>
              <a:gd name="connsiteX2469" fmla="*/ 7012903 w 12192001"/>
              <a:gd name="connsiteY2469" fmla="*/ 3162855 h 6858000"/>
              <a:gd name="connsiteX2470" fmla="*/ 7015371 w 12192001"/>
              <a:gd name="connsiteY2470" fmla="*/ 3166611 h 6858000"/>
              <a:gd name="connsiteX2471" fmla="*/ 7015371 w 12192001"/>
              <a:gd name="connsiteY2471" fmla="*/ 3177878 h 6858000"/>
              <a:gd name="connsiteX2472" fmla="*/ 7015371 w 12192001"/>
              <a:gd name="connsiteY2472" fmla="*/ 3245484 h 6858000"/>
              <a:gd name="connsiteX2473" fmla="*/ 7017839 w 12192001"/>
              <a:gd name="connsiteY2473" fmla="*/ 3256751 h 6858000"/>
              <a:gd name="connsiteX2474" fmla="*/ 7022775 w 12192001"/>
              <a:gd name="connsiteY2474" fmla="*/ 3275531 h 6858000"/>
              <a:gd name="connsiteX2475" fmla="*/ 7022775 w 12192001"/>
              <a:gd name="connsiteY2475" fmla="*/ 3320601 h 6858000"/>
              <a:gd name="connsiteX2476" fmla="*/ 7025243 w 12192001"/>
              <a:gd name="connsiteY2476" fmla="*/ 3354404 h 6858000"/>
              <a:gd name="connsiteX2477" fmla="*/ 7028945 w 12192001"/>
              <a:gd name="connsiteY2477" fmla="*/ 3335624 h 6858000"/>
              <a:gd name="connsiteX2478" fmla="*/ 7030179 w 12192001"/>
              <a:gd name="connsiteY2478" fmla="*/ 3245484 h 6858000"/>
              <a:gd name="connsiteX2479" fmla="*/ 7030179 w 12192001"/>
              <a:gd name="connsiteY2479" fmla="*/ 3102761 h 6858000"/>
              <a:gd name="connsiteX2480" fmla="*/ 7028945 w 12192001"/>
              <a:gd name="connsiteY2480" fmla="*/ 3083982 h 6858000"/>
              <a:gd name="connsiteX2481" fmla="*/ 7030179 w 12192001"/>
              <a:gd name="connsiteY2481" fmla="*/ 3046423 h 6858000"/>
              <a:gd name="connsiteX2482" fmla="*/ 7028945 w 12192001"/>
              <a:gd name="connsiteY2482" fmla="*/ 3008865 h 6858000"/>
              <a:gd name="connsiteX2483" fmla="*/ 7028945 w 12192001"/>
              <a:gd name="connsiteY2483" fmla="*/ 2982574 h 6858000"/>
              <a:gd name="connsiteX2484" fmla="*/ 7032647 w 12192001"/>
              <a:gd name="connsiteY2484" fmla="*/ 2918724 h 6858000"/>
              <a:gd name="connsiteX2485" fmla="*/ 7030676 w 12192001"/>
              <a:gd name="connsiteY2485" fmla="*/ 2906724 h 6858000"/>
              <a:gd name="connsiteX2486" fmla="*/ 7034697 w 12192001"/>
              <a:gd name="connsiteY2486" fmla="*/ 2916476 h 6858000"/>
              <a:gd name="connsiteX2487" fmla="*/ 7043470 w 12192001"/>
              <a:gd name="connsiteY2487" fmla="*/ 2947548 h 6858000"/>
              <a:gd name="connsiteX2488" fmla="*/ 7047682 w 12192001"/>
              <a:gd name="connsiteY2488" fmla="*/ 3065993 h 6858000"/>
              <a:gd name="connsiteX2489" fmla="*/ 7044895 w 12192001"/>
              <a:gd name="connsiteY2489" fmla="*/ 3169575 h 6858000"/>
              <a:gd name="connsiteX2490" fmla="*/ 7048933 w 12192001"/>
              <a:gd name="connsiteY2490" fmla="*/ 3198059 h 6858000"/>
              <a:gd name="connsiteX2491" fmla="*/ 7058461 w 12192001"/>
              <a:gd name="connsiteY2491" fmla="*/ 3233222 h 6858000"/>
              <a:gd name="connsiteX2492" fmla="*/ 7066595 w 12192001"/>
              <a:gd name="connsiteY2492" fmla="*/ 3320177 h 6858000"/>
              <a:gd name="connsiteX2493" fmla="*/ 7070827 w 12192001"/>
              <a:gd name="connsiteY2493" fmla="*/ 3448617 h 6858000"/>
              <a:gd name="connsiteX2494" fmla="*/ 7079090 w 12192001"/>
              <a:gd name="connsiteY2494" fmla="*/ 3473630 h 6858000"/>
              <a:gd name="connsiteX2495" fmla="*/ 7088805 w 12192001"/>
              <a:gd name="connsiteY2495" fmla="*/ 3476839 h 6858000"/>
              <a:gd name="connsiteX2496" fmla="*/ 7133083 w 12192001"/>
              <a:gd name="connsiteY2496" fmla="*/ 3588282 h 6858000"/>
              <a:gd name="connsiteX2497" fmla="*/ 7142308 w 12192001"/>
              <a:gd name="connsiteY2497" fmla="*/ 3595427 h 6858000"/>
              <a:gd name="connsiteX2498" fmla="*/ 7151004 w 12192001"/>
              <a:gd name="connsiteY2498" fmla="*/ 3586517 h 6858000"/>
              <a:gd name="connsiteX2499" fmla="*/ 7168170 w 12192001"/>
              <a:gd name="connsiteY2499" fmla="*/ 3580660 h 6858000"/>
              <a:gd name="connsiteX2500" fmla="*/ 7166228 w 12192001"/>
              <a:gd name="connsiteY2500" fmla="*/ 3606401 h 6858000"/>
              <a:gd name="connsiteX2501" fmla="*/ 7159119 w 12192001"/>
              <a:gd name="connsiteY2501" fmla="*/ 3663476 h 6858000"/>
              <a:gd name="connsiteX2502" fmla="*/ 7148746 w 12192001"/>
              <a:gd name="connsiteY2502" fmla="*/ 3706154 h 6858000"/>
              <a:gd name="connsiteX2503" fmla="*/ 7140805 w 12192001"/>
              <a:gd name="connsiteY2503" fmla="*/ 3719156 h 6858000"/>
              <a:gd name="connsiteX2504" fmla="*/ 7138353 w 12192001"/>
              <a:gd name="connsiteY2504" fmla="*/ 3738837 h 6858000"/>
              <a:gd name="connsiteX2505" fmla="*/ 7150804 w 12192001"/>
              <a:gd name="connsiteY2505" fmla="*/ 3740388 h 6858000"/>
              <a:gd name="connsiteX2506" fmla="*/ 7166460 w 12192001"/>
              <a:gd name="connsiteY2506" fmla="*/ 3726349 h 6858000"/>
              <a:gd name="connsiteX2507" fmla="*/ 7173420 w 12192001"/>
              <a:gd name="connsiteY2507" fmla="*/ 3721220 h 6858000"/>
              <a:gd name="connsiteX2508" fmla="*/ 7173194 w 12192001"/>
              <a:gd name="connsiteY2508" fmla="*/ 3733183 h 6858000"/>
              <a:gd name="connsiteX2509" fmla="*/ 7168988 w 12192001"/>
              <a:gd name="connsiteY2509" fmla="*/ 3746650 h 6858000"/>
              <a:gd name="connsiteX2510" fmla="*/ 7167518 w 12192001"/>
              <a:gd name="connsiteY2510" fmla="*/ 3758459 h 6858000"/>
              <a:gd name="connsiteX2511" fmla="*/ 7176632 w 12192001"/>
              <a:gd name="connsiteY2511" fmla="*/ 3837541 h 6858000"/>
              <a:gd name="connsiteX2512" fmla="*/ 7171485 w 12192001"/>
              <a:gd name="connsiteY2512" fmla="*/ 3878871 h 6858000"/>
              <a:gd name="connsiteX2513" fmla="*/ 7174768 w 12192001"/>
              <a:gd name="connsiteY2513" fmla="*/ 3903264 h 6858000"/>
              <a:gd name="connsiteX2514" fmla="*/ 7188934 w 12192001"/>
              <a:gd name="connsiteY2514" fmla="*/ 3891038 h 6858000"/>
              <a:gd name="connsiteX2515" fmla="*/ 7196630 w 12192001"/>
              <a:gd name="connsiteY2515" fmla="*/ 3880004 h 6858000"/>
              <a:gd name="connsiteX2516" fmla="*/ 7207816 w 12192001"/>
              <a:gd name="connsiteY2516" fmla="*/ 3871405 h 6858000"/>
              <a:gd name="connsiteX2517" fmla="*/ 7209099 w 12192001"/>
              <a:gd name="connsiteY2517" fmla="*/ 3891551 h 6858000"/>
              <a:gd name="connsiteX2518" fmla="*/ 7210441 w 12192001"/>
              <a:gd name="connsiteY2518" fmla="*/ 3941684 h 6858000"/>
              <a:gd name="connsiteX2519" fmla="*/ 7182205 w 12192001"/>
              <a:gd name="connsiteY2519" fmla="*/ 4016114 h 6858000"/>
              <a:gd name="connsiteX2520" fmla="*/ 7164588 w 12192001"/>
              <a:gd name="connsiteY2520" fmla="*/ 4045898 h 6858000"/>
              <a:gd name="connsiteX2521" fmla="*/ 7234309 w 12192001"/>
              <a:gd name="connsiteY2521" fmla="*/ 4054582 h 6858000"/>
              <a:gd name="connsiteX2522" fmla="*/ 7256171 w 12192001"/>
              <a:gd name="connsiteY2522" fmla="*/ 4031323 h 6858000"/>
              <a:gd name="connsiteX2523" fmla="*/ 7265395 w 12192001"/>
              <a:gd name="connsiteY2523" fmla="*/ 4038468 h 6858000"/>
              <a:gd name="connsiteX2524" fmla="*/ 7269092 w 12192001"/>
              <a:gd name="connsiteY2524" fmla="*/ 4018942 h 6858000"/>
              <a:gd name="connsiteX2525" fmla="*/ 7268318 w 12192001"/>
              <a:gd name="connsiteY2525" fmla="*/ 4004855 h 6858000"/>
              <a:gd name="connsiteX2526" fmla="*/ 7278239 w 12192001"/>
              <a:gd name="connsiteY2526" fmla="*/ 3986104 h 6858000"/>
              <a:gd name="connsiteX2527" fmla="*/ 7289161 w 12192001"/>
              <a:gd name="connsiteY2527" fmla="*/ 3969477 h 6858000"/>
              <a:gd name="connsiteX2528" fmla="*/ 7289328 w 12192001"/>
              <a:gd name="connsiteY2528" fmla="*/ 3927526 h 6858000"/>
              <a:gd name="connsiteX2529" fmla="*/ 7292986 w 12192001"/>
              <a:gd name="connsiteY2529" fmla="*/ 3888009 h 6858000"/>
              <a:gd name="connsiteX2530" fmla="*/ 7312377 w 12192001"/>
              <a:gd name="connsiteY2530" fmla="*/ 3874435 h 6858000"/>
              <a:gd name="connsiteX2531" fmla="*/ 7320828 w 12192001"/>
              <a:gd name="connsiteY2531" fmla="*/ 3867493 h 6858000"/>
              <a:gd name="connsiteX2532" fmla="*/ 7302321 w 12192001"/>
              <a:gd name="connsiteY2532" fmla="*/ 3823216 h 6858000"/>
              <a:gd name="connsiteX2533" fmla="*/ 7289851 w 12192001"/>
              <a:gd name="connsiteY2533" fmla="*/ 3811670 h 6858000"/>
              <a:gd name="connsiteX2534" fmla="*/ 7291509 w 12192001"/>
              <a:gd name="connsiteY2534" fmla="*/ 3767906 h 6858000"/>
              <a:gd name="connsiteX2535" fmla="*/ 7299470 w 12192001"/>
              <a:gd name="connsiteY2535" fmla="*/ 3764901 h 6858000"/>
              <a:gd name="connsiteX2536" fmla="*/ 7311165 w 12192001"/>
              <a:gd name="connsiteY2536" fmla="*/ 3762360 h 6858000"/>
              <a:gd name="connsiteX2537" fmla="*/ 7318596 w 12192001"/>
              <a:gd name="connsiteY2537" fmla="*/ 3743299 h 6858000"/>
              <a:gd name="connsiteX2538" fmla="*/ 7312010 w 12192001"/>
              <a:gd name="connsiteY2538" fmla="*/ 3684518 h 6858000"/>
              <a:gd name="connsiteX2539" fmla="*/ 7307463 w 12192001"/>
              <a:gd name="connsiteY2539" fmla="*/ 3649975 h 6858000"/>
              <a:gd name="connsiteX2540" fmla="*/ 7325454 w 12192001"/>
              <a:gd name="connsiteY2540" fmla="*/ 3556281 h 6858000"/>
              <a:gd name="connsiteX2541" fmla="*/ 7331376 w 12192001"/>
              <a:gd name="connsiteY2541" fmla="*/ 3529037 h 6858000"/>
              <a:gd name="connsiteX2542" fmla="*/ 7320752 w 12192001"/>
              <a:gd name="connsiteY2542" fmla="*/ 3441773 h 6858000"/>
              <a:gd name="connsiteX2543" fmla="*/ 7325635 w 12192001"/>
              <a:gd name="connsiteY2543" fmla="*/ 3392415 h 6858000"/>
              <a:gd name="connsiteX2544" fmla="*/ 7353890 w 12192001"/>
              <a:gd name="connsiteY2544" fmla="*/ 3327980 h 6858000"/>
              <a:gd name="connsiteX2545" fmla="*/ 7331970 w 12192001"/>
              <a:gd name="connsiteY2545" fmla="*/ 3321253 h 6858000"/>
              <a:gd name="connsiteX2546" fmla="*/ 7322443 w 12192001"/>
              <a:gd name="connsiteY2546" fmla="*/ 3286089 h 6858000"/>
              <a:gd name="connsiteX2547" fmla="*/ 7338363 w 12192001"/>
              <a:gd name="connsiteY2547" fmla="*/ 3280078 h 6858000"/>
              <a:gd name="connsiteX2548" fmla="*/ 7349775 w 12192001"/>
              <a:gd name="connsiteY2548" fmla="*/ 3259514 h 6858000"/>
              <a:gd name="connsiteX2549" fmla="*/ 7351923 w 12192001"/>
              <a:gd name="connsiteY2549" fmla="*/ 3211814 h 6858000"/>
              <a:gd name="connsiteX2550" fmla="*/ 7353543 w 12192001"/>
              <a:gd name="connsiteY2550" fmla="*/ 3148059 h 6858000"/>
              <a:gd name="connsiteX2551" fmla="*/ 7358955 w 12192001"/>
              <a:gd name="connsiteY2551" fmla="*/ 3114756 h 6858000"/>
              <a:gd name="connsiteX2552" fmla="*/ 7370876 w 12192001"/>
              <a:gd name="connsiteY2552" fmla="*/ 3100252 h 6858000"/>
              <a:gd name="connsiteX2553" fmla="*/ 7385513 w 12192001"/>
              <a:gd name="connsiteY2553" fmla="*/ 3074094 h 6858000"/>
              <a:gd name="connsiteX2554" fmla="*/ 7369309 w 12192001"/>
              <a:gd name="connsiteY2554" fmla="*/ 3062083 h 6858000"/>
              <a:gd name="connsiteX2555" fmla="*/ 7366045 w 12192001"/>
              <a:gd name="connsiteY2555" fmla="*/ 3047686 h 6858000"/>
              <a:gd name="connsiteX2556" fmla="*/ 7372250 w 12192001"/>
              <a:gd name="connsiteY2556" fmla="*/ 3038465 h 6858000"/>
              <a:gd name="connsiteX2557" fmla="*/ 7394112 w 12192001"/>
              <a:gd name="connsiteY2557" fmla="*/ 3015206 h 6858000"/>
              <a:gd name="connsiteX2558" fmla="*/ 7394458 w 12192001"/>
              <a:gd name="connsiteY2558" fmla="*/ 3014444 h 6858000"/>
              <a:gd name="connsiteX2559" fmla="*/ 7405805 w 12192001"/>
              <a:gd name="connsiteY2559" fmla="*/ 3039062 h 6858000"/>
              <a:gd name="connsiteX2560" fmla="*/ 7409602 w 12192001"/>
              <a:gd name="connsiteY2560" fmla="*/ 3076610 h 6858000"/>
              <a:gd name="connsiteX2561" fmla="*/ 7398212 w 12192001"/>
              <a:gd name="connsiteY2561" fmla="*/ 3129176 h 6858000"/>
              <a:gd name="connsiteX2562" fmla="*/ 7398212 w 12192001"/>
              <a:gd name="connsiteY2562" fmla="*/ 3159214 h 6858000"/>
              <a:gd name="connsiteX2563" fmla="*/ 7402009 w 12192001"/>
              <a:gd name="connsiteY2563" fmla="*/ 3174233 h 6858000"/>
              <a:gd name="connsiteX2564" fmla="*/ 7409602 w 12192001"/>
              <a:gd name="connsiteY2564" fmla="*/ 3215535 h 6858000"/>
              <a:gd name="connsiteX2565" fmla="*/ 7413398 w 12192001"/>
              <a:gd name="connsiteY2565" fmla="*/ 3230553 h 6858000"/>
              <a:gd name="connsiteX2566" fmla="*/ 7419530 w 12192001"/>
              <a:gd name="connsiteY2566" fmla="*/ 3236031 h 6858000"/>
              <a:gd name="connsiteX2567" fmla="*/ 7419722 w 12192001"/>
              <a:gd name="connsiteY2567" fmla="*/ 3256234 h 6858000"/>
              <a:gd name="connsiteX2568" fmla="*/ 7432288 w 12192001"/>
              <a:gd name="connsiteY2568" fmla="*/ 3317759 h 6858000"/>
              <a:gd name="connsiteX2569" fmla="*/ 7468245 w 12192001"/>
              <a:gd name="connsiteY2569" fmla="*/ 3374202 h 6858000"/>
              <a:gd name="connsiteX2570" fmla="*/ 7459116 w 12192001"/>
              <a:gd name="connsiteY2570" fmla="*/ 3417035 h 6858000"/>
              <a:gd name="connsiteX2571" fmla="*/ 7474321 w 12192001"/>
              <a:gd name="connsiteY2571" fmla="*/ 3426923 h 6858000"/>
              <a:gd name="connsiteX2572" fmla="*/ 7487319 w 12192001"/>
              <a:gd name="connsiteY2572" fmla="*/ 3454525 h 6858000"/>
              <a:gd name="connsiteX2573" fmla="*/ 7474172 w 12192001"/>
              <a:gd name="connsiteY2573" fmla="*/ 3478870 h 6858000"/>
              <a:gd name="connsiteX2574" fmla="*/ 7451046 w 12192001"/>
              <a:gd name="connsiteY2574" fmla="*/ 3491978 h 6858000"/>
              <a:gd name="connsiteX2575" fmla="*/ 7469515 w 12192001"/>
              <a:gd name="connsiteY2575" fmla="*/ 3516264 h 6858000"/>
              <a:gd name="connsiteX2576" fmla="*/ 7481023 w 12192001"/>
              <a:gd name="connsiteY2576" fmla="*/ 3545678 h 6858000"/>
              <a:gd name="connsiteX2577" fmla="*/ 7522070 w 12192001"/>
              <a:gd name="connsiteY2577" fmla="*/ 3530804 h 6858000"/>
              <a:gd name="connsiteX2578" fmla="*/ 7531972 w 12192001"/>
              <a:gd name="connsiteY2578" fmla="*/ 3502058 h 6858000"/>
              <a:gd name="connsiteX2579" fmla="*/ 7520993 w 12192001"/>
              <a:gd name="connsiteY2579" fmla="*/ 3488699 h 6858000"/>
              <a:gd name="connsiteX2580" fmla="*/ 7514993 w 12192001"/>
              <a:gd name="connsiteY2580" fmla="*/ 3475960 h 6858000"/>
              <a:gd name="connsiteX2581" fmla="*/ 7506427 w 12192001"/>
              <a:gd name="connsiteY2581" fmla="*/ 3422928 h 6858000"/>
              <a:gd name="connsiteX2582" fmla="*/ 7510575 w 12192001"/>
              <a:gd name="connsiteY2582" fmla="*/ 3379474 h 6858000"/>
              <a:gd name="connsiteX2583" fmla="*/ 7508311 w 12192001"/>
              <a:gd name="connsiteY2583" fmla="*/ 3367201 h 6858000"/>
              <a:gd name="connsiteX2584" fmla="*/ 7501067 w 12192001"/>
              <a:gd name="connsiteY2584" fmla="*/ 3354306 h 6858000"/>
              <a:gd name="connsiteX2585" fmla="*/ 7501838 w 12192001"/>
              <a:gd name="connsiteY2585" fmla="*/ 3302438 h 6858000"/>
              <a:gd name="connsiteX2586" fmla="*/ 7507445 w 12192001"/>
              <a:gd name="connsiteY2586" fmla="*/ 3278804 h 6858000"/>
              <a:gd name="connsiteX2587" fmla="*/ 7507835 w 12192001"/>
              <a:gd name="connsiteY2587" fmla="*/ 3278895 h 6858000"/>
              <a:gd name="connsiteX2588" fmla="*/ 7523496 w 12192001"/>
              <a:gd name="connsiteY2588" fmla="*/ 3305648 h 6858000"/>
              <a:gd name="connsiteX2589" fmla="*/ 7546275 w 12192001"/>
              <a:gd name="connsiteY2589" fmla="*/ 3328176 h 6858000"/>
              <a:gd name="connsiteX2590" fmla="*/ 7576646 w 12192001"/>
              <a:gd name="connsiteY2590" fmla="*/ 3343195 h 6858000"/>
              <a:gd name="connsiteX2591" fmla="*/ 7584239 w 12192001"/>
              <a:gd name="connsiteY2591" fmla="*/ 3343195 h 6858000"/>
              <a:gd name="connsiteX2592" fmla="*/ 7622204 w 12192001"/>
              <a:gd name="connsiteY2592" fmla="*/ 3286874 h 6858000"/>
              <a:gd name="connsiteX2593" fmla="*/ 7622204 w 12192001"/>
              <a:gd name="connsiteY2593" fmla="*/ 3241914 h 6858000"/>
              <a:gd name="connsiteX2594" fmla="*/ 7622704 w 12192001"/>
              <a:gd name="connsiteY2594" fmla="*/ 3240545 h 6858000"/>
              <a:gd name="connsiteX2595" fmla="*/ 7622204 w 12192001"/>
              <a:gd name="connsiteY2595" fmla="*/ 3239910 h 6858000"/>
              <a:gd name="connsiteX2596" fmla="*/ 7622204 w 12192001"/>
              <a:gd name="connsiteY2596" fmla="*/ 3199499 h 6858000"/>
              <a:gd name="connsiteX2597" fmla="*/ 7626201 w 12192001"/>
              <a:gd name="connsiteY2597" fmla="*/ 3182020 h 6858000"/>
              <a:gd name="connsiteX2598" fmla="*/ 7634895 w 12192001"/>
              <a:gd name="connsiteY2598" fmla="*/ 3112220 h 6858000"/>
              <a:gd name="connsiteX2599" fmla="*/ 7635017 w 12192001"/>
              <a:gd name="connsiteY2599" fmla="*/ 3114157 h 6858000"/>
              <a:gd name="connsiteX2600" fmla="*/ 7644983 w 12192001"/>
              <a:gd name="connsiteY2600" fmla="*/ 3136685 h 6858000"/>
              <a:gd name="connsiteX2601" fmla="*/ 7694337 w 12192001"/>
              <a:gd name="connsiteY2601" fmla="*/ 3264346 h 6858000"/>
              <a:gd name="connsiteX2602" fmla="*/ 7698133 w 12192001"/>
              <a:gd name="connsiteY2602" fmla="*/ 3339440 h 6858000"/>
              <a:gd name="connsiteX2603" fmla="*/ 7698133 w 12192001"/>
              <a:gd name="connsiteY2603" fmla="*/ 3388252 h 6858000"/>
              <a:gd name="connsiteX2604" fmla="*/ 7705726 w 12192001"/>
              <a:gd name="connsiteY2604" fmla="*/ 3433308 h 6858000"/>
              <a:gd name="connsiteX2605" fmla="*/ 7713319 w 12192001"/>
              <a:gd name="connsiteY2605" fmla="*/ 3452082 h 6858000"/>
              <a:gd name="connsiteX2606" fmla="*/ 7720912 w 12192001"/>
              <a:gd name="connsiteY2606" fmla="*/ 3433308 h 6858000"/>
              <a:gd name="connsiteX2607" fmla="*/ 7713319 w 12192001"/>
              <a:gd name="connsiteY2607" fmla="*/ 3301893 h 6858000"/>
              <a:gd name="connsiteX2608" fmla="*/ 7736098 w 12192001"/>
              <a:gd name="connsiteY2608" fmla="*/ 3245572 h 6858000"/>
              <a:gd name="connsiteX2609" fmla="*/ 7743691 w 12192001"/>
              <a:gd name="connsiteY2609" fmla="*/ 3245572 h 6858000"/>
              <a:gd name="connsiteX2610" fmla="*/ 7758877 w 12192001"/>
              <a:gd name="connsiteY2610" fmla="*/ 3249327 h 6858000"/>
              <a:gd name="connsiteX2611" fmla="*/ 7758877 w 12192001"/>
              <a:gd name="connsiteY2611" fmla="*/ 3283120 h 6858000"/>
              <a:gd name="connsiteX2612" fmla="*/ 7766469 w 12192001"/>
              <a:gd name="connsiteY2612" fmla="*/ 3305648 h 6858000"/>
              <a:gd name="connsiteX2613" fmla="*/ 7774063 w 12192001"/>
              <a:gd name="connsiteY2613" fmla="*/ 3309403 h 6858000"/>
              <a:gd name="connsiteX2614" fmla="*/ 7777859 w 12192001"/>
              <a:gd name="connsiteY2614" fmla="*/ 3301893 h 6858000"/>
              <a:gd name="connsiteX2615" fmla="*/ 7777859 w 12192001"/>
              <a:gd name="connsiteY2615" fmla="*/ 3268101 h 6858000"/>
              <a:gd name="connsiteX2616" fmla="*/ 7785452 w 12192001"/>
              <a:gd name="connsiteY2616" fmla="*/ 3256836 h 6858000"/>
              <a:gd name="connsiteX2617" fmla="*/ 7793045 w 12192001"/>
              <a:gd name="connsiteY2617" fmla="*/ 3264346 h 6858000"/>
              <a:gd name="connsiteX2618" fmla="*/ 7812027 w 12192001"/>
              <a:gd name="connsiteY2618" fmla="*/ 3309403 h 6858000"/>
              <a:gd name="connsiteX2619" fmla="*/ 7827213 w 12192001"/>
              <a:gd name="connsiteY2619" fmla="*/ 3380742 h 6858000"/>
              <a:gd name="connsiteX2620" fmla="*/ 7831010 w 12192001"/>
              <a:gd name="connsiteY2620" fmla="*/ 3380742 h 6858000"/>
              <a:gd name="connsiteX2621" fmla="*/ 7838602 w 12192001"/>
              <a:gd name="connsiteY2621" fmla="*/ 3380742 h 6858000"/>
              <a:gd name="connsiteX2622" fmla="*/ 7838602 w 12192001"/>
              <a:gd name="connsiteY2622" fmla="*/ 3365723 h 6858000"/>
              <a:gd name="connsiteX2623" fmla="*/ 7845721 w 12192001"/>
              <a:gd name="connsiteY2623" fmla="*/ 3353051 h 6858000"/>
              <a:gd name="connsiteX2624" fmla="*/ 7853977 w 12192001"/>
              <a:gd name="connsiteY2624" fmla="*/ 3353793 h 6858000"/>
              <a:gd name="connsiteX2625" fmla="*/ 7855592 w 12192001"/>
              <a:gd name="connsiteY2625" fmla="*/ 3370484 h 6858000"/>
              <a:gd name="connsiteX2626" fmla="*/ 7875583 w 12192001"/>
              <a:gd name="connsiteY2626" fmla="*/ 3666774 h 6858000"/>
              <a:gd name="connsiteX2627" fmla="*/ 7880601 w 12192001"/>
              <a:gd name="connsiteY2627" fmla="*/ 3687386 h 6858000"/>
              <a:gd name="connsiteX2628" fmla="*/ 7894767 w 12192001"/>
              <a:gd name="connsiteY2628" fmla="*/ 3675160 h 6858000"/>
              <a:gd name="connsiteX2629" fmla="*/ 7905953 w 12192001"/>
              <a:gd name="connsiteY2629" fmla="*/ 3666560 h 6858000"/>
              <a:gd name="connsiteX2630" fmla="*/ 7913707 w 12192001"/>
              <a:gd name="connsiteY2630" fmla="*/ 3685513 h 6858000"/>
              <a:gd name="connsiteX2631" fmla="*/ 7911501 w 12192001"/>
              <a:gd name="connsiteY2631" fmla="*/ 3703226 h 6858000"/>
              <a:gd name="connsiteX2632" fmla="*/ 7934743 w 12192001"/>
              <a:gd name="connsiteY2632" fmla="*/ 3750091 h 6858000"/>
              <a:gd name="connsiteX2633" fmla="*/ 7953909 w 12192001"/>
              <a:gd name="connsiteY2633" fmla="*/ 3748481 h 6858000"/>
              <a:gd name="connsiteX2634" fmla="*/ 7960417 w 12192001"/>
              <a:gd name="connsiteY2634" fmla="*/ 3767280 h 6858000"/>
              <a:gd name="connsiteX2635" fmla="*/ 7925615 w 12192001"/>
              <a:gd name="connsiteY2635" fmla="*/ 3792924 h 6858000"/>
              <a:gd name="connsiteX2636" fmla="*/ 7950573 w 12192001"/>
              <a:gd name="connsiteY2636" fmla="*/ 3826013 h 6858000"/>
              <a:gd name="connsiteX2637" fmla="*/ 7992130 w 12192001"/>
              <a:gd name="connsiteY2637" fmla="*/ 3817198 h 6858000"/>
              <a:gd name="connsiteX2638" fmla="*/ 7995768 w 12192001"/>
              <a:gd name="connsiteY2638" fmla="*/ 3767685 h 6858000"/>
              <a:gd name="connsiteX2639" fmla="*/ 7991408 w 12192001"/>
              <a:gd name="connsiteY2639" fmla="*/ 3701187 h 6858000"/>
              <a:gd name="connsiteX2640" fmla="*/ 7997046 w 12192001"/>
              <a:gd name="connsiteY2640" fmla="*/ 3655921 h 6858000"/>
              <a:gd name="connsiteX2641" fmla="*/ 7996458 w 12192001"/>
              <a:gd name="connsiteY2641" fmla="*/ 3515036 h 6858000"/>
              <a:gd name="connsiteX2642" fmla="*/ 7992185 w 12192001"/>
              <a:gd name="connsiteY2642" fmla="*/ 3501220 h 6858000"/>
              <a:gd name="connsiteX2643" fmla="*/ 7991410 w 12192001"/>
              <a:gd name="connsiteY2643" fmla="*/ 3494323 h 6858000"/>
              <a:gd name="connsiteX2644" fmla="*/ 8005647 w 12192001"/>
              <a:gd name="connsiteY2644" fmla="*/ 3474610 h 6858000"/>
              <a:gd name="connsiteX2645" fmla="*/ 8028426 w 12192001"/>
              <a:gd name="connsiteY2645" fmla="*/ 3470856 h 6858000"/>
              <a:gd name="connsiteX2646" fmla="*/ 8028426 w 12192001"/>
              <a:gd name="connsiteY2646" fmla="*/ 3437063 h 6858000"/>
              <a:gd name="connsiteX2647" fmla="*/ 8032222 w 12192001"/>
              <a:gd name="connsiteY2647" fmla="*/ 3407025 h 6858000"/>
              <a:gd name="connsiteX2648" fmla="*/ 8028426 w 12192001"/>
              <a:gd name="connsiteY2648" fmla="*/ 3380742 h 6858000"/>
              <a:gd name="connsiteX2649" fmla="*/ 8026831 w 12192001"/>
              <a:gd name="connsiteY2649" fmla="*/ 3340139 h 6858000"/>
              <a:gd name="connsiteX2650" fmla="*/ 8035494 w 12192001"/>
              <a:gd name="connsiteY2650" fmla="*/ 3326936 h 6858000"/>
              <a:gd name="connsiteX2651" fmla="*/ 8045680 w 12192001"/>
              <a:gd name="connsiteY2651" fmla="*/ 3316213 h 6858000"/>
              <a:gd name="connsiteX2652" fmla="*/ 8065432 w 12192001"/>
              <a:gd name="connsiteY2652" fmla="*/ 3360645 h 6858000"/>
              <a:gd name="connsiteX2653" fmla="*/ 8061174 w 12192001"/>
              <a:gd name="connsiteY2653" fmla="*/ 3476035 h 6858000"/>
              <a:gd name="connsiteX2654" fmla="*/ 8055026 w 12192001"/>
              <a:gd name="connsiteY2654" fmla="*/ 3515243 h 6858000"/>
              <a:gd name="connsiteX2655" fmla="*/ 8058046 w 12192001"/>
              <a:gd name="connsiteY2655" fmla="*/ 3531608 h 6858000"/>
              <a:gd name="connsiteX2656" fmla="*/ 8073289 w 12192001"/>
              <a:gd name="connsiteY2656" fmla="*/ 3561487 h 6858000"/>
              <a:gd name="connsiteX2657" fmla="*/ 8078120 w 12192001"/>
              <a:gd name="connsiteY2657" fmla="*/ 3614054 h 6858000"/>
              <a:gd name="connsiteX2658" fmla="*/ 8095589 w 12192001"/>
              <a:gd name="connsiteY2658" fmla="*/ 3636216 h 6858000"/>
              <a:gd name="connsiteX2659" fmla="*/ 8102059 w 12192001"/>
              <a:gd name="connsiteY2659" fmla="*/ 3635023 h 6858000"/>
              <a:gd name="connsiteX2660" fmla="*/ 8111303 w 12192001"/>
              <a:gd name="connsiteY2660" fmla="*/ 3652164 h 6858000"/>
              <a:gd name="connsiteX2661" fmla="*/ 8100363 w 12192001"/>
              <a:gd name="connsiteY2661" fmla="*/ 3658796 h 6858000"/>
              <a:gd name="connsiteX2662" fmla="*/ 8087441 w 12192001"/>
              <a:gd name="connsiteY2662" fmla="*/ 3671177 h 6858000"/>
              <a:gd name="connsiteX2663" fmla="*/ 8107420 w 12192001"/>
              <a:gd name="connsiteY2663" fmla="*/ 3703645 h 6858000"/>
              <a:gd name="connsiteX2664" fmla="*/ 8117380 w 12192001"/>
              <a:gd name="connsiteY2664" fmla="*/ 3704886 h 6858000"/>
              <a:gd name="connsiteX2665" fmla="*/ 8111174 w 12192001"/>
              <a:gd name="connsiteY2665" fmla="*/ 3714106 h 6858000"/>
              <a:gd name="connsiteX2666" fmla="*/ 8109232 w 12192001"/>
              <a:gd name="connsiteY2666" fmla="*/ 3739847 h 6858000"/>
              <a:gd name="connsiteX2667" fmla="*/ 8136455 w 12192001"/>
              <a:gd name="connsiteY2667" fmla="*/ 3785209 h 6858000"/>
              <a:gd name="connsiteX2668" fmla="*/ 8173128 w 12192001"/>
              <a:gd name="connsiteY2668" fmla="*/ 3825752 h 6858000"/>
              <a:gd name="connsiteX2669" fmla="*/ 8187352 w 12192001"/>
              <a:gd name="connsiteY2669" fmla="*/ 3843513 h 6858000"/>
              <a:gd name="connsiteX2670" fmla="*/ 8233591 w 12192001"/>
              <a:gd name="connsiteY2670" fmla="*/ 3939211 h 6858000"/>
              <a:gd name="connsiteX2671" fmla="*/ 8250531 w 12192001"/>
              <a:gd name="connsiteY2671" fmla="*/ 3945318 h 6858000"/>
              <a:gd name="connsiteX2672" fmla="*/ 8251983 w 12192001"/>
              <a:gd name="connsiteY2672" fmla="*/ 3923514 h 6858000"/>
              <a:gd name="connsiteX2673" fmla="*/ 8256395 w 12192001"/>
              <a:gd name="connsiteY2673" fmla="*/ 3888088 h 6858000"/>
              <a:gd name="connsiteX2674" fmla="*/ 8270994 w 12192001"/>
              <a:gd name="connsiteY2674" fmla="*/ 3841939 h 6858000"/>
              <a:gd name="connsiteX2675" fmla="*/ 8243281 w 12192001"/>
              <a:gd name="connsiteY2675" fmla="*/ 3800513 h 6858000"/>
              <a:gd name="connsiteX2676" fmla="*/ 8230340 w 12192001"/>
              <a:gd name="connsiteY2676" fmla="*/ 3802899 h 6858000"/>
              <a:gd name="connsiteX2677" fmla="*/ 8227605 w 12192001"/>
              <a:gd name="connsiteY2677" fmla="*/ 3804557 h 6858000"/>
              <a:gd name="connsiteX2678" fmla="*/ 8229340 w 12192001"/>
              <a:gd name="connsiteY2678" fmla="*/ 3800775 h 6858000"/>
              <a:gd name="connsiteX2679" fmla="*/ 8230792 w 12192001"/>
              <a:gd name="connsiteY2679" fmla="*/ 3778971 h 6858000"/>
              <a:gd name="connsiteX2680" fmla="*/ 8259557 w 12192001"/>
              <a:gd name="connsiteY2680" fmla="*/ 3720596 h 6858000"/>
              <a:gd name="connsiteX2681" fmla="*/ 8274929 w 12192001"/>
              <a:gd name="connsiteY2681" fmla="*/ 3688534 h 6858000"/>
              <a:gd name="connsiteX2682" fmla="*/ 8263666 w 12192001"/>
              <a:gd name="connsiteY2682" fmla="*/ 3657151 h 6858000"/>
              <a:gd name="connsiteX2683" fmla="*/ 8228857 w 12192001"/>
              <a:gd name="connsiteY2683" fmla="*/ 3550885 h 6858000"/>
              <a:gd name="connsiteX2684" fmla="*/ 8249965 w 12192001"/>
              <a:gd name="connsiteY2684" fmla="*/ 3523534 h 6858000"/>
              <a:gd name="connsiteX2685" fmla="*/ 8277071 w 12192001"/>
              <a:gd name="connsiteY2685" fmla="*/ 3508923 h 6858000"/>
              <a:gd name="connsiteX2686" fmla="*/ 8258564 w 12192001"/>
              <a:gd name="connsiteY2686" fmla="*/ 3464646 h 6858000"/>
              <a:gd name="connsiteX2687" fmla="*/ 8260292 w 12192001"/>
              <a:gd name="connsiteY2687" fmla="*/ 3451859 h 6858000"/>
              <a:gd name="connsiteX2688" fmla="*/ 8266046 w 12192001"/>
              <a:gd name="connsiteY2688" fmla="*/ 3452081 h 6858000"/>
              <a:gd name="connsiteX2689" fmla="*/ 8273639 w 12192001"/>
              <a:gd name="connsiteY2689" fmla="*/ 3433307 h 6858000"/>
              <a:gd name="connsiteX2690" fmla="*/ 8271674 w 12192001"/>
              <a:gd name="connsiteY2690" fmla="*/ 3378894 h 6858000"/>
              <a:gd name="connsiteX2691" fmla="*/ 8292986 w 12192001"/>
              <a:gd name="connsiteY2691" fmla="*/ 3371000 h 6858000"/>
              <a:gd name="connsiteX2692" fmla="*/ 8316112 w 12192001"/>
              <a:gd name="connsiteY2692" fmla="*/ 3357891 h 6858000"/>
              <a:gd name="connsiteX2693" fmla="*/ 8317093 w 12192001"/>
              <a:gd name="connsiteY2693" fmla="*/ 3350019 h 6858000"/>
              <a:gd name="connsiteX2694" fmla="*/ 8305585 w 12192001"/>
              <a:gd name="connsiteY2694" fmla="*/ 3320604 h 6858000"/>
              <a:gd name="connsiteX2695" fmla="*/ 8288116 w 12192001"/>
              <a:gd name="connsiteY2695" fmla="*/ 3298442 h 6858000"/>
              <a:gd name="connsiteX2696" fmla="*/ 8273852 w 12192001"/>
              <a:gd name="connsiteY2696" fmla="*/ 3292418 h 6858000"/>
              <a:gd name="connsiteX2697" fmla="*/ 8271425 w 12192001"/>
              <a:gd name="connsiteY2697" fmla="*/ 3286694 h 6858000"/>
              <a:gd name="connsiteX2698" fmla="*/ 8276012 w 12192001"/>
              <a:gd name="connsiteY2698" fmla="*/ 3273732 h 6858000"/>
              <a:gd name="connsiteX2699" fmla="*/ 8288825 w 12192001"/>
              <a:gd name="connsiteY2699" fmla="*/ 3245571 h 6858000"/>
              <a:gd name="connsiteX2700" fmla="*/ 8296418 w 12192001"/>
              <a:gd name="connsiteY2700" fmla="*/ 3245571 h 6858000"/>
              <a:gd name="connsiteX2701" fmla="*/ 8311604 w 12192001"/>
              <a:gd name="connsiteY2701" fmla="*/ 3249326 h 6858000"/>
              <a:gd name="connsiteX2702" fmla="*/ 8311604 w 12192001"/>
              <a:gd name="connsiteY2702" fmla="*/ 3283119 h 6858000"/>
              <a:gd name="connsiteX2703" fmla="*/ 8319197 w 12192001"/>
              <a:gd name="connsiteY2703" fmla="*/ 3305647 h 6858000"/>
              <a:gd name="connsiteX2704" fmla="*/ 8326790 w 12192001"/>
              <a:gd name="connsiteY2704" fmla="*/ 3309402 h 6858000"/>
              <a:gd name="connsiteX2705" fmla="*/ 8330586 w 12192001"/>
              <a:gd name="connsiteY2705" fmla="*/ 3301892 h 6858000"/>
              <a:gd name="connsiteX2706" fmla="*/ 8330586 w 12192001"/>
              <a:gd name="connsiteY2706" fmla="*/ 3268100 h 6858000"/>
              <a:gd name="connsiteX2707" fmla="*/ 8338179 w 12192001"/>
              <a:gd name="connsiteY2707" fmla="*/ 3256835 h 6858000"/>
              <a:gd name="connsiteX2708" fmla="*/ 8345772 w 12192001"/>
              <a:gd name="connsiteY2708" fmla="*/ 3264345 h 6858000"/>
              <a:gd name="connsiteX2709" fmla="*/ 8364754 w 12192001"/>
              <a:gd name="connsiteY2709" fmla="*/ 3309402 h 6858000"/>
              <a:gd name="connsiteX2710" fmla="*/ 8379940 w 12192001"/>
              <a:gd name="connsiteY2710" fmla="*/ 3380741 h 6858000"/>
              <a:gd name="connsiteX2711" fmla="*/ 8383737 w 12192001"/>
              <a:gd name="connsiteY2711" fmla="*/ 3380741 h 6858000"/>
              <a:gd name="connsiteX2712" fmla="*/ 8391329 w 12192001"/>
              <a:gd name="connsiteY2712" fmla="*/ 3380741 h 6858000"/>
              <a:gd name="connsiteX2713" fmla="*/ 8391329 w 12192001"/>
              <a:gd name="connsiteY2713" fmla="*/ 3365722 h 6858000"/>
              <a:gd name="connsiteX2714" fmla="*/ 8414107 w 12192001"/>
              <a:gd name="connsiteY2714" fmla="*/ 3354458 h 6858000"/>
              <a:gd name="connsiteX2715" fmla="*/ 8425497 w 12192001"/>
              <a:gd name="connsiteY2715" fmla="*/ 3350704 h 6858000"/>
              <a:gd name="connsiteX2716" fmla="*/ 8436887 w 12192001"/>
              <a:gd name="connsiteY2716" fmla="*/ 3316911 h 6858000"/>
              <a:gd name="connsiteX2717" fmla="*/ 8436887 w 12192001"/>
              <a:gd name="connsiteY2717" fmla="*/ 3343194 h 6858000"/>
              <a:gd name="connsiteX2718" fmla="*/ 8448277 w 12192001"/>
              <a:gd name="connsiteY2718" fmla="*/ 3346949 h 6858000"/>
              <a:gd name="connsiteX2719" fmla="*/ 8455869 w 12192001"/>
              <a:gd name="connsiteY2719" fmla="*/ 3346949 h 6858000"/>
              <a:gd name="connsiteX2720" fmla="*/ 8455869 w 12192001"/>
              <a:gd name="connsiteY2720" fmla="*/ 3350704 h 6858000"/>
              <a:gd name="connsiteX2721" fmla="*/ 8452073 w 12192001"/>
              <a:gd name="connsiteY2721" fmla="*/ 3388251 h 6858000"/>
              <a:gd name="connsiteX2722" fmla="*/ 8455869 w 12192001"/>
              <a:gd name="connsiteY2722" fmla="*/ 3395760 h 6858000"/>
              <a:gd name="connsiteX2723" fmla="*/ 8463463 w 12192001"/>
              <a:gd name="connsiteY2723" fmla="*/ 3392006 h 6858000"/>
              <a:gd name="connsiteX2724" fmla="*/ 8478647 w 12192001"/>
              <a:gd name="connsiteY2724" fmla="*/ 3369477 h 6858000"/>
              <a:gd name="connsiteX2725" fmla="*/ 8497631 w 12192001"/>
              <a:gd name="connsiteY2725" fmla="*/ 3365722 h 6858000"/>
              <a:gd name="connsiteX2726" fmla="*/ 8509019 w 12192001"/>
              <a:gd name="connsiteY2726" fmla="*/ 3373232 h 6858000"/>
              <a:gd name="connsiteX2727" fmla="*/ 8509019 w 12192001"/>
              <a:gd name="connsiteY2727" fmla="*/ 3392006 h 6858000"/>
              <a:gd name="connsiteX2728" fmla="*/ 8493833 w 12192001"/>
              <a:gd name="connsiteY2728" fmla="*/ 3437062 h 6858000"/>
              <a:gd name="connsiteX2729" fmla="*/ 8501427 w 12192001"/>
              <a:gd name="connsiteY2729" fmla="*/ 3455836 h 6858000"/>
              <a:gd name="connsiteX2730" fmla="*/ 8524205 w 12192001"/>
              <a:gd name="connsiteY2730" fmla="*/ 3467100 h 6858000"/>
              <a:gd name="connsiteX2731" fmla="*/ 8531799 w 12192001"/>
              <a:gd name="connsiteY2731" fmla="*/ 3500893 h 6858000"/>
              <a:gd name="connsiteX2732" fmla="*/ 8528001 w 12192001"/>
              <a:gd name="connsiteY2732" fmla="*/ 3530930 h 6858000"/>
              <a:gd name="connsiteX2733" fmla="*/ 8539391 w 12192001"/>
              <a:gd name="connsiteY2733" fmla="*/ 3538440 h 6858000"/>
              <a:gd name="connsiteX2734" fmla="*/ 8550781 w 12192001"/>
              <a:gd name="connsiteY2734" fmla="*/ 3530930 h 6858000"/>
              <a:gd name="connsiteX2735" fmla="*/ 8546985 w 12192001"/>
              <a:gd name="connsiteY2735" fmla="*/ 3519666 h 6858000"/>
              <a:gd name="connsiteX2736" fmla="*/ 8558373 w 12192001"/>
              <a:gd name="connsiteY2736" fmla="*/ 3474609 h 6858000"/>
              <a:gd name="connsiteX2737" fmla="*/ 8581153 w 12192001"/>
              <a:gd name="connsiteY2737" fmla="*/ 3470855 h 6858000"/>
              <a:gd name="connsiteX2738" fmla="*/ 8581153 w 12192001"/>
              <a:gd name="connsiteY2738" fmla="*/ 3437062 h 6858000"/>
              <a:gd name="connsiteX2739" fmla="*/ 8584949 w 12192001"/>
              <a:gd name="connsiteY2739" fmla="*/ 3407024 h 6858000"/>
              <a:gd name="connsiteX2740" fmla="*/ 8581153 w 12192001"/>
              <a:gd name="connsiteY2740" fmla="*/ 3380741 h 6858000"/>
              <a:gd name="connsiteX2741" fmla="*/ 8577355 w 12192001"/>
              <a:gd name="connsiteY2741" fmla="*/ 3286873 h 6858000"/>
              <a:gd name="connsiteX2742" fmla="*/ 8577355 w 12192001"/>
              <a:gd name="connsiteY2742" fmla="*/ 3245571 h 6858000"/>
              <a:gd name="connsiteX2743" fmla="*/ 8558373 w 12192001"/>
              <a:gd name="connsiteY2743" fmla="*/ 3181741 h 6858000"/>
              <a:gd name="connsiteX2744" fmla="*/ 8569763 w 12192001"/>
              <a:gd name="connsiteY2744" fmla="*/ 3174232 h 6858000"/>
              <a:gd name="connsiteX2745" fmla="*/ 8573559 w 12192001"/>
              <a:gd name="connsiteY2745" fmla="*/ 3132930 h 6858000"/>
              <a:gd name="connsiteX2746" fmla="*/ 8558373 w 12192001"/>
              <a:gd name="connsiteY2746" fmla="*/ 3102892 h 6858000"/>
              <a:gd name="connsiteX2747" fmla="*/ 8550781 w 12192001"/>
              <a:gd name="connsiteY2747" fmla="*/ 3076609 h 6858000"/>
              <a:gd name="connsiteX2748" fmla="*/ 8551219 w 12192001"/>
              <a:gd name="connsiteY2748" fmla="*/ 3075262 h 6858000"/>
              <a:gd name="connsiteX2749" fmla="*/ 8552873 w 12192001"/>
              <a:gd name="connsiteY2749" fmla="*/ 3075807 h 6858000"/>
              <a:gd name="connsiteX2750" fmla="*/ 8557143 w 12192001"/>
              <a:gd name="connsiteY2750" fmla="*/ 3069705 h 6858000"/>
              <a:gd name="connsiteX2751" fmla="*/ 8557143 w 12192001"/>
              <a:gd name="connsiteY2751" fmla="*/ 3057101 h 6858000"/>
              <a:gd name="connsiteX2752" fmla="*/ 8559659 w 12192001"/>
              <a:gd name="connsiteY2752" fmla="*/ 3049391 h 6858000"/>
              <a:gd name="connsiteX2753" fmla="*/ 8564261 w 12192001"/>
              <a:gd name="connsiteY2753" fmla="*/ 3060318 h 6858000"/>
              <a:gd name="connsiteX2754" fmla="*/ 8568533 w 12192001"/>
              <a:gd name="connsiteY2754" fmla="*/ 3077215 h 6858000"/>
              <a:gd name="connsiteX2755" fmla="*/ 8579921 w 12192001"/>
              <a:gd name="connsiteY2755" fmla="*/ 3080969 h 6858000"/>
              <a:gd name="connsiteX2756" fmla="*/ 8589123 w 12192001"/>
              <a:gd name="connsiteY2756" fmla="*/ 3080142 h 6858000"/>
              <a:gd name="connsiteX2757" fmla="*/ 8589775 w 12192001"/>
              <a:gd name="connsiteY2757" fmla="*/ 3121846 h 6858000"/>
              <a:gd name="connsiteX2758" fmla="*/ 8589775 w 12192001"/>
              <a:gd name="connsiteY2758" fmla="*/ 3129358 h 6858000"/>
              <a:gd name="connsiteX2759" fmla="*/ 8591009 w 12192001"/>
              <a:gd name="connsiteY2759" fmla="*/ 3151893 h 6858000"/>
              <a:gd name="connsiteX2760" fmla="*/ 8593477 w 12192001"/>
              <a:gd name="connsiteY2760" fmla="*/ 3196964 h 6858000"/>
              <a:gd name="connsiteX2761" fmla="*/ 8594711 w 12192001"/>
              <a:gd name="connsiteY2761" fmla="*/ 3215743 h 6858000"/>
              <a:gd name="connsiteX2762" fmla="*/ 8594711 w 12192001"/>
              <a:gd name="connsiteY2762" fmla="*/ 3242034 h 6858000"/>
              <a:gd name="connsiteX2763" fmla="*/ 8597179 w 12192001"/>
              <a:gd name="connsiteY2763" fmla="*/ 3268325 h 6858000"/>
              <a:gd name="connsiteX2764" fmla="*/ 8594711 w 12192001"/>
              <a:gd name="connsiteY2764" fmla="*/ 3283348 h 6858000"/>
              <a:gd name="connsiteX2765" fmla="*/ 8598413 w 12192001"/>
              <a:gd name="connsiteY2765" fmla="*/ 3290860 h 6858000"/>
              <a:gd name="connsiteX2766" fmla="*/ 8598413 w 12192001"/>
              <a:gd name="connsiteY2766" fmla="*/ 3298372 h 6858000"/>
              <a:gd name="connsiteX2767" fmla="*/ 8600881 w 12192001"/>
              <a:gd name="connsiteY2767" fmla="*/ 3358466 h 6858000"/>
              <a:gd name="connsiteX2768" fmla="*/ 8603349 w 12192001"/>
              <a:gd name="connsiteY2768" fmla="*/ 3403536 h 6858000"/>
              <a:gd name="connsiteX2769" fmla="*/ 8603349 w 12192001"/>
              <a:gd name="connsiteY2769" fmla="*/ 3448606 h 6858000"/>
              <a:gd name="connsiteX2770" fmla="*/ 8605817 w 12192001"/>
              <a:gd name="connsiteY2770" fmla="*/ 3463630 h 6858000"/>
              <a:gd name="connsiteX2771" fmla="*/ 8608285 w 12192001"/>
              <a:gd name="connsiteY2771" fmla="*/ 3482409 h 6858000"/>
              <a:gd name="connsiteX2772" fmla="*/ 8607051 w 12192001"/>
              <a:gd name="connsiteY2772" fmla="*/ 3523723 h 6858000"/>
              <a:gd name="connsiteX2773" fmla="*/ 8613221 w 12192001"/>
              <a:gd name="connsiteY2773" fmla="*/ 3542503 h 6858000"/>
              <a:gd name="connsiteX2774" fmla="*/ 8623093 w 12192001"/>
              <a:gd name="connsiteY2774" fmla="*/ 3557526 h 6858000"/>
              <a:gd name="connsiteX2775" fmla="*/ 8625561 w 12192001"/>
              <a:gd name="connsiteY2775" fmla="*/ 3598840 h 6858000"/>
              <a:gd name="connsiteX2776" fmla="*/ 8625561 w 12192001"/>
              <a:gd name="connsiteY2776" fmla="*/ 3647667 h 6858000"/>
              <a:gd name="connsiteX2777" fmla="*/ 8625561 w 12192001"/>
              <a:gd name="connsiteY2777" fmla="*/ 3692737 h 6858000"/>
              <a:gd name="connsiteX2778" fmla="*/ 8630497 w 12192001"/>
              <a:gd name="connsiteY2778" fmla="*/ 3711517 h 6858000"/>
              <a:gd name="connsiteX2779" fmla="*/ 8636667 w 12192001"/>
              <a:gd name="connsiteY2779" fmla="*/ 3704005 h 6858000"/>
              <a:gd name="connsiteX2780" fmla="*/ 8636667 w 12192001"/>
              <a:gd name="connsiteY2780" fmla="*/ 3685226 h 6858000"/>
              <a:gd name="connsiteX2781" fmla="*/ 8640369 w 12192001"/>
              <a:gd name="connsiteY2781" fmla="*/ 3666446 h 6858000"/>
              <a:gd name="connsiteX2782" fmla="*/ 8646539 w 12192001"/>
              <a:gd name="connsiteY2782" fmla="*/ 3643911 h 6858000"/>
              <a:gd name="connsiteX2783" fmla="*/ 8650241 w 12192001"/>
              <a:gd name="connsiteY2783" fmla="*/ 3610108 h 6858000"/>
              <a:gd name="connsiteX2784" fmla="*/ 8650241 w 12192001"/>
              <a:gd name="connsiteY2784" fmla="*/ 3576305 h 6858000"/>
              <a:gd name="connsiteX2785" fmla="*/ 8649007 w 12192001"/>
              <a:gd name="connsiteY2785" fmla="*/ 3523723 h 6858000"/>
              <a:gd name="connsiteX2786" fmla="*/ 8650241 w 12192001"/>
              <a:gd name="connsiteY2786" fmla="*/ 3516212 h 6858000"/>
              <a:gd name="connsiteX2787" fmla="*/ 8653943 w 12192001"/>
              <a:gd name="connsiteY2787" fmla="*/ 3519967 h 6858000"/>
              <a:gd name="connsiteX2788" fmla="*/ 8656411 w 12192001"/>
              <a:gd name="connsiteY2788" fmla="*/ 3542503 h 6858000"/>
              <a:gd name="connsiteX2789" fmla="*/ 8665049 w 12192001"/>
              <a:gd name="connsiteY2789" fmla="*/ 3550014 h 6858000"/>
              <a:gd name="connsiteX2790" fmla="*/ 8666283 w 12192001"/>
              <a:gd name="connsiteY2790" fmla="*/ 3512456 h 6858000"/>
              <a:gd name="connsiteX2791" fmla="*/ 8667517 w 12192001"/>
              <a:gd name="connsiteY2791" fmla="*/ 3527479 h 6858000"/>
              <a:gd name="connsiteX2792" fmla="*/ 8667517 w 12192001"/>
              <a:gd name="connsiteY2792" fmla="*/ 3561282 h 6858000"/>
              <a:gd name="connsiteX2793" fmla="*/ 8671219 w 12192001"/>
              <a:gd name="connsiteY2793" fmla="*/ 3595085 h 6858000"/>
              <a:gd name="connsiteX2794" fmla="*/ 8678623 w 12192001"/>
              <a:gd name="connsiteY2794" fmla="*/ 3602596 h 6858000"/>
              <a:gd name="connsiteX2795" fmla="*/ 8682325 w 12192001"/>
              <a:gd name="connsiteY2795" fmla="*/ 3583817 h 6858000"/>
              <a:gd name="connsiteX2796" fmla="*/ 8681091 w 12192001"/>
              <a:gd name="connsiteY2796" fmla="*/ 3553770 h 6858000"/>
              <a:gd name="connsiteX2797" fmla="*/ 8678623 w 12192001"/>
              <a:gd name="connsiteY2797" fmla="*/ 3489921 h 6858000"/>
              <a:gd name="connsiteX2798" fmla="*/ 8679857 w 12192001"/>
              <a:gd name="connsiteY2798" fmla="*/ 3482409 h 6858000"/>
              <a:gd name="connsiteX2799" fmla="*/ 8682325 w 12192001"/>
              <a:gd name="connsiteY2799" fmla="*/ 3429827 h 6858000"/>
              <a:gd name="connsiteX2800" fmla="*/ 8684793 w 12192001"/>
              <a:gd name="connsiteY2800" fmla="*/ 3350954 h 6858000"/>
              <a:gd name="connsiteX2801" fmla="*/ 8684793 w 12192001"/>
              <a:gd name="connsiteY2801" fmla="*/ 3347198 h 6858000"/>
              <a:gd name="connsiteX2802" fmla="*/ 8686027 w 12192001"/>
              <a:gd name="connsiteY2802" fmla="*/ 3347198 h 6858000"/>
              <a:gd name="connsiteX2803" fmla="*/ 8688495 w 12192001"/>
              <a:gd name="connsiteY2803" fmla="*/ 3350954 h 6858000"/>
              <a:gd name="connsiteX2804" fmla="*/ 8688495 w 12192001"/>
              <a:gd name="connsiteY2804" fmla="*/ 3362221 h 6858000"/>
              <a:gd name="connsiteX2805" fmla="*/ 8688495 w 12192001"/>
              <a:gd name="connsiteY2805" fmla="*/ 3429827 h 6858000"/>
              <a:gd name="connsiteX2806" fmla="*/ 8690963 w 12192001"/>
              <a:gd name="connsiteY2806" fmla="*/ 3441094 h 6858000"/>
              <a:gd name="connsiteX2807" fmla="*/ 8695899 w 12192001"/>
              <a:gd name="connsiteY2807" fmla="*/ 3459874 h 6858000"/>
              <a:gd name="connsiteX2808" fmla="*/ 8695899 w 12192001"/>
              <a:gd name="connsiteY2808" fmla="*/ 3504944 h 6858000"/>
              <a:gd name="connsiteX2809" fmla="*/ 8698367 w 12192001"/>
              <a:gd name="connsiteY2809" fmla="*/ 3538747 h 6858000"/>
              <a:gd name="connsiteX2810" fmla="*/ 8702069 w 12192001"/>
              <a:gd name="connsiteY2810" fmla="*/ 3519967 h 6858000"/>
              <a:gd name="connsiteX2811" fmla="*/ 8703303 w 12192001"/>
              <a:gd name="connsiteY2811" fmla="*/ 3429827 h 6858000"/>
              <a:gd name="connsiteX2812" fmla="*/ 8703303 w 12192001"/>
              <a:gd name="connsiteY2812" fmla="*/ 3287104 h 6858000"/>
              <a:gd name="connsiteX2813" fmla="*/ 8702069 w 12192001"/>
              <a:gd name="connsiteY2813" fmla="*/ 3268325 h 6858000"/>
              <a:gd name="connsiteX2814" fmla="*/ 8703205 w 12192001"/>
              <a:gd name="connsiteY2814" fmla="*/ 3257694 h 6858000"/>
              <a:gd name="connsiteX2815" fmla="*/ 8705407 w 12192001"/>
              <a:gd name="connsiteY2815" fmla="*/ 3266404 h 6858000"/>
              <a:gd name="connsiteX2816" fmla="*/ 8712999 w 12192001"/>
              <a:gd name="connsiteY2816" fmla="*/ 3307706 h 6858000"/>
              <a:gd name="connsiteX2817" fmla="*/ 8716795 w 12192001"/>
              <a:gd name="connsiteY2817" fmla="*/ 3322724 h 6858000"/>
              <a:gd name="connsiteX2818" fmla="*/ 8781335 w 12192001"/>
              <a:gd name="connsiteY2818" fmla="*/ 3364026 h 6858000"/>
              <a:gd name="connsiteX2819" fmla="*/ 8826893 w 12192001"/>
              <a:gd name="connsiteY2819" fmla="*/ 3397819 h 6858000"/>
              <a:gd name="connsiteX2820" fmla="*/ 8849673 w 12192001"/>
              <a:gd name="connsiteY2820" fmla="*/ 3420347 h 6858000"/>
              <a:gd name="connsiteX2821" fmla="*/ 8880043 w 12192001"/>
              <a:gd name="connsiteY2821" fmla="*/ 3435366 h 6858000"/>
              <a:gd name="connsiteX2822" fmla="*/ 8887637 w 12192001"/>
              <a:gd name="connsiteY2822" fmla="*/ 3435366 h 6858000"/>
              <a:gd name="connsiteX2823" fmla="*/ 8925601 w 12192001"/>
              <a:gd name="connsiteY2823" fmla="*/ 3379045 h 6858000"/>
              <a:gd name="connsiteX2824" fmla="*/ 8925601 w 12192001"/>
              <a:gd name="connsiteY2824" fmla="*/ 3232598 h 6858000"/>
              <a:gd name="connsiteX2825" fmla="*/ 8934967 w 12192001"/>
              <a:gd name="connsiteY2825" fmla="*/ 3223333 h 6858000"/>
              <a:gd name="connsiteX2826" fmla="*/ 8939377 w 12192001"/>
              <a:gd name="connsiteY2826" fmla="*/ 3208504 h 6858000"/>
              <a:gd name="connsiteX2827" fmla="*/ 8943509 w 12192001"/>
              <a:gd name="connsiteY2827" fmla="*/ 3217846 h 6858000"/>
              <a:gd name="connsiteX2828" fmla="*/ 8943509 w 12192001"/>
              <a:gd name="connsiteY2828" fmla="*/ 3278716 h 6858000"/>
              <a:gd name="connsiteX2829" fmla="*/ 8954899 w 12192001"/>
              <a:gd name="connsiteY2829" fmla="*/ 3289980 h 6858000"/>
              <a:gd name="connsiteX2830" fmla="*/ 8966289 w 12192001"/>
              <a:gd name="connsiteY2830" fmla="*/ 3278716 h 6858000"/>
              <a:gd name="connsiteX2831" fmla="*/ 8964865 w 12192001"/>
              <a:gd name="connsiteY2831" fmla="*/ 3260411 h 6858000"/>
              <a:gd name="connsiteX2832" fmla="*/ 8965743 w 12192001"/>
              <a:gd name="connsiteY2832" fmla="*/ 3250842 h 6858000"/>
              <a:gd name="connsiteX2833" fmla="*/ 8969973 w 12192001"/>
              <a:gd name="connsiteY2833" fmla="*/ 3256195 h 6858000"/>
              <a:gd name="connsiteX2834" fmla="*/ 8984445 w 12192001"/>
              <a:gd name="connsiteY2834" fmla="*/ 3287054 h 6858000"/>
              <a:gd name="connsiteX2835" fmla="*/ 8985271 w 12192001"/>
              <a:gd name="connsiteY2835" fmla="*/ 3291364 h 6858000"/>
              <a:gd name="connsiteX2836" fmla="*/ 8985271 w 12192001"/>
              <a:gd name="connsiteY2836" fmla="*/ 3293735 h 6858000"/>
              <a:gd name="connsiteX2837" fmla="*/ 8984321 w 12192001"/>
              <a:gd name="connsiteY2837" fmla="*/ 3304060 h 6858000"/>
              <a:gd name="connsiteX2838" fmla="*/ 8988487 w 12192001"/>
              <a:gd name="connsiteY2838" fmla="*/ 3308181 h 6858000"/>
              <a:gd name="connsiteX2839" fmla="*/ 8997733 w 12192001"/>
              <a:gd name="connsiteY2839" fmla="*/ 3356517 h 6858000"/>
              <a:gd name="connsiteX2840" fmla="*/ 9001531 w 12192001"/>
              <a:gd name="connsiteY2840" fmla="*/ 3431611 h 6858000"/>
              <a:gd name="connsiteX2841" fmla="*/ 9001531 w 12192001"/>
              <a:gd name="connsiteY2841" fmla="*/ 3480423 h 6858000"/>
              <a:gd name="connsiteX2842" fmla="*/ 9009123 w 12192001"/>
              <a:gd name="connsiteY2842" fmla="*/ 3525479 h 6858000"/>
              <a:gd name="connsiteX2843" fmla="*/ 9016715 w 12192001"/>
              <a:gd name="connsiteY2843" fmla="*/ 3544253 h 6858000"/>
              <a:gd name="connsiteX2844" fmla="*/ 9024309 w 12192001"/>
              <a:gd name="connsiteY2844" fmla="*/ 3525479 h 6858000"/>
              <a:gd name="connsiteX2845" fmla="*/ 9016715 w 12192001"/>
              <a:gd name="connsiteY2845" fmla="*/ 3394064 h 6858000"/>
              <a:gd name="connsiteX2846" fmla="*/ 9039495 w 12192001"/>
              <a:gd name="connsiteY2846" fmla="*/ 3337743 h 6858000"/>
              <a:gd name="connsiteX2847" fmla="*/ 9047087 w 12192001"/>
              <a:gd name="connsiteY2847" fmla="*/ 3337743 h 6858000"/>
              <a:gd name="connsiteX2848" fmla="*/ 9062273 w 12192001"/>
              <a:gd name="connsiteY2848" fmla="*/ 3341498 h 6858000"/>
              <a:gd name="connsiteX2849" fmla="*/ 9062273 w 12192001"/>
              <a:gd name="connsiteY2849" fmla="*/ 3375291 h 6858000"/>
              <a:gd name="connsiteX2850" fmla="*/ 9069867 w 12192001"/>
              <a:gd name="connsiteY2850" fmla="*/ 3397819 h 6858000"/>
              <a:gd name="connsiteX2851" fmla="*/ 9077459 w 12192001"/>
              <a:gd name="connsiteY2851" fmla="*/ 3401574 h 6858000"/>
              <a:gd name="connsiteX2852" fmla="*/ 9081255 w 12192001"/>
              <a:gd name="connsiteY2852" fmla="*/ 3394064 h 6858000"/>
              <a:gd name="connsiteX2853" fmla="*/ 9081255 w 12192001"/>
              <a:gd name="connsiteY2853" fmla="*/ 3360272 h 6858000"/>
              <a:gd name="connsiteX2854" fmla="*/ 9088849 w 12192001"/>
              <a:gd name="connsiteY2854" fmla="*/ 3349007 h 6858000"/>
              <a:gd name="connsiteX2855" fmla="*/ 9096441 w 12192001"/>
              <a:gd name="connsiteY2855" fmla="*/ 3356517 h 6858000"/>
              <a:gd name="connsiteX2856" fmla="*/ 9115425 w 12192001"/>
              <a:gd name="connsiteY2856" fmla="*/ 3401574 h 6858000"/>
              <a:gd name="connsiteX2857" fmla="*/ 9130611 w 12192001"/>
              <a:gd name="connsiteY2857" fmla="*/ 3472913 h 6858000"/>
              <a:gd name="connsiteX2858" fmla="*/ 9134407 w 12192001"/>
              <a:gd name="connsiteY2858" fmla="*/ 3472913 h 6858000"/>
              <a:gd name="connsiteX2859" fmla="*/ 9141999 w 12192001"/>
              <a:gd name="connsiteY2859" fmla="*/ 3472913 h 6858000"/>
              <a:gd name="connsiteX2860" fmla="*/ 9141999 w 12192001"/>
              <a:gd name="connsiteY2860" fmla="*/ 3457894 h 6858000"/>
              <a:gd name="connsiteX2861" fmla="*/ 9164779 w 12192001"/>
              <a:gd name="connsiteY2861" fmla="*/ 3446630 h 6858000"/>
              <a:gd name="connsiteX2862" fmla="*/ 9176169 w 12192001"/>
              <a:gd name="connsiteY2862" fmla="*/ 3442876 h 6858000"/>
              <a:gd name="connsiteX2863" fmla="*/ 9187557 w 12192001"/>
              <a:gd name="connsiteY2863" fmla="*/ 3409083 h 6858000"/>
              <a:gd name="connsiteX2864" fmla="*/ 9187557 w 12192001"/>
              <a:gd name="connsiteY2864" fmla="*/ 3435366 h 6858000"/>
              <a:gd name="connsiteX2865" fmla="*/ 9198947 w 12192001"/>
              <a:gd name="connsiteY2865" fmla="*/ 3439121 h 6858000"/>
              <a:gd name="connsiteX2866" fmla="*/ 9206541 w 12192001"/>
              <a:gd name="connsiteY2866" fmla="*/ 3439121 h 6858000"/>
              <a:gd name="connsiteX2867" fmla="*/ 9206541 w 12192001"/>
              <a:gd name="connsiteY2867" fmla="*/ 3442876 h 6858000"/>
              <a:gd name="connsiteX2868" fmla="*/ 9202743 w 12192001"/>
              <a:gd name="connsiteY2868" fmla="*/ 3480423 h 6858000"/>
              <a:gd name="connsiteX2869" fmla="*/ 9206541 w 12192001"/>
              <a:gd name="connsiteY2869" fmla="*/ 3487932 h 6858000"/>
              <a:gd name="connsiteX2870" fmla="*/ 9214133 w 12192001"/>
              <a:gd name="connsiteY2870" fmla="*/ 3484178 h 6858000"/>
              <a:gd name="connsiteX2871" fmla="*/ 9229319 w 12192001"/>
              <a:gd name="connsiteY2871" fmla="*/ 3461649 h 6858000"/>
              <a:gd name="connsiteX2872" fmla="*/ 9248301 w 12192001"/>
              <a:gd name="connsiteY2872" fmla="*/ 3457894 h 6858000"/>
              <a:gd name="connsiteX2873" fmla="*/ 9259691 w 12192001"/>
              <a:gd name="connsiteY2873" fmla="*/ 3465404 h 6858000"/>
              <a:gd name="connsiteX2874" fmla="*/ 9259691 w 12192001"/>
              <a:gd name="connsiteY2874" fmla="*/ 3484178 h 6858000"/>
              <a:gd name="connsiteX2875" fmla="*/ 9244505 w 12192001"/>
              <a:gd name="connsiteY2875" fmla="*/ 3529234 h 6858000"/>
              <a:gd name="connsiteX2876" fmla="*/ 9252097 w 12192001"/>
              <a:gd name="connsiteY2876" fmla="*/ 3548008 h 6858000"/>
              <a:gd name="connsiteX2877" fmla="*/ 9274875 w 12192001"/>
              <a:gd name="connsiteY2877" fmla="*/ 3559272 h 6858000"/>
              <a:gd name="connsiteX2878" fmla="*/ 9282469 w 12192001"/>
              <a:gd name="connsiteY2878" fmla="*/ 3593065 h 6858000"/>
              <a:gd name="connsiteX2879" fmla="*/ 9278673 w 12192001"/>
              <a:gd name="connsiteY2879" fmla="*/ 3623102 h 6858000"/>
              <a:gd name="connsiteX2880" fmla="*/ 9290061 w 12192001"/>
              <a:gd name="connsiteY2880" fmla="*/ 3630612 h 6858000"/>
              <a:gd name="connsiteX2881" fmla="*/ 9301451 w 12192001"/>
              <a:gd name="connsiteY2881" fmla="*/ 3623102 h 6858000"/>
              <a:gd name="connsiteX2882" fmla="*/ 9297655 w 12192001"/>
              <a:gd name="connsiteY2882" fmla="*/ 3611838 h 6858000"/>
              <a:gd name="connsiteX2883" fmla="*/ 9309045 w 12192001"/>
              <a:gd name="connsiteY2883" fmla="*/ 3566781 h 6858000"/>
              <a:gd name="connsiteX2884" fmla="*/ 9331823 w 12192001"/>
              <a:gd name="connsiteY2884" fmla="*/ 3563027 h 6858000"/>
              <a:gd name="connsiteX2885" fmla="*/ 9331823 w 12192001"/>
              <a:gd name="connsiteY2885" fmla="*/ 3529234 h 6858000"/>
              <a:gd name="connsiteX2886" fmla="*/ 9335619 w 12192001"/>
              <a:gd name="connsiteY2886" fmla="*/ 3499196 h 6858000"/>
              <a:gd name="connsiteX2887" fmla="*/ 9331823 w 12192001"/>
              <a:gd name="connsiteY2887" fmla="*/ 3472913 h 6858000"/>
              <a:gd name="connsiteX2888" fmla="*/ 9328027 w 12192001"/>
              <a:gd name="connsiteY2888" fmla="*/ 3379045 h 6858000"/>
              <a:gd name="connsiteX2889" fmla="*/ 9328027 w 12192001"/>
              <a:gd name="connsiteY2889" fmla="*/ 3337743 h 6858000"/>
              <a:gd name="connsiteX2890" fmla="*/ 9309045 w 12192001"/>
              <a:gd name="connsiteY2890" fmla="*/ 3273913 h 6858000"/>
              <a:gd name="connsiteX2891" fmla="*/ 9320433 w 12192001"/>
              <a:gd name="connsiteY2891" fmla="*/ 3266404 h 6858000"/>
              <a:gd name="connsiteX2892" fmla="*/ 9324231 w 12192001"/>
              <a:gd name="connsiteY2892" fmla="*/ 3225102 h 6858000"/>
              <a:gd name="connsiteX2893" fmla="*/ 9317239 w 12192001"/>
              <a:gd name="connsiteY2893" fmla="*/ 3215988 h 6858000"/>
              <a:gd name="connsiteX2894" fmla="*/ 9334547 w 12192001"/>
              <a:gd name="connsiteY2894" fmla="*/ 3188603 h 6858000"/>
              <a:gd name="connsiteX2895" fmla="*/ 9334547 w 12192001"/>
              <a:gd name="connsiteY2895" fmla="*/ 3169829 h 6858000"/>
              <a:gd name="connsiteX2896" fmla="*/ 9334547 w 12192001"/>
              <a:gd name="connsiteY2896" fmla="*/ 3132282 h 6858000"/>
              <a:gd name="connsiteX2897" fmla="*/ 9334547 w 12192001"/>
              <a:gd name="connsiteY2897" fmla="*/ 3113425 h 6858000"/>
              <a:gd name="connsiteX2898" fmla="*/ 9345111 w 12192001"/>
              <a:gd name="connsiteY2898" fmla="*/ 3102603 h 6858000"/>
              <a:gd name="connsiteX2899" fmla="*/ 9345969 w 12192001"/>
              <a:gd name="connsiteY2899" fmla="*/ 3095182 h 6858000"/>
              <a:gd name="connsiteX2900" fmla="*/ 9347359 w 12192001"/>
              <a:gd name="connsiteY2900" fmla="*/ 3113508 h 6858000"/>
              <a:gd name="connsiteX2901" fmla="*/ 9345935 w 12192001"/>
              <a:gd name="connsiteY2901" fmla="*/ 3132282 h 6858000"/>
              <a:gd name="connsiteX2902" fmla="*/ 9349731 w 12192001"/>
              <a:gd name="connsiteY2902" fmla="*/ 3143546 h 6858000"/>
              <a:gd name="connsiteX2903" fmla="*/ 9357325 w 12192001"/>
              <a:gd name="connsiteY2903" fmla="*/ 3143546 h 6858000"/>
              <a:gd name="connsiteX2904" fmla="*/ 9387695 w 12192001"/>
              <a:gd name="connsiteY2904" fmla="*/ 3132282 h 6858000"/>
              <a:gd name="connsiteX2905" fmla="*/ 9387695 w 12192001"/>
              <a:gd name="connsiteY2905" fmla="*/ 3127973 h 6858000"/>
              <a:gd name="connsiteX2906" fmla="*/ 9391041 w 12192001"/>
              <a:gd name="connsiteY2906" fmla="*/ 3135252 h 6858000"/>
              <a:gd name="connsiteX2907" fmla="*/ 9406701 w 12192001"/>
              <a:gd name="connsiteY2907" fmla="*/ 3142292 h 6858000"/>
              <a:gd name="connsiteX2908" fmla="*/ 9408627 w 12192001"/>
              <a:gd name="connsiteY2908" fmla="*/ 3143244 h 6858000"/>
              <a:gd name="connsiteX2909" fmla="*/ 9406679 w 12192001"/>
              <a:gd name="connsiteY2909" fmla="*/ 3154810 h 6858000"/>
              <a:gd name="connsiteX2910" fmla="*/ 9414271 w 12192001"/>
              <a:gd name="connsiteY2910" fmla="*/ 3166074 h 6858000"/>
              <a:gd name="connsiteX2911" fmla="*/ 9421865 w 12192001"/>
              <a:gd name="connsiteY2911" fmla="*/ 3158565 h 6858000"/>
              <a:gd name="connsiteX2912" fmla="*/ 9424905 w 12192001"/>
              <a:gd name="connsiteY2912" fmla="*/ 3151294 h 6858000"/>
              <a:gd name="connsiteX2913" fmla="*/ 9433253 w 12192001"/>
              <a:gd name="connsiteY2913" fmla="*/ 3155422 h 6858000"/>
              <a:gd name="connsiteX2914" fmla="*/ 9433253 w 12192001"/>
              <a:gd name="connsiteY2914" fmla="*/ 3159312 h 6858000"/>
              <a:gd name="connsiteX2915" fmla="*/ 9430349 w 12192001"/>
              <a:gd name="connsiteY2915" fmla="*/ 3177076 h 6858000"/>
              <a:gd name="connsiteX2916" fmla="*/ 9421801 w 12192001"/>
              <a:gd name="connsiteY2916" fmla="*/ 3188384 h 6858000"/>
              <a:gd name="connsiteX2917" fmla="*/ 9422781 w 12192001"/>
              <a:gd name="connsiteY2917" fmla="*/ 3196256 h 6858000"/>
              <a:gd name="connsiteX2918" fmla="*/ 9433213 w 12192001"/>
              <a:gd name="connsiteY2918" fmla="*/ 3208947 h 6858000"/>
              <a:gd name="connsiteX2919" fmla="*/ 9435629 w 12192001"/>
              <a:gd name="connsiteY2919" fmla="*/ 3209027 h 6858000"/>
              <a:gd name="connsiteX2920" fmla="*/ 9440847 w 12192001"/>
              <a:gd name="connsiteY2920" fmla="*/ 3237414 h 6858000"/>
              <a:gd name="connsiteX2921" fmla="*/ 9456031 w 12192001"/>
              <a:gd name="connsiteY2921" fmla="*/ 3248678 h 6858000"/>
              <a:gd name="connsiteX2922" fmla="*/ 9467421 w 12192001"/>
              <a:gd name="connsiteY2922" fmla="*/ 3229905 h 6858000"/>
              <a:gd name="connsiteX2923" fmla="*/ 9466521 w 12192001"/>
              <a:gd name="connsiteY2923" fmla="*/ 3217000 h 6858000"/>
              <a:gd name="connsiteX2924" fmla="*/ 9467613 w 12192001"/>
              <a:gd name="connsiteY2924" fmla="*/ 3217404 h 6858000"/>
              <a:gd name="connsiteX2925" fmla="*/ 9482935 w 12192001"/>
              <a:gd name="connsiteY2925" fmla="*/ 3242727 h 6858000"/>
              <a:gd name="connsiteX2926" fmla="*/ 9482181 w 12192001"/>
              <a:gd name="connsiteY2926" fmla="*/ 3246818 h 6858000"/>
              <a:gd name="connsiteX2927" fmla="*/ 9480331 w 12192001"/>
              <a:gd name="connsiteY2927" fmla="*/ 3303011 h 6858000"/>
              <a:gd name="connsiteX2928" fmla="*/ 9461823 w 12192001"/>
              <a:gd name="connsiteY2928" fmla="*/ 3347288 h 6858000"/>
              <a:gd name="connsiteX2929" fmla="*/ 9488929 w 12192001"/>
              <a:gd name="connsiteY2929" fmla="*/ 3361899 h 6858000"/>
              <a:gd name="connsiteX2930" fmla="*/ 9510037 w 12192001"/>
              <a:gd name="connsiteY2930" fmla="*/ 3389250 h 6858000"/>
              <a:gd name="connsiteX2931" fmla="*/ 9475229 w 12192001"/>
              <a:gd name="connsiteY2931" fmla="*/ 3495516 h 6858000"/>
              <a:gd name="connsiteX2932" fmla="*/ 9463965 w 12192001"/>
              <a:gd name="connsiteY2932" fmla="*/ 3526898 h 6858000"/>
              <a:gd name="connsiteX2933" fmla="*/ 9479337 w 12192001"/>
              <a:gd name="connsiteY2933" fmla="*/ 3558961 h 6858000"/>
              <a:gd name="connsiteX2934" fmla="*/ 9508101 w 12192001"/>
              <a:gd name="connsiteY2934" fmla="*/ 3617336 h 6858000"/>
              <a:gd name="connsiteX2935" fmla="*/ 9509553 w 12192001"/>
              <a:gd name="connsiteY2935" fmla="*/ 3639140 h 6858000"/>
              <a:gd name="connsiteX2936" fmla="*/ 9511289 w 12192001"/>
              <a:gd name="connsiteY2936" fmla="*/ 3642921 h 6858000"/>
              <a:gd name="connsiteX2937" fmla="*/ 9508553 w 12192001"/>
              <a:gd name="connsiteY2937" fmla="*/ 3641263 h 6858000"/>
              <a:gd name="connsiteX2938" fmla="*/ 9495613 w 12192001"/>
              <a:gd name="connsiteY2938" fmla="*/ 3638878 h 6858000"/>
              <a:gd name="connsiteX2939" fmla="*/ 9467901 w 12192001"/>
              <a:gd name="connsiteY2939" fmla="*/ 3680304 h 6858000"/>
              <a:gd name="connsiteX2940" fmla="*/ 9482499 w 12192001"/>
              <a:gd name="connsiteY2940" fmla="*/ 3726453 h 6858000"/>
              <a:gd name="connsiteX2941" fmla="*/ 9486911 w 12192001"/>
              <a:gd name="connsiteY2941" fmla="*/ 3761879 h 6858000"/>
              <a:gd name="connsiteX2942" fmla="*/ 9488363 w 12192001"/>
              <a:gd name="connsiteY2942" fmla="*/ 3783683 h 6858000"/>
              <a:gd name="connsiteX2943" fmla="*/ 9505303 w 12192001"/>
              <a:gd name="connsiteY2943" fmla="*/ 3777576 h 6858000"/>
              <a:gd name="connsiteX2944" fmla="*/ 9551543 w 12192001"/>
              <a:gd name="connsiteY2944" fmla="*/ 3681878 h 6858000"/>
              <a:gd name="connsiteX2945" fmla="*/ 9565767 w 12192001"/>
              <a:gd name="connsiteY2945" fmla="*/ 3664117 h 6858000"/>
              <a:gd name="connsiteX2946" fmla="*/ 9602439 w 12192001"/>
              <a:gd name="connsiteY2946" fmla="*/ 3623573 h 6858000"/>
              <a:gd name="connsiteX2947" fmla="*/ 9629661 w 12192001"/>
              <a:gd name="connsiteY2947" fmla="*/ 3578211 h 6858000"/>
              <a:gd name="connsiteX2948" fmla="*/ 9627719 w 12192001"/>
              <a:gd name="connsiteY2948" fmla="*/ 3552471 h 6858000"/>
              <a:gd name="connsiteX2949" fmla="*/ 9621515 w 12192001"/>
              <a:gd name="connsiteY2949" fmla="*/ 3543250 h 6858000"/>
              <a:gd name="connsiteX2950" fmla="*/ 9631475 w 12192001"/>
              <a:gd name="connsiteY2950" fmla="*/ 3542010 h 6858000"/>
              <a:gd name="connsiteX2951" fmla="*/ 9651453 w 12192001"/>
              <a:gd name="connsiteY2951" fmla="*/ 3509542 h 6858000"/>
              <a:gd name="connsiteX2952" fmla="*/ 9638531 w 12192001"/>
              <a:gd name="connsiteY2952" fmla="*/ 3497161 h 6858000"/>
              <a:gd name="connsiteX2953" fmla="*/ 9627591 w 12192001"/>
              <a:gd name="connsiteY2953" fmla="*/ 3490529 h 6858000"/>
              <a:gd name="connsiteX2954" fmla="*/ 9636835 w 12192001"/>
              <a:gd name="connsiteY2954" fmla="*/ 3473388 h 6858000"/>
              <a:gd name="connsiteX2955" fmla="*/ 9643305 w 12192001"/>
              <a:gd name="connsiteY2955" fmla="*/ 3474581 h 6858000"/>
              <a:gd name="connsiteX2956" fmla="*/ 9660773 w 12192001"/>
              <a:gd name="connsiteY2956" fmla="*/ 3452419 h 6858000"/>
              <a:gd name="connsiteX2957" fmla="*/ 9665605 w 12192001"/>
              <a:gd name="connsiteY2957" fmla="*/ 3399852 h 6858000"/>
              <a:gd name="connsiteX2958" fmla="*/ 9680849 w 12192001"/>
              <a:gd name="connsiteY2958" fmla="*/ 3369973 h 6858000"/>
              <a:gd name="connsiteX2959" fmla="*/ 9683867 w 12192001"/>
              <a:gd name="connsiteY2959" fmla="*/ 3353608 h 6858000"/>
              <a:gd name="connsiteX2960" fmla="*/ 9677719 w 12192001"/>
              <a:gd name="connsiteY2960" fmla="*/ 3314400 h 6858000"/>
              <a:gd name="connsiteX2961" fmla="*/ 9673463 w 12192001"/>
              <a:gd name="connsiteY2961" fmla="*/ 3199010 h 6858000"/>
              <a:gd name="connsiteX2962" fmla="*/ 9676349 w 12192001"/>
              <a:gd name="connsiteY2962" fmla="*/ 3170169 h 6858000"/>
              <a:gd name="connsiteX2963" fmla="*/ 9682995 w 12192001"/>
              <a:gd name="connsiteY2963" fmla="*/ 3164025 h 6858000"/>
              <a:gd name="connsiteX2964" fmla="*/ 9686869 w 12192001"/>
              <a:gd name="connsiteY2964" fmla="*/ 3176319 h 6858000"/>
              <a:gd name="connsiteX2965" fmla="*/ 9687639 w 12192001"/>
              <a:gd name="connsiteY2965" fmla="*/ 3194858 h 6858000"/>
              <a:gd name="connsiteX2966" fmla="*/ 9691437 w 12192001"/>
              <a:gd name="connsiteY2966" fmla="*/ 3194858 h 6858000"/>
              <a:gd name="connsiteX2967" fmla="*/ 9699029 w 12192001"/>
              <a:gd name="connsiteY2967" fmla="*/ 3194858 h 6858000"/>
              <a:gd name="connsiteX2968" fmla="*/ 9699029 w 12192001"/>
              <a:gd name="connsiteY2968" fmla="*/ 3179839 h 6858000"/>
              <a:gd name="connsiteX2969" fmla="*/ 9705445 w 12192001"/>
              <a:gd name="connsiteY2969" fmla="*/ 3168418 h 6858000"/>
              <a:gd name="connsiteX2970" fmla="*/ 9720371 w 12192001"/>
              <a:gd name="connsiteY2970" fmla="*/ 3191168 h 6858000"/>
              <a:gd name="connsiteX2971" fmla="*/ 9722205 w 12192001"/>
              <a:gd name="connsiteY2971" fmla="*/ 3224917 h 6858000"/>
              <a:gd name="connsiteX2972" fmla="*/ 9725165 w 12192001"/>
              <a:gd name="connsiteY2972" fmla="*/ 3238538 h 6858000"/>
              <a:gd name="connsiteX2973" fmla="*/ 9733635 w 12192001"/>
              <a:gd name="connsiteY2973" fmla="*/ 3235485 h 6858000"/>
              <a:gd name="connsiteX2974" fmla="*/ 9735881 w 12192001"/>
              <a:gd name="connsiteY2974" fmla="*/ 3233207 h 6858000"/>
              <a:gd name="connsiteX2975" fmla="*/ 9746105 w 12192001"/>
              <a:gd name="connsiteY2975" fmla="*/ 3223938 h 6858000"/>
              <a:gd name="connsiteX2976" fmla="*/ 9744067 w 12192001"/>
              <a:gd name="connsiteY2976" fmla="*/ 3248176 h 6858000"/>
              <a:gd name="connsiteX2977" fmla="*/ 9738577 w 12192001"/>
              <a:gd name="connsiteY2977" fmla="*/ 3254856 h 6858000"/>
              <a:gd name="connsiteX2978" fmla="*/ 9735067 w 12192001"/>
              <a:gd name="connsiteY2978" fmla="*/ 3267285 h 6858000"/>
              <a:gd name="connsiteX2979" fmla="*/ 9743029 w 12192001"/>
              <a:gd name="connsiteY2979" fmla="*/ 3270290 h 6858000"/>
              <a:gd name="connsiteX2980" fmla="*/ 9755647 w 12192001"/>
              <a:gd name="connsiteY2980" fmla="*/ 3310690 h 6858000"/>
              <a:gd name="connsiteX2981" fmla="*/ 9741849 w 12192001"/>
              <a:gd name="connsiteY2981" fmla="*/ 3494285 h 6858000"/>
              <a:gd name="connsiteX2982" fmla="*/ 9747487 w 12192001"/>
              <a:gd name="connsiteY2982" fmla="*/ 3539552 h 6858000"/>
              <a:gd name="connsiteX2983" fmla="*/ 9743125 w 12192001"/>
              <a:gd name="connsiteY2983" fmla="*/ 3606050 h 6858000"/>
              <a:gd name="connsiteX2984" fmla="*/ 9746765 w 12192001"/>
              <a:gd name="connsiteY2984" fmla="*/ 3655563 h 6858000"/>
              <a:gd name="connsiteX2985" fmla="*/ 9788321 w 12192001"/>
              <a:gd name="connsiteY2985" fmla="*/ 3664378 h 6858000"/>
              <a:gd name="connsiteX2986" fmla="*/ 9813279 w 12192001"/>
              <a:gd name="connsiteY2986" fmla="*/ 3631289 h 6858000"/>
              <a:gd name="connsiteX2987" fmla="*/ 9778477 w 12192001"/>
              <a:gd name="connsiteY2987" fmla="*/ 3605644 h 6858000"/>
              <a:gd name="connsiteX2988" fmla="*/ 9784985 w 12192001"/>
              <a:gd name="connsiteY2988" fmla="*/ 3586846 h 6858000"/>
              <a:gd name="connsiteX2989" fmla="*/ 9804151 w 12192001"/>
              <a:gd name="connsiteY2989" fmla="*/ 3588456 h 6858000"/>
              <a:gd name="connsiteX2990" fmla="*/ 9827393 w 12192001"/>
              <a:gd name="connsiteY2990" fmla="*/ 3541591 h 6858000"/>
              <a:gd name="connsiteX2991" fmla="*/ 9825187 w 12192001"/>
              <a:gd name="connsiteY2991" fmla="*/ 3523878 h 6858000"/>
              <a:gd name="connsiteX2992" fmla="*/ 9832941 w 12192001"/>
              <a:gd name="connsiteY2992" fmla="*/ 3504924 h 6858000"/>
              <a:gd name="connsiteX2993" fmla="*/ 9844127 w 12192001"/>
              <a:gd name="connsiteY2993" fmla="*/ 3513524 h 6858000"/>
              <a:gd name="connsiteX2994" fmla="*/ 9858293 w 12192001"/>
              <a:gd name="connsiteY2994" fmla="*/ 3525750 h 6858000"/>
              <a:gd name="connsiteX2995" fmla="*/ 9863311 w 12192001"/>
              <a:gd name="connsiteY2995" fmla="*/ 3505139 h 6858000"/>
              <a:gd name="connsiteX2996" fmla="*/ 9868145 w 12192001"/>
              <a:gd name="connsiteY2996" fmla="*/ 3443033 h 6858000"/>
              <a:gd name="connsiteX2997" fmla="*/ 9874775 w 12192001"/>
              <a:gd name="connsiteY2997" fmla="*/ 3446375 h 6858000"/>
              <a:gd name="connsiteX2998" fmla="*/ 9887815 w 12192001"/>
              <a:gd name="connsiteY2998" fmla="*/ 3447314 h 6858000"/>
              <a:gd name="connsiteX2999" fmla="*/ 9893611 w 12192001"/>
              <a:gd name="connsiteY2999" fmla="*/ 3451070 h 6858000"/>
              <a:gd name="connsiteX3000" fmla="*/ 9884917 w 12192001"/>
              <a:gd name="connsiteY3000" fmla="*/ 3503652 h 6858000"/>
              <a:gd name="connsiteX3001" fmla="*/ 9884917 w 12192001"/>
              <a:gd name="connsiteY3001" fmla="*/ 3529942 h 6858000"/>
              <a:gd name="connsiteX3002" fmla="*/ 9887815 w 12192001"/>
              <a:gd name="connsiteY3002" fmla="*/ 3533698 h 6858000"/>
              <a:gd name="connsiteX3003" fmla="*/ 9879121 w 12192001"/>
              <a:gd name="connsiteY3003" fmla="*/ 3559990 h 6858000"/>
              <a:gd name="connsiteX3004" fmla="*/ 9893611 w 12192001"/>
              <a:gd name="connsiteY3004" fmla="*/ 3593792 h 6858000"/>
              <a:gd name="connsiteX3005" fmla="*/ 9899407 w 12192001"/>
              <a:gd name="connsiteY3005" fmla="*/ 3601304 h 6858000"/>
              <a:gd name="connsiteX3006" fmla="*/ 9896509 w 12192001"/>
              <a:gd name="connsiteY3006" fmla="*/ 3608816 h 6858000"/>
              <a:gd name="connsiteX3007" fmla="*/ 9908101 w 12192001"/>
              <a:gd name="connsiteY3007" fmla="*/ 3642618 h 6858000"/>
              <a:gd name="connsiteX3008" fmla="*/ 9913895 w 12192001"/>
              <a:gd name="connsiteY3008" fmla="*/ 3653886 h 6858000"/>
              <a:gd name="connsiteX3009" fmla="*/ 9919691 w 12192001"/>
              <a:gd name="connsiteY3009" fmla="*/ 3698956 h 6858000"/>
              <a:gd name="connsiteX3010" fmla="*/ 9925487 w 12192001"/>
              <a:gd name="connsiteY3010" fmla="*/ 3702712 h 6858000"/>
              <a:gd name="connsiteX3011" fmla="*/ 9928383 w 12192001"/>
              <a:gd name="connsiteY3011" fmla="*/ 3698956 h 6858000"/>
              <a:gd name="connsiteX3012" fmla="*/ 9928383 w 12192001"/>
              <a:gd name="connsiteY3012" fmla="*/ 3683932 h 6858000"/>
              <a:gd name="connsiteX3013" fmla="*/ 9931283 w 12192001"/>
              <a:gd name="connsiteY3013" fmla="*/ 3672665 h 6858000"/>
              <a:gd name="connsiteX3014" fmla="*/ 9942875 w 12192001"/>
              <a:gd name="connsiteY3014" fmla="*/ 3646374 h 6858000"/>
              <a:gd name="connsiteX3015" fmla="*/ 9942875 w 12192001"/>
              <a:gd name="connsiteY3015" fmla="*/ 3620083 h 6858000"/>
              <a:gd name="connsiteX3016" fmla="*/ 9937079 w 12192001"/>
              <a:gd name="connsiteY3016" fmla="*/ 3605060 h 6858000"/>
              <a:gd name="connsiteX3017" fmla="*/ 9937079 w 12192001"/>
              <a:gd name="connsiteY3017" fmla="*/ 3533698 h 6858000"/>
              <a:gd name="connsiteX3018" fmla="*/ 9934181 w 12192001"/>
              <a:gd name="connsiteY3018" fmla="*/ 3526186 h 6858000"/>
              <a:gd name="connsiteX3019" fmla="*/ 9937079 w 12192001"/>
              <a:gd name="connsiteY3019" fmla="*/ 3522431 h 6858000"/>
              <a:gd name="connsiteX3020" fmla="*/ 9945773 w 12192001"/>
              <a:gd name="connsiteY3020" fmla="*/ 3522431 h 6858000"/>
              <a:gd name="connsiteX3021" fmla="*/ 9951567 w 12192001"/>
              <a:gd name="connsiteY3021" fmla="*/ 3436046 h 6858000"/>
              <a:gd name="connsiteX3022" fmla="*/ 9951567 w 12192001"/>
              <a:gd name="connsiteY3022" fmla="*/ 3413511 h 6858000"/>
              <a:gd name="connsiteX3023" fmla="*/ 9951567 w 12192001"/>
              <a:gd name="connsiteY3023" fmla="*/ 3319614 h 6858000"/>
              <a:gd name="connsiteX3024" fmla="*/ 9945773 w 12192001"/>
              <a:gd name="connsiteY3024" fmla="*/ 3319614 h 6858000"/>
              <a:gd name="connsiteX3025" fmla="*/ 9945773 w 12192001"/>
              <a:gd name="connsiteY3025" fmla="*/ 3270788 h 6858000"/>
              <a:gd name="connsiteX3026" fmla="*/ 9951567 w 12192001"/>
              <a:gd name="connsiteY3026" fmla="*/ 3267032 h 6858000"/>
              <a:gd name="connsiteX3027" fmla="*/ 9951567 w 12192001"/>
              <a:gd name="connsiteY3027" fmla="*/ 3252009 h 6858000"/>
              <a:gd name="connsiteX3028" fmla="*/ 9960261 w 12192001"/>
              <a:gd name="connsiteY3028" fmla="*/ 3236986 h 6858000"/>
              <a:gd name="connsiteX3029" fmla="*/ 9957363 w 12192001"/>
              <a:gd name="connsiteY3029" fmla="*/ 3195671 h 6858000"/>
              <a:gd name="connsiteX3030" fmla="*/ 9957363 w 12192001"/>
              <a:gd name="connsiteY3030" fmla="*/ 3180648 h 6858000"/>
              <a:gd name="connsiteX3031" fmla="*/ 9957363 w 12192001"/>
              <a:gd name="connsiteY3031" fmla="*/ 3146845 h 6858000"/>
              <a:gd name="connsiteX3032" fmla="*/ 9963161 w 12192001"/>
              <a:gd name="connsiteY3032" fmla="*/ 3124310 h 6858000"/>
              <a:gd name="connsiteX3033" fmla="*/ 9963161 w 12192001"/>
              <a:gd name="connsiteY3033" fmla="*/ 3075484 h 6858000"/>
              <a:gd name="connsiteX3034" fmla="*/ 9963161 w 12192001"/>
              <a:gd name="connsiteY3034" fmla="*/ 3052832 h 6858000"/>
              <a:gd name="connsiteX3035" fmla="*/ 9970427 w 12192001"/>
              <a:gd name="connsiteY3035" fmla="*/ 3053356 h 6858000"/>
              <a:gd name="connsiteX3036" fmla="*/ 9976223 w 12192001"/>
              <a:gd name="connsiteY3036" fmla="*/ 3057112 h 6858000"/>
              <a:gd name="connsiteX3037" fmla="*/ 9967529 w 12192001"/>
              <a:gd name="connsiteY3037" fmla="*/ 3109694 h 6858000"/>
              <a:gd name="connsiteX3038" fmla="*/ 9967529 w 12192001"/>
              <a:gd name="connsiteY3038" fmla="*/ 3135984 h 6858000"/>
              <a:gd name="connsiteX3039" fmla="*/ 9970427 w 12192001"/>
              <a:gd name="connsiteY3039" fmla="*/ 3139740 h 6858000"/>
              <a:gd name="connsiteX3040" fmla="*/ 9961733 w 12192001"/>
              <a:gd name="connsiteY3040" fmla="*/ 3166032 h 6858000"/>
              <a:gd name="connsiteX3041" fmla="*/ 9976223 w 12192001"/>
              <a:gd name="connsiteY3041" fmla="*/ 3199834 h 6858000"/>
              <a:gd name="connsiteX3042" fmla="*/ 9982019 w 12192001"/>
              <a:gd name="connsiteY3042" fmla="*/ 3207346 h 6858000"/>
              <a:gd name="connsiteX3043" fmla="*/ 9979121 w 12192001"/>
              <a:gd name="connsiteY3043" fmla="*/ 3214858 h 6858000"/>
              <a:gd name="connsiteX3044" fmla="*/ 9990711 w 12192001"/>
              <a:gd name="connsiteY3044" fmla="*/ 3248660 h 6858000"/>
              <a:gd name="connsiteX3045" fmla="*/ 9996507 w 12192001"/>
              <a:gd name="connsiteY3045" fmla="*/ 3259928 h 6858000"/>
              <a:gd name="connsiteX3046" fmla="*/ 10002303 w 12192001"/>
              <a:gd name="connsiteY3046" fmla="*/ 3304998 h 6858000"/>
              <a:gd name="connsiteX3047" fmla="*/ 10008099 w 12192001"/>
              <a:gd name="connsiteY3047" fmla="*/ 3308754 h 6858000"/>
              <a:gd name="connsiteX3048" fmla="*/ 10010997 w 12192001"/>
              <a:gd name="connsiteY3048" fmla="*/ 3304998 h 6858000"/>
              <a:gd name="connsiteX3049" fmla="*/ 10010997 w 12192001"/>
              <a:gd name="connsiteY3049" fmla="*/ 3289974 h 6858000"/>
              <a:gd name="connsiteX3050" fmla="*/ 10013895 w 12192001"/>
              <a:gd name="connsiteY3050" fmla="*/ 3278707 h 6858000"/>
              <a:gd name="connsiteX3051" fmla="*/ 10025485 w 12192001"/>
              <a:gd name="connsiteY3051" fmla="*/ 3252416 h 6858000"/>
              <a:gd name="connsiteX3052" fmla="*/ 10025485 w 12192001"/>
              <a:gd name="connsiteY3052" fmla="*/ 3226125 h 6858000"/>
              <a:gd name="connsiteX3053" fmla="*/ 10019691 w 12192001"/>
              <a:gd name="connsiteY3053" fmla="*/ 3211102 h 6858000"/>
              <a:gd name="connsiteX3054" fmla="*/ 10019691 w 12192001"/>
              <a:gd name="connsiteY3054" fmla="*/ 3139740 h 6858000"/>
              <a:gd name="connsiteX3055" fmla="*/ 10016793 w 12192001"/>
              <a:gd name="connsiteY3055" fmla="*/ 3132228 h 6858000"/>
              <a:gd name="connsiteX3056" fmla="*/ 10019691 w 12192001"/>
              <a:gd name="connsiteY3056" fmla="*/ 3128473 h 6858000"/>
              <a:gd name="connsiteX3057" fmla="*/ 10028385 w 12192001"/>
              <a:gd name="connsiteY3057" fmla="*/ 3128473 h 6858000"/>
              <a:gd name="connsiteX3058" fmla="*/ 10034179 w 12192001"/>
              <a:gd name="connsiteY3058" fmla="*/ 3042088 h 6858000"/>
              <a:gd name="connsiteX3059" fmla="*/ 10034179 w 12192001"/>
              <a:gd name="connsiteY3059" fmla="*/ 3019553 h 6858000"/>
              <a:gd name="connsiteX3060" fmla="*/ 10034179 w 12192001"/>
              <a:gd name="connsiteY3060" fmla="*/ 2925656 h 6858000"/>
              <a:gd name="connsiteX3061" fmla="*/ 10028385 w 12192001"/>
              <a:gd name="connsiteY3061" fmla="*/ 2925656 h 6858000"/>
              <a:gd name="connsiteX3062" fmla="*/ 10028385 w 12192001"/>
              <a:gd name="connsiteY3062" fmla="*/ 2876830 h 6858000"/>
              <a:gd name="connsiteX3063" fmla="*/ 10034179 w 12192001"/>
              <a:gd name="connsiteY3063" fmla="*/ 2873074 h 6858000"/>
              <a:gd name="connsiteX3064" fmla="*/ 10033093 w 12192001"/>
              <a:gd name="connsiteY3064" fmla="*/ 2864154 h 6858000"/>
              <a:gd name="connsiteX3065" fmla="*/ 10033701 w 12192001"/>
              <a:gd name="connsiteY3065" fmla="*/ 2860739 h 6858000"/>
              <a:gd name="connsiteX3066" fmla="*/ 10035135 w 12192001"/>
              <a:gd name="connsiteY3066" fmla="*/ 2877384 h 6858000"/>
              <a:gd name="connsiteX3067" fmla="*/ 10035135 w 12192001"/>
              <a:gd name="connsiteY3067" fmla="*/ 2952502 h 6858000"/>
              <a:gd name="connsiteX3068" fmla="*/ 10038989 w 12192001"/>
              <a:gd name="connsiteY3068" fmla="*/ 3027618 h 6858000"/>
              <a:gd name="connsiteX3069" fmla="*/ 10042841 w 12192001"/>
              <a:gd name="connsiteY3069" fmla="*/ 3106492 h 6858000"/>
              <a:gd name="connsiteX3070" fmla="*/ 10042841 w 12192001"/>
              <a:gd name="connsiteY3070" fmla="*/ 3114004 h 6858000"/>
              <a:gd name="connsiteX3071" fmla="*/ 10046695 w 12192001"/>
              <a:gd name="connsiteY3071" fmla="*/ 3136539 h 6858000"/>
              <a:gd name="connsiteX3072" fmla="*/ 10054403 w 12192001"/>
              <a:gd name="connsiteY3072" fmla="*/ 3181609 h 6858000"/>
              <a:gd name="connsiteX3073" fmla="*/ 10058255 w 12192001"/>
              <a:gd name="connsiteY3073" fmla="*/ 3200388 h 6858000"/>
              <a:gd name="connsiteX3074" fmla="*/ 10058255 w 12192001"/>
              <a:gd name="connsiteY3074" fmla="*/ 3226679 h 6858000"/>
              <a:gd name="connsiteX3075" fmla="*/ 10065963 w 12192001"/>
              <a:gd name="connsiteY3075" fmla="*/ 3252970 h 6858000"/>
              <a:gd name="connsiteX3076" fmla="*/ 10058255 w 12192001"/>
              <a:gd name="connsiteY3076" fmla="*/ 3267994 h 6858000"/>
              <a:gd name="connsiteX3077" fmla="*/ 10069817 w 12192001"/>
              <a:gd name="connsiteY3077" fmla="*/ 3275505 h 6858000"/>
              <a:gd name="connsiteX3078" fmla="*/ 10069817 w 12192001"/>
              <a:gd name="connsiteY3078" fmla="*/ 3283017 h 6858000"/>
              <a:gd name="connsiteX3079" fmla="*/ 10077521 w 12192001"/>
              <a:gd name="connsiteY3079" fmla="*/ 3343111 h 6858000"/>
              <a:gd name="connsiteX3080" fmla="*/ 10085229 w 12192001"/>
              <a:gd name="connsiteY3080" fmla="*/ 3388181 h 6858000"/>
              <a:gd name="connsiteX3081" fmla="*/ 10085229 w 12192001"/>
              <a:gd name="connsiteY3081" fmla="*/ 3433251 h 6858000"/>
              <a:gd name="connsiteX3082" fmla="*/ 10092937 w 12192001"/>
              <a:gd name="connsiteY3082" fmla="*/ 3448275 h 6858000"/>
              <a:gd name="connsiteX3083" fmla="*/ 10100643 w 12192001"/>
              <a:gd name="connsiteY3083" fmla="*/ 3467054 h 6858000"/>
              <a:gd name="connsiteX3084" fmla="*/ 10096789 w 12192001"/>
              <a:gd name="connsiteY3084" fmla="*/ 3508369 h 6858000"/>
              <a:gd name="connsiteX3085" fmla="*/ 10116057 w 12192001"/>
              <a:gd name="connsiteY3085" fmla="*/ 3527148 h 6858000"/>
              <a:gd name="connsiteX3086" fmla="*/ 10146883 w 12192001"/>
              <a:gd name="connsiteY3086" fmla="*/ 3542171 h 6858000"/>
              <a:gd name="connsiteX3087" fmla="*/ 10154591 w 12192001"/>
              <a:gd name="connsiteY3087" fmla="*/ 3583486 h 6858000"/>
              <a:gd name="connsiteX3088" fmla="*/ 10154591 w 12192001"/>
              <a:gd name="connsiteY3088" fmla="*/ 3632312 h 6858000"/>
              <a:gd name="connsiteX3089" fmla="*/ 10154591 w 12192001"/>
              <a:gd name="connsiteY3089" fmla="*/ 3677382 h 6858000"/>
              <a:gd name="connsiteX3090" fmla="*/ 10170003 w 12192001"/>
              <a:gd name="connsiteY3090" fmla="*/ 3696161 h 6858000"/>
              <a:gd name="connsiteX3091" fmla="*/ 10189271 w 12192001"/>
              <a:gd name="connsiteY3091" fmla="*/ 3688650 h 6858000"/>
              <a:gd name="connsiteX3092" fmla="*/ 10189271 w 12192001"/>
              <a:gd name="connsiteY3092" fmla="*/ 3669871 h 6858000"/>
              <a:gd name="connsiteX3093" fmla="*/ 10200831 w 12192001"/>
              <a:gd name="connsiteY3093" fmla="*/ 3651091 h 6858000"/>
              <a:gd name="connsiteX3094" fmla="*/ 10220099 w 12192001"/>
              <a:gd name="connsiteY3094" fmla="*/ 3628556 h 6858000"/>
              <a:gd name="connsiteX3095" fmla="*/ 10231659 w 12192001"/>
              <a:gd name="connsiteY3095" fmla="*/ 3594753 h 6858000"/>
              <a:gd name="connsiteX3096" fmla="*/ 10231659 w 12192001"/>
              <a:gd name="connsiteY3096" fmla="*/ 3560950 h 6858000"/>
              <a:gd name="connsiteX3097" fmla="*/ 10227805 w 12192001"/>
              <a:gd name="connsiteY3097" fmla="*/ 3508369 h 6858000"/>
              <a:gd name="connsiteX3098" fmla="*/ 10231659 w 12192001"/>
              <a:gd name="connsiteY3098" fmla="*/ 3500857 h 6858000"/>
              <a:gd name="connsiteX3099" fmla="*/ 10243219 w 12192001"/>
              <a:gd name="connsiteY3099" fmla="*/ 3504613 h 6858000"/>
              <a:gd name="connsiteX3100" fmla="*/ 10250925 w 12192001"/>
              <a:gd name="connsiteY3100" fmla="*/ 3527148 h 6858000"/>
              <a:gd name="connsiteX3101" fmla="*/ 10277899 w 12192001"/>
              <a:gd name="connsiteY3101" fmla="*/ 3534659 h 6858000"/>
              <a:gd name="connsiteX3102" fmla="*/ 10281753 w 12192001"/>
              <a:gd name="connsiteY3102" fmla="*/ 3497101 h 6858000"/>
              <a:gd name="connsiteX3103" fmla="*/ 10285607 w 12192001"/>
              <a:gd name="connsiteY3103" fmla="*/ 3512125 h 6858000"/>
              <a:gd name="connsiteX3104" fmla="*/ 10285607 w 12192001"/>
              <a:gd name="connsiteY3104" fmla="*/ 3545927 h 6858000"/>
              <a:gd name="connsiteX3105" fmla="*/ 10297167 w 12192001"/>
              <a:gd name="connsiteY3105" fmla="*/ 3579730 h 6858000"/>
              <a:gd name="connsiteX3106" fmla="*/ 10320287 w 12192001"/>
              <a:gd name="connsiteY3106" fmla="*/ 3587242 h 6858000"/>
              <a:gd name="connsiteX3107" fmla="*/ 10331847 w 12192001"/>
              <a:gd name="connsiteY3107" fmla="*/ 3568462 h 6858000"/>
              <a:gd name="connsiteX3108" fmla="*/ 10327995 w 12192001"/>
              <a:gd name="connsiteY3108" fmla="*/ 3538415 h 6858000"/>
              <a:gd name="connsiteX3109" fmla="*/ 10320287 w 12192001"/>
              <a:gd name="connsiteY3109" fmla="*/ 3474566 h 6858000"/>
              <a:gd name="connsiteX3110" fmla="*/ 10324141 w 12192001"/>
              <a:gd name="connsiteY3110" fmla="*/ 3467054 h 6858000"/>
              <a:gd name="connsiteX3111" fmla="*/ 10331847 w 12192001"/>
              <a:gd name="connsiteY3111" fmla="*/ 3414472 h 6858000"/>
              <a:gd name="connsiteX3112" fmla="*/ 10339555 w 12192001"/>
              <a:gd name="connsiteY3112" fmla="*/ 3335599 h 6858000"/>
              <a:gd name="connsiteX3113" fmla="*/ 10339555 w 12192001"/>
              <a:gd name="connsiteY3113" fmla="*/ 3331843 h 6858000"/>
              <a:gd name="connsiteX3114" fmla="*/ 10343407 w 12192001"/>
              <a:gd name="connsiteY3114" fmla="*/ 3331843 h 6858000"/>
              <a:gd name="connsiteX3115" fmla="*/ 10351115 w 12192001"/>
              <a:gd name="connsiteY3115" fmla="*/ 3335599 h 6858000"/>
              <a:gd name="connsiteX3116" fmla="*/ 10351115 w 12192001"/>
              <a:gd name="connsiteY3116" fmla="*/ 3346867 h 6858000"/>
              <a:gd name="connsiteX3117" fmla="*/ 10351115 w 12192001"/>
              <a:gd name="connsiteY3117" fmla="*/ 3414472 h 6858000"/>
              <a:gd name="connsiteX3118" fmla="*/ 10358821 w 12192001"/>
              <a:gd name="connsiteY3118" fmla="*/ 3425740 h 6858000"/>
              <a:gd name="connsiteX3119" fmla="*/ 10374235 w 12192001"/>
              <a:gd name="connsiteY3119" fmla="*/ 3444519 h 6858000"/>
              <a:gd name="connsiteX3120" fmla="*/ 10374235 w 12192001"/>
              <a:gd name="connsiteY3120" fmla="*/ 3489589 h 6858000"/>
              <a:gd name="connsiteX3121" fmla="*/ 10381943 w 12192001"/>
              <a:gd name="connsiteY3121" fmla="*/ 3523392 h 6858000"/>
              <a:gd name="connsiteX3122" fmla="*/ 10393503 w 12192001"/>
              <a:gd name="connsiteY3122" fmla="*/ 3504613 h 6858000"/>
              <a:gd name="connsiteX3123" fmla="*/ 10397355 w 12192001"/>
              <a:gd name="connsiteY3123" fmla="*/ 3414472 h 6858000"/>
              <a:gd name="connsiteX3124" fmla="*/ 10397355 w 12192001"/>
              <a:gd name="connsiteY3124" fmla="*/ 3271750 h 6858000"/>
              <a:gd name="connsiteX3125" fmla="*/ 10393503 w 12192001"/>
              <a:gd name="connsiteY3125" fmla="*/ 3252970 h 6858000"/>
              <a:gd name="connsiteX3126" fmla="*/ 10397355 w 12192001"/>
              <a:gd name="connsiteY3126" fmla="*/ 3215412 h 6858000"/>
              <a:gd name="connsiteX3127" fmla="*/ 10397665 w 12192001"/>
              <a:gd name="connsiteY3127" fmla="*/ 3209371 h 6858000"/>
              <a:gd name="connsiteX3128" fmla="*/ 10398597 w 12192001"/>
              <a:gd name="connsiteY3128" fmla="*/ 3215584 h 6858000"/>
              <a:gd name="connsiteX3129" fmla="*/ 10407849 w 12192001"/>
              <a:gd name="connsiteY3129" fmla="*/ 3228080 h 6858000"/>
              <a:gd name="connsiteX3130" fmla="*/ 10411681 w 12192001"/>
              <a:gd name="connsiteY3130" fmla="*/ 3219552 h 6858000"/>
              <a:gd name="connsiteX3131" fmla="*/ 10413257 w 12192001"/>
              <a:gd name="connsiteY3131" fmla="*/ 3230780 h 6858000"/>
              <a:gd name="connsiteX3132" fmla="*/ 10418141 w 12192001"/>
              <a:gd name="connsiteY3132" fmla="*/ 3280138 h 6858000"/>
              <a:gd name="connsiteX3133" fmla="*/ 10407517 w 12192001"/>
              <a:gd name="connsiteY3133" fmla="*/ 3367402 h 6858000"/>
              <a:gd name="connsiteX3134" fmla="*/ 10413439 w 12192001"/>
              <a:gd name="connsiteY3134" fmla="*/ 3394646 h 6858000"/>
              <a:gd name="connsiteX3135" fmla="*/ 10431431 w 12192001"/>
              <a:gd name="connsiteY3135" fmla="*/ 3488340 h 6858000"/>
              <a:gd name="connsiteX3136" fmla="*/ 10426883 w 12192001"/>
              <a:gd name="connsiteY3136" fmla="*/ 3522883 h 6858000"/>
              <a:gd name="connsiteX3137" fmla="*/ 10420297 w 12192001"/>
              <a:gd name="connsiteY3137" fmla="*/ 3581664 h 6858000"/>
              <a:gd name="connsiteX3138" fmla="*/ 10427729 w 12192001"/>
              <a:gd name="connsiteY3138" fmla="*/ 3600725 h 6858000"/>
              <a:gd name="connsiteX3139" fmla="*/ 10439423 w 12192001"/>
              <a:gd name="connsiteY3139" fmla="*/ 3603265 h 6858000"/>
              <a:gd name="connsiteX3140" fmla="*/ 10447383 w 12192001"/>
              <a:gd name="connsiteY3140" fmla="*/ 3606271 h 6858000"/>
              <a:gd name="connsiteX3141" fmla="*/ 10449041 w 12192001"/>
              <a:gd name="connsiteY3141" fmla="*/ 3650035 h 6858000"/>
              <a:gd name="connsiteX3142" fmla="*/ 10436573 w 12192001"/>
              <a:gd name="connsiteY3142" fmla="*/ 3661581 h 6858000"/>
              <a:gd name="connsiteX3143" fmla="*/ 10418065 w 12192001"/>
              <a:gd name="connsiteY3143" fmla="*/ 3705858 h 6858000"/>
              <a:gd name="connsiteX3144" fmla="*/ 10426515 w 12192001"/>
              <a:gd name="connsiteY3144" fmla="*/ 3712800 h 6858000"/>
              <a:gd name="connsiteX3145" fmla="*/ 10445907 w 12192001"/>
              <a:gd name="connsiteY3145" fmla="*/ 3726374 h 6858000"/>
              <a:gd name="connsiteX3146" fmla="*/ 10449565 w 12192001"/>
              <a:gd name="connsiteY3146" fmla="*/ 3765891 h 6858000"/>
              <a:gd name="connsiteX3147" fmla="*/ 10449733 w 12192001"/>
              <a:gd name="connsiteY3147" fmla="*/ 3807842 h 6858000"/>
              <a:gd name="connsiteX3148" fmla="*/ 10460653 w 12192001"/>
              <a:gd name="connsiteY3148" fmla="*/ 3824469 h 6858000"/>
              <a:gd name="connsiteX3149" fmla="*/ 10470575 w 12192001"/>
              <a:gd name="connsiteY3149" fmla="*/ 3843220 h 6858000"/>
              <a:gd name="connsiteX3150" fmla="*/ 10469801 w 12192001"/>
              <a:gd name="connsiteY3150" fmla="*/ 3857307 h 6858000"/>
              <a:gd name="connsiteX3151" fmla="*/ 10473497 w 12192001"/>
              <a:gd name="connsiteY3151" fmla="*/ 3876833 h 6858000"/>
              <a:gd name="connsiteX3152" fmla="*/ 10482723 w 12192001"/>
              <a:gd name="connsiteY3152" fmla="*/ 3869688 h 6858000"/>
              <a:gd name="connsiteX3153" fmla="*/ 10504585 w 12192001"/>
              <a:gd name="connsiteY3153" fmla="*/ 3892947 h 6858000"/>
              <a:gd name="connsiteX3154" fmla="*/ 10574305 w 12192001"/>
              <a:gd name="connsiteY3154" fmla="*/ 3884263 h 6858000"/>
              <a:gd name="connsiteX3155" fmla="*/ 10556687 w 12192001"/>
              <a:gd name="connsiteY3155" fmla="*/ 3854479 h 6858000"/>
              <a:gd name="connsiteX3156" fmla="*/ 10528453 w 12192001"/>
              <a:gd name="connsiteY3156" fmla="*/ 3780049 h 6858000"/>
              <a:gd name="connsiteX3157" fmla="*/ 10529793 w 12192001"/>
              <a:gd name="connsiteY3157" fmla="*/ 3729916 h 6858000"/>
              <a:gd name="connsiteX3158" fmla="*/ 10531077 w 12192001"/>
              <a:gd name="connsiteY3158" fmla="*/ 3709770 h 6858000"/>
              <a:gd name="connsiteX3159" fmla="*/ 10542263 w 12192001"/>
              <a:gd name="connsiteY3159" fmla="*/ 3718369 h 6858000"/>
              <a:gd name="connsiteX3160" fmla="*/ 10549959 w 12192001"/>
              <a:gd name="connsiteY3160" fmla="*/ 3729403 h 6858000"/>
              <a:gd name="connsiteX3161" fmla="*/ 10564125 w 12192001"/>
              <a:gd name="connsiteY3161" fmla="*/ 3741629 h 6858000"/>
              <a:gd name="connsiteX3162" fmla="*/ 10567409 w 12192001"/>
              <a:gd name="connsiteY3162" fmla="*/ 3717236 h 6858000"/>
              <a:gd name="connsiteX3163" fmla="*/ 10562261 w 12192001"/>
              <a:gd name="connsiteY3163" fmla="*/ 3675906 h 6858000"/>
              <a:gd name="connsiteX3164" fmla="*/ 10571375 w 12192001"/>
              <a:gd name="connsiteY3164" fmla="*/ 3596823 h 6858000"/>
              <a:gd name="connsiteX3165" fmla="*/ 10569905 w 12192001"/>
              <a:gd name="connsiteY3165" fmla="*/ 3585014 h 6858000"/>
              <a:gd name="connsiteX3166" fmla="*/ 10565699 w 12192001"/>
              <a:gd name="connsiteY3166" fmla="*/ 3571548 h 6858000"/>
              <a:gd name="connsiteX3167" fmla="*/ 10565473 w 12192001"/>
              <a:gd name="connsiteY3167" fmla="*/ 3559584 h 6858000"/>
              <a:gd name="connsiteX3168" fmla="*/ 10572433 w 12192001"/>
              <a:gd name="connsiteY3168" fmla="*/ 3564713 h 6858000"/>
              <a:gd name="connsiteX3169" fmla="*/ 10588089 w 12192001"/>
              <a:gd name="connsiteY3169" fmla="*/ 3578752 h 6858000"/>
              <a:gd name="connsiteX3170" fmla="*/ 10600539 w 12192001"/>
              <a:gd name="connsiteY3170" fmla="*/ 3577201 h 6858000"/>
              <a:gd name="connsiteX3171" fmla="*/ 10598089 w 12192001"/>
              <a:gd name="connsiteY3171" fmla="*/ 3557520 h 6858000"/>
              <a:gd name="connsiteX3172" fmla="*/ 10590147 w 12192001"/>
              <a:gd name="connsiteY3172" fmla="*/ 3544519 h 6858000"/>
              <a:gd name="connsiteX3173" fmla="*/ 10579775 w 12192001"/>
              <a:gd name="connsiteY3173" fmla="*/ 3501841 h 6858000"/>
              <a:gd name="connsiteX3174" fmla="*/ 10572665 w 12192001"/>
              <a:gd name="connsiteY3174" fmla="*/ 3444766 h 6858000"/>
              <a:gd name="connsiteX3175" fmla="*/ 10570723 w 12192001"/>
              <a:gd name="connsiteY3175" fmla="*/ 3419025 h 6858000"/>
              <a:gd name="connsiteX3176" fmla="*/ 10587889 w 12192001"/>
              <a:gd name="connsiteY3176" fmla="*/ 3424882 h 6858000"/>
              <a:gd name="connsiteX3177" fmla="*/ 10596585 w 12192001"/>
              <a:gd name="connsiteY3177" fmla="*/ 3433792 h 6858000"/>
              <a:gd name="connsiteX3178" fmla="*/ 10605809 w 12192001"/>
              <a:gd name="connsiteY3178" fmla="*/ 3426647 h 6858000"/>
              <a:gd name="connsiteX3179" fmla="*/ 10650087 w 12192001"/>
              <a:gd name="connsiteY3179" fmla="*/ 3315204 h 6858000"/>
              <a:gd name="connsiteX3180" fmla="*/ 10659803 w 12192001"/>
              <a:gd name="connsiteY3180" fmla="*/ 3311995 h 6858000"/>
              <a:gd name="connsiteX3181" fmla="*/ 10668067 w 12192001"/>
              <a:gd name="connsiteY3181" fmla="*/ 3286982 h 6858000"/>
              <a:gd name="connsiteX3182" fmla="*/ 10661131 w 12192001"/>
              <a:gd name="connsiteY3182" fmla="*/ 3238600 h 6858000"/>
              <a:gd name="connsiteX3183" fmla="*/ 10662213 w 12192001"/>
              <a:gd name="connsiteY3183" fmla="*/ 3224326 h 6858000"/>
              <a:gd name="connsiteX3184" fmla="*/ 10669807 w 12192001"/>
              <a:gd name="connsiteY3184" fmla="*/ 3220571 h 6858000"/>
              <a:gd name="connsiteX3185" fmla="*/ 10673603 w 12192001"/>
              <a:gd name="connsiteY3185" fmla="*/ 3224326 h 6858000"/>
              <a:gd name="connsiteX3186" fmla="*/ 10673603 w 12192001"/>
              <a:gd name="connsiteY3186" fmla="*/ 3261873 h 6858000"/>
              <a:gd name="connsiteX3187" fmla="*/ 10673603 w 12192001"/>
              <a:gd name="connsiteY3187" fmla="*/ 3299420 h 6858000"/>
              <a:gd name="connsiteX3188" fmla="*/ 10673603 w 12192001"/>
              <a:gd name="connsiteY3188" fmla="*/ 3318194 h 6858000"/>
              <a:gd name="connsiteX3189" fmla="*/ 10692585 w 12192001"/>
              <a:gd name="connsiteY3189" fmla="*/ 3348232 h 6858000"/>
              <a:gd name="connsiteX3190" fmla="*/ 10707771 w 12192001"/>
              <a:gd name="connsiteY3190" fmla="*/ 3393288 h 6858000"/>
              <a:gd name="connsiteX3191" fmla="*/ 10719161 w 12192001"/>
              <a:gd name="connsiteY3191" fmla="*/ 3404552 h 6858000"/>
              <a:gd name="connsiteX3192" fmla="*/ 10726753 w 12192001"/>
              <a:gd name="connsiteY3192" fmla="*/ 3393288 h 6858000"/>
              <a:gd name="connsiteX3193" fmla="*/ 10738143 w 12192001"/>
              <a:gd name="connsiteY3193" fmla="*/ 3389534 h 6858000"/>
              <a:gd name="connsiteX3194" fmla="*/ 10753329 w 12192001"/>
              <a:gd name="connsiteY3194" fmla="*/ 3385779 h 6858000"/>
              <a:gd name="connsiteX3195" fmla="*/ 10764717 w 12192001"/>
              <a:gd name="connsiteY3195" fmla="*/ 3385779 h 6858000"/>
              <a:gd name="connsiteX3196" fmla="*/ 10764717 w 12192001"/>
              <a:gd name="connsiteY3196" fmla="*/ 3389534 h 6858000"/>
              <a:gd name="connsiteX3197" fmla="*/ 10791293 w 12192001"/>
              <a:gd name="connsiteY3197" fmla="*/ 3389534 h 6858000"/>
              <a:gd name="connsiteX3198" fmla="*/ 10817869 w 12192001"/>
              <a:gd name="connsiteY3198" fmla="*/ 3359496 h 6858000"/>
              <a:gd name="connsiteX3199" fmla="*/ 10829257 w 12192001"/>
              <a:gd name="connsiteY3199" fmla="*/ 3397043 h 6858000"/>
              <a:gd name="connsiteX3200" fmla="*/ 10833055 w 12192001"/>
              <a:gd name="connsiteY3200" fmla="*/ 3393288 h 6858000"/>
              <a:gd name="connsiteX3201" fmla="*/ 10833055 w 12192001"/>
              <a:gd name="connsiteY3201" fmla="*/ 3243099 h 6858000"/>
              <a:gd name="connsiteX3202" fmla="*/ 10836851 w 12192001"/>
              <a:gd name="connsiteY3202" fmla="*/ 3239345 h 6858000"/>
              <a:gd name="connsiteX3203" fmla="*/ 10840647 w 12192001"/>
              <a:gd name="connsiteY3203" fmla="*/ 3258118 h 6858000"/>
              <a:gd name="connsiteX3204" fmla="*/ 10844443 w 12192001"/>
              <a:gd name="connsiteY3204" fmla="*/ 3275952 h 6858000"/>
              <a:gd name="connsiteX3205" fmla="*/ 10855381 w 12192001"/>
              <a:gd name="connsiteY3205" fmla="*/ 3284742 h 6858000"/>
              <a:gd name="connsiteX3206" fmla="*/ 10849233 w 12192001"/>
              <a:gd name="connsiteY3206" fmla="*/ 3320379 h 6858000"/>
              <a:gd name="connsiteX3207" fmla="*/ 10866811 w 12192001"/>
              <a:gd name="connsiteY3207" fmla="*/ 3370154 h 6858000"/>
              <a:gd name="connsiteX3208" fmla="*/ 10885487 w 12192001"/>
              <a:gd name="connsiteY3208" fmla="*/ 3367828 h 6858000"/>
              <a:gd name="connsiteX3209" fmla="*/ 10891525 w 12192001"/>
              <a:gd name="connsiteY3209" fmla="*/ 3335098 h 6858000"/>
              <a:gd name="connsiteX3210" fmla="*/ 10890001 w 12192001"/>
              <a:gd name="connsiteY3210" fmla="*/ 3328325 h 6858000"/>
              <a:gd name="connsiteX3211" fmla="*/ 10890001 w 12192001"/>
              <a:gd name="connsiteY3211" fmla="*/ 3275817 h 6858000"/>
              <a:gd name="connsiteX3212" fmla="*/ 10897395 w 12192001"/>
              <a:gd name="connsiteY3212" fmla="*/ 3260417 h 6858000"/>
              <a:gd name="connsiteX3213" fmla="*/ 10902883 w 12192001"/>
              <a:gd name="connsiteY3213" fmla="*/ 3253737 h 6858000"/>
              <a:gd name="connsiteX3214" fmla="*/ 10912837 w 12192001"/>
              <a:gd name="connsiteY3214" fmla="*/ 3245117 h 6858000"/>
              <a:gd name="connsiteX3215" fmla="*/ 10916577 w 12192001"/>
              <a:gd name="connsiteY3215" fmla="*/ 3254364 h 6858000"/>
              <a:gd name="connsiteX3216" fmla="*/ 10924169 w 12192001"/>
              <a:gd name="connsiteY3216" fmla="*/ 3295665 h 6858000"/>
              <a:gd name="connsiteX3217" fmla="*/ 10939355 w 12192001"/>
              <a:gd name="connsiteY3217" fmla="*/ 3336967 h 6858000"/>
              <a:gd name="connsiteX3218" fmla="*/ 10939355 w 12192001"/>
              <a:gd name="connsiteY3218" fmla="*/ 3382024 h 6858000"/>
              <a:gd name="connsiteX3219" fmla="*/ 10935559 w 12192001"/>
              <a:gd name="connsiteY3219" fmla="*/ 3415817 h 6858000"/>
              <a:gd name="connsiteX3220" fmla="*/ 10946947 w 12192001"/>
              <a:gd name="connsiteY3220" fmla="*/ 3430836 h 6858000"/>
              <a:gd name="connsiteX3221" fmla="*/ 10958337 w 12192001"/>
              <a:gd name="connsiteY3221" fmla="*/ 3427081 h 6858000"/>
              <a:gd name="connsiteX3222" fmla="*/ 10958337 w 12192001"/>
              <a:gd name="connsiteY3222" fmla="*/ 3408307 h 6858000"/>
              <a:gd name="connsiteX3223" fmla="*/ 10954541 w 12192001"/>
              <a:gd name="connsiteY3223" fmla="*/ 3359496 h 6858000"/>
              <a:gd name="connsiteX3224" fmla="*/ 10958337 w 12192001"/>
              <a:gd name="connsiteY3224" fmla="*/ 3310684 h 6858000"/>
              <a:gd name="connsiteX3225" fmla="*/ 10962133 w 12192001"/>
              <a:gd name="connsiteY3225" fmla="*/ 3295665 h 6858000"/>
              <a:gd name="connsiteX3226" fmla="*/ 10969727 w 12192001"/>
              <a:gd name="connsiteY3226" fmla="*/ 3393288 h 6858000"/>
              <a:gd name="connsiteX3227" fmla="*/ 10969727 w 12192001"/>
              <a:gd name="connsiteY3227" fmla="*/ 3408307 h 6858000"/>
              <a:gd name="connsiteX3228" fmla="*/ 10977319 w 12192001"/>
              <a:gd name="connsiteY3228" fmla="*/ 3427081 h 6858000"/>
              <a:gd name="connsiteX3229" fmla="*/ 10988709 w 12192001"/>
              <a:gd name="connsiteY3229" fmla="*/ 3430836 h 6858000"/>
              <a:gd name="connsiteX3230" fmla="*/ 10996301 w 12192001"/>
              <a:gd name="connsiteY3230" fmla="*/ 3423326 h 6858000"/>
              <a:gd name="connsiteX3231" fmla="*/ 10996301 w 12192001"/>
              <a:gd name="connsiteY3231" fmla="*/ 3367005 h 6858000"/>
              <a:gd name="connsiteX3232" fmla="*/ 11011487 w 12192001"/>
              <a:gd name="connsiteY3232" fmla="*/ 3427081 h 6858000"/>
              <a:gd name="connsiteX3233" fmla="*/ 11019081 w 12192001"/>
              <a:gd name="connsiteY3233" fmla="*/ 3438345 h 6858000"/>
              <a:gd name="connsiteX3234" fmla="*/ 11022877 w 12192001"/>
              <a:gd name="connsiteY3234" fmla="*/ 3423326 h 6858000"/>
              <a:gd name="connsiteX3235" fmla="*/ 11022877 w 12192001"/>
              <a:gd name="connsiteY3235" fmla="*/ 3329458 h 6858000"/>
              <a:gd name="connsiteX3236" fmla="*/ 11030471 w 12192001"/>
              <a:gd name="connsiteY3236" fmla="*/ 3314439 h 6858000"/>
              <a:gd name="connsiteX3237" fmla="*/ 11030471 w 12192001"/>
              <a:gd name="connsiteY3237" fmla="*/ 3340722 h 6858000"/>
              <a:gd name="connsiteX3238" fmla="*/ 11041859 w 12192001"/>
              <a:gd name="connsiteY3238" fmla="*/ 3374515 h 6858000"/>
              <a:gd name="connsiteX3239" fmla="*/ 11041859 w 12192001"/>
              <a:gd name="connsiteY3239" fmla="*/ 3408307 h 6858000"/>
              <a:gd name="connsiteX3240" fmla="*/ 11053249 w 12192001"/>
              <a:gd name="connsiteY3240" fmla="*/ 3419571 h 6858000"/>
              <a:gd name="connsiteX3241" fmla="*/ 11064639 w 12192001"/>
              <a:gd name="connsiteY3241" fmla="*/ 3408307 h 6858000"/>
              <a:gd name="connsiteX3242" fmla="*/ 11064639 w 12192001"/>
              <a:gd name="connsiteY3242" fmla="*/ 3329458 h 6858000"/>
              <a:gd name="connsiteX3243" fmla="*/ 11068435 w 12192001"/>
              <a:gd name="connsiteY3243" fmla="*/ 3295665 h 6858000"/>
              <a:gd name="connsiteX3244" fmla="*/ 11068435 w 12192001"/>
              <a:gd name="connsiteY3244" fmla="*/ 3336967 h 6858000"/>
              <a:gd name="connsiteX3245" fmla="*/ 11083621 w 12192001"/>
              <a:gd name="connsiteY3245" fmla="*/ 3363251 h 6858000"/>
              <a:gd name="connsiteX3246" fmla="*/ 11095011 w 12192001"/>
              <a:gd name="connsiteY3246" fmla="*/ 3363251 h 6858000"/>
              <a:gd name="connsiteX3247" fmla="*/ 11102603 w 12192001"/>
              <a:gd name="connsiteY3247" fmla="*/ 3348232 h 6858000"/>
              <a:gd name="connsiteX3248" fmla="*/ 11110195 w 12192001"/>
              <a:gd name="connsiteY3248" fmla="*/ 3299420 h 6858000"/>
              <a:gd name="connsiteX3249" fmla="*/ 11113993 w 12192001"/>
              <a:gd name="connsiteY3249" fmla="*/ 3235590 h 6858000"/>
              <a:gd name="connsiteX3250" fmla="*/ 11113993 w 12192001"/>
              <a:gd name="connsiteY3250" fmla="*/ 3130458 h 6858000"/>
              <a:gd name="connsiteX3251" fmla="*/ 11117789 w 12192001"/>
              <a:gd name="connsiteY3251" fmla="*/ 3111684 h 6858000"/>
              <a:gd name="connsiteX3252" fmla="*/ 11132975 w 12192001"/>
              <a:gd name="connsiteY3252" fmla="*/ 3122948 h 6858000"/>
              <a:gd name="connsiteX3253" fmla="*/ 11148161 w 12192001"/>
              <a:gd name="connsiteY3253" fmla="*/ 3152986 h 6858000"/>
              <a:gd name="connsiteX3254" fmla="*/ 11155753 w 12192001"/>
              <a:gd name="connsiteY3254" fmla="*/ 3183024 h 6858000"/>
              <a:gd name="connsiteX3255" fmla="*/ 11151957 w 12192001"/>
              <a:gd name="connsiteY3255" fmla="*/ 3243099 h 6858000"/>
              <a:gd name="connsiteX3256" fmla="*/ 11148161 w 12192001"/>
              <a:gd name="connsiteY3256" fmla="*/ 3276892 h 6858000"/>
              <a:gd name="connsiteX3257" fmla="*/ 11163347 w 12192001"/>
              <a:gd name="connsiteY3257" fmla="*/ 3288156 h 6858000"/>
              <a:gd name="connsiteX3258" fmla="*/ 11167143 w 12192001"/>
              <a:gd name="connsiteY3258" fmla="*/ 3273137 h 6858000"/>
              <a:gd name="connsiteX3259" fmla="*/ 11174735 w 12192001"/>
              <a:gd name="connsiteY3259" fmla="*/ 3137967 h 6858000"/>
              <a:gd name="connsiteX3260" fmla="*/ 11175749 w 12192001"/>
              <a:gd name="connsiteY3260" fmla="*/ 3092567 h 6858000"/>
              <a:gd name="connsiteX3261" fmla="*/ 11176789 w 12192001"/>
              <a:gd name="connsiteY3261" fmla="*/ 3085190 h 6858000"/>
              <a:gd name="connsiteX3262" fmla="*/ 11203365 w 12192001"/>
              <a:gd name="connsiteY3262" fmla="*/ 3115228 h 6858000"/>
              <a:gd name="connsiteX3263" fmla="*/ 11206133 w 12192001"/>
              <a:gd name="connsiteY3263" fmla="*/ 3117198 h 6858000"/>
              <a:gd name="connsiteX3264" fmla="*/ 11206159 w 12192001"/>
              <a:gd name="connsiteY3264" fmla="*/ 3117688 h 6858000"/>
              <a:gd name="connsiteX3265" fmla="*/ 11207393 w 12192001"/>
              <a:gd name="connsiteY3265" fmla="*/ 3136467 h 6858000"/>
              <a:gd name="connsiteX3266" fmla="*/ 11207393 w 12192001"/>
              <a:gd name="connsiteY3266" fmla="*/ 3162758 h 6858000"/>
              <a:gd name="connsiteX3267" fmla="*/ 11209861 w 12192001"/>
              <a:gd name="connsiteY3267" fmla="*/ 3189049 h 6858000"/>
              <a:gd name="connsiteX3268" fmla="*/ 11207393 w 12192001"/>
              <a:gd name="connsiteY3268" fmla="*/ 3204072 h 6858000"/>
              <a:gd name="connsiteX3269" fmla="*/ 11211095 w 12192001"/>
              <a:gd name="connsiteY3269" fmla="*/ 3211584 h 6858000"/>
              <a:gd name="connsiteX3270" fmla="*/ 11211095 w 12192001"/>
              <a:gd name="connsiteY3270" fmla="*/ 3219096 h 6858000"/>
              <a:gd name="connsiteX3271" fmla="*/ 11213563 w 12192001"/>
              <a:gd name="connsiteY3271" fmla="*/ 3279190 h 6858000"/>
              <a:gd name="connsiteX3272" fmla="*/ 11216031 w 12192001"/>
              <a:gd name="connsiteY3272" fmla="*/ 3324260 h 6858000"/>
              <a:gd name="connsiteX3273" fmla="*/ 11216031 w 12192001"/>
              <a:gd name="connsiteY3273" fmla="*/ 3369330 h 6858000"/>
              <a:gd name="connsiteX3274" fmla="*/ 11218499 w 12192001"/>
              <a:gd name="connsiteY3274" fmla="*/ 3384354 h 6858000"/>
              <a:gd name="connsiteX3275" fmla="*/ 11220967 w 12192001"/>
              <a:gd name="connsiteY3275" fmla="*/ 3403133 h 6858000"/>
              <a:gd name="connsiteX3276" fmla="*/ 11219733 w 12192001"/>
              <a:gd name="connsiteY3276" fmla="*/ 3444447 h 6858000"/>
              <a:gd name="connsiteX3277" fmla="*/ 11225905 w 12192001"/>
              <a:gd name="connsiteY3277" fmla="*/ 3463227 h 6858000"/>
              <a:gd name="connsiteX3278" fmla="*/ 11235777 w 12192001"/>
              <a:gd name="connsiteY3278" fmla="*/ 3478250 h 6858000"/>
              <a:gd name="connsiteX3279" fmla="*/ 11238245 w 12192001"/>
              <a:gd name="connsiteY3279" fmla="*/ 3519564 h 6858000"/>
              <a:gd name="connsiteX3280" fmla="*/ 11238245 w 12192001"/>
              <a:gd name="connsiteY3280" fmla="*/ 3568391 h 6858000"/>
              <a:gd name="connsiteX3281" fmla="*/ 11238245 w 12192001"/>
              <a:gd name="connsiteY3281" fmla="*/ 3613461 h 6858000"/>
              <a:gd name="connsiteX3282" fmla="*/ 11243181 w 12192001"/>
              <a:gd name="connsiteY3282" fmla="*/ 3632240 h 6858000"/>
              <a:gd name="connsiteX3283" fmla="*/ 11249351 w 12192001"/>
              <a:gd name="connsiteY3283" fmla="*/ 3624728 h 6858000"/>
              <a:gd name="connsiteX3284" fmla="*/ 11249351 w 12192001"/>
              <a:gd name="connsiteY3284" fmla="*/ 3605949 h 6858000"/>
              <a:gd name="connsiteX3285" fmla="*/ 11253053 w 12192001"/>
              <a:gd name="connsiteY3285" fmla="*/ 3587170 h 6858000"/>
              <a:gd name="connsiteX3286" fmla="*/ 11259223 w 12192001"/>
              <a:gd name="connsiteY3286" fmla="*/ 3564635 h 6858000"/>
              <a:gd name="connsiteX3287" fmla="*/ 11262925 w 12192001"/>
              <a:gd name="connsiteY3287" fmla="*/ 3530832 h 6858000"/>
              <a:gd name="connsiteX3288" fmla="*/ 11262925 w 12192001"/>
              <a:gd name="connsiteY3288" fmla="*/ 3497029 h 6858000"/>
              <a:gd name="connsiteX3289" fmla="*/ 11261691 w 12192001"/>
              <a:gd name="connsiteY3289" fmla="*/ 3444447 h 6858000"/>
              <a:gd name="connsiteX3290" fmla="*/ 11262925 w 12192001"/>
              <a:gd name="connsiteY3290" fmla="*/ 3436936 h 6858000"/>
              <a:gd name="connsiteX3291" fmla="*/ 11266627 w 12192001"/>
              <a:gd name="connsiteY3291" fmla="*/ 3440691 h 6858000"/>
              <a:gd name="connsiteX3292" fmla="*/ 11269095 w 12192001"/>
              <a:gd name="connsiteY3292" fmla="*/ 3463227 h 6858000"/>
              <a:gd name="connsiteX3293" fmla="*/ 11277733 w 12192001"/>
              <a:gd name="connsiteY3293" fmla="*/ 3470738 h 6858000"/>
              <a:gd name="connsiteX3294" fmla="*/ 11278967 w 12192001"/>
              <a:gd name="connsiteY3294" fmla="*/ 3433180 h 6858000"/>
              <a:gd name="connsiteX3295" fmla="*/ 11280201 w 12192001"/>
              <a:gd name="connsiteY3295" fmla="*/ 3448203 h 6858000"/>
              <a:gd name="connsiteX3296" fmla="*/ 11280201 w 12192001"/>
              <a:gd name="connsiteY3296" fmla="*/ 3482006 h 6858000"/>
              <a:gd name="connsiteX3297" fmla="*/ 11283903 w 12192001"/>
              <a:gd name="connsiteY3297" fmla="*/ 3515809 h 6858000"/>
              <a:gd name="connsiteX3298" fmla="*/ 11291307 w 12192001"/>
              <a:gd name="connsiteY3298" fmla="*/ 3523320 h 6858000"/>
              <a:gd name="connsiteX3299" fmla="*/ 11295009 w 12192001"/>
              <a:gd name="connsiteY3299" fmla="*/ 3504541 h 6858000"/>
              <a:gd name="connsiteX3300" fmla="*/ 11293775 w 12192001"/>
              <a:gd name="connsiteY3300" fmla="*/ 3474494 h 6858000"/>
              <a:gd name="connsiteX3301" fmla="*/ 11291307 w 12192001"/>
              <a:gd name="connsiteY3301" fmla="*/ 3410645 h 6858000"/>
              <a:gd name="connsiteX3302" fmla="*/ 11292541 w 12192001"/>
              <a:gd name="connsiteY3302" fmla="*/ 3403133 h 6858000"/>
              <a:gd name="connsiteX3303" fmla="*/ 11295009 w 12192001"/>
              <a:gd name="connsiteY3303" fmla="*/ 3350551 h 6858000"/>
              <a:gd name="connsiteX3304" fmla="*/ 11297477 w 12192001"/>
              <a:gd name="connsiteY3304" fmla="*/ 3271678 h 6858000"/>
              <a:gd name="connsiteX3305" fmla="*/ 11297477 w 12192001"/>
              <a:gd name="connsiteY3305" fmla="*/ 3267922 h 6858000"/>
              <a:gd name="connsiteX3306" fmla="*/ 11298711 w 12192001"/>
              <a:gd name="connsiteY3306" fmla="*/ 3267922 h 6858000"/>
              <a:gd name="connsiteX3307" fmla="*/ 11301179 w 12192001"/>
              <a:gd name="connsiteY3307" fmla="*/ 3271678 h 6858000"/>
              <a:gd name="connsiteX3308" fmla="*/ 11301179 w 12192001"/>
              <a:gd name="connsiteY3308" fmla="*/ 3282945 h 6858000"/>
              <a:gd name="connsiteX3309" fmla="*/ 11301179 w 12192001"/>
              <a:gd name="connsiteY3309" fmla="*/ 3350551 h 6858000"/>
              <a:gd name="connsiteX3310" fmla="*/ 11303647 w 12192001"/>
              <a:gd name="connsiteY3310" fmla="*/ 3361818 h 6858000"/>
              <a:gd name="connsiteX3311" fmla="*/ 11308583 w 12192001"/>
              <a:gd name="connsiteY3311" fmla="*/ 3380598 h 6858000"/>
              <a:gd name="connsiteX3312" fmla="*/ 11308583 w 12192001"/>
              <a:gd name="connsiteY3312" fmla="*/ 3425668 h 6858000"/>
              <a:gd name="connsiteX3313" fmla="*/ 11311051 w 12192001"/>
              <a:gd name="connsiteY3313" fmla="*/ 3459471 h 6858000"/>
              <a:gd name="connsiteX3314" fmla="*/ 11314753 w 12192001"/>
              <a:gd name="connsiteY3314" fmla="*/ 3440691 h 6858000"/>
              <a:gd name="connsiteX3315" fmla="*/ 11315987 w 12192001"/>
              <a:gd name="connsiteY3315" fmla="*/ 3350551 h 6858000"/>
              <a:gd name="connsiteX3316" fmla="*/ 11315987 w 12192001"/>
              <a:gd name="connsiteY3316" fmla="*/ 3207828 h 6858000"/>
              <a:gd name="connsiteX3317" fmla="*/ 11314753 w 12192001"/>
              <a:gd name="connsiteY3317" fmla="*/ 3189049 h 6858000"/>
              <a:gd name="connsiteX3318" fmla="*/ 11315987 w 12192001"/>
              <a:gd name="connsiteY3318" fmla="*/ 3151490 h 6858000"/>
              <a:gd name="connsiteX3319" fmla="*/ 11314753 w 12192001"/>
              <a:gd name="connsiteY3319" fmla="*/ 3113932 h 6858000"/>
              <a:gd name="connsiteX3320" fmla="*/ 11314753 w 12192001"/>
              <a:gd name="connsiteY3320" fmla="*/ 3087641 h 6858000"/>
              <a:gd name="connsiteX3321" fmla="*/ 11316909 w 12192001"/>
              <a:gd name="connsiteY3321" fmla="*/ 3050449 h 6858000"/>
              <a:gd name="connsiteX3322" fmla="*/ 11321055 w 12192001"/>
              <a:gd name="connsiteY3322" fmla="*/ 3043888 h 6858000"/>
              <a:gd name="connsiteX3323" fmla="*/ 11321055 w 12192001"/>
              <a:gd name="connsiteY3323" fmla="*/ 3025114 h 6858000"/>
              <a:gd name="connsiteX3324" fmla="*/ 11321055 w 12192001"/>
              <a:gd name="connsiteY3324" fmla="*/ 2987567 h 6858000"/>
              <a:gd name="connsiteX3325" fmla="*/ 11321055 w 12192001"/>
              <a:gd name="connsiteY3325" fmla="*/ 2950020 h 6858000"/>
              <a:gd name="connsiteX3326" fmla="*/ 11324853 w 12192001"/>
              <a:gd name="connsiteY3326" fmla="*/ 2946265 h 6858000"/>
              <a:gd name="connsiteX3327" fmla="*/ 11332445 w 12192001"/>
              <a:gd name="connsiteY3327" fmla="*/ 2950020 h 6858000"/>
              <a:gd name="connsiteX3328" fmla="*/ 11332445 w 12192001"/>
              <a:gd name="connsiteY3328" fmla="*/ 2987567 h 6858000"/>
              <a:gd name="connsiteX3329" fmla="*/ 11336241 w 12192001"/>
              <a:gd name="connsiteY3329" fmla="*/ 2998831 h 6858000"/>
              <a:gd name="connsiteX3330" fmla="*/ 11343835 w 12192001"/>
              <a:gd name="connsiteY3330" fmla="*/ 2998831 h 6858000"/>
              <a:gd name="connsiteX3331" fmla="*/ 11356173 w 12192001"/>
              <a:gd name="connsiteY3331" fmla="*/ 2986159 h 6858000"/>
              <a:gd name="connsiteX3332" fmla="*/ 11362739 w 12192001"/>
              <a:gd name="connsiteY3332" fmla="*/ 2986671 h 6858000"/>
              <a:gd name="connsiteX3333" fmla="*/ 11362739 w 12192001"/>
              <a:gd name="connsiteY3333" fmla="*/ 3000337 h 6858000"/>
              <a:gd name="connsiteX3334" fmla="*/ 11370331 w 12192001"/>
              <a:gd name="connsiteY3334" fmla="*/ 3045393 h 6858000"/>
              <a:gd name="connsiteX3335" fmla="*/ 11370331 w 12192001"/>
              <a:gd name="connsiteY3335" fmla="*/ 3086695 h 6858000"/>
              <a:gd name="connsiteX3336" fmla="*/ 11370331 w 12192001"/>
              <a:gd name="connsiteY3336" fmla="*/ 3094205 h 6858000"/>
              <a:gd name="connsiteX3337" fmla="*/ 11377923 w 12192001"/>
              <a:gd name="connsiteY3337" fmla="*/ 3146771 h 6858000"/>
              <a:gd name="connsiteX3338" fmla="*/ 11362739 w 12192001"/>
              <a:gd name="connsiteY3338" fmla="*/ 3191828 h 6858000"/>
              <a:gd name="connsiteX3339" fmla="*/ 11366535 w 12192001"/>
              <a:gd name="connsiteY3339" fmla="*/ 3199337 h 6858000"/>
              <a:gd name="connsiteX3340" fmla="*/ 11370331 w 12192001"/>
              <a:gd name="connsiteY3340" fmla="*/ 3210601 h 6858000"/>
              <a:gd name="connsiteX3341" fmla="*/ 11374127 w 12192001"/>
              <a:gd name="connsiteY3341" fmla="*/ 3323243 h 6858000"/>
              <a:gd name="connsiteX3342" fmla="*/ 11381721 w 12192001"/>
              <a:gd name="connsiteY3342" fmla="*/ 3357036 h 6858000"/>
              <a:gd name="connsiteX3343" fmla="*/ 11381721 w 12192001"/>
              <a:gd name="connsiteY3343" fmla="*/ 3394583 h 6858000"/>
              <a:gd name="connsiteX3344" fmla="*/ 11377923 w 12192001"/>
              <a:gd name="connsiteY3344" fmla="*/ 3454658 h 6858000"/>
              <a:gd name="connsiteX3345" fmla="*/ 11377923 w 12192001"/>
              <a:gd name="connsiteY3345" fmla="*/ 3469677 h 6858000"/>
              <a:gd name="connsiteX3346" fmla="*/ 11381721 w 12192001"/>
              <a:gd name="connsiteY3346" fmla="*/ 3480941 h 6858000"/>
              <a:gd name="connsiteX3347" fmla="*/ 11393109 w 12192001"/>
              <a:gd name="connsiteY3347" fmla="*/ 3473432 h 6858000"/>
              <a:gd name="connsiteX3348" fmla="*/ 11408295 w 12192001"/>
              <a:gd name="connsiteY3348" fmla="*/ 3435885 h 6858000"/>
              <a:gd name="connsiteX3349" fmla="*/ 11419685 w 12192001"/>
              <a:gd name="connsiteY3349" fmla="*/ 3420866 h 6858000"/>
              <a:gd name="connsiteX3350" fmla="*/ 11434871 w 12192001"/>
              <a:gd name="connsiteY3350" fmla="*/ 3477187 h 6858000"/>
              <a:gd name="connsiteX3351" fmla="*/ 11450057 w 12192001"/>
              <a:gd name="connsiteY3351" fmla="*/ 3518489 h 6858000"/>
              <a:gd name="connsiteX3352" fmla="*/ 11465243 w 12192001"/>
              <a:gd name="connsiteY3352" fmla="*/ 3525998 h 6858000"/>
              <a:gd name="connsiteX3353" fmla="*/ 11469039 w 12192001"/>
              <a:gd name="connsiteY3353" fmla="*/ 3510979 h 6858000"/>
              <a:gd name="connsiteX3354" fmla="*/ 11469039 w 12192001"/>
              <a:gd name="connsiteY3354" fmla="*/ 3435885 h 6858000"/>
              <a:gd name="connsiteX3355" fmla="*/ 11503207 w 12192001"/>
              <a:gd name="connsiteY3355" fmla="*/ 3304469 h 6858000"/>
              <a:gd name="connsiteX3356" fmla="*/ 11514597 w 12192001"/>
              <a:gd name="connsiteY3356" fmla="*/ 3255658 h 6858000"/>
              <a:gd name="connsiteX3357" fmla="*/ 11510801 w 12192001"/>
              <a:gd name="connsiteY3357" fmla="*/ 3203092 h 6858000"/>
              <a:gd name="connsiteX3358" fmla="*/ 11499411 w 12192001"/>
              <a:gd name="connsiteY3358" fmla="*/ 3146771 h 6858000"/>
              <a:gd name="connsiteX3359" fmla="*/ 11507003 w 12192001"/>
              <a:gd name="connsiteY3359" fmla="*/ 3056658 h 6858000"/>
              <a:gd name="connsiteX3360" fmla="*/ 11507003 w 12192001"/>
              <a:gd name="connsiteY3360" fmla="*/ 3045393 h 6858000"/>
              <a:gd name="connsiteX3361" fmla="*/ 11501673 w 12192001"/>
              <a:gd name="connsiteY3361" fmla="*/ 3006454 h 6858000"/>
              <a:gd name="connsiteX3362" fmla="*/ 11508507 w 12192001"/>
              <a:gd name="connsiteY3362" fmla="*/ 3006810 h 6858000"/>
              <a:gd name="connsiteX3363" fmla="*/ 11514675 w 12192001"/>
              <a:gd name="connsiteY3363" fmla="*/ 2998831 h 6858000"/>
              <a:gd name="connsiteX3364" fmla="*/ 11526065 w 12192001"/>
              <a:gd name="connsiteY3364" fmla="*/ 2998831 h 6858000"/>
              <a:gd name="connsiteX3365" fmla="*/ 11533183 w 12192001"/>
              <a:gd name="connsiteY3365" fmla="*/ 3007279 h 6858000"/>
              <a:gd name="connsiteX3366" fmla="*/ 11533509 w 12192001"/>
              <a:gd name="connsiteY3366" fmla="*/ 3006635 h 6858000"/>
              <a:gd name="connsiteX3367" fmla="*/ 11533509 w 12192001"/>
              <a:gd name="connsiteY3367" fmla="*/ 3013933 h 6858000"/>
              <a:gd name="connsiteX3368" fmla="*/ 11535977 w 12192001"/>
              <a:gd name="connsiteY3368" fmla="*/ 3074027 h 6858000"/>
              <a:gd name="connsiteX3369" fmla="*/ 11538445 w 12192001"/>
              <a:gd name="connsiteY3369" fmla="*/ 3119097 h 6858000"/>
              <a:gd name="connsiteX3370" fmla="*/ 11538445 w 12192001"/>
              <a:gd name="connsiteY3370" fmla="*/ 3164167 h 6858000"/>
              <a:gd name="connsiteX3371" fmla="*/ 11540913 w 12192001"/>
              <a:gd name="connsiteY3371" fmla="*/ 3179191 h 6858000"/>
              <a:gd name="connsiteX3372" fmla="*/ 11543381 w 12192001"/>
              <a:gd name="connsiteY3372" fmla="*/ 3197970 h 6858000"/>
              <a:gd name="connsiteX3373" fmla="*/ 11542147 w 12192001"/>
              <a:gd name="connsiteY3373" fmla="*/ 3239284 h 6858000"/>
              <a:gd name="connsiteX3374" fmla="*/ 11548317 w 12192001"/>
              <a:gd name="connsiteY3374" fmla="*/ 3258064 h 6858000"/>
              <a:gd name="connsiteX3375" fmla="*/ 11558189 w 12192001"/>
              <a:gd name="connsiteY3375" fmla="*/ 3273087 h 6858000"/>
              <a:gd name="connsiteX3376" fmla="*/ 11560657 w 12192001"/>
              <a:gd name="connsiteY3376" fmla="*/ 3314401 h 6858000"/>
              <a:gd name="connsiteX3377" fmla="*/ 11560657 w 12192001"/>
              <a:gd name="connsiteY3377" fmla="*/ 3363228 h 6858000"/>
              <a:gd name="connsiteX3378" fmla="*/ 11560657 w 12192001"/>
              <a:gd name="connsiteY3378" fmla="*/ 3408298 h 6858000"/>
              <a:gd name="connsiteX3379" fmla="*/ 11565593 w 12192001"/>
              <a:gd name="connsiteY3379" fmla="*/ 3427077 h 6858000"/>
              <a:gd name="connsiteX3380" fmla="*/ 11571763 w 12192001"/>
              <a:gd name="connsiteY3380" fmla="*/ 3419565 h 6858000"/>
              <a:gd name="connsiteX3381" fmla="*/ 11571763 w 12192001"/>
              <a:gd name="connsiteY3381" fmla="*/ 3400786 h 6858000"/>
              <a:gd name="connsiteX3382" fmla="*/ 11575465 w 12192001"/>
              <a:gd name="connsiteY3382" fmla="*/ 3382007 h 6858000"/>
              <a:gd name="connsiteX3383" fmla="*/ 11581635 w 12192001"/>
              <a:gd name="connsiteY3383" fmla="*/ 3359472 h 6858000"/>
              <a:gd name="connsiteX3384" fmla="*/ 11585337 w 12192001"/>
              <a:gd name="connsiteY3384" fmla="*/ 3325669 h 6858000"/>
              <a:gd name="connsiteX3385" fmla="*/ 11585337 w 12192001"/>
              <a:gd name="connsiteY3385" fmla="*/ 3291866 h 6858000"/>
              <a:gd name="connsiteX3386" fmla="*/ 11584103 w 12192001"/>
              <a:gd name="connsiteY3386" fmla="*/ 3239284 h 6858000"/>
              <a:gd name="connsiteX3387" fmla="*/ 11585337 w 12192001"/>
              <a:gd name="connsiteY3387" fmla="*/ 3231773 h 6858000"/>
              <a:gd name="connsiteX3388" fmla="*/ 11589039 w 12192001"/>
              <a:gd name="connsiteY3388" fmla="*/ 3235528 h 6858000"/>
              <a:gd name="connsiteX3389" fmla="*/ 11591507 w 12192001"/>
              <a:gd name="connsiteY3389" fmla="*/ 3258064 h 6858000"/>
              <a:gd name="connsiteX3390" fmla="*/ 11600145 w 12192001"/>
              <a:gd name="connsiteY3390" fmla="*/ 3265575 h 6858000"/>
              <a:gd name="connsiteX3391" fmla="*/ 11601379 w 12192001"/>
              <a:gd name="connsiteY3391" fmla="*/ 3228017 h 6858000"/>
              <a:gd name="connsiteX3392" fmla="*/ 11602613 w 12192001"/>
              <a:gd name="connsiteY3392" fmla="*/ 3243040 h 6858000"/>
              <a:gd name="connsiteX3393" fmla="*/ 11602613 w 12192001"/>
              <a:gd name="connsiteY3393" fmla="*/ 3276843 h 6858000"/>
              <a:gd name="connsiteX3394" fmla="*/ 11606315 w 12192001"/>
              <a:gd name="connsiteY3394" fmla="*/ 3310646 h 6858000"/>
              <a:gd name="connsiteX3395" fmla="*/ 11613719 w 12192001"/>
              <a:gd name="connsiteY3395" fmla="*/ 3318157 h 6858000"/>
              <a:gd name="connsiteX3396" fmla="*/ 11617421 w 12192001"/>
              <a:gd name="connsiteY3396" fmla="*/ 3299378 h 6858000"/>
              <a:gd name="connsiteX3397" fmla="*/ 11616187 w 12192001"/>
              <a:gd name="connsiteY3397" fmla="*/ 3269331 h 6858000"/>
              <a:gd name="connsiteX3398" fmla="*/ 11613719 w 12192001"/>
              <a:gd name="connsiteY3398" fmla="*/ 3205482 h 6858000"/>
              <a:gd name="connsiteX3399" fmla="*/ 11614953 w 12192001"/>
              <a:gd name="connsiteY3399" fmla="*/ 3197970 h 6858000"/>
              <a:gd name="connsiteX3400" fmla="*/ 11616487 w 12192001"/>
              <a:gd name="connsiteY3400" fmla="*/ 3165284 h 6858000"/>
              <a:gd name="connsiteX3401" fmla="*/ 11617101 w 12192001"/>
              <a:gd name="connsiteY3401" fmla="*/ 3165545 h 6858000"/>
              <a:gd name="connsiteX3402" fmla="*/ 11630901 w 12192001"/>
              <a:gd name="connsiteY3402" fmla="*/ 3173343 h 6858000"/>
              <a:gd name="connsiteX3403" fmla="*/ 11630995 w 12192001"/>
              <a:gd name="connsiteY3403" fmla="*/ 3175435 h 6858000"/>
              <a:gd name="connsiteX3404" fmla="*/ 11630995 w 12192001"/>
              <a:gd name="connsiteY3404" fmla="*/ 3220505 h 6858000"/>
              <a:gd name="connsiteX3405" fmla="*/ 11633317 w 12192001"/>
              <a:gd name="connsiteY3405" fmla="*/ 3252288 h 6858000"/>
              <a:gd name="connsiteX3406" fmla="*/ 11632287 w 12192001"/>
              <a:gd name="connsiteY3406" fmla="*/ 3259413 h 6858000"/>
              <a:gd name="connsiteX3407" fmla="*/ 11651269 w 12192001"/>
              <a:gd name="connsiteY3407" fmla="*/ 3274432 h 6858000"/>
              <a:gd name="connsiteX3408" fmla="*/ 11651269 w 12192001"/>
              <a:gd name="connsiteY3408" fmla="*/ 3304469 h 6858000"/>
              <a:gd name="connsiteX3409" fmla="*/ 11632287 w 12192001"/>
              <a:gd name="connsiteY3409" fmla="*/ 3311979 h 6858000"/>
              <a:gd name="connsiteX3410" fmla="*/ 11620897 w 12192001"/>
              <a:gd name="connsiteY3410" fmla="*/ 3330752 h 6858000"/>
              <a:gd name="connsiteX3411" fmla="*/ 11613305 w 12192001"/>
              <a:gd name="connsiteY3411" fmla="*/ 3353281 h 6858000"/>
              <a:gd name="connsiteX3412" fmla="*/ 11628491 w 12192001"/>
              <a:gd name="connsiteY3412" fmla="*/ 3383319 h 6858000"/>
              <a:gd name="connsiteX3413" fmla="*/ 11658863 w 12192001"/>
              <a:gd name="connsiteY3413" fmla="*/ 3435885 h 6858000"/>
              <a:gd name="connsiteX3414" fmla="*/ 11651269 w 12192001"/>
              <a:gd name="connsiteY3414" fmla="*/ 3462168 h 6858000"/>
              <a:gd name="connsiteX3415" fmla="*/ 11636083 w 12192001"/>
              <a:gd name="connsiteY3415" fmla="*/ 3492206 h 6858000"/>
              <a:gd name="connsiteX3416" fmla="*/ 11639879 w 12192001"/>
              <a:gd name="connsiteY3416" fmla="*/ 3533508 h 6858000"/>
              <a:gd name="connsiteX3417" fmla="*/ 11651269 w 12192001"/>
              <a:gd name="connsiteY3417" fmla="*/ 3541017 h 6858000"/>
              <a:gd name="connsiteX3418" fmla="*/ 11632287 w 12192001"/>
              <a:gd name="connsiteY3418" fmla="*/ 3604847 h 6858000"/>
              <a:gd name="connsiteX3419" fmla="*/ 11632287 w 12192001"/>
              <a:gd name="connsiteY3419" fmla="*/ 3646150 h 6858000"/>
              <a:gd name="connsiteX3420" fmla="*/ 11628491 w 12192001"/>
              <a:gd name="connsiteY3420" fmla="*/ 3740018 h 6858000"/>
              <a:gd name="connsiteX3421" fmla="*/ 11624695 w 12192001"/>
              <a:gd name="connsiteY3421" fmla="*/ 3766301 h 6858000"/>
              <a:gd name="connsiteX3422" fmla="*/ 11628491 w 12192001"/>
              <a:gd name="connsiteY3422" fmla="*/ 3796339 h 6858000"/>
              <a:gd name="connsiteX3423" fmla="*/ 11628491 w 12192001"/>
              <a:gd name="connsiteY3423" fmla="*/ 3830131 h 6858000"/>
              <a:gd name="connsiteX3424" fmla="*/ 11651269 w 12192001"/>
              <a:gd name="connsiteY3424" fmla="*/ 3833886 h 6858000"/>
              <a:gd name="connsiteX3425" fmla="*/ 11662659 w 12192001"/>
              <a:gd name="connsiteY3425" fmla="*/ 3878943 h 6858000"/>
              <a:gd name="connsiteX3426" fmla="*/ 11658863 w 12192001"/>
              <a:gd name="connsiteY3426" fmla="*/ 3890207 h 6858000"/>
              <a:gd name="connsiteX3427" fmla="*/ 11670251 w 12192001"/>
              <a:gd name="connsiteY3427" fmla="*/ 3897716 h 6858000"/>
              <a:gd name="connsiteX3428" fmla="*/ 11681641 w 12192001"/>
              <a:gd name="connsiteY3428" fmla="*/ 3890207 h 6858000"/>
              <a:gd name="connsiteX3429" fmla="*/ 11677845 w 12192001"/>
              <a:gd name="connsiteY3429" fmla="*/ 3860169 h 6858000"/>
              <a:gd name="connsiteX3430" fmla="*/ 11685437 w 12192001"/>
              <a:gd name="connsiteY3430" fmla="*/ 3826376 h 6858000"/>
              <a:gd name="connsiteX3431" fmla="*/ 11708217 w 12192001"/>
              <a:gd name="connsiteY3431" fmla="*/ 3815112 h 6858000"/>
              <a:gd name="connsiteX3432" fmla="*/ 11715809 w 12192001"/>
              <a:gd name="connsiteY3432" fmla="*/ 3796339 h 6858000"/>
              <a:gd name="connsiteX3433" fmla="*/ 11700623 w 12192001"/>
              <a:gd name="connsiteY3433" fmla="*/ 3751282 h 6858000"/>
              <a:gd name="connsiteX3434" fmla="*/ 11700623 w 12192001"/>
              <a:gd name="connsiteY3434" fmla="*/ 3732508 h 6858000"/>
              <a:gd name="connsiteX3435" fmla="*/ 11712013 w 12192001"/>
              <a:gd name="connsiteY3435" fmla="*/ 3724999 h 6858000"/>
              <a:gd name="connsiteX3436" fmla="*/ 11730995 w 12192001"/>
              <a:gd name="connsiteY3436" fmla="*/ 3728754 h 6858000"/>
              <a:gd name="connsiteX3437" fmla="*/ 11746181 w 12192001"/>
              <a:gd name="connsiteY3437" fmla="*/ 3751282 h 6858000"/>
              <a:gd name="connsiteX3438" fmla="*/ 11753773 w 12192001"/>
              <a:gd name="connsiteY3438" fmla="*/ 3755037 h 6858000"/>
              <a:gd name="connsiteX3439" fmla="*/ 11757571 w 12192001"/>
              <a:gd name="connsiteY3439" fmla="*/ 3747527 h 6858000"/>
              <a:gd name="connsiteX3440" fmla="*/ 11753773 w 12192001"/>
              <a:gd name="connsiteY3440" fmla="*/ 3709980 h 6858000"/>
              <a:gd name="connsiteX3441" fmla="*/ 11753773 w 12192001"/>
              <a:gd name="connsiteY3441" fmla="*/ 3706225 h 6858000"/>
              <a:gd name="connsiteX3442" fmla="*/ 11761367 w 12192001"/>
              <a:gd name="connsiteY3442" fmla="*/ 3706225 h 6858000"/>
              <a:gd name="connsiteX3443" fmla="*/ 11772757 w 12192001"/>
              <a:gd name="connsiteY3443" fmla="*/ 3702471 h 6858000"/>
              <a:gd name="connsiteX3444" fmla="*/ 11772757 w 12192001"/>
              <a:gd name="connsiteY3444" fmla="*/ 3676188 h 6858000"/>
              <a:gd name="connsiteX3445" fmla="*/ 11784145 w 12192001"/>
              <a:gd name="connsiteY3445" fmla="*/ 3709980 h 6858000"/>
              <a:gd name="connsiteX3446" fmla="*/ 11795535 w 12192001"/>
              <a:gd name="connsiteY3446" fmla="*/ 3713735 h 6858000"/>
              <a:gd name="connsiteX3447" fmla="*/ 11818313 w 12192001"/>
              <a:gd name="connsiteY3447" fmla="*/ 3724999 h 6858000"/>
              <a:gd name="connsiteX3448" fmla="*/ 11818313 w 12192001"/>
              <a:gd name="connsiteY3448" fmla="*/ 3740018 h 6858000"/>
              <a:gd name="connsiteX3449" fmla="*/ 11825907 w 12192001"/>
              <a:gd name="connsiteY3449" fmla="*/ 3740018 h 6858000"/>
              <a:gd name="connsiteX3450" fmla="*/ 11829703 w 12192001"/>
              <a:gd name="connsiteY3450" fmla="*/ 3740018 h 6858000"/>
              <a:gd name="connsiteX3451" fmla="*/ 11844889 w 12192001"/>
              <a:gd name="connsiteY3451" fmla="*/ 3668678 h 6858000"/>
              <a:gd name="connsiteX3452" fmla="*/ 11863871 w 12192001"/>
              <a:gd name="connsiteY3452" fmla="*/ 3623621 h 6858000"/>
              <a:gd name="connsiteX3453" fmla="*/ 11871465 w 12192001"/>
              <a:gd name="connsiteY3453" fmla="*/ 3616111 h 6858000"/>
              <a:gd name="connsiteX3454" fmla="*/ 11879057 w 12192001"/>
              <a:gd name="connsiteY3454" fmla="*/ 3627376 h 6858000"/>
              <a:gd name="connsiteX3455" fmla="*/ 11879057 w 12192001"/>
              <a:gd name="connsiteY3455" fmla="*/ 3661169 h 6858000"/>
              <a:gd name="connsiteX3456" fmla="*/ 11882853 w 12192001"/>
              <a:gd name="connsiteY3456" fmla="*/ 3668678 h 6858000"/>
              <a:gd name="connsiteX3457" fmla="*/ 11890447 w 12192001"/>
              <a:gd name="connsiteY3457" fmla="*/ 3664923 h 6858000"/>
              <a:gd name="connsiteX3458" fmla="*/ 11898039 w 12192001"/>
              <a:gd name="connsiteY3458" fmla="*/ 3642395 h 6858000"/>
              <a:gd name="connsiteX3459" fmla="*/ 11898039 w 12192001"/>
              <a:gd name="connsiteY3459" fmla="*/ 3608602 h 6858000"/>
              <a:gd name="connsiteX3460" fmla="*/ 11913225 w 12192001"/>
              <a:gd name="connsiteY3460" fmla="*/ 3604847 h 6858000"/>
              <a:gd name="connsiteX3461" fmla="*/ 11920819 w 12192001"/>
              <a:gd name="connsiteY3461" fmla="*/ 3604847 h 6858000"/>
              <a:gd name="connsiteX3462" fmla="*/ 11943597 w 12192001"/>
              <a:gd name="connsiteY3462" fmla="*/ 3661169 h 6858000"/>
              <a:gd name="connsiteX3463" fmla="*/ 11936005 w 12192001"/>
              <a:gd name="connsiteY3463" fmla="*/ 3792584 h 6858000"/>
              <a:gd name="connsiteX3464" fmla="*/ 11943597 w 12192001"/>
              <a:gd name="connsiteY3464" fmla="*/ 3811358 h 6858000"/>
              <a:gd name="connsiteX3465" fmla="*/ 11951191 w 12192001"/>
              <a:gd name="connsiteY3465" fmla="*/ 3792584 h 6858000"/>
              <a:gd name="connsiteX3466" fmla="*/ 11958783 w 12192001"/>
              <a:gd name="connsiteY3466" fmla="*/ 3747527 h 6858000"/>
              <a:gd name="connsiteX3467" fmla="*/ 11958783 w 12192001"/>
              <a:gd name="connsiteY3467" fmla="*/ 3698716 h 6858000"/>
              <a:gd name="connsiteX3468" fmla="*/ 11962579 w 12192001"/>
              <a:gd name="connsiteY3468" fmla="*/ 3623621 h 6858000"/>
              <a:gd name="connsiteX3469" fmla="*/ 12011933 w 12192001"/>
              <a:gd name="connsiteY3469" fmla="*/ 3495960 h 6858000"/>
              <a:gd name="connsiteX3470" fmla="*/ 12023323 w 12192001"/>
              <a:gd name="connsiteY3470" fmla="*/ 3450904 h 6858000"/>
              <a:gd name="connsiteX3471" fmla="*/ 12027119 w 12192001"/>
              <a:gd name="connsiteY3471" fmla="*/ 3435885 h 6858000"/>
              <a:gd name="connsiteX3472" fmla="*/ 12034713 w 12192001"/>
              <a:gd name="connsiteY3472" fmla="*/ 3450904 h 6858000"/>
              <a:gd name="connsiteX3473" fmla="*/ 12034713 w 12192001"/>
              <a:gd name="connsiteY3473" fmla="*/ 3646150 h 6858000"/>
              <a:gd name="connsiteX3474" fmla="*/ 12072677 w 12192001"/>
              <a:gd name="connsiteY3474" fmla="*/ 3702471 h 6858000"/>
              <a:gd name="connsiteX3475" fmla="*/ 12080269 w 12192001"/>
              <a:gd name="connsiteY3475" fmla="*/ 3702471 h 6858000"/>
              <a:gd name="connsiteX3476" fmla="*/ 12110641 w 12192001"/>
              <a:gd name="connsiteY3476" fmla="*/ 3687452 h 6858000"/>
              <a:gd name="connsiteX3477" fmla="*/ 12133421 w 12192001"/>
              <a:gd name="connsiteY3477" fmla="*/ 3664923 h 6858000"/>
              <a:gd name="connsiteX3478" fmla="*/ 12178979 w 12192001"/>
              <a:gd name="connsiteY3478" fmla="*/ 3631130 h 6858000"/>
              <a:gd name="connsiteX3479" fmla="*/ 12192001 w 12192001"/>
              <a:gd name="connsiteY3479" fmla="*/ 3625560 h 6858000"/>
              <a:gd name="connsiteX3480" fmla="*/ 12192001 w 12192001"/>
              <a:gd name="connsiteY3480" fmla="*/ 6858000 h 6858000"/>
              <a:gd name="connsiteX3481" fmla="*/ 0 w 12192001"/>
              <a:gd name="connsiteY348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</a:cxnLst>
            <a:rect l="l" t="t" r="r" b="b"/>
            <a:pathLst>
              <a:path w="12192001" h="6858000">
                <a:moveTo>
                  <a:pt x="9190279" y="3229905"/>
                </a:moveTo>
                <a:lnTo>
                  <a:pt x="9200621" y="3239530"/>
                </a:lnTo>
                <a:lnTo>
                  <a:pt x="9197049" y="3257486"/>
                </a:lnTo>
                <a:cubicBezTo>
                  <a:pt x="9193251" y="3265465"/>
                  <a:pt x="9187557" y="3272036"/>
                  <a:pt x="9179965" y="3277668"/>
                </a:cubicBezTo>
                <a:cubicBezTo>
                  <a:pt x="9179965" y="3288932"/>
                  <a:pt x="9179965" y="3300196"/>
                  <a:pt x="9179965" y="3311460"/>
                </a:cubicBezTo>
                <a:cubicBezTo>
                  <a:pt x="9179965" y="3318970"/>
                  <a:pt x="9176169" y="3318970"/>
                  <a:pt x="9172371" y="3322724"/>
                </a:cubicBezTo>
                <a:cubicBezTo>
                  <a:pt x="9168575" y="3326479"/>
                  <a:pt x="9164779" y="3322724"/>
                  <a:pt x="9160983" y="3318970"/>
                </a:cubicBezTo>
                <a:cubicBezTo>
                  <a:pt x="9153389" y="3313338"/>
                  <a:pt x="9149593" y="3310522"/>
                  <a:pt x="9149117" y="3307236"/>
                </a:cubicBezTo>
                <a:cubicBezTo>
                  <a:pt x="9148643" y="3303951"/>
                  <a:pt x="9151491" y="3300196"/>
                  <a:pt x="9157185" y="3292687"/>
                </a:cubicBezTo>
                <a:cubicBezTo>
                  <a:pt x="9160983" y="3288932"/>
                  <a:pt x="9172371" y="3277668"/>
                  <a:pt x="9176169" y="3277668"/>
                </a:cubicBezTo>
                <a:lnTo>
                  <a:pt x="9175531" y="3264129"/>
                </a:lnTo>
                <a:lnTo>
                  <a:pt x="9178889" y="3267452"/>
                </a:lnTo>
                <a:cubicBezTo>
                  <a:pt x="9190279" y="3259943"/>
                  <a:pt x="9186483" y="3241169"/>
                  <a:pt x="9190279" y="3229905"/>
                </a:cubicBezTo>
                <a:close/>
                <a:moveTo>
                  <a:pt x="2427530" y="3229904"/>
                </a:moveTo>
                <a:lnTo>
                  <a:pt x="2437871" y="3239529"/>
                </a:lnTo>
                <a:lnTo>
                  <a:pt x="2434299" y="3257485"/>
                </a:lnTo>
                <a:cubicBezTo>
                  <a:pt x="2430502" y="3265464"/>
                  <a:pt x="2424808" y="3272035"/>
                  <a:pt x="2417215" y="3277667"/>
                </a:cubicBezTo>
                <a:cubicBezTo>
                  <a:pt x="2417215" y="3288931"/>
                  <a:pt x="2417215" y="3300195"/>
                  <a:pt x="2417215" y="3311459"/>
                </a:cubicBezTo>
                <a:cubicBezTo>
                  <a:pt x="2417215" y="3318969"/>
                  <a:pt x="2413419" y="3318969"/>
                  <a:pt x="2409622" y="3322723"/>
                </a:cubicBezTo>
                <a:cubicBezTo>
                  <a:pt x="2405826" y="3326478"/>
                  <a:pt x="2402029" y="3322723"/>
                  <a:pt x="2398233" y="3318969"/>
                </a:cubicBezTo>
                <a:cubicBezTo>
                  <a:pt x="2390640" y="3313337"/>
                  <a:pt x="2386844" y="3310521"/>
                  <a:pt x="2386368" y="3307235"/>
                </a:cubicBezTo>
                <a:cubicBezTo>
                  <a:pt x="2385894" y="3303950"/>
                  <a:pt x="2388741" y="3300195"/>
                  <a:pt x="2394436" y="3292686"/>
                </a:cubicBezTo>
                <a:cubicBezTo>
                  <a:pt x="2398233" y="3288931"/>
                  <a:pt x="2409622" y="3277667"/>
                  <a:pt x="2413419" y="3277667"/>
                </a:cubicBezTo>
                <a:lnTo>
                  <a:pt x="2412782" y="3264128"/>
                </a:lnTo>
                <a:lnTo>
                  <a:pt x="2416140" y="3267451"/>
                </a:lnTo>
                <a:cubicBezTo>
                  <a:pt x="2427530" y="3259942"/>
                  <a:pt x="2423734" y="3241168"/>
                  <a:pt x="2427530" y="3229904"/>
                </a:cubicBezTo>
                <a:close/>
                <a:moveTo>
                  <a:pt x="9175093" y="3213128"/>
                </a:moveTo>
                <a:lnTo>
                  <a:pt x="9175093" y="3219648"/>
                </a:lnTo>
                <a:lnTo>
                  <a:pt x="9174269" y="3216184"/>
                </a:lnTo>
                <a:close/>
                <a:moveTo>
                  <a:pt x="2412344" y="3213127"/>
                </a:moveTo>
                <a:lnTo>
                  <a:pt x="2412344" y="3219647"/>
                </a:lnTo>
                <a:lnTo>
                  <a:pt x="2411520" y="3216183"/>
                </a:lnTo>
                <a:close/>
                <a:moveTo>
                  <a:pt x="7852245" y="3203298"/>
                </a:moveTo>
                <a:lnTo>
                  <a:pt x="7858997" y="3216262"/>
                </a:lnTo>
                <a:lnTo>
                  <a:pt x="7855917" y="3225149"/>
                </a:lnTo>
                <a:lnTo>
                  <a:pt x="7845721" y="3215065"/>
                </a:lnTo>
                <a:close/>
                <a:moveTo>
                  <a:pt x="1089495" y="3203297"/>
                </a:moveTo>
                <a:lnTo>
                  <a:pt x="1096247" y="3216261"/>
                </a:lnTo>
                <a:lnTo>
                  <a:pt x="1093167" y="3225148"/>
                </a:lnTo>
                <a:lnTo>
                  <a:pt x="1082971" y="3215064"/>
                </a:lnTo>
                <a:close/>
                <a:moveTo>
                  <a:pt x="8412877" y="3194537"/>
                </a:moveTo>
                <a:lnTo>
                  <a:pt x="8412877" y="3197366"/>
                </a:lnTo>
                <a:cubicBezTo>
                  <a:pt x="8416673" y="3201120"/>
                  <a:pt x="8420471" y="3201120"/>
                  <a:pt x="8424267" y="3200651"/>
                </a:cubicBezTo>
                <a:lnTo>
                  <a:pt x="8429293" y="3200858"/>
                </a:lnTo>
                <a:lnTo>
                  <a:pt x="8429293" y="3219288"/>
                </a:lnTo>
                <a:cubicBezTo>
                  <a:pt x="8429293" y="3226798"/>
                  <a:pt x="8425497" y="3226798"/>
                  <a:pt x="8421701" y="3230552"/>
                </a:cubicBezTo>
                <a:cubicBezTo>
                  <a:pt x="8417905" y="3234307"/>
                  <a:pt x="8414107" y="3230552"/>
                  <a:pt x="8410311" y="3226798"/>
                </a:cubicBezTo>
                <a:cubicBezTo>
                  <a:pt x="8402719" y="3221166"/>
                  <a:pt x="8398921" y="3218350"/>
                  <a:pt x="8398447" y="3215064"/>
                </a:cubicBezTo>
                <a:cubicBezTo>
                  <a:pt x="8397973" y="3211779"/>
                  <a:pt x="8400821" y="3208024"/>
                  <a:pt x="8406515" y="3200515"/>
                </a:cubicBezTo>
                <a:close/>
                <a:moveTo>
                  <a:pt x="1650128" y="3194536"/>
                </a:moveTo>
                <a:lnTo>
                  <a:pt x="1650128" y="3197365"/>
                </a:lnTo>
                <a:cubicBezTo>
                  <a:pt x="1653924" y="3201119"/>
                  <a:pt x="1657721" y="3201119"/>
                  <a:pt x="1661517" y="3200650"/>
                </a:cubicBezTo>
                <a:lnTo>
                  <a:pt x="1666544" y="3200857"/>
                </a:lnTo>
                <a:lnTo>
                  <a:pt x="1666544" y="3219287"/>
                </a:lnTo>
                <a:cubicBezTo>
                  <a:pt x="1666544" y="3226797"/>
                  <a:pt x="1662748" y="3226797"/>
                  <a:pt x="1658951" y="3230551"/>
                </a:cubicBezTo>
                <a:cubicBezTo>
                  <a:pt x="1655155" y="3234306"/>
                  <a:pt x="1651358" y="3230551"/>
                  <a:pt x="1647562" y="3226797"/>
                </a:cubicBezTo>
                <a:cubicBezTo>
                  <a:pt x="1639969" y="3221165"/>
                  <a:pt x="1636172" y="3218349"/>
                  <a:pt x="1635698" y="3215063"/>
                </a:cubicBezTo>
                <a:cubicBezTo>
                  <a:pt x="1635223" y="3211778"/>
                  <a:pt x="1638071" y="3208023"/>
                  <a:pt x="1643765" y="3200514"/>
                </a:cubicBezTo>
                <a:close/>
                <a:moveTo>
                  <a:pt x="5750363" y="3186884"/>
                </a:moveTo>
                <a:lnTo>
                  <a:pt x="5752736" y="3195581"/>
                </a:lnTo>
                <a:cubicBezTo>
                  <a:pt x="5752736" y="3199336"/>
                  <a:pt x="5756533" y="3199336"/>
                  <a:pt x="5760329" y="3199336"/>
                </a:cubicBezTo>
                <a:cubicBezTo>
                  <a:pt x="5767922" y="3210600"/>
                  <a:pt x="5779311" y="3221864"/>
                  <a:pt x="5775515" y="3233129"/>
                </a:cubicBezTo>
                <a:cubicBezTo>
                  <a:pt x="5775515" y="3244393"/>
                  <a:pt x="5771718" y="3259412"/>
                  <a:pt x="5756533" y="3266921"/>
                </a:cubicBezTo>
                <a:cubicBezTo>
                  <a:pt x="5755584" y="3266921"/>
                  <a:pt x="5753448" y="3270910"/>
                  <a:pt x="5750838" y="3276953"/>
                </a:cubicBezTo>
                <a:lnTo>
                  <a:pt x="5744252" y="3294186"/>
                </a:lnTo>
                <a:lnTo>
                  <a:pt x="5750363" y="3250199"/>
                </a:lnTo>
                <a:close/>
                <a:moveTo>
                  <a:pt x="11637003" y="3176791"/>
                </a:moveTo>
                <a:lnTo>
                  <a:pt x="11643677" y="3180563"/>
                </a:lnTo>
                <a:cubicBezTo>
                  <a:pt x="11647473" y="3184318"/>
                  <a:pt x="11647473" y="3188073"/>
                  <a:pt x="11647473" y="3191828"/>
                </a:cubicBezTo>
                <a:cubicBezTo>
                  <a:pt x="11641779" y="3197460"/>
                  <a:pt x="11640829" y="3204969"/>
                  <a:pt x="11640355" y="3212478"/>
                </a:cubicBezTo>
                <a:lnTo>
                  <a:pt x="11637045" y="3228481"/>
                </a:lnTo>
                <a:lnTo>
                  <a:pt x="11636395" y="3190458"/>
                </a:lnTo>
                <a:close/>
                <a:moveTo>
                  <a:pt x="4874254" y="3176790"/>
                </a:moveTo>
                <a:lnTo>
                  <a:pt x="4880927" y="3180562"/>
                </a:lnTo>
                <a:cubicBezTo>
                  <a:pt x="4884723" y="3184317"/>
                  <a:pt x="4884723" y="3188072"/>
                  <a:pt x="4884723" y="3191827"/>
                </a:cubicBezTo>
                <a:cubicBezTo>
                  <a:pt x="4879029" y="3197459"/>
                  <a:pt x="4878080" y="3204968"/>
                  <a:pt x="4877605" y="3212477"/>
                </a:cubicBezTo>
                <a:lnTo>
                  <a:pt x="4874296" y="3228480"/>
                </a:lnTo>
                <a:lnTo>
                  <a:pt x="4873645" y="3190457"/>
                </a:lnTo>
                <a:close/>
                <a:moveTo>
                  <a:pt x="10392817" y="3171625"/>
                </a:moveTo>
                <a:lnTo>
                  <a:pt x="10396461" y="3174087"/>
                </a:lnTo>
                <a:lnTo>
                  <a:pt x="10396461" y="3189386"/>
                </a:lnTo>
                <a:lnTo>
                  <a:pt x="10393503" y="3177853"/>
                </a:lnTo>
                <a:close/>
                <a:moveTo>
                  <a:pt x="3630068" y="3171624"/>
                </a:moveTo>
                <a:lnTo>
                  <a:pt x="3633711" y="3174086"/>
                </a:lnTo>
                <a:lnTo>
                  <a:pt x="3633711" y="3189385"/>
                </a:lnTo>
                <a:lnTo>
                  <a:pt x="3630753" y="3177852"/>
                </a:lnTo>
                <a:close/>
                <a:moveTo>
                  <a:pt x="7874279" y="3156322"/>
                </a:moveTo>
                <a:lnTo>
                  <a:pt x="7883925" y="3176805"/>
                </a:lnTo>
                <a:lnTo>
                  <a:pt x="7876567" y="3185497"/>
                </a:lnTo>
                <a:lnTo>
                  <a:pt x="7876567" y="3191004"/>
                </a:lnTo>
                <a:lnTo>
                  <a:pt x="7868940" y="3192268"/>
                </a:lnTo>
                <a:lnTo>
                  <a:pt x="7861201" y="3193551"/>
                </a:lnTo>
                <a:lnTo>
                  <a:pt x="7863280" y="3191598"/>
                </a:lnTo>
                <a:cubicBezTo>
                  <a:pt x="7867076" y="3188313"/>
                  <a:pt x="7870872" y="3185497"/>
                  <a:pt x="7872771" y="3185497"/>
                </a:cubicBezTo>
                <a:cubicBezTo>
                  <a:pt x="7868974" y="3177987"/>
                  <a:pt x="7869923" y="3171416"/>
                  <a:pt x="7871821" y="3165315"/>
                </a:cubicBezTo>
                <a:close/>
                <a:moveTo>
                  <a:pt x="1111529" y="3156321"/>
                </a:moveTo>
                <a:lnTo>
                  <a:pt x="1121175" y="3176804"/>
                </a:lnTo>
                <a:lnTo>
                  <a:pt x="1113817" y="3185496"/>
                </a:lnTo>
                <a:lnTo>
                  <a:pt x="1113817" y="3191003"/>
                </a:lnTo>
                <a:lnTo>
                  <a:pt x="1106190" y="3192267"/>
                </a:lnTo>
                <a:lnTo>
                  <a:pt x="1098451" y="3193550"/>
                </a:lnTo>
                <a:lnTo>
                  <a:pt x="1100530" y="3191597"/>
                </a:lnTo>
                <a:cubicBezTo>
                  <a:pt x="1104326" y="3188312"/>
                  <a:pt x="1108122" y="3185496"/>
                  <a:pt x="1110021" y="3185496"/>
                </a:cubicBezTo>
                <a:cubicBezTo>
                  <a:pt x="1106224" y="3177986"/>
                  <a:pt x="1107173" y="3171415"/>
                  <a:pt x="1109071" y="3165314"/>
                </a:cubicBezTo>
                <a:close/>
                <a:moveTo>
                  <a:pt x="8704705" y="3121474"/>
                </a:moveTo>
                <a:lnTo>
                  <a:pt x="8709203" y="3131233"/>
                </a:lnTo>
                <a:cubicBezTo>
                  <a:pt x="8720593" y="3142498"/>
                  <a:pt x="8724389" y="3157517"/>
                  <a:pt x="8712999" y="3168781"/>
                </a:cubicBezTo>
                <a:lnTo>
                  <a:pt x="8702069" y="3192652"/>
                </a:lnTo>
                <a:lnTo>
                  <a:pt x="8702069" y="3166917"/>
                </a:lnTo>
                <a:close/>
                <a:moveTo>
                  <a:pt x="1941955" y="3121473"/>
                </a:moveTo>
                <a:lnTo>
                  <a:pt x="1946453" y="3131232"/>
                </a:lnTo>
                <a:cubicBezTo>
                  <a:pt x="1957843" y="3142497"/>
                  <a:pt x="1961639" y="3157516"/>
                  <a:pt x="1950250" y="3168780"/>
                </a:cubicBezTo>
                <a:lnTo>
                  <a:pt x="1939320" y="3192651"/>
                </a:lnTo>
                <a:lnTo>
                  <a:pt x="1939320" y="3166916"/>
                </a:lnTo>
                <a:close/>
                <a:moveTo>
                  <a:pt x="11619889" y="3062759"/>
                </a:moveTo>
                <a:cubicBezTo>
                  <a:pt x="11621123" y="3062759"/>
                  <a:pt x="11621123" y="3062759"/>
                  <a:pt x="11621123" y="3062759"/>
                </a:cubicBezTo>
                <a:cubicBezTo>
                  <a:pt x="11622357" y="3062759"/>
                  <a:pt x="11623591" y="3062759"/>
                  <a:pt x="11623591" y="3066515"/>
                </a:cubicBezTo>
                <a:cubicBezTo>
                  <a:pt x="11623591" y="3070271"/>
                  <a:pt x="11623591" y="3074027"/>
                  <a:pt x="11623591" y="3077782"/>
                </a:cubicBezTo>
                <a:lnTo>
                  <a:pt x="11623591" y="3134854"/>
                </a:lnTo>
                <a:lnTo>
                  <a:pt x="11617487" y="3143274"/>
                </a:lnTo>
                <a:lnTo>
                  <a:pt x="11619889" y="3066515"/>
                </a:lnTo>
                <a:cubicBezTo>
                  <a:pt x="11619889" y="3066515"/>
                  <a:pt x="11619889" y="3062759"/>
                  <a:pt x="11619889" y="3062759"/>
                </a:cubicBezTo>
                <a:close/>
                <a:moveTo>
                  <a:pt x="4857140" y="3062758"/>
                </a:moveTo>
                <a:cubicBezTo>
                  <a:pt x="4858374" y="3062758"/>
                  <a:pt x="4858374" y="3062758"/>
                  <a:pt x="4858374" y="3062758"/>
                </a:cubicBezTo>
                <a:cubicBezTo>
                  <a:pt x="4859608" y="3062758"/>
                  <a:pt x="4860842" y="3062758"/>
                  <a:pt x="4860842" y="3066514"/>
                </a:cubicBezTo>
                <a:cubicBezTo>
                  <a:pt x="4860842" y="3070270"/>
                  <a:pt x="4860842" y="3074026"/>
                  <a:pt x="4860842" y="3077781"/>
                </a:cubicBezTo>
                <a:lnTo>
                  <a:pt x="4860842" y="3134853"/>
                </a:lnTo>
                <a:lnTo>
                  <a:pt x="4854738" y="3143273"/>
                </a:lnTo>
                <a:lnTo>
                  <a:pt x="4857140" y="3066514"/>
                </a:lnTo>
                <a:cubicBezTo>
                  <a:pt x="4857140" y="3066514"/>
                  <a:pt x="4857140" y="3062758"/>
                  <a:pt x="4857140" y="3062758"/>
                </a:cubicBezTo>
                <a:close/>
                <a:moveTo>
                  <a:pt x="11421763" y="3062275"/>
                </a:moveTo>
                <a:lnTo>
                  <a:pt x="11427357" y="3092699"/>
                </a:lnTo>
                <a:cubicBezTo>
                  <a:pt x="11427357" y="3100209"/>
                  <a:pt x="11434949" y="3103963"/>
                  <a:pt x="11442543" y="3103963"/>
                </a:cubicBezTo>
                <a:lnTo>
                  <a:pt x="11444773" y="3102615"/>
                </a:lnTo>
                <a:lnTo>
                  <a:pt x="11442463" y="3116733"/>
                </a:lnTo>
                <a:cubicBezTo>
                  <a:pt x="11442463" y="3184318"/>
                  <a:pt x="11442463" y="3255658"/>
                  <a:pt x="11442463" y="3323243"/>
                </a:cubicBezTo>
                <a:cubicBezTo>
                  <a:pt x="11442463" y="3345771"/>
                  <a:pt x="11438667" y="3364545"/>
                  <a:pt x="11419685" y="3375809"/>
                </a:cubicBezTo>
                <a:cubicBezTo>
                  <a:pt x="11412093" y="3372054"/>
                  <a:pt x="11412093" y="3364545"/>
                  <a:pt x="11408295" y="3360790"/>
                </a:cubicBezTo>
                <a:cubicBezTo>
                  <a:pt x="11404499" y="3349526"/>
                  <a:pt x="11402601" y="3342016"/>
                  <a:pt x="11404499" y="3336384"/>
                </a:cubicBezTo>
                <a:cubicBezTo>
                  <a:pt x="11406397" y="3330752"/>
                  <a:pt x="11412093" y="3326997"/>
                  <a:pt x="11423481" y="3323243"/>
                </a:cubicBezTo>
                <a:cubicBezTo>
                  <a:pt x="11431075" y="3319488"/>
                  <a:pt x="11431075" y="3315734"/>
                  <a:pt x="11427277" y="3311979"/>
                </a:cubicBezTo>
                <a:cubicBezTo>
                  <a:pt x="11419685" y="3300715"/>
                  <a:pt x="11423481" y="3285696"/>
                  <a:pt x="11423481" y="3274432"/>
                </a:cubicBezTo>
                <a:cubicBezTo>
                  <a:pt x="11423481" y="3251903"/>
                  <a:pt x="11423481" y="3233130"/>
                  <a:pt x="11412093" y="3210601"/>
                </a:cubicBezTo>
                <a:cubicBezTo>
                  <a:pt x="11408295" y="3203092"/>
                  <a:pt x="11404499" y="3188073"/>
                  <a:pt x="11408295" y="3184318"/>
                </a:cubicBezTo>
                <a:cubicBezTo>
                  <a:pt x="11419685" y="3169299"/>
                  <a:pt x="11412093" y="3150526"/>
                  <a:pt x="11419685" y="3139262"/>
                </a:cubicBezTo>
                <a:cubicBezTo>
                  <a:pt x="11423481" y="3131752"/>
                  <a:pt x="11423481" y="3124243"/>
                  <a:pt x="11419685" y="3116733"/>
                </a:cubicBezTo>
                <a:cubicBezTo>
                  <a:pt x="11412093" y="3101714"/>
                  <a:pt x="11412093" y="3090450"/>
                  <a:pt x="11419685" y="3075431"/>
                </a:cubicBezTo>
                <a:close/>
                <a:moveTo>
                  <a:pt x="4659014" y="3062274"/>
                </a:moveTo>
                <a:lnTo>
                  <a:pt x="4664607" y="3092698"/>
                </a:lnTo>
                <a:cubicBezTo>
                  <a:pt x="4664607" y="3100208"/>
                  <a:pt x="4672200" y="3103962"/>
                  <a:pt x="4679793" y="3103962"/>
                </a:cubicBezTo>
                <a:lnTo>
                  <a:pt x="4682023" y="3102614"/>
                </a:lnTo>
                <a:lnTo>
                  <a:pt x="4679714" y="3116732"/>
                </a:lnTo>
                <a:cubicBezTo>
                  <a:pt x="4679714" y="3184317"/>
                  <a:pt x="4679714" y="3255657"/>
                  <a:pt x="4679714" y="3323242"/>
                </a:cubicBezTo>
                <a:cubicBezTo>
                  <a:pt x="4679714" y="3345770"/>
                  <a:pt x="4675918" y="3364544"/>
                  <a:pt x="4656936" y="3375808"/>
                </a:cubicBezTo>
                <a:cubicBezTo>
                  <a:pt x="4649344" y="3372053"/>
                  <a:pt x="4649344" y="3364544"/>
                  <a:pt x="4645546" y="3360789"/>
                </a:cubicBezTo>
                <a:cubicBezTo>
                  <a:pt x="4641750" y="3349525"/>
                  <a:pt x="4639851" y="3342015"/>
                  <a:pt x="4641750" y="3336383"/>
                </a:cubicBezTo>
                <a:cubicBezTo>
                  <a:pt x="4643648" y="3330751"/>
                  <a:pt x="4649344" y="3326996"/>
                  <a:pt x="4660732" y="3323242"/>
                </a:cubicBezTo>
                <a:cubicBezTo>
                  <a:pt x="4668325" y="3319487"/>
                  <a:pt x="4668325" y="3315733"/>
                  <a:pt x="4664528" y="3311978"/>
                </a:cubicBezTo>
                <a:cubicBezTo>
                  <a:pt x="4656936" y="3300714"/>
                  <a:pt x="4660732" y="3285695"/>
                  <a:pt x="4660732" y="3274431"/>
                </a:cubicBezTo>
                <a:cubicBezTo>
                  <a:pt x="4660732" y="3251902"/>
                  <a:pt x="4660732" y="3233129"/>
                  <a:pt x="4649344" y="3210600"/>
                </a:cubicBezTo>
                <a:cubicBezTo>
                  <a:pt x="4645546" y="3203091"/>
                  <a:pt x="4641750" y="3188072"/>
                  <a:pt x="4645546" y="3184317"/>
                </a:cubicBezTo>
                <a:cubicBezTo>
                  <a:pt x="4656936" y="3169298"/>
                  <a:pt x="4649344" y="3150525"/>
                  <a:pt x="4656936" y="3139261"/>
                </a:cubicBezTo>
                <a:cubicBezTo>
                  <a:pt x="4660732" y="3131751"/>
                  <a:pt x="4660732" y="3124242"/>
                  <a:pt x="4656936" y="3116732"/>
                </a:cubicBezTo>
                <a:cubicBezTo>
                  <a:pt x="4649344" y="3101713"/>
                  <a:pt x="4649344" y="3090449"/>
                  <a:pt x="4656936" y="3075430"/>
                </a:cubicBezTo>
                <a:close/>
                <a:moveTo>
                  <a:pt x="6510010" y="2989021"/>
                </a:moveTo>
                <a:lnTo>
                  <a:pt x="6510606" y="3000336"/>
                </a:lnTo>
                <a:lnTo>
                  <a:pt x="6510360" y="3002132"/>
                </a:lnTo>
                <a:lnTo>
                  <a:pt x="6510068" y="2995024"/>
                </a:lnTo>
                <a:close/>
                <a:moveTo>
                  <a:pt x="11419763" y="2983812"/>
                </a:moveTo>
                <a:cubicBezTo>
                  <a:pt x="11419763" y="3010095"/>
                  <a:pt x="11419763" y="3028869"/>
                  <a:pt x="11419763" y="3051397"/>
                </a:cubicBezTo>
                <a:lnTo>
                  <a:pt x="11420905" y="3057605"/>
                </a:lnTo>
                <a:lnTo>
                  <a:pt x="11415889" y="3045393"/>
                </a:lnTo>
                <a:lnTo>
                  <a:pt x="11402023" y="3020131"/>
                </a:lnTo>
                <a:lnTo>
                  <a:pt x="11404577" y="3017604"/>
                </a:lnTo>
                <a:cubicBezTo>
                  <a:pt x="11405527" y="3015727"/>
                  <a:pt x="11406477" y="3013850"/>
                  <a:pt x="11408375" y="3013850"/>
                </a:cubicBezTo>
                <a:cubicBezTo>
                  <a:pt x="11415967" y="3006341"/>
                  <a:pt x="11412171" y="2995076"/>
                  <a:pt x="11419763" y="2983812"/>
                </a:cubicBezTo>
                <a:close/>
                <a:moveTo>
                  <a:pt x="4657014" y="2983811"/>
                </a:moveTo>
                <a:cubicBezTo>
                  <a:pt x="4657014" y="3010094"/>
                  <a:pt x="4657014" y="3028868"/>
                  <a:pt x="4657014" y="3051396"/>
                </a:cubicBezTo>
                <a:lnTo>
                  <a:pt x="4658156" y="3057604"/>
                </a:lnTo>
                <a:lnTo>
                  <a:pt x="4653139" y="3045392"/>
                </a:lnTo>
                <a:lnTo>
                  <a:pt x="4639273" y="3020130"/>
                </a:lnTo>
                <a:lnTo>
                  <a:pt x="4641828" y="3017603"/>
                </a:lnTo>
                <a:cubicBezTo>
                  <a:pt x="4642777" y="3015726"/>
                  <a:pt x="4643727" y="3013849"/>
                  <a:pt x="4645625" y="3013849"/>
                </a:cubicBezTo>
                <a:cubicBezTo>
                  <a:pt x="4653218" y="3006340"/>
                  <a:pt x="4649421" y="2995075"/>
                  <a:pt x="4657014" y="2983811"/>
                </a:cubicBezTo>
                <a:close/>
                <a:moveTo>
                  <a:pt x="5748564" y="2975947"/>
                </a:moveTo>
                <a:lnTo>
                  <a:pt x="5752736" y="2996581"/>
                </a:lnTo>
                <a:cubicBezTo>
                  <a:pt x="5752736" y="2996581"/>
                  <a:pt x="5756533" y="3000336"/>
                  <a:pt x="5760329" y="3000336"/>
                </a:cubicBezTo>
                <a:cubicBezTo>
                  <a:pt x="5764126" y="3007845"/>
                  <a:pt x="5767922" y="3011600"/>
                  <a:pt x="5771718" y="3015355"/>
                </a:cubicBezTo>
                <a:cubicBezTo>
                  <a:pt x="5786904" y="3030374"/>
                  <a:pt x="5786904" y="3045392"/>
                  <a:pt x="5775515" y="3064166"/>
                </a:cubicBezTo>
                <a:cubicBezTo>
                  <a:pt x="5771718" y="3067921"/>
                  <a:pt x="5767922" y="3071676"/>
                  <a:pt x="5764126" y="3075430"/>
                </a:cubicBezTo>
                <a:cubicBezTo>
                  <a:pt x="5760329" y="3077307"/>
                  <a:pt x="5753685" y="3085755"/>
                  <a:pt x="5747991" y="3094204"/>
                </a:cubicBezTo>
                <a:lnTo>
                  <a:pt x="5745683" y="3098353"/>
                </a:lnTo>
                <a:lnTo>
                  <a:pt x="5745547" y="3098087"/>
                </a:lnTo>
                <a:cubicBezTo>
                  <a:pt x="5743620" y="3095270"/>
                  <a:pt x="5742657" y="3092453"/>
                  <a:pt x="5746510" y="3088697"/>
                </a:cubicBezTo>
                <a:cubicBezTo>
                  <a:pt x="5758070" y="3077429"/>
                  <a:pt x="5750363" y="3062406"/>
                  <a:pt x="5750363" y="3051139"/>
                </a:cubicBezTo>
                <a:cubicBezTo>
                  <a:pt x="5750363" y="3039871"/>
                  <a:pt x="5754217" y="3024848"/>
                  <a:pt x="5746510" y="3013580"/>
                </a:cubicBezTo>
                <a:cubicBezTo>
                  <a:pt x="5744583" y="3009824"/>
                  <a:pt x="5744583" y="3005129"/>
                  <a:pt x="5745065" y="3000434"/>
                </a:cubicBezTo>
                <a:cubicBezTo>
                  <a:pt x="5745547" y="2995739"/>
                  <a:pt x="5746510" y="2991045"/>
                  <a:pt x="5746510" y="2987289"/>
                </a:cubicBezTo>
                <a:close/>
                <a:moveTo>
                  <a:pt x="8705771" y="2973327"/>
                </a:moveTo>
                <a:lnTo>
                  <a:pt x="8713889" y="2991167"/>
                </a:lnTo>
                <a:lnTo>
                  <a:pt x="8705771" y="2999445"/>
                </a:lnTo>
                <a:close/>
                <a:moveTo>
                  <a:pt x="1943022" y="2973326"/>
                </a:moveTo>
                <a:lnTo>
                  <a:pt x="1951139" y="2991166"/>
                </a:lnTo>
                <a:lnTo>
                  <a:pt x="1943022" y="2999444"/>
                </a:lnTo>
                <a:close/>
                <a:moveTo>
                  <a:pt x="11161603" y="2969522"/>
                </a:moveTo>
                <a:lnTo>
                  <a:pt x="11161603" y="3009424"/>
                </a:lnTo>
                <a:lnTo>
                  <a:pt x="11151957" y="3025325"/>
                </a:lnTo>
                <a:cubicBezTo>
                  <a:pt x="11151957" y="3029080"/>
                  <a:pt x="11144365" y="3029080"/>
                  <a:pt x="11144365" y="3025325"/>
                </a:cubicBezTo>
                <a:cubicBezTo>
                  <a:pt x="11144365" y="3019693"/>
                  <a:pt x="11141517" y="3015938"/>
                  <a:pt x="11139145" y="3012653"/>
                </a:cubicBezTo>
                <a:lnTo>
                  <a:pt x="11138719" y="3010884"/>
                </a:lnTo>
                <a:lnTo>
                  <a:pt x="11150215" y="3001646"/>
                </a:lnTo>
                <a:cubicBezTo>
                  <a:pt x="11153061" y="2996014"/>
                  <a:pt x="11154011" y="2989444"/>
                  <a:pt x="11154011" y="2983812"/>
                </a:cubicBezTo>
                <a:lnTo>
                  <a:pt x="11155413" y="2976880"/>
                </a:lnTo>
                <a:lnTo>
                  <a:pt x="11155753" y="2976514"/>
                </a:lnTo>
                <a:close/>
                <a:moveTo>
                  <a:pt x="4398854" y="2969521"/>
                </a:moveTo>
                <a:lnTo>
                  <a:pt x="4398854" y="3009423"/>
                </a:lnTo>
                <a:lnTo>
                  <a:pt x="4389207" y="3025324"/>
                </a:lnTo>
                <a:cubicBezTo>
                  <a:pt x="4389207" y="3029079"/>
                  <a:pt x="4381615" y="3029079"/>
                  <a:pt x="4381615" y="3025324"/>
                </a:cubicBezTo>
                <a:cubicBezTo>
                  <a:pt x="4381615" y="3019692"/>
                  <a:pt x="4378767" y="3015937"/>
                  <a:pt x="4376395" y="3012652"/>
                </a:cubicBezTo>
                <a:lnTo>
                  <a:pt x="4375969" y="3010883"/>
                </a:lnTo>
                <a:lnTo>
                  <a:pt x="4387465" y="3001645"/>
                </a:lnTo>
                <a:cubicBezTo>
                  <a:pt x="4390312" y="2996013"/>
                  <a:pt x="4391261" y="2989443"/>
                  <a:pt x="4391261" y="2983811"/>
                </a:cubicBezTo>
                <a:lnTo>
                  <a:pt x="4392663" y="2976879"/>
                </a:lnTo>
                <a:lnTo>
                  <a:pt x="4393004" y="2976513"/>
                </a:lnTo>
                <a:close/>
                <a:moveTo>
                  <a:pt x="11400809" y="2964402"/>
                </a:moveTo>
                <a:lnTo>
                  <a:pt x="11400781" y="2965039"/>
                </a:lnTo>
                <a:lnTo>
                  <a:pt x="11397207" y="2986248"/>
                </a:lnTo>
                <a:lnTo>
                  <a:pt x="11396907" y="2974054"/>
                </a:lnTo>
                <a:close/>
                <a:moveTo>
                  <a:pt x="4638060" y="2964401"/>
                </a:moveTo>
                <a:lnTo>
                  <a:pt x="4638032" y="2965038"/>
                </a:lnTo>
                <a:lnTo>
                  <a:pt x="4634457" y="2986247"/>
                </a:lnTo>
                <a:lnTo>
                  <a:pt x="4634157" y="2974053"/>
                </a:lnTo>
                <a:close/>
                <a:moveTo>
                  <a:pt x="11472915" y="2946265"/>
                </a:moveTo>
                <a:lnTo>
                  <a:pt x="11473823" y="2947163"/>
                </a:lnTo>
                <a:lnTo>
                  <a:pt x="11475683" y="2970299"/>
                </a:lnTo>
                <a:cubicBezTo>
                  <a:pt x="11475683" y="2997520"/>
                  <a:pt x="11474733" y="3024742"/>
                  <a:pt x="11476631" y="3052903"/>
                </a:cubicBezTo>
                <a:cubicBezTo>
                  <a:pt x="11476631" y="3052903"/>
                  <a:pt x="11472835" y="3052903"/>
                  <a:pt x="11472835" y="3056658"/>
                </a:cubicBezTo>
                <a:cubicBezTo>
                  <a:pt x="11465243" y="3052903"/>
                  <a:pt x="11469039" y="3049148"/>
                  <a:pt x="11469039" y="3041639"/>
                </a:cubicBezTo>
                <a:cubicBezTo>
                  <a:pt x="11469039" y="3037884"/>
                  <a:pt x="11465243" y="3037884"/>
                  <a:pt x="11465243" y="3037884"/>
                </a:cubicBezTo>
                <a:cubicBezTo>
                  <a:pt x="11461447" y="3037884"/>
                  <a:pt x="11453853" y="3037884"/>
                  <a:pt x="11457649" y="3041639"/>
                </a:cubicBezTo>
                <a:cubicBezTo>
                  <a:pt x="11457649" y="3045393"/>
                  <a:pt x="11450057" y="3049148"/>
                  <a:pt x="11450057" y="3052903"/>
                </a:cubicBezTo>
                <a:lnTo>
                  <a:pt x="11449339" y="3062567"/>
                </a:lnTo>
                <a:lnTo>
                  <a:pt x="11446339" y="3055152"/>
                </a:lnTo>
                <a:cubicBezTo>
                  <a:pt x="11444441" y="3053274"/>
                  <a:pt x="11444441" y="3049519"/>
                  <a:pt x="11444915" y="3045765"/>
                </a:cubicBezTo>
                <a:cubicBezTo>
                  <a:pt x="11445389" y="3042010"/>
                  <a:pt x="11446339" y="3038255"/>
                  <a:pt x="11446339" y="3036378"/>
                </a:cubicBezTo>
                <a:cubicBezTo>
                  <a:pt x="11457729" y="3010095"/>
                  <a:pt x="11469117" y="2983812"/>
                  <a:pt x="11465321" y="2953774"/>
                </a:cubicBezTo>
                <a:cubicBezTo>
                  <a:pt x="11465321" y="2950020"/>
                  <a:pt x="11469117" y="2946265"/>
                  <a:pt x="11472915" y="2946265"/>
                </a:cubicBezTo>
                <a:close/>
                <a:moveTo>
                  <a:pt x="4710165" y="2946264"/>
                </a:moveTo>
                <a:lnTo>
                  <a:pt x="4711073" y="2947162"/>
                </a:lnTo>
                <a:lnTo>
                  <a:pt x="4712934" y="2970298"/>
                </a:lnTo>
                <a:cubicBezTo>
                  <a:pt x="4712934" y="2997519"/>
                  <a:pt x="4711984" y="3024741"/>
                  <a:pt x="4713882" y="3052902"/>
                </a:cubicBezTo>
                <a:cubicBezTo>
                  <a:pt x="4713882" y="3052902"/>
                  <a:pt x="4710086" y="3052902"/>
                  <a:pt x="4710086" y="3056657"/>
                </a:cubicBezTo>
                <a:cubicBezTo>
                  <a:pt x="4702493" y="3052902"/>
                  <a:pt x="4706290" y="3049147"/>
                  <a:pt x="4706290" y="3041638"/>
                </a:cubicBezTo>
                <a:cubicBezTo>
                  <a:pt x="4706290" y="3037883"/>
                  <a:pt x="4702493" y="3037883"/>
                  <a:pt x="4702493" y="3037883"/>
                </a:cubicBezTo>
                <a:cubicBezTo>
                  <a:pt x="4698697" y="3037883"/>
                  <a:pt x="4691104" y="3037883"/>
                  <a:pt x="4694900" y="3041638"/>
                </a:cubicBezTo>
                <a:cubicBezTo>
                  <a:pt x="4694900" y="3045392"/>
                  <a:pt x="4687307" y="3049147"/>
                  <a:pt x="4687307" y="3052902"/>
                </a:cubicBezTo>
                <a:lnTo>
                  <a:pt x="4686589" y="3062566"/>
                </a:lnTo>
                <a:lnTo>
                  <a:pt x="4683589" y="3055151"/>
                </a:lnTo>
                <a:cubicBezTo>
                  <a:pt x="4681691" y="3053273"/>
                  <a:pt x="4681691" y="3049518"/>
                  <a:pt x="4682166" y="3045764"/>
                </a:cubicBezTo>
                <a:cubicBezTo>
                  <a:pt x="4682640" y="3042009"/>
                  <a:pt x="4683589" y="3038254"/>
                  <a:pt x="4683589" y="3036377"/>
                </a:cubicBezTo>
                <a:cubicBezTo>
                  <a:pt x="4694979" y="3010094"/>
                  <a:pt x="4706368" y="2983811"/>
                  <a:pt x="4702572" y="2953773"/>
                </a:cubicBezTo>
                <a:cubicBezTo>
                  <a:pt x="4702572" y="2950019"/>
                  <a:pt x="4706368" y="2946264"/>
                  <a:pt x="4710165" y="2946264"/>
                </a:cubicBezTo>
                <a:close/>
                <a:moveTo>
                  <a:pt x="9904805" y="2925015"/>
                </a:moveTo>
                <a:lnTo>
                  <a:pt x="9905203" y="2932761"/>
                </a:lnTo>
                <a:cubicBezTo>
                  <a:pt x="9908101" y="2940273"/>
                  <a:pt x="9908101" y="2944028"/>
                  <a:pt x="9913895" y="2944028"/>
                </a:cubicBezTo>
                <a:cubicBezTo>
                  <a:pt x="9916793" y="2944028"/>
                  <a:pt x="9922589" y="2940273"/>
                  <a:pt x="9922589" y="2947784"/>
                </a:cubicBezTo>
                <a:cubicBezTo>
                  <a:pt x="9925487" y="2962808"/>
                  <a:pt x="9934181" y="2974076"/>
                  <a:pt x="9934181" y="2989099"/>
                </a:cubicBezTo>
                <a:cubicBezTo>
                  <a:pt x="9934181" y="3004122"/>
                  <a:pt x="9937079" y="3004122"/>
                  <a:pt x="9928383" y="3019146"/>
                </a:cubicBezTo>
                <a:cubicBezTo>
                  <a:pt x="9928383" y="3022902"/>
                  <a:pt x="9928383" y="3022902"/>
                  <a:pt x="9928383" y="3022902"/>
                </a:cubicBezTo>
                <a:cubicBezTo>
                  <a:pt x="9934181" y="3030414"/>
                  <a:pt x="9931283" y="3041681"/>
                  <a:pt x="9934181" y="3049192"/>
                </a:cubicBezTo>
                <a:cubicBezTo>
                  <a:pt x="9939977" y="3071728"/>
                  <a:pt x="9939977" y="3071728"/>
                  <a:pt x="9928383" y="3090507"/>
                </a:cubicBezTo>
                <a:cubicBezTo>
                  <a:pt x="9928383" y="3090507"/>
                  <a:pt x="9928383" y="3098019"/>
                  <a:pt x="9928383" y="3098019"/>
                </a:cubicBezTo>
                <a:cubicBezTo>
                  <a:pt x="9945773" y="3101774"/>
                  <a:pt x="9934181" y="3113042"/>
                  <a:pt x="9934181" y="3124310"/>
                </a:cubicBezTo>
                <a:cubicBezTo>
                  <a:pt x="9931283" y="3128066"/>
                  <a:pt x="9934181" y="3135578"/>
                  <a:pt x="9928383" y="3135578"/>
                </a:cubicBezTo>
                <a:cubicBezTo>
                  <a:pt x="9922589" y="3131822"/>
                  <a:pt x="9925487" y="3128066"/>
                  <a:pt x="9922589" y="3124310"/>
                </a:cubicBezTo>
                <a:cubicBezTo>
                  <a:pt x="9925487" y="3113042"/>
                  <a:pt x="9925487" y="3101774"/>
                  <a:pt x="9913895" y="3098019"/>
                </a:cubicBezTo>
                <a:cubicBezTo>
                  <a:pt x="9913895" y="3101774"/>
                  <a:pt x="9916793" y="3109286"/>
                  <a:pt x="9910997" y="3109286"/>
                </a:cubicBezTo>
                <a:cubicBezTo>
                  <a:pt x="9908101" y="3113042"/>
                  <a:pt x="9905203" y="3109286"/>
                  <a:pt x="9905203" y="3101774"/>
                </a:cubicBezTo>
                <a:cubicBezTo>
                  <a:pt x="9905203" y="3094263"/>
                  <a:pt x="9902305" y="3090507"/>
                  <a:pt x="9899407" y="3090507"/>
                </a:cubicBezTo>
                <a:cubicBezTo>
                  <a:pt x="9896509" y="3086751"/>
                  <a:pt x="9893611" y="3090507"/>
                  <a:pt x="9896509" y="3090507"/>
                </a:cubicBezTo>
                <a:cubicBezTo>
                  <a:pt x="9896509" y="3090507"/>
                  <a:pt x="9896509" y="3094263"/>
                  <a:pt x="9896509" y="3094263"/>
                </a:cubicBezTo>
                <a:cubicBezTo>
                  <a:pt x="9896509" y="3109286"/>
                  <a:pt x="9899407" y="3124310"/>
                  <a:pt x="9896509" y="3139334"/>
                </a:cubicBezTo>
                <a:cubicBezTo>
                  <a:pt x="9890713" y="3150601"/>
                  <a:pt x="9893611" y="3165624"/>
                  <a:pt x="9893611" y="3176892"/>
                </a:cubicBezTo>
                <a:cubicBezTo>
                  <a:pt x="9902305" y="3184404"/>
                  <a:pt x="9893611" y="3199427"/>
                  <a:pt x="9899407" y="3214450"/>
                </a:cubicBezTo>
                <a:cubicBezTo>
                  <a:pt x="9908101" y="3225718"/>
                  <a:pt x="9893611" y="3233230"/>
                  <a:pt x="9893611" y="3248253"/>
                </a:cubicBezTo>
                <a:cubicBezTo>
                  <a:pt x="9893611" y="3248253"/>
                  <a:pt x="9893611" y="3248253"/>
                  <a:pt x="9893611" y="3252009"/>
                </a:cubicBezTo>
                <a:cubicBezTo>
                  <a:pt x="9896509" y="3252009"/>
                  <a:pt x="9899407" y="3248253"/>
                  <a:pt x="9902305" y="3255765"/>
                </a:cubicBezTo>
                <a:cubicBezTo>
                  <a:pt x="9902305" y="3259520"/>
                  <a:pt x="9902305" y="3263276"/>
                  <a:pt x="9896509" y="3263276"/>
                </a:cubicBezTo>
                <a:cubicBezTo>
                  <a:pt x="9896509" y="3267032"/>
                  <a:pt x="9896509" y="3274544"/>
                  <a:pt x="9896509" y="3278300"/>
                </a:cubicBezTo>
                <a:cubicBezTo>
                  <a:pt x="9896509" y="3282056"/>
                  <a:pt x="9896509" y="3285812"/>
                  <a:pt x="9893611" y="3285812"/>
                </a:cubicBezTo>
                <a:cubicBezTo>
                  <a:pt x="9890713" y="3297080"/>
                  <a:pt x="9899407" y="3304591"/>
                  <a:pt x="9902305" y="3315858"/>
                </a:cubicBezTo>
                <a:cubicBezTo>
                  <a:pt x="9905203" y="3315858"/>
                  <a:pt x="9908101" y="3312102"/>
                  <a:pt x="9910997" y="3319614"/>
                </a:cubicBezTo>
                <a:cubicBezTo>
                  <a:pt x="9910997" y="3323370"/>
                  <a:pt x="9910997" y="3330882"/>
                  <a:pt x="9910997" y="3334638"/>
                </a:cubicBezTo>
                <a:cubicBezTo>
                  <a:pt x="9905203" y="3338394"/>
                  <a:pt x="9899407" y="3334638"/>
                  <a:pt x="9893611" y="3338394"/>
                </a:cubicBezTo>
                <a:cubicBezTo>
                  <a:pt x="9887815" y="3338394"/>
                  <a:pt x="9887815" y="3338394"/>
                  <a:pt x="9887815" y="3345906"/>
                </a:cubicBezTo>
                <a:cubicBezTo>
                  <a:pt x="9887815" y="3349662"/>
                  <a:pt x="9887815" y="3353417"/>
                  <a:pt x="9887815" y="3360929"/>
                </a:cubicBezTo>
                <a:cubicBezTo>
                  <a:pt x="9887815" y="3364685"/>
                  <a:pt x="9887815" y="3372196"/>
                  <a:pt x="9887815" y="3375952"/>
                </a:cubicBezTo>
                <a:cubicBezTo>
                  <a:pt x="9887815" y="3379708"/>
                  <a:pt x="9887815" y="3383464"/>
                  <a:pt x="9884917" y="3383464"/>
                </a:cubicBezTo>
                <a:cubicBezTo>
                  <a:pt x="9873325" y="3394732"/>
                  <a:pt x="9873325" y="3394732"/>
                  <a:pt x="9873325" y="3405999"/>
                </a:cubicBezTo>
                <a:cubicBezTo>
                  <a:pt x="9873325" y="3413510"/>
                  <a:pt x="9873325" y="3417266"/>
                  <a:pt x="9871877" y="3418205"/>
                </a:cubicBezTo>
                <a:lnTo>
                  <a:pt x="9870141" y="3417401"/>
                </a:lnTo>
                <a:lnTo>
                  <a:pt x="9874799" y="3357557"/>
                </a:lnTo>
                <a:lnTo>
                  <a:pt x="9878783" y="3287876"/>
                </a:lnTo>
                <a:lnTo>
                  <a:pt x="9888853" y="3284972"/>
                </a:lnTo>
                <a:cubicBezTo>
                  <a:pt x="9888853" y="3273708"/>
                  <a:pt x="9888853" y="3262443"/>
                  <a:pt x="9888853" y="3251179"/>
                </a:cubicBezTo>
                <a:cubicBezTo>
                  <a:pt x="9892649" y="3243670"/>
                  <a:pt x="9885055" y="3232406"/>
                  <a:pt x="9892649" y="3221141"/>
                </a:cubicBezTo>
                <a:cubicBezTo>
                  <a:pt x="9904037" y="3209877"/>
                  <a:pt x="9888853" y="3206123"/>
                  <a:pt x="9888853" y="3194858"/>
                </a:cubicBezTo>
                <a:lnTo>
                  <a:pt x="9887641" y="3164011"/>
                </a:lnTo>
                <a:lnTo>
                  <a:pt x="9892701" y="3111743"/>
                </a:lnTo>
                <a:cubicBezTo>
                  <a:pt x="9894965" y="3099469"/>
                  <a:pt x="9892739" y="3091752"/>
                  <a:pt x="9888779" y="3080253"/>
                </a:cubicBezTo>
                <a:lnTo>
                  <a:pt x="9885055" y="3069513"/>
                </a:lnTo>
                <a:lnTo>
                  <a:pt x="9885055" y="3059688"/>
                </a:lnTo>
                <a:lnTo>
                  <a:pt x="9884081" y="3046591"/>
                </a:lnTo>
                <a:lnTo>
                  <a:pt x="9890609" y="3034056"/>
                </a:lnTo>
                <a:lnTo>
                  <a:pt x="9883057" y="3032805"/>
                </a:lnTo>
                <a:lnTo>
                  <a:pt x="9882683" y="3027773"/>
                </a:lnTo>
                <a:cubicBezTo>
                  <a:pt x="9880311" y="3017447"/>
                  <a:pt x="9875565" y="3007122"/>
                  <a:pt x="9866073" y="2995858"/>
                </a:cubicBezTo>
                <a:cubicBezTo>
                  <a:pt x="9869869" y="2992103"/>
                  <a:pt x="9877463" y="2992103"/>
                  <a:pt x="9877463" y="2988349"/>
                </a:cubicBezTo>
                <a:cubicBezTo>
                  <a:pt x="9886955" y="2980839"/>
                  <a:pt x="9891701" y="2976146"/>
                  <a:pt x="9892175" y="2970513"/>
                </a:cubicBezTo>
                <a:lnTo>
                  <a:pt x="9885627" y="2956434"/>
                </a:lnTo>
                <a:lnTo>
                  <a:pt x="9894273" y="2941663"/>
                </a:lnTo>
                <a:close/>
                <a:moveTo>
                  <a:pt x="3142055" y="2925014"/>
                </a:moveTo>
                <a:lnTo>
                  <a:pt x="3142453" y="2932760"/>
                </a:lnTo>
                <a:cubicBezTo>
                  <a:pt x="3145351" y="2940272"/>
                  <a:pt x="3145351" y="2944027"/>
                  <a:pt x="3151146" y="2944027"/>
                </a:cubicBezTo>
                <a:cubicBezTo>
                  <a:pt x="3154043" y="2944027"/>
                  <a:pt x="3159840" y="2940272"/>
                  <a:pt x="3159840" y="2947783"/>
                </a:cubicBezTo>
                <a:cubicBezTo>
                  <a:pt x="3162738" y="2962807"/>
                  <a:pt x="3171432" y="2974075"/>
                  <a:pt x="3171432" y="2989098"/>
                </a:cubicBezTo>
                <a:cubicBezTo>
                  <a:pt x="3171432" y="3004121"/>
                  <a:pt x="3174329" y="3004121"/>
                  <a:pt x="3165634" y="3019145"/>
                </a:cubicBezTo>
                <a:cubicBezTo>
                  <a:pt x="3165634" y="3022901"/>
                  <a:pt x="3165634" y="3022901"/>
                  <a:pt x="3165634" y="3022901"/>
                </a:cubicBezTo>
                <a:cubicBezTo>
                  <a:pt x="3171432" y="3030413"/>
                  <a:pt x="3168533" y="3041680"/>
                  <a:pt x="3171432" y="3049191"/>
                </a:cubicBezTo>
                <a:cubicBezTo>
                  <a:pt x="3177227" y="3071727"/>
                  <a:pt x="3177227" y="3071727"/>
                  <a:pt x="3165634" y="3090506"/>
                </a:cubicBezTo>
                <a:cubicBezTo>
                  <a:pt x="3165634" y="3090506"/>
                  <a:pt x="3165634" y="3098018"/>
                  <a:pt x="3165634" y="3098018"/>
                </a:cubicBezTo>
                <a:cubicBezTo>
                  <a:pt x="3183023" y="3101773"/>
                  <a:pt x="3171432" y="3113041"/>
                  <a:pt x="3171432" y="3124309"/>
                </a:cubicBezTo>
                <a:cubicBezTo>
                  <a:pt x="3168533" y="3128065"/>
                  <a:pt x="3171432" y="3135577"/>
                  <a:pt x="3165634" y="3135577"/>
                </a:cubicBezTo>
                <a:cubicBezTo>
                  <a:pt x="3159840" y="3131821"/>
                  <a:pt x="3162738" y="3128065"/>
                  <a:pt x="3159840" y="3124309"/>
                </a:cubicBezTo>
                <a:cubicBezTo>
                  <a:pt x="3162738" y="3113041"/>
                  <a:pt x="3162738" y="3101773"/>
                  <a:pt x="3151146" y="3098018"/>
                </a:cubicBezTo>
                <a:cubicBezTo>
                  <a:pt x="3151146" y="3101773"/>
                  <a:pt x="3154043" y="3109285"/>
                  <a:pt x="3148248" y="3109285"/>
                </a:cubicBezTo>
                <a:cubicBezTo>
                  <a:pt x="3145351" y="3113041"/>
                  <a:pt x="3142453" y="3109285"/>
                  <a:pt x="3142453" y="3101773"/>
                </a:cubicBezTo>
                <a:cubicBezTo>
                  <a:pt x="3142453" y="3094262"/>
                  <a:pt x="3139555" y="3090506"/>
                  <a:pt x="3136657" y="3090506"/>
                </a:cubicBezTo>
                <a:cubicBezTo>
                  <a:pt x="3133759" y="3086750"/>
                  <a:pt x="3130861" y="3090506"/>
                  <a:pt x="3133759" y="3090506"/>
                </a:cubicBezTo>
                <a:cubicBezTo>
                  <a:pt x="3133759" y="3090506"/>
                  <a:pt x="3133759" y="3094262"/>
                  <a:pt x="3133759" y="3094262"/>
                </a:cubicBezTo>
                <a:cubicBezTo>
                  <a:pt x="3133759" y="3109285"/>
                  <a:pt x="3136657" y="3124309"/>
                  <a:pt x="3133759" y="3139333"/>
                </a:cubicBezTo>
                <a:cubicBezTo>
                  <a:pt x="3127963" y="3150600"/>
                  <a:pt x="3130861" y="3165623"/>
                  <a:pt x="3130861" y="3176891"/>
                </a:cubicBezTo>
                <a:cubicBezTo>
                  <a:pt x="3139555" y="3184403"/>
                  <a:pt x="3130861" y="3199426"/>
                  <a:pt x="3136657" y="3214449"/>
                </a:cubicBezTo>
                <a:cubicBezTo>
                  <a:pt x="3145351" y="3225717"/>
                  <a:pt x="3130861" y="3233229"/>
                  <a:pt x="3130861" y="3248252"/>
                </a:cubicBezTo>
                <a:cubicBezTo>
                  <a:pt x="3130861" y="3248252"/>
                  <a:pt x="3130861" y="3248252"/>
                  <a:pt x="3130861" y="3252008"/>
                </a:cubicBezTo>
                <a:cubicBezTo>
                  <a:pt x="3133759" y="3252008"/>
                  <a:pt x="3136657" y="3248252"/>
                  <a:pt x="3139555" y="3255764"/>
                </a:cubicBezTo>
                <a:cubicBezTo>
                  <a:pt x="3139555" y="3259519"/>
                  <a:pt x="3139555" y="3263275"/>
                  <a:pt x="3133759" y="3263275"/>
                </a:cubicBezTo>
                <a:cubicBezTo>
                  <a:pt x="3133759" y="3267031"/>
                  <a:pt x="3133759" y="3274543"/>
                  <a:pt x="3133759" y="3278299"/>
                </a:cubicBezTo>
                <a:cubicBezTo>
                  <a:pt x="3133759" y="3282055"/>
                  <a:pt x="3133759" y="3285811"/>
                  <a:pt x="3130861" y="3285811"/>
                </a:cubicBezTo>
                <a:cubicBezTo>
                  <a:pt x="3127963" y="3297079"/>
                  <a:pt x="3136657" y="3304590"/>
                  <a:pt x="3139555" y="3315857"/>
                </a:cubicBezTo>
                <a:cubicBezTo>
                  <a:pt x="3142453" y="3315857"/>
                  <a:pt x="3145351" y="3312101"/>
                  <a:pt x="3148248" y="3319613"/>
                </a:cubicBezTo>
                <a:cubicBezTo>
                  <a:pt x="3148248" y="3323369"/>
                  <a:pt x="3148248" y="3330881"/>
                  <a:pt x="3148248" y="3334637"/>
                </a:cubicBezTo>
                <a:cubicBezTo>
                  <a:pt x="3142453" y="3338393"/>
                  <a:pt x="3136657" y="3334637"/>
                  <a:pt x="3130861" y="3338393"/>
                </a:cubicBezTo>
                <a:cubicBezTo>
                  <a:pt x="3125066" y="3338393"/>
                  <a:pt x="3125066" y="3338393"/>
                  <a:pt x="3125066" y="3345905"/>
                </a:cubicBezTo>
                <a:cubicBezTo>
                  <a:pt x="3125066" y="3349661"/>
                  <a:pt x="3125066" y="3353416"/>
                  <a:pt x="3125066" y="3360928"/>
                </a:cubicBezTo>
                <a:cubicBezTo>
                  <a:pt x="3125066" y="3364684"/>
                  <a:pt x="3125066" y="3372195"/>
                  <a:pt x="3125066" y="3375951"/>
                </a:cubicBezTo>
                <a:cubicBezTo>
                  <a:pt x="3125066" y="3379707"/>
                  <a:pt x="3125066" y="3383463"/>
                  <a:pt x="3122168" y="3383463"/>
                </a:cubicBezTo>
                <a:cubicBezTo>
                  <a:pt x="3110576" y="3394731"/>
                  <a:pt x="3110576" y="3394731"/>
                  <a:pt x="3110576" y="3405998"/>
                </a:cubicBezTo>
                <a:cubicBezTo>
                  <a:pt x="3110576" y="3413509"/>
                  <a:pt x="3110576" y="3417265"/>
                  <a:pt x="3109127" y="3418204"/>
                </a:cubicBezTo>
                <a:lnTo>
                  <a:pt x="3107392" y="3417400"/>
                </a:lnTo>
                <a:lnTo>
                  <a:pt x="3112050" y="3357556"/>
                </a:lnTo>
                <a:lnTo>
                  <a:pt x="3116034" y="3287875"/>
                </a:lnTo>
                <a:lnTo>
                  <a:pt x="3126103" y="3284971"/>
                </a:lnTo>
                <a:cubicBezTo>
                  <a:pt x="3126103" y="3273707"/>
                  <a:pt x="3126103" y="3262442"/>
                  <a:pt x="3126103" y="3251178"/>
                </a:cubicBezTo>
                <a:cubicBezTo>
                  <a:pt x="3129900" y="3243669"/>
                  <a:pt x="3122306" y="3232405"/>
                  <a:pt x="3129900" y="3221140"/>
                </a:cubicBezTo>
                <a:cubicBezTo>
                  <a:pt x="3141288" y="3209876"/>
                  <a:pt x="3126103" y="3206122"/>
                  <a:pt x="3126103" y="3194857"/>
                </a:cubicBezTo>
                <a:lnTo>
                  <a:pt x="3124892" y="3164010"/>
                </a:lnTo>
                <a:lnTo>
                  <a:pt x="3129951" y="3111742"/>
                </a:lnTo>
                <a:cubicBezTo>
                  <a:pt x="3132215" y="3099468"/>
                  <a:pt x="3129989" y="3091751"/>
                  <a:pt x="3126029" y="3080252"/>
                </a:cubicBezTo>
                <a:lnTo>
                  <a:pt x="3122306" y="3069512"/>
                </a:lnTo>
                <a:lnTo>
                  <a:pt x="3122306" y="3059687"/>
                </a:lnTo>
                <a:lnTo>
                  <a:pt x="3121332" y="3046590"/>
                </a:lnTo>
                <a:lnTo>
                  <a:pt x="3127860" y="3034055"/>
                </a:lnTo>
                <a:lnTo>
                  <a:pt x="3120307" y="3032804"/>
                </a:lnTo>
                <a:lnTo>
                  <a:pt x="3119933" y="3027772"/>
                </a:lnTo>
                <a:cubicBezTo>
                  <a:pt x="3117561" y="3017446"/>
                  <a:pt x="3112815" y="3007121"/>
                  <a:pt x="3103324" y="2995857"/>
                </a:cubicBezTo>
                <a:cubicBezTo>
                  <a:pt x="3107120" y="2992102"/>
                  <a:pt x="3114714" y="2992102"/>
                  <a:pt x="3114714" y="2988348"/>
                </a:cubicBezTo>
                <a:cubicBezTo>
                  <a:pt x="3124205" y="2980838"/>
                  <a:pt x="3128951" y="2976145"/>
                  <a:pt x="3129425" y="2970512"/>
                </a:cubicBezTo>
                <a:lnTo>
                  <a:pt x="3122877" y="2956433"/>
                </a:lnTo>
                <a:lnTo>
                  <a:pt x="3131524" y="2941662"/>
                </a:lnTo>
                <a:close/>
                <a:moveTo>
                  <a:pt x="8568623" y="2910087"/>
                </a:moveTo>
                <a:lnTo>
                  <a:pt x="8568533" y="2912007"/>
                </a:lnTo>
                <a:cubicBezTo>
                  <a:pt x="8570431" y="2912007"/>
                  <a:pt x="8574227" y="2914823"/>
                  <a:pt x="8578023" y="2918108"/>
                </a:cubicBezTo>
                <a:lnTo>
                  <a:pt x="8587307" y="2926830"/>
                </a:lnTo>
                <a:lnTo>
                  <a:pt x="8587307" y="2949759"/>
                </a:lnTo>
                <a:lnTo>
                  <a:pt x="8583719" y="2953309"/>
                </a:lnTo>
                <a:lnTo>
                  <a:pt x="8578723" y="2954955"/>
                </a:lnTo>
                <a:lnTo>
                  <a:pt x="8577355" y="2952703"/>
                </a:lnTo>
                <a:lnTo>
                  <a:pt x="8566493" y="2948405"/>
                </a:lnTo>
                <a:lnTo>
                  <a:pt x="8564737" y="2945799"/>
                </a:lnTo>
                <a:lnTo>
                  <a:pt x="8564737" y="2912009"/>
                </a:lnTo>
                <a:close/>
                <a:moveTo>
                  <a:pt x="1805873" y="2910086"/>
                </a:moveTo>
                <a:lnTo>
                  <a:pt x="1805783" y="2912006"/>
                </a:lnTo>
                <a:cubicBezTo>
                  <a:pt x="1807681" y="2912006"/>
                  <a:pt x="1811478" y="2914822"/>
                  <a:pt x="1815274" y="2918107"/>
                </a:cubicBezTo>
                <a:lnTo>
                  <a:pt x="1824557" y="2926829"/>
                </a:lnTo>
                <a:lnTo>
                  <a:pt x="1824557" y="2949758"/>
                </a:lnTo>
                <a:lnTo>
                  <a:pt x="1820969" y="2953308"/>
                </a:lnTo>
                <a:lnTo>
                  <a:pt x="1815973" y="2954954"/>
                </a:lnTo>
                <a:lnTo>
                  <a:pt x="1814606" y="2952702"/>
                </a:lnTo>
                <a:lnTo>
                  <a:pt x="1803743" y="2948404"/>
                </a:lnTo>
                <a:lnTo>
                  <a:pt x="1801987" y="2945798"/>
                </a:lnTo>
                <a:lnTo>
                  <a:pt x="1801987" y="2912008"/>
                </a:lnTo>
                <a:close/>
                <a:moveTo>
                  <a:pt x="11637165" y="2892054"/>
                </a:moveTo>
                <a:lnTo>
                  <a:pt x="11668829" y="2909754"/>
                </a:lnTo>
                <a:cubicBezTo>
                  <a:pt x="11677845" y="2917733"/>
                  <a:pt x="11685437" y="2927119"/>
                  <a:pt x="11693031" y="2936506"/>
                </a:cubicBezTo>
                <a:cubicBezTo>
                  <a:pt x="11696827" y="2940261"/>
                  <a:pt x="11700623" y="2947771"/>
                  <a:pt x="11700623" y="2955280"/>
                </a:cubicBezTo>
                <a:cubicBezTo>
                  <a:pt x="11700623" y="2962790"/>
                  <a:pt x="11700623" y="2974054"/>
                  <a:pt x="11704419" y="2985318"/>
                </a:cubicBezTo>
                <a:cubicBezTo>
                  <a:pt x="11708217" y="2989073"/>
                  <a:pt x="11708217" y="2996582"/>
                  <a:pt x="11704419" y="3004091"/>
                </a:cubicBezTo>
                <a:cubicBezTo>
                  <a:pt x="11696827" y="3007846"/>
                  <a:pt x="11700623" y="3015356"/>
                  <a:pt x="11700623" y="3019110"/>
                </a:cubicBezTo>
                <a:cubicBezTo>
                  <a:pt x="11700623" y="3026620"/>
                  <a:pt x="11696827" y="3030375"/>
                  <a:pt x="11704419" y="3030375"/>
                </a:cubicBezTo>
                <a:cubicBezTo>
                  <a:pt x="11712013" y="3030375"/>
                  <a:pt x="11712013" y="3026620"/>
                  <a:pt x="11712013" y="3019110"/>
                </a:cubicBezTo>
                <a:cubicBezTo>
                  <a:pt x="11712013" y="3007846"/>
                  <a:pt x="11712013" y="2996582"/>
                  <a:pt x="11712013" y="2989073"/>
                </a:cubicBezTo>
                <a:cubicBezTo>
                  <a:pt x="11712013" y="2974054"/>
                  <a:pt x="11723403" y="2970299"/>
                  <a:pt x="11734791" y="2977808"/>
                </a:cubicBezTo>
                <a:cubicBezTo>
                  <a:pt x="11734791" y="2977808"/>
                  <a:pt x="11738589" y="2977808"/>
                  <a:pt x="11742385" y="2977808"/>
                </a:cubicBezTo>
                <a:cubicBezTo>
                  <a:pt x="11765163" y="2989073"/>
                  <a:pt x="11765163" y="2989073"/>
                  <a:pt x="11765163" y="3019110"/>
                </a:cubicBezTo>
                <a:cubicBezTo>
                  <a:pt x="11765163" y="3019110"/>
                  <a:pt x="11765163" y="3022865"/>
                  <a:pt x="11765163" y="3022865"/>
                </a:cubicBezTo>
                <a:cubicBezTo>
                  <a:pt x="11776553" y="3034129"/>
                  <a:pt x="11776553" y="3045393"/>
                  <a:pt x="11765163" y="3056658"/>
                </a:cubicBezTo>
                <a:cubicBezTo>
                  <a:pt x="11765163" y="3064167"/>
                  <a:pt x="11765163" y="3067922"/>
                  <a:pt x="11765163" y="3075431"/>
                </a:cubicBezTo>
                <a:cubicBezTo>
                  <a:pt x="11765163" y="3079186"/>
                  <a:pt x="11768959" y="3086695"/>
                  <a:pt x="11757571" y="3090450"/>
                </a:cubicBezTo>
                <a:cubicBezTo>
                  <a:pt x="11757571" y="3097960"/>
                  <a:pt x="11761367" y="3109224"/>
                  <a:pt x="11757571" y="3116733"/>
                </a:cubicBezTo>
                <a:cubicBezTo>
                  <a:pt x="11757571" y="3131752"/>
                  <a:pt x="11761367" y="3143016"/>
                  <a:pt x="11765163" y="3150526"/>
                </a:cubicBezTo>
                <a:cubicBezTo>
                  <a:pt x="11772757" y="3161790"/>
                  <a:pt x="11772757" y="3173054"/>
                  <a:pt x="11765163" y="3184318"/>
                </a:cubicBezTo>
                <a:cubicBezTo>
                  <a:pt x="11761367" y="3191828"/>
                  <a:pt x="11757571" y="3206847"/>
                  <a:pt x="11757571" y="3218111"/>
                </a:cubicBezTo>
                <a:cubicBezTo>
                  <a:pt x="11761367" y="3221865"/>
                  <a:pt x="11761367" y="3229375"/>
                  <a:pt x="11753773" y="3233130"/>
                </a:cubicBezTo>
                <a:cubicBezTo>
                  <a:pt x="11749977" y="3236884"/>
                  <a:pt x="11749977" y="3240639"/>
                  <a:pt x="11753773" y="3244394"/>
                </a:cubicBezTo>
                <a:cubicBezTo>
                  <a:pt x="11765163" y="3263167"/>
                  <a:pt x="11757571" y="3285696"/>
                  <a:pt x="11757571" y="3304469"/>
                </a:cubicBezTo>
                <a:cubicBezTo>
                  <a:pt x="11765163" y="3304469"/>
                  <a:pt x="11768959" y="3300715"/>
                  <a:pt x="11772757" y="3308224"/>
                </a:cubicBezTo>
                <a:cubicBezTo>
                  <a:pt x="11772757" y="3311979"/>
                  <a:pt x="11772757" y="3319488"/>
                  <a:pt x="11765163" y="3315734"/>
                </a:cubicBezTo>
                <a:cubicBezTo>
                  <a:pt x="11765163" y="3323243"/>
                  <a:pt x="11765163" y="3330752"/>
                  <a:pt x="11765163" y="3338262"/>
                </a:cubicBezTo>
                <a:cubicBezTo>
                  <a:pt x="11768959" y="3338262"/>
                  <a:pt x="11776553" y="3334507"/>
                  <a:pt x="11780349" y="3342017"/>
                </a:cubicBezTo>
                <a:cubicBezTo>
                  <a:pt x="11780349" y="3345771"/>
                  <a:pt x="11776553" y="3349526"/>
                  <a:pt x="11772757" y="3349526"/>
                </a:cubicBezTo>
                <a:cubicBezTo>
                  <a:pt x="11772757" y="3357036"/>
                  <a:pt x="11772757" y="3364545"/>
                  <a:pt x="11772757" y="3368300"/>
                </a:cubicBezTo>
                <a:cubicBezTo>
                  <a:pt x="11776553" y="3372054"/>
                  <a:pt x="11784145" y="3368300"/>
                  <a:pt x="11784145" y="3375809"/>
                </a:cubicBezTo>
                <a:cubicBezTo>
                  <a:pt x="11784145" y="3379564"/>
                  <a:pt x="11787943" y="3387073"/>
                  <a:pt x="11780349" y="3390828"/>
                </a:cubicBezTo>
                <a:cubicBezTo>
                  <a:pt x="11776553" y="3398337"/>
                  <a:pt x="11787943" y="3409602"/>
                  <a:pt x="11784145" y="3417111"/>
                </a:cubicBezTo>
                <a:cubicBezTo>
                  <a:pt x="11776553" y="3428375"/>
                  <a:pt x="11780349" y="3435885"/>
                  <a:pt x="11780349" y="3443394"/>
                </a:cubicBezTo>
                <a:cubicBezTo>
                  <a:pt x="11776553" y="3450904"/>
                  <a:pt x="11780349" y="3454658"/>
                  <a:pt x="11780349" y="3462168"/>
                </a:cubicBezTo>
                <a:cubicBezTo>
                  <a:pt x="11787943" y="3473432"/>
                  <a:pt x="11787943" y="3492206"/>
                  <a:pt x="11780349" y="3507224"/>
                </a:cubicBezTo>
                <a:cubicBezTo>
                  <a:pt x="11780349" y="3518489"/>
                  <a:pt x="11791739" y="3529753"/>
                  <a:pt x="11784145" y="3544772"/>
                </a:cubicBezTo>
                <a:cubicBezTo>
                  <a:pt x="11787943" y="3544772"/>
                  <a:pt x="11799331" y="3556036"/>
                  <a:pt x="11803129" y="3559791"/>
                </a:cubicBezTo>
                <a:cubicBezTo>
                  <a:pt x="11814517" y="3574810"/>
                  <a:pt x="11814517" y="3574810"/>
                  <a:pt x="11799331" y="3586074"/>
                </a:cubicBezTo>
                <a:cubicBezTo>
                  <a:pt x="11795535" y="3589828"/>
                  <a:pt x="11791739" y="3593583"/>
                  <a:pt x="11787943" y="3589828"/>
                </a:cubicBezTo>
                <a:cubicBezTo>
                  <a:pt x="11784145" y="3586074"/>
                  <a:pt x="11780349" y="3586074"/>
                  <a:pt x="11780349" y="3578564"/>
                </a:cubicBezTo>
                <a:cubicBezTo>
                  <a:pt x="11780349" y="3567300"/>
                  <a:pt x="11780349" y="3556036"/>
                  <a:pt x="11780349" y="3544772"/>
                </a:cubicBezTo>
                <a:cubicBezTo>
                  <a:pt x="11765163" y="3533508"/>
                  <a:pt x="11757571" y="3518489"/>
                  <a:pt x="11757571" y="3495960"/>
                </a:cubicBezTo>
                <a:cubicBezTo>
                  <a:pt x="11757571" y="3488451"/>
                  <a:pt x="11757571" y="3480941"/>
                  <a:pt x="11757571" y="3473432"/>
                </a:cubicBezTo>
                <a:cubicBezTo>
                  <a:pt x="11761367" y="3435885"/>
                  <a:pt x="11749977" y="3398337"/>
                  <a:pt x="11746181" y="3360790"/>
                </a:cubicBezTo>
                <a:cubicBezTo>
                  <a:pt x="11746181" y="3357036"/>
                  <a:pt x="11738589" y="3353281"/>
                  <a:pt x="11734791" y="3345771"/>
                </a:cubicBezTo>
                <a:cubicBezTo>
                  <a:pt x="11730995" y="3368300"/>
                  <a:pt x="11730995" y="3390828"/>
                  <a:pt x="11730995" y="3409602"/>
                </a:cubicBezTo>
                <a:cubicBezTo>
                  <a:pt x="11730995" y="3409602"/>
                  <a:pt x="11727199" y="3409602"/>
                  <a:pt x="11727199" y="3409602"/>
                </a:cubicBezTo>
                <a:cubicBezTo>
                  <a:pt x="11727199" y="3387073"/>
                  <a:pt x="11727199" y="3364545"/>
                  <a:pt x="11727199" y="3345771"/>
                </a:cubicBezTo>
                <a:cubicBezTo>
                  <a:pt x="11727199" y="3323243"/>
                  <a:pt x="11727199" y="3304469"/>
                  <a:pt x="11727199" y="3285696"/>
                </a:cubicBezTo>
                <a:cubicBezTo>
                  <a:pt x="11727199" y="3281941"/>
                  <a:pt x="11727199" y="3274432"/>
                  <a:pt x="11723403" y="3270677"/>
                </a:cubicBezTo>
                <a:cubicBezTo>
                  <a:pt x="11715809" y="3263167"/>
                  <a:pt x="11700623" y="3266922"/>
                  <a:pt x="11704419" y="3251903"/>
                </a:cubicBezTo>
                <a:cubicBezTo>
                  <a:pt x="11708217" y="3240639"/>
                  <a:pt x="11696827" y="3233130"/>
                  <a:pt x="11700623" y="3221865"/>
                </a:cubicBezTo>
                <a:cubicBezTo>
                  <a:pt x="11700623" y="3214356"/>
                  <a:pt x="11696827" y="3203092"/>
                  <a:pt x="11704419" y="3195582"/>
                </a:cubicBezTo>
                <a:cubicBezTo>
                  <a:pt x="11708217" y="3191828"/>
                  <a:pt x="11704419" y="3188073"/>
                  <a:pt x="11704419" y="3180563"/>
                </a:cubicBezTo>
                <a:cubicBezTo>
                  <a:pt x="11696827" y="3184318"/>
                  <a:pt x="11693031" y="3191828"/>
                  <a:pt x="11689235" y="3191828"/>
                </a:cubicBezTo>
                <a:cubicBezTo>
                  <a:pt x="11681641" y="3195582"/>
                  <a:pt x="11674049" y="3191828"/>
                  <a:pt x="11674049" y="3184318"/>
                </a:cubicBezTo>
                <a:cubicBezTo>
                  <a:pt x="11674049" y="3176809"/>
                  <a:pt x="11674049" y="3165545"/>
                  <a:pt x="11662659" y="3165545"/>
                </a:cubicBezTo>
                <a:cubicBezTo>
                  <a:pt x="11658863" y="3165545"/>
                  <a:pt x="11658863" y="3158035"/>
                  <a:pt x="11658863" y="3154280"/>
                </a:cubicBezTo>
                <a:cubicBezTo>
                  <a:pt x="11670251" y="3135507"/>
                  <a:pt x="11655065" y="3116733"/>
                  <a:pt x="11655065" y="3101714"/>
                </a:cubicBezTo>
                <a:cubicBezTo>
                  <a:pt x="11651269" y="3097960"/>
                  <a:pt x="11651269" y="3094205"/>
                  <a:pt x="11647473" y="3094205"/>
                </a:cubicBezTo>
                <a:cubicBezTo>
                  <a:pt x="11643677" y="3094205"/>
                  <a:pt x="11639879" y="3097960"/>
                  <a:pt x="11639879" y="3101714"/>
                </a:cubicBezTo>
                <a:lnTo>
                  <a:pt x="11638399" y="3105036"/>
                </a:lnTo>
                <a:lnTo>
                  <a:pt x="11638399" y="3002665"/>
                </a:lnTo>
                <a:cubicBezTo>
                  <a:pt x="11638399" y="2998909"/>
                  <a:pt x="11637475" y="2996092"/>
                  <a:pt x="11636857" y="2993275"/>
                </a:cubicBezTo>
                <a:cubicBezTo>
                  <a:pt x="11636241" y="2990458"/>
                  <a:pt x="11635931" y="2987642"/>
                  <a:pt x="11637165" y="2983886"/>
                </a:cubicBezTo>
                <a:cubicBezTo>
                  <a:pt x="11640867" y="2972618"/>
                  <a:pt x="11638399" y="2957595"/>
                  <a:pt x="11638399" y="2946327"/>
                </a:cubicBezTo>
                <a:cubicBezTo>
                  <a:pt x="11638399" y="2935060"/>
                  <a:pt x="11639633" y="2920036"/>
                  <a:pt x="11637165" y="2908769"/>
                </a:cubicBezTo>
                <a:close/>
                <a:moveTo>
                  <a:pt x="4874416" y="2892053"/>
                </a:moveTo>
                <a:lnTo>
                  <a:pt x="4906079" y="2909753"/>
                </a:lnTo>
                <a:cubicBezTo>
                  <a:pt x="4915095" y="2917732"/>
                  <a:pt x="4922688" y="2927118"/>
                  <a:pt x="4930281" y="2936505"/>
                </a:cubicBezTo>
                <a:cubicBezTo>
                  <a:pt x="4934077" y="2940260"/>
                  <a:pt x="4937874" y="2947770"/>
                  <a:pt x="4937874" y="2955279"/>
                </a:cubicBezTo>
                <a:cubicBezTo>
                  <a:pt x="4937874" y="2962789"/>
                  <a:pt x="4937874" y="2974053"/>
                  <a:pt x="4941670" y="2985317"/>
                </a:cubicBezTo>
                <a:cubicBezTo>
                  <a:pt x="4945467" y="2989072"/>
                  <a:pt x="4945467" y="2996581"/>
                  <a:pt x="4941670" y="3004090"/>
                </a:cubicBezTo>
                <a:cubicBezTo>
                  <a:pt x="4934077" y="3007845"/>
                  <a:pt x="4937874" y="3015355"/>
                  <a:pt x="4937874" y="3019109"/>
                </a:cubicBezTo>
                <a:cubicBezTo>
                  <a:pt x="4937874" y="3026619"/>
                  <a:pt x="4934077" y="3030374"/>
                  <a:pt x="4941670" y="3030374"/>
                </a:cubicBezTo>
                <a:cubicBezTo>
                  <a:pt x="4949263" y="3030374"/>
                  <a:pt x="4949263" y="3026619"/>
                  <a:pt x="4949263" y="3019109"/>
                </a:cubicBezTo>
                <a:cubicBezTo>
                  <a:pt x="4949263" y="3007845"/>
                  <a:pt x="4949263" y="2996581"/>
                  <a:pt x="4949263" y="2989072"/>
                </a:cubicBezTo>
                <a:cubicBezTo>
                  <a:pt x="4949263" y="2974053"/>
                  <a:pt x="4960653" y="2970298"/>
                  <a:pt x="4972042" y="2977807"/>
                </a:cubicBezTo>
                <a:cubicBezTo>
                  <a:pt x="4972042" y="2977807"/>
                  <a:pt x="4975839" y="2977807"/>
                  <a:pt x="4979635" y="2977807"/>
                </a:cubicBezTo>
                <a:cubicBezTo>
                  <a:pt x="5002414" y="2989072"/>
                  <a:pt x="5002414" y="2989072"/>
                  <a:pt x="5002414" y="3019109"/>
                </a:cubicBezTo>
                <a:cubicBezTo>
                  <a:pt x="5002414" y="3019109"/>
                  <a:pt x="5002414" y="3022864"/>
                  <a:pt x="5002414" y="3022864"/>
                </a:cubicBezTo>
                <a:cubicBezTo>
                  <a:pt x="5013804" y="3034128"/>
                  <a:pt x="5013804" y="3045392"/>
                  <a:pt x="5002414" y="3056657"/>
                </a:cubicBezTo>
                <a:cubicBezTo>
                  <a:pt x="5002414" y="3064166"/>
                  <a:pt x="5002414" y="3067921"/>
                  <a:pt x="5002414" y="3075430"/>
                </a:cubicBezTo>
                <a:cubicBezTo>
                  <a:pt x="5002414" y="3079185"/>
                  <a:pt x="5006210" y="3086694"/>
                  <a:pt x="4994821" y="3090449"/>
                </a:cubicBezTo>
                <a:cubicBezTo>
                  <a:pt x="4994821" y="3097959"/>
                  <a:pt x="4998617" y="3109223"/>
                  <a:pt x="4994821" y="3116732"/>
                </a:cubicBezTo>
                <a:cubicBezTo>
                  <a:pt x="4994821" y="3131751"/>
                  <a:pt x="4998617" y="3143015"/>
                  <a:pt x="5002414" y="3150525"/>
                </a:cubicBezTo>
                <a:cubicBezTo>
                  <a:pt x="5010007" y="3161789"/>
                  <a:pt x="5010007" y="3173053"/>
                  <a:pt x="5002414" y="3184317"/>
                </a:cubicBezTo>
                <a:cubicBezTo>
                  <a:pt x="4998617" y="3191827"/>
                  <a:pt x="4994821" y="3206846"/>
                  <a:pt x="4994821" y="3218110"/>
                </a:cubicBezTo>
                <a:cubicBezTo>
                  <a:pt x="4998617" y="3221864"/>
                  <a:pt x="4998617" y="3229374"/>
                  <a:pt x="4991024" y="3233129"/>
                </a:cubicBezTo>
                <a:cubicBezTo>
                  <a:pt x="4987228" y="3236883"/>
                  <a:pt x="4987228" y="3240638"/>
                  <a:pt x="4991024" y="3244393"/>
                </a:cubicBezTo>
                <a:cubicBezTo>
                  <a:pt x="5002414" y="3263166"/>
                  <a:pt x="4994821" y="3285695"/>
                  <a:pt x="4994821" y="3304468"/>
                </a:cubicBezTo>
                <a:cubicBezTo>
                  <a:pt x="5002414" y="3304468"/>
                  <a:pt x="5006210" y="3300714"/>
                  <a:pt x="5010007" y="3308223"/>
                </a:cubicBezTo>
                <a:cubicBezTo>
                  <a:pt x="5010007" y="3311978"/>
                  <a:pt x="5010007" y="3319487"/>
                  <a:pt x="5002414" y="3315733"/>
                </a:cubicBezTo>
                <a:cubicBezTo>
                  <a:pt x="5002414" y="3323242"/>
                  <a:pt x="5002414" y="3330751"/>
                  <a:pt x="5002414" y="3338261"/>
                </a:cubicBezTo>
                <a:cubicBezTo>
                  <a:pt x="5006210" y="3338261"/>
                  <a:pt x="5013804" y="3334506"/>
                  <a:pt x="5017600" y="3342016"/>
                </a:cubicBezTo>
                <a:cubicBezTo>
                  <a:pt x="5017600" y="3345770"/>
                  <a:pt x="5013804" y="3349525"/>
                  <a:pt x="5010007" y="3349525"/>
                </a:cubicBezTo>
                <a:cubicBezTo>
                  <a:pt x="5010007" y="3357035"/>
                  <a:pt x="5010007" y="3364544"/>
                  <a:pt x="5010007" y="3368299"/>
                </a:cubicBezTo>
                <a:cubicBezTo>
                  <a:pt x="5013804" y="3372053"/>
                  <a:pt x="5021396" y="3368299"/>
                  <a:pt x="5021396" y="3375808"/>
                </a:cubicBezTo>
                <a:cubicBezTo>
                  <a:pt x="5021396" y="3379563"/>
                  <a:pt x="5025193" y="3387072"/>
                  <a:pt x="5017600" y="3390827"/>
                </a:cubicBezTo>
                <a:cubicBezTo>
                  <a:pt x="5013804" y="3398336"/>
                  <a:pt x="5025193" y="3409601"/>
                  <a:pt x="5021396" y="3417110"/>
                </a:cubicBezTo>
                <a:cubicBezTo>
                  <a:pt x="5013804" y="3428374"/>
                  <a:pt x="5017600" y="3435884"/>
                  <a:pt x="5017600" y="3443393"/>
                </a:cubicBezTo>
                <a:cubicBezTo>
                  <a:pt x="5013804" y="3450903"/>
                  <a:pt x="5017600" y="3454657"/>
                  <a:pt x="5017600" y="3462167"/>
                </a:cubicBezTo>
                <a:cubicBezTo>
                  <a:pt x="5025193" y="3473431"/>
                  <a:pt x="5025193" y="3492205"/>
                  <a:pt x="5017600" y="3507223"/>
                </a:cubicBezTo>
                <a:cubicBezTo>
                  <a:pt x="5017600" y="3518488"/>
                  <a:pt x="5028989" y="3529752"/>
                  <a:pt x="5021396" y="3544771"/>
                </a:cubicBezTo>
                <a:cubicBezTo>
                  <a:pt x="5025193" y="3544771"/>
                  <a:pt x="5036582" y="3556035"/>
                  <a:pt x="5040379" y="3559790"/>
                </a:cubicBezTo>
                <a:cubicBezTo>
                  <a:pt x="5051768" y="3574809"/>
                  <a:pt x="5051768" y="3574809"/>
                  <a:pt x="5036582" y="3586073"/>
                </a:cubicBezTo>
                <a:cubicBezTo>
                  <a:pt x="5032786" y="3589827"/>
                  <a:pt x="5028989" y="3593582"/>
                  <a:pt x="5025193" y="3589827"/>
                </a:cubicBezTo>
                <a:cubicBezTo>
                  <a:pt x="5021396" y="3586073"/>
                  <a:pt x="5017600" y="3586073"/>
                  <a:pt x="5017600" y="3578563"/>
                </a:cubicBezTo>
                <a:cubicBezTo>
                  <a:pt x="5017600" y="3567299"/>
                  <a:pt x="5017600" y="3556035"/>
                  <a:pt x="5017600" y="3544771"/>
                </a:cubicBezTo>
                <a:cubicBezTo>
                  <a:pt x="5002414" y="3533507"/>
                  <a:pt x="4994821" y="3518488"/>
                  <a:pt x="4994821" y="3495959"/>
                </a:cubicBezTo>
                <a:cubicBezTo>
                  <a:pt x="4994821" y="3488450"/>
                  <a:pt x="4994821" y="3480940"/>
                  <a:pt x="4994821" y="3473431"/>
                </a:cubicBezTo>
                <a:cubicBezTo>
                  <a:pt x="4998617" y="3435884"/>
                  <a:pt x="4987228" y="3398336"/>
                  <a:pt x="4983432" y="3360789"/>
                </a:cubicBezTo>
                <a:cubicBezTo>
                  <a:pt x="4983432" y="3357035"/>
                  <a:pt x="4975839" y="3353280"/>
                  <a:pt x="4972042" y="3345770"/>
                </a:cubicBezTo>
                <a:cubicBezTo>
                  <a:pt x="4968246" y="3368299"/>
                  <a:pt x="4968246" y="3390827"/>
                  <a:pt x="4968246" y="3409601"/>
                </a:cubicBezTo>
                <a:cubicBezTo>
                  <a:pt x="4968246" y="3409601"/>
                  <a:pt x="4964449" y="3409601"/>
                  <a:pt x="4964449" y="3409601"/>
                </a:cubicBezTo>
                <a:cubicBezTo>
                  <a:pt x="4964449" y="3387072"/>
                  <a:pt x="4964449" y="3364544"/>
                  <a:pt x="4964449" y="3345770"/>
                </a:cubicBezTo>
                <a:cubicBezTo>
                  <a:pt x="4964449" y="3323242"/>
                  <a:pt x="4964449" y="3304468"/>
                  <a:pt x="4964449" y="3285695"/>
                </a:cubicBezTo>
                <a:cubicBezTo>
                  <a:pt x="4964449" y="3281940"/>
                  <a:pt x="4964449" y="3274431"/>
                  <a:pt x="4960653" y="3270676"/>
                </a:cubicBezTo>
                <a:cubicBezTo>
                  <a:pt x="4953060" y="3263166"/>
                  <a:pt x="4937874" y="3266921"/>
                  <a:pt x="4941670" y="3251902"/>
                </a:cubicBezTo>
                <a:cubicBezTo>
                  <a:pt x="4945467" y="3240638"/>
                  <a:pt x="4934077" y="3233129"/>
                  <a:pt x="4937874" y="3221864"/>
                </a:cubicBezTo>
                <a:cubicBezTo>
                  <a:pt x="4937874" y="3214355"/>
                  <a:pt x="4934077" y="3203091"/>
                  <a:pt x="4941670" y="3195581"/>
                </a:cubicBezTo>
                <a:cubicBezTo>
                  <a:pt x="4945467" y="3191827"/>
                  <a:pt x="4941670" y="3188072"/>
                  <a:pt x="4941670" y="3180562"/>
                </a:cubicBezTo>
                <a:cubicBezTo>
                  <a:pt x="4934077" y="3184317"/>
                  <a:pt x="4930281" y="3191827"/>
                  <a:pt x="4926485" y="3191827"/>
                </a:cubicBezTo>
                <a:cubicBezTo>
                  <a:pt x="4918892" y="3195581"/>
                  <a:pt x="4911299" y="3191827"/>
                  <a:pt x="4911299" y="3184317"/>
                </a:cubicBezTo>
                <a:cubicBezTo>
                  <a:pt x="4911299" y="3176808"/>
                  <a:pt x="4911299" y="3165544"/>
                  <a:pt x="4899909" y="3165544"/>
                </a:cubicBezTo>
                <a:cubicBezTo>
                  <a:pt x="4896113" y="3165544"/>
                  <a:pt x="4896113" y="3158034"/>
                  <a:pt x="4896113" y="3154279"/>
                </a:cubicBezTo>
                <a:cubicBezTo>
                  <a:pt x="4907502" y="3135506"/>
                  <a:pt x="4892316" y="3116732"/>
                  <a:pt x="4892316" y="3101713"/>
                </a:cubicBezTo>
                <a:cubicBezTo>
                  <a:pt x="4888520" y="3097959"/>
                  <a:pt x="4888520" y="3094204"/>
                  <a:pt x="4884723" y="3094204"/>
                </a:cubicBezTo>
                <a:cubicBezTo>
                  <a:pt x="4880927" y="3094204"/>
                  <a:pt x="4877130" y="3097959"/>
                  <a:pt x="4877130" y="3101713"/>
                </a:cubicBezTo>
                <a:lnTo>
                  <a:pt x="4875650" y="3105035"/>
                </a:lnTo>
                <a:lnTo>
                  <a:pt x="4875650" y="3002664"/>
                </a:lnTo>
                <a:cubicBezTo>
                  <a:pt x="4875650" y="2998908"/>
                  <a:pt x="4874725" y="2996091"/>
                  <a:pt x="4874108" y="2993274"/>
                </a:cubicBezTo>
                <a:cubicBezTo>
                  <a:pt x="4873491" y="2990457"/>
                  <a:pt x="4873182" y="2987641"/>
                  <a:pt x="4874416" y="2983885"/>
                </a:cubicBezTo>
                <a:cubicBezTo>
                  <a:pt x="4878118" y="2972617"/>
                  <a:pt x="4875650" y="2957594"/>
                  <a:pt x="4875650" y="2946326"/>
                </a:cubicBezTo>
                <a:cubicBezTo>
                  <a:pt x="4875650" y="2935059"/>
                  <a:pt x="4876884" y="2920035"/>
                  <a:pt x="4874416" y="2908768"/>
                </a:cubicBezTo>
                <a:close/>
                <a:moveTo>
                  <a:pt x="6510640" y="2885171"/>
                </a:moveTo>
                <a:lnTo>
                  <a:pt x="6512504" y="2906467"/>
                </a:lnTo>
                <a:lnTo>
                  <a:pt x="6508795" y="2948849"/>
                </a:lnTo>
                <a:lnTo>
                  <a:pt x="6507600" y="2931175"/>
                </a:lnTo>
                <a:cubicBezTo>
                  <a:pt x="6507600" y="2931175"/>
                  <a:pt x="6507600" y="2927419"/>
                  <a:pt x="6508834" y="2923663"/>
                </a:cubicBezTo>
                <a:close/>
                <a:moveTo>
                  <a:pt x="5758070" y="2849912"/>
                </a:moveTo>
                <a:lnTo>
                  <a:pt x="5760329" y="2853902"/>
                </a:lnTo>
                <a:cubicBezTo>
                  <a:pt x="5775515" y="2872675"/>
                  <a:pt x="5775515" y="2883939"/>
                  <a:pt x="5760329" y="2906468"/>
                </a:cubicBezTo>
                <a:lnTo>
                  <a:pt x="5755921" y="2918461"/>
                </a:lnTo>
                <a:lnTo>
                  <a:pt x="5754217" y="2914519"/>
                </a:lnTo>
                <a:cubicBezTo>
                  <a:pt x="5752290" y="2912172"/>
                  <a:pt x="5750363" y="2910294"/>
                  <a:pt x="5750363" y="2908416"/>
                </a:cubicBezTo>
                <a:cubicBezTo>
                  <a:pt x="5754217" y="2900904"/>
                  <a:pt x="5758070" y="2893393"/>
                  <a:pt x="5758070" y="2885881"/>
                </a:cubicBezTo>
                <a:close/>
                <a:moveTo>
                  <a:pt x="8565805" y="2833370"/>
                </a:moveTo>
                <a:lnTo>
                  <a:pt x="8570431" y="2850523"/>
                </a:lnTo>
                <a:lnTo>
                  <a:pt x="8569523" y="2854338"/>
                </a:lnTo>
                <a:lnTo>
                  <a:pt x="8569289" y="2853202"/>
                </a:lnTo>
                <a:lnTo>
                  <a:pt x="8564387" y="2838983"/>
                </a:lnTo>
                <a:close/>
                <a:moveTo>
                  <a:pt x="1803056" y="2833369"/>
                </a:moveTo>
                <a:lnTo>
                  <a:pt x="1807681" y="2850522"/>
                </a:lnTo>
                <a:lnTo>
                  <a:pt x="1806774" y="2854337"/>
                </a:lnTo>
                <a:lnTo>
                  <a:pt x="1806539" y="2853201"/>
                </a:lnTo>
                <a:lnTo>
                  <a:pt x="1801638" y="2838982"/>
                </a:lnTo>
                <a:close/>
                <a:moveTo>
                  <a:pt x="9900619" y="2826107"/>
                </a:moveTo>
                <a:lnTo>
                  <a:pt x="9902305" y="2831353"/>
                </a:lnTo>
                <a:cubicBezTo>
                  <a:pt x="9903753" y="2836986"/>
                  <a:pt x="9905927" y="2842620"/>
                  <a:pt x="9906651" y="2848254"/>
                </a:cubicBezTo>
                <a:lnTo>
                  <a:pt x="9903797" y="2859352"/>
                </a:lnTo>
                <a:lnTo>
                  <a:pt x="9895957" y="2843520"/>
                </a:lnTo>
                <a:lnTo>
                  <a:pt x="9890539" y="2836431"/>
                </a:lnTo>
                <a:close/>
                <a:moveTo>
                  <a:pt x="3137869" y="2826106"/>
                </a:moveTo>
                <a:lnTo>
                  <a:pt x="3139555" y="2831352"/>
                </a:lnTo>
                <a:cubicBezTo>
                  <a:pt x="3141004" y="2836985"/>
                  <a:pt x="3143178" y="2842619"/>
                  <a:pt x="3143902" y="2848253"/>
                </a:cubicBezTo>
                <a:lnTo>
                  <a:pt x="3141048" y="2859351"/>
                </a:lnTo>
                <a:lnTo>
                  <a:pt x="3133207" y="2843519"/>
                </a:lnTo>
                <a:lnTo>
                  <a:pt x="3127790" y="2836430"/>
                </a:lnTo>
                <a:close/>
                <a:moveTo>
                  <a:pt x="11518471" y="2818604"/>
                </a:moveTo>
                <a:lnTo>
                  <a:pt x="11524711" y="2827147"/>
                </a:lnTo>
                <a:lnTo>
                  <a:pt x="11524871" y="2837407"/>
                </a:lnTo>
                <a:cubicBezTo>
                  <a:pt x="11524871" y="2837407"/>
                  <a:pt x="11524871" y="2841163"/>
                  <a:pt x="11524871" y="2844919"/>
                </a:cubicBezTo>
                <a:cubicBezTo>
                  <a:pt x="11524871" y="2852431"/>
                  <a:pt x="11523637" y="2863698"/>
                  <a:pt x="11526105" y="2867454"/>
                </a:cubicBezTo>
                <a:lnTo>
                  <a:pt x="11527921" y="2900632"/>
                </a:lnTo>
                <a:lnTo>
                  <a:pt x="11526065" y="2897454"/>
                </a:lnTo>
                <a:cubicBezTo>
                  <a:pt x="11529861" y="2889944"/>
                  <a:pt x="11518471" y="2882435"/>
                  <a:pt x="11518471" y="2874925"/>
                </a:cubicBezTo>
                <a:cubicBezTo>
                  <a:pt x="11518471" y="2859906"/>
                  <a:pt x="11518471" y="2841133"/>
                  <a:pt x="11518471" y="2818604"/>
                </a:cubicBezTo>
                <a:close/>
                <a:moveTo>
                  <a:pt x="4755722" y="2818603"/>
                </a:moveTo>
                <a:lnTo>
                  <a:pt x="4761961" y="2827146"/>
                </a:lnTo>
                <a:lnTo>
                  <a:pt x="4762121" y="2837406"/>
                </a:lnTo>
                <a:cubicBezTo>
                  <a:pt x="4762121" y="2837406"/>
                  <a:pt x="4762121" y="2841162"/>
                  <a:pt x="4762121" y="2844918"/>
                </a:cubicBezTo>
                <a:cubicBezTo>
                  <a:pt x="4762121" y="2852430"/>
                  <a:pt x="4760887" y="2863697"/>
                  <a:pt x="4763355" y="2867453"/>
                </a:cubicBezTo>
                <a:lnTo>
                  <a:pt x="4765172" y="2900631"/>
                </a:lnTo>
                <a:lnTo>
                  <a:pt x="4763315" y="2897453"/>
                </a:lnTo>
                <a:cubicBezTo>
                  <a:pt x="4767112" y="2889943"/>
                  <a:pt x="4755722" y="2882434"/>
                  <a:pt x="4755722" y="2874924"/>
                </a:cubicBezTo>
                <a:cubicBezTo>
                  <a:pt x="4755722" y="2859905"/>
                  <a:pt x="4755722" y="2841132"/>
                  <a:pt x="4755722" y="2818603"/>
                </a:cubicBezTo>
                <a:close/>
                <a:moveTo>
                  <a:pt x="9977649" y="2788646"/>
                </a:moveTo>
                <a:lnTo>
                  <a:pt x="9980207" y="2798896"/>
                </a:lnTo>
                <a:cubicBezTo>
                  <a:pt x="9979845" y="2805469"/>
                  <a:pt x="9979121" y="2812980"/>
                  <a:pt x="9982019" y="2820492"/>
                </a:cubicBezTo>
                <a:cubicBezTo>
                  <a:pt x="9990711" y="2831760"/>
                  <a:pt x="9976223" y="2839272"/>
                  <a:pt x="9976223" y="2854295"/>
                </a:cubicBezTo>
                <a:cubicBezTo>
                  <a:pt x="9976223" y="2854295"/>
                  <a:pt x="9976223" y="2854295"/>
                  <a:pt x="9976223" y="2858051"/>
                </a:cubicBezTo>
                <a:cubicBezTo>
                  <a:pt x="9979121" y="2858051"/>
                  <a:pt x="9982019" y="2854295"/>
                  <a:pt x="9984917" y="2861807"/>
                </a:cubicBezTo>
                <a:cubicBezTo>
                  <a:pt x="9984917" y="2865562"/>
                  <a:pt x="9984917" y="2869318"/>
                  <a:pt x="9979121" y="2869318"/>
                </a:cubicBezTo>
                <a:cubicBezTo>
                  <a:pt x="9979121" y="2873074"/>
                  <a:pt x="9979121" y="2880586"/>
                  <a:pt x="9979121" y="2884342"/>
                </a:cubicBezTo>
                <a:cubicBezTo>
                  <a:pt x="9979121" y="2888098"/>
                  <a:pt x="9979121" y="2891854"/>
                  <a:pt x="9976223" y="2891854"/>
                </a:cubicBezTo>
                <a:cubicBezTo>
                  <a:pt x="9973325" y="2903122"/>
                  <a:pt x="9982019" y="2910633"/>
                  <a:pt x="9984917" y="2921900"/>
                </a:cubicBezTo>
                <a:cubicBezTo>
                  <a:pt x="9987813" y="2921900"/>
                  <a:pt x="9990711" y="2918144"/>
                  <a:pt x="9993609" y="2925656"/>
                </a:cubicBezTo>
                <a:cubicBezTo>
                  <a:pt x="9993609" y="2929412"/>
                  <a:pt x="9993609" y="2936924"/>
                  <a:pt x="9993609" y="2940680"/>
                </a:cubicBezTo>
                <a:cubicBezTo>
                  <a:pt x="9987813" y="2944436"/>
                  <a:pt x="9982019" y="2940680"/>
                  <a:pt x="9976223" y="2944436"/>
                </a:cubicBezTo>
                <a:cubicBezTo>
                  <a:pt x="9970427" y="2944436"/>
                  <a:pt x="9970427" y="2944436"/>
                  <a:pt x="9970427" y="2951948"/>
                </a:cubicBezTo>
                <a:cubicBezTo>
                  <a:pt x="9970427" y="2955704"/>
                  <a:pt x="9970427" y="2959459"/>
                  <a:pt x="9970427" y="2966971"/>
                </a:cubicBezTo>
                <a:cubicBezTo>
                  <a:pt x="9970427" y="2970727"/>
                  <a:pt x="9970427" y="2978238"/>
                  <a:pt x="9970427" y="2981994"/>
                </a:cubicBezTo>
                <a:cubicBezTo>
                  <a:pt x="9970427" y="2985750"/>
                  <a:pt x="9970427" y="2989506"/>
                  <a:pt x="9967529" y="2989506"/>
                </a:cubicBezTo>
                <a:lnTo>
                  <a:pt x="9964115" y="2993300"/>
                </a:lnTo>
                <a:lnTo>
                  <a:pt x="9963975" y="2992854"/>
                </a:lnTo>
                <a:cubicBezTo>
                  <a:pt x="9962979" y="2989098"/>
                  <a:pt x="9962435" y="2985342"/>
                  <a:pt x="9963161" y="2981587"/>
                </a:cubicBezTo>
                <a:cubicBezTo>
                  <a:pt x="9966057" y="2977832"/>
                  <a:pt x="9963161" y="2970320"/>
                  <a:pt x="9966057" y="2970320"/>
                </a:cubicBezTo>
                <a:cubicBezTo>
                  <a:pt x="9971853" y="2959052"/>
                  <a:pt x="9968955" y="2951540"/>
                  <a:pt x="9968955" y="2940273"/>
                </a:cubicBezTo>
                <a:cubicBezTo>
                  <a:pt x="9968955" y="2925250"/>
                  <a:pt x="9966057" y="2906470"/>
                  <a:pt x="9968955" y="2891446"/>
                </a:cubicBezTo>
                <a:cubicBezTo>
                  <a:pt x="9971853" y="2876423"/>
                  <a:pt x="9974751" y="2865156"/>
                  <a:pt x="9971853" y="2853888"/>
                </a:cubicBezTo>
                <a:cubicBezTo>
                  <a:pt x="9971853" y="2842620"/>
                  <a:pt x="9977649" y="2831353"/>
                  <a:pt x="9977649" y="2820086"/>
                </a:cubicBezTo>
                <a:close/>
                <a:moveTo>
                  <a:pt x="3214899" y="2788645"/>
                </a:moveTo>
                <a:lnTo>
                  <a:pt x="3217458" y="2798895"/>
                </a:lnTo>
                <a:cubicBezTo>
                  <a:pt x="3217095" y="2805468"/>
                  <a:pt x="3216371" y="2812979"/>
                  <a:pt x="3219269" y="2820491"/>
                </a:cubicBezTo>
                <a:cubicBezTo>
                  <a:pt x="3227962" y="2831759"/>
                  <a:pt x="3213473" y="2839271"/>
                  <a:pt x="3213473" y="2854294"/>
                </a:cubicBezTo>
                <a:cubicBezTo>
                  <a:pt x="3213473" y="2854294"/>
                  <a:pt x="3213473" y="2854294"/>
                  <a:pt x="3213473" y="2858050"/>
                </a:cubicBezTo>
                <a:cubicBezTo>
                  <a:pt x="3216371" y="2858050"/>
                  <a:pt x="3219269" y="2854294"/>
                  <a:pt x="3222167" y="2861806"/>
                </a:cubicBezTo>
                <a:cubicBezTo>
                  <a:pt x="3222167" y="2865561"/>
                  <a:pt x="3222167" y="2869317"/>
                  <a:pt x="3216371" y="2869317"/>
                </a:cubicBezTo>
                <a:cubicBezTo>
                  <a:pt x="3216371" y="2873073"/>
                  <a:pt x="3216371" y="2880585"/>
                  <a:pt x="3216371" y="2884341"/>
                </a:cubicBezTo>
                <a:cubicBezTo>
                  <a:pt x="3216371" y="2888097"/>
                  <a:pt x="3216371" y="2891853"/>
                  <a:pt x="3213473" y="2891853"/>
                </a:cubicBezTo>
                <a:cubicBezTo>
                  <a:pt x="3210576" y="2903121"/>
                  <a:pt x="3219269" y="2910632"/>
                  <a:pt x="3222167" y="2921899"/>
                </a:cubicBezTo>
                <a:cubicBezTo>
                  <a:pt x="3225064" y="2921899"/>
                  <a:pt x="3227962" y="2918143"/>
                  <a:pt x="3230860" y="2925655"/>
                </a:cubicBezTo>
                <a:cubicBezTo>
                  <a:pt x="3230860" y="2929411"/>
                  <a:pt x="3230860" y="2936923"/>
                  <a:pt x="3230860" y="2940679"/>
                </a:cubicBezTo>
                <a:cubicBezTo>
                  <a:pt x="3225064" y="2944435"/>
                  <a:pt x="3219269" y="2940679"/>
                  <a:pt x="3213473" y="2944435"/>
                </a:cubicBezTo>
                <a:cubicBezTo>
                  <a:pt x="3207678" y="2944435"/>
                  <a:pt x="3207678" y="2944435"/>
                  <a:pt x="3207678" y="2951947"/>
                </a:cubicBezTo>
                <a:cubicBezTo>
                  <a:pt x="3207678" y="2955703"/>
                  <a:pt x="3207678" y="2959458"/>
                  <a:pt x="3207678" y="2966970"/>
                </a:cubicBezTo>
                <a:cubicBezTo>
                  <a:pt x="3207678" y="2970726"/>
                  <a:pt x="3207678" y="2978237"/>
                  <a:pt x="3207678" y="2981993"/>
                </a:cubicBezTo>
                <a:cubicBezTo>
                  <a:pt x="3207678" y="2985749"/>
                  <a:pt x="3207678" y="2989505"/>
                  <a:pt x="3204780" y="2989505"/>
                </a:cubicBezTo>
                <a:lnTo>
                  <a:pt x="3201365" y="2993299"/>
                </a:lnTo>
                <a:lnTo>
                  <a:pt x="3201225" y="2992853"/>
                </a:lnTo>
                <a:cubicBezTo>
                  <a:pt x="3200229" y="2989097"/>
                  <a:pt x="3199686" y="2985341"/>
                  <a:pt x="3200411" y="2981586"/>
                </a:cubicBezTo>
                <a:cubicBezTo>
                  <a:pt x="3203307" y="2977831"/>
                  <a:pt x="3200411" y="2970319"/>
                  <a:pt x="3203307" y="2970319"/>
                </a:cubicBezTo>
                <a:cubicBezTo>
                  <a:pt x="3209103" y="2959051"/>
                  <a:pt x="3206205" y="2951539"/>
                  <a:pt x="3206205" y="2940272"/>
                </a:cubicBezTo>
                <a:cubicBezTo>
                  <a:pt x="3206205" y="2925249"/>
                  <a:pt x="3203307" y="2906469"/>
                  <a:pt x="3206205" y="2891445"/>
                </a:cubicBezTo>
                <a:cubicBezTo>
                  <a:pt x="3209103" y="2876422"/>
                  <a:pt x="3212001" y="2865155"/>
                  <a:pt x="3209103" y="2853887"/>
                </a:cubicBezTo>
                <a:cubicBezTo>
                  <a:pt x="3209103" y="2842619"/>
                  <a:pt x="3214899" y="2831352"/>
                  <a:pt x="3214899" y="2820085"/>
                </a:cubicBezTo>
                <a:close/>
                <a:moveTo>
                  <a:pt x="9907729" y="2769337"/>
                </a:moveTo>
                <a:lnTo>
                  <a:pt x="9909187" y="2776893"/>
                </a:lnTo>
                <a:cubicBezTo>
                  <a:pt x="9908823" y="2784404"/>
                  <a:pt x="9906651" y="2791916"/>
                  <a:pt x="9902305" y="2797550"/>
                </a:cubicBezTo>
                <a:lnTo>
                  <a:pt x="9900717" y="2802489"/>
                </a:lnTo>
                <a:lnTo>
                  <a:pt x="9897395" y="2796857"/>
                </a:lnTo>
                <a:lnTo>
                  <a:pt x="9896475" y="2785948"/>
                </a:lnTo>
                <a:lnTo>
                  <a:pt x="9899967" y="2783248"/>
                </a:lnTo>
                <a:close/>
                <a:moveTo>
                  <a:pt x="3144980" y="2769336"/>
                </a:moveTo>
                <a:lnTo>
                  <a:pt x="3146437" y="2776892"/>
                </a:lnTo>
                <a:cubicBezTo>
                  <a:pt x="3146074" y="2784403"/>
                  <a:pt x="3143901" y="2791915"/>
                  <a:pt x="3139555" y="2797549"/>
                </a:cubicBezTo>
                <a:lnTo>
                  <a:pt x="3137967" y="2802488"/>
                </a:lnTo>
                <a:lnTo>
                  <a:pt x="3134645" y="2796856"/>
                </a:lnTo>
                <a:lnTo>
                  <a:pt x="3133726" y="2785947"/>
                </a:lnTo>
                <a:lnTo>
                  <a:pt x="3137218" y="2783247"/>
                </a:lnTo>
                <a:close/>
                <a:moveTo>
                  <a:pt x="7032740" y="2740085"/>
                </a:moveTo>
                <a:lnTo>
                  <a:pt x="7036220" y="2802743"/>
                </a:lnTo>
                <a:cubicBezTo>
                  <a:pt x="7037729" y="2810925"/>
                  <a:pt x="7038305" y="2818992"/>
                  <a:pt x="7037636" y="2826903"/>
                </a:cubicBezTo>
                <a:lnTo>
                  <a:pt x="7032647" y="2846044"/>
                </a:lnTo>
                <a:lnTo>
                  <a:pt x="7032647" y="2749711"/>
                </a:lnTo>
                <a:close/>
                <a:moveTo>
                  <a:pt x="269990" y="2740084"/>
                </a:moveTo>
                <a:lnTo>
                  <a:pt x="273470" y="2802742"/>
                </a:lnTo>
                <a:cubicBezTo>
                  <a:pt x="274979" y="2810924"/>
                  <a:pt x="275555" y="2818991"/>
                  <a:pt x="274886" y="2826902"/>
                </a:cubicBezTo>
                <a:lnTo>
                  <a:pt x="269897" y="2846043"/>
                </a:lnTo>
                <a:lnTo>
                  <a:pt x="269897" y="2749710"/>
                </a:lnTo>
                <a:close/>
                <a:moveTo>
                  <a:pt x="10006037" y="2724604"/>
                </a:moveTo>
                <a:lnTo>
                  <a:pt x="10008441" y="2734904"/>
                </a:lnTo>
                <a:lnTo>
                  <a:pt x="10009521" y="2739533"/>
                </a:lnTo>
                <a:lnTo>
                  <a:pt x="10007013" y="2735986"/>
                </a:lnTo>
                <a:lnTo>
                  <a:pt x="10005367" y="2730869"/>
                </a:lnTo>
                <a:close/>
                <a:moveTo>
                  <a:pt x="3243288" y="2724603"/>
                </a:moveTo>
                <a:lnTo>
                  <a:pt x="3245692" y="2734903"/>
                </a:lnTo>
                <a:lnTo>
                  <a:pt x="3246772" y="2739532"/>
                </a:lnTo>
                <a:lnTo>
                  <a:pt x="3244263" y="2735985"/>
                </a:lnTo>
                <a:lnTo>
                  <a:pt x="3242618" y="2730868"/>
                </a:lnTo>
                <a:close/>
                <a:moveTo>
                  <a:pt x="9988095" y="2709054"/>
                </a:moveTo>
                <a:lnTo>
                  <a:pt x="9989359" y="2710139"/>
                </a:lnTo>
                <a:lnTo>
                  <a:pt x="9991231" y="2715608"/>
                </a:lnTo>
                <a:lnTo>
                  <a:pt x="9989625" y="2715797"/>
                </a:lnTo>
                <a:close/>
                <a:moveTo>
                  <a:pt x="3225346" y="2709053"/>
                </a:moveTo>
                <a:lnTo>
                  <a:pt x="3226610" y="2710138"/>
                </a:lnTo>
                <a:lnTo>
                  <a:pt x="3228481" y="2715607"/>
                </a:lnTo>
                <a:lnTo>
                  <a:pt x="3226875" y="2715796"/>
                </a:lnTo>
                <a:close/>
                <a:moveTo>
                  <a:pt x="9978203" y="2700571"/>
                </a:moveTo>
                <a:lnTo>
                  <a:pt x="9979173" y="2701402"/>
                </a:lnTo>
                <a:lnTo>
                  <a:pt x="9980207" y="2722840"/>
                </a:lnTo>
                <a:cubicBezTo>
                  <a:pt x="9980571" y="2730352"/>
                  <a:pt x="9980571" y="2737864"/>
                  <a:pt x="9979121" y="2745376"/>
                </a:cubicBezTo>
                <a:lnTo>
                  <a:pt x="9977649" y="2753007"/>
                </a:lnTo>
                <a:lnTo>
                  <a:pt x="9977649" y="2733700"/>
                </a:lnTo>
                <a:close/>
                <a:moveTo>
                  <a:pt x="3215454" y="2700570"/>
                </a:moveTo>
                <a:lnTo>
                  <a:pt x="3216424" y="2701401"/>
                </a:lnTo>
                <a:lnTo>
                  <a:pt x="3217458" y="2722839"/>
                </a:lnTo>
                <a:cubicBezTo>
                  <a:pt x="3217821" y="2730351"/>
                  <a:pt x="3217821" y="2737863"/>
                  <a:pt x="3216371" y="2745375"/>
                </a:cubicBezTo>
                <a:lnTo>
                  <a:pt x="3214899" y="2753006"/>
                </a:lnTo>
                <a:lnTo>
                  <a:pt x="3214899" y="2733699"/>
                </a:lnTo>
                <a:close/>
                <a:moveTo>
                  <a:pt x="5758507" y="2697894"/>
                </a:moveTo>
                <a:lnTo>
                  <a:pt x="5765549" y="2717323"/>
                </a:lnTo>
                <a:cubicBezTo>
                  <a:pt x="5766024" y="2728118"/>
                  <a:pt x="5764126" y="2739382"/>
                  <a:pt x="5760329" y="2745015"/>
                </a:cubicBezTo>
                <a:lnTo>
                  <a:pt x="5758114" y="2748770"/>
                </a:lnTo>
                <a:close/>
                <a:moveTo>
                  <a:pt x="6913229" y="2624282"/>
                </a:moveTo>
                <a:lnTo>
                  <a:pt x="6913753" y="2670505"/>
                </a:lnTo>
                <a:lnTo>
                  <a:pt x="6911673" y="2667061"/>
                </a:lnTo>
                <a:cubicBezTo>
                  <a:pt x="6910416" y="2660659"/>
                  <a:pt x="6910713" y="2653201"/>
                  <a:pt x="6911693" y="2645329"/>
                </a:cubicBezTo>
                <a:close/>
                <a:moveTo>
                  <a:pt x="150479" y="2624281"/>
                </a:moveTo>
                <a:lnTo>
                  <a:pt x="151003" y="2670504"/>
                </a:lnTo>
                <a:lnTo>
                  <a:pt x="148923" y="2667060"/>
                </a:lnTo>
                <a:cubicBezTo>
                  <a:pt x="147666" y="2660658"/>
                  <a:pt x="147963" y="2653200"/>
                  <a:pt x="148943" y="2645328"/>
                </a:cubicBezTo>
                <a:close/>
                <a:moveTo>
                  <a:pt x="6560841" y="2606626"/>
                </a:moveTo>
                <a:lnTo>
                  <a:pt x="6562814" y="2614764"/>
                </a:lnTo>
                <a:cubicBezTo>
                  <a:pt x="6562814" y="2618518"/>
                  <a:pt x="6565047" y="2618518"/>
                  <a:pt x="6566163" y="2622273"/>
                </a:cubicBezTo>
                <a:lnTo>
                  <a:pt x="6565358" y="2627534"/>
                </a:lnTo>
                <a:lnTo>
                  <a:pt x="6561383" y="2632373"/>
                </a:lnTo>
                <a:lnTo>
                  <a:pt x="6562954" y="2643247"/>
                </a:lnTo>
                <a:lnTo>
                  <a:pt x="6561280" y="2654188"/>
                </a:lnTo>
                <a:cubicBezTo>
                  <a:pt x="6560582" y="2664513"/>
                  <a:pt x="6560582" y="2674839"/>
                  <a:pt x="6560582" y="2686103"/>
                </a:cubicBezTo>
                <a:cubicBezTo>
                  <a:pt x="6560582" y="2701122"/>
                  <a:pt x="6560582" y="2712386"/>
                  <a:pt x="6560582" y="2727405"/>
                </a:cubicBezTo>
                <a:cubicBezTo>
                  <a:pt x="6561698" y="2757443"/>
                  <a:pt x="6558349" y="2787481"/>
                  <a:pt x="6559465" y="2821273"/>
                </a:cubicBezTo>
                <a:cubicBezTo>
                  <a:pt x="6559465" y="2832537"/>
                  <a:pt x="6555000" y="2836292"/>
                  <a:pt x="6558349" y="2847557"/>
                </a:cubicBezTo>
                <a:cubicBezTo>
                  <a:pt x="6560582" y="2858820"/>
                  <a:pt x="6558349" y="2870085"/>
                  <a:pt x="6559465" y="2877594"/>
                </a:cubicBezTo>
                <a:cubicBezTo>
                  <a:pt x="6559465" y="2888858"/>
                  <a:pt x="6559465" y="2900122"/>
                  <a:pt x="6559465" y="2911387"/>
                </a:cubicBezTo>
                <a:cubicBezTo>
                  <a:pt x="6561698" y="2918896"/>
                  <a:pt x="6563930" y="2911387"/>
                  <a:pt x="6566163" y="2915142"/>
                </a:cubicBezTo>
                <a:cubicBezTo>
                  <a:pt x="6570628" y="2926405"/>
                  <a:pt x="6571745" y="2941425"/>
                  <a:pt x="6569512" y="2960198"/>
                </a:cubicBezTo>
                <a:cubicBezTo>
                  <a:pt x="6569512" y="2963953"/>
                  <a:pt x="6568396" y="2963953"/>
                  <a:pt x="6568396" y="2971462"/>
                </a:cubicBezTo>
                <a:cubicBezTo>
                  <a:pt x="6568396" y="2975217"/>
                  <a:pt x="6569512" y="2978972"/>
                  <a:pt x="6571745" y="2978972"/>
                </a:cubicBezTo>
                <a:cubicBezTo>
                  <a:pt x="6572861" y="2978972"/>
                  <a:pt x="6575093" y="2978972"/>
                  <a:pt x="6575093" y="2971462"/>
                </a:cubicBezTo>
                <a:cubicBezTo>
                  <a:pt x="6573977" y="2960198"/>
                  <a:pt x="6575093" y="2948934"/>
                  <a:pt x="6573977" y="2941425"/>
                </a:cubicBezTo>
                <a:cubicBezTo>
                  <a:pt x="6573977" y="2926405"/>
                  <a:pt x="6576210" y="2918896"/>
                  <a:pt x="6576210" y="2907632"/>
                </a:cubicBezTo>
                <a:cubicBezTo>
                  <a:pt x="6577326" y="2900122"/>
                  <a:pt x="6580675" y="2896368"/>
                  <a:pt x="6582908" y="2896368"/>
                </a:cubicBezTo>
                <a:cubicBezTo>
                  <a:pt x="6586256" y="2888858"/>
                  <a:pt x="6587373" y="2888858"/>
                  <a:pt x="6585140" y="2877594"/>
                </a:cubicBezTo>
                <a:cubicBezTo>
                  <a:pt x="6584024" y="2862575"/>
                  <a:pt x="6582908" y="2847557"/>
                  <a:pt x="6580675" y="2832537"/>
                </a:cubicBezTo>
                <a:cubicBezTo>
                  <a:pt x="6579559" y="2828783"/>
                  <a:pt x="6580675" y="2821273"/>
                  <a:pt x="6580675" y="2813764"/>
                </a:cubicBezTo>
                <a:cubicBezTo>
                  <a:pt x="6580675" y="2810009"/>
                  <a:pt x="6582908" y="2810009"/>
                  <a:pt x="6584024" y="2806255"/>
                </a:cubicBezTo>
                <a:cubicBezTo>
                  <a:pt x="6586256" y="2798745"/>
                  <a:pt x="6587373" y="2806255"/>
                  <a:pt x="6589605" y="2810009"/>
                </a:cubicBezTo>
                <a:lnTo>
                  <a:pt x="6590314" y="2813584"/>
                </a:lnTo>
                <a:lnTo>
                  <a:pt x="6587958" y="2838883"/>
                </a:lnTo>
                <a:cubicBezTo>
                  <a:pt x="6587958" y="2857656"/>
                  <a:pt x="6587958" y="2880185"/>
                  <a:pt x="6587958" y="2898958"/>
                </a:cubicBezTo>
                <a:lnTo>
                  <a:pt x="6591112" y="2922354"/>
                </a:lnTo>
                <a:lnTo>
                  <a:pt x="6588364" y="2947769"/>
                </a:lnTo>
                <a:cubicBezTo>
                  <a:pt x="6587248" y="2962789"/>
                  <a:pt x="6590597" y="2977807"/>
                  <a:pt x="6590597" y="2996581"/>
                </a:cubicBezTo>
                <a:cubicBezTo>
                  <a:pt x="6590597" y="2996581"/>
                  <a:pt x="6591713" y="3000336"/>
                  <a:pt x="6592830" y="3000336"/>
                </a:cubicBezTo>
                <a:cubicBezTo>
                  <a:pt x="6593946" y="3007845"/>
                  <a:pt x="6595062" y="3011600"/>
                  <a:pt x="6596178" y="3015355"/>
                </a:cubicBezTo>
                <a:lnTo>
                  <a:pt x="6596813" y="3043093"/>
                </a:lnTo>
                <a:lnTo>
                  <a:pt x="6595551" y="3045392"/>
                </a:lnTo>
                <a:cubicBezTo>
                  <a:pt x="6587958" y="3056657"/>
                  <a:pt x="6587958" y="3064166"/>
                  <a:pt x="6591755" y="3075430"/>
                </a:cubicBezTo>
                <a:lnTo>
                  <a:pt x="6592898" y="3079577"/>
                </a:lnTo>
                <a:lnTo>
                  <a:pt x="6589202" y="3094204"/>
                </a:lnTo>
                <a:cubicBezTo>
                  <a:pt x="6587528" y="3102652"/>
                  <a:pt x="6586132" y="3111100"/>
                  <a:pt x="6586132" y="3112978"/>
                </a:cubicBezTo>
                <a:cubicBezTo>
                  <a:pt x="6588364" y="3124242"/>
                  <a:pt x="6583899" y="3127996"/>
                  <a:pt x="6585015" y="3139261"/>
                </a:cubicBezTo>
                <a:cubicBezTo>
                  <a:pt x="6586132" y="3158035"/>
                  <a:pt x="6590597" y="3173053"/>
                  <a:pt x="6590597" y="3195581"/>
                </a:cubicBezTo>
                <a:cubicBezTo>
                  <a:pt x="6590597" y="3199336"/>
                  <a:pt x="6591713" y="3199336"/>
                  <a:pt x="6592830" y="3199336"/>
                </a:cubicBezTo>
                <a:lnTo>
                  <a:pt x="6595814" y="3221917"/>
                </a:lnTo>
                <a:lnTo>
                  <a:pt x="6589382" y="3242515"/>
                </a:lnTo>
                <a:cubicBezTo>
                  <a:pt x="6587958" y="3252841"/>
                  <a:pt x="6587958" y="3263166"/>
                  <a:pt x="6587958" y="3274431"/>
                </a:cubicBezTo>
                <a:lnTo>
                  <a:pt x="6588692" y="3288941"/>
                </a:lnTo>
                <a:lnTo>
                  <a:pt x="6587657" y="3298152"/>
                </a:lnTo>
                <a:lnTo>
                  <a:pt x="6584162" y="3311978"/>
                </a:lnTo>
                <a:cubicBezTo>
                  <a:pt x="6582264" y="3313855"/>
                  <a:pt x="6581315" y="3315733"/>
                  <a:pt x="6581789" y="3317610"/>
                </a:cubicBezTo>
                <a:lnTo>
                  <a:pt x="6585554" y="3321046"/>
                </a:lnTo>
                <a:lnTo>
                  <a:pt x="6585434" y="3322362"/>
                </a:lnTo>
                <a:cubicBezTo>
                  <a:pt x="6584946" y="3328874"/>
                  <a:pt x="6584736" y="3333567"/>
                  <a:pt x="6585015" y="3334506"/>
                </a:cubicBezTo>
                <a:cubicBezTo>
                  <a:pt x="6586690" y="3343893"/>
                  <a:pt x="6587527" y="3355157"/>
                  <a:pt x="6588504" y="3366421"/>
                </a:cubicBezTo>
                <a:lnTo>
                  <a:pt x="6589395" y="3372996"/>
                </a:lnTo>
                <a:lnTo>
                  <a:pt x="6573247" y="3353749"/>
                </a:lnTo>
                <a:cubicBezTo>
                  <a:pt x="6569925" y="3344831"/>
                  <a:pt x="6568976" y="3334506"/>
                  <a:pt x="6568976" y="3323242"/>
                </a:cubicBezTo>
                <a:cubicBezTo>
                  <a:pt x="6568976" y="3255657"/>
                  <a:pt x="6568976" y="3184317"/>
                  <a:pt x="6568976" y="3116732"/>
                </a:cubicBezTo>
                <a:cubicBezTo>
                  <a:pt x="6568976" y="3094204"/>
                  <a:pt x="6557587" y="3075430"/>
                  <a:pt x="6561383" y="3052902"/>
                </a:cubicBezTo>
                <a:cubicBezTo>
                  <a:pt x="6561383" y="3049147"/>
                  <a:pt x="6553790" y="3045392"/>
                  <a:pt x="6553790" y="3041638"/>
                </a:cubicBezTo>
                <a:cubicBezTo>
                  <a:pt x="6557587" y="3037883"/>
                  <a:pt x="6549994" y="3037883"/>
                  <a:pt x="6546197" y="3037883"/>
                </a:cubicBezTo>
                <a:cubicBezTo>
                  <a:pt x="6546197" y="3037883"/>
                  <a:pt x="6542401" y="3037883"/>
                  <a:pt x="6542401" y="3041638"/>
                </a:cubicBezTo>
                <a:cubicBezTo>
                  <a:pt x="6542401" y="3049147"/>
                  <a:pt x="6546197" y="3052902"/>
                  <a:pt x="6538604" y="3056657"/>
                </a:cubicBezTo>
                <a:cubicBezTo>
                  <a:pt x="6538604" y="3052902"/>
                  <a:pt x="6534808" y="3052902"/>
                  <a:pt x="6534808" y="3052902"/>
                </a:cubicBezTo>
                <a:cubicBezTo>
                  <a:pt x="6538604" y="2996581"/>
                  <a:pt x="6531011" y="2944015"/>
                  <a:pt x="6542401" y="2887694"/>
                </a:cubicBezTo>
                <a:cubicBezTo>
                  <a:pt x="6546197" y="2868920"/>
                  <a:pt x="6546197" y="2850147"/>
                  <a:pt x="6542401" y="2831373"/>
                </a:cubicBezTo>
                <a:cubicBezTo>
                  <a:pt x="6538604" y="2812600"/>
                  <a:pt x="6553790" y="2793826"/>
                  <a:pt x="6542401" y="2775052"/>
                </a:cubicBezTo>
                <a:cubicBezTo>
                  <a:pt x="6542401" y="2771298"/>
                  <a:pt x="6542401" y="2767543"/>
                  <a:pt x="6542401" y="2767543"/>
                </a:cubicBezTo>
                <a:cubicBezTo>
                  <a:pt x="6553790" y="2756279"/>
                  <a:pt x="6549994" y="2741260"/>
                  <a:pt x="6549994" y="2726241"/>
                </a:cubicBezTo>
                <a:cubicBezTo>
                  <a:pt x="6549994" y="2703713"/>
                  <a:pt x="6549994" y="2681184"/>
                  <a:pt x="6549994" y="2654901"/>
                </a:cubicBezTo>
                <a:cubicBezTo>
                  <a:pt x="6549994" y="2647392"/>
                  <a:pt x="6553790" y="2639882"/>
                  <a:pt x="6557587" y="2632373"/>
                </a:cubicBezTo>
                <a:cubicBezTo>
                  <a:pt x="6555688" y="2626741"/>
                  <a:pt x="6557587" y="2622047"/>
                  <a:pt x="6559485" y="2617354"/>
                </a:cubicBezTo>
                <a:close/>
                <a:moveTo>
                  <a:pt x="6784033" y="2605694"/>
                </a:moveTo>
                <a:cubicBezTo>
                  <a:pt x="6786403" y="2608238"/>
                  <a:pt x="6787285" y="2613844"/>
                  <a:pt x="6786927" y="2621794"/>
                </a:cubicBezTo>
                <a:lnTo>
                  <a:pt x="6787216" y="2625228"/>
                </a:lnTo>
                <a:lnTo>
                  <a:pt x="6788182" y="2699958"/>
                </a:lnTo>
                <a:cubicBezTo>
                  <a:pt x="6789298" y="2722486"/>
                  <a:pt x="6790415" y="2745014"/>
                  <a:pt x="6790415" y="2778807"/>
                </a:cubicBezTo>
                <a:cubicBezTo>
                  <a:pt x="6792647" y="2760033"/>
                  <a:pt x="6795996" y="2748769"/>
                  <a:pt x="6795996" y="2737505"/>
                </a:cubicBezTo>
                <a:cubicBezTo>
                  <a:pt x="6794880" y="2718731"/>
                  <a:pt x="6798229" y="2699958"/>
                  <a:pt x="6792647" y="2684939"/>
                </a:cubicBezTo>
                <a:cubicBezTo>
                  <a:pt x="6791531" y="2681184"/>
                  <a:pt x="6791531" y="2673675"/>
                  <a:pt x="6791531" y="2666165"/>
                </a:cubicBezTo>
                <a:lnTo>
                  <a:pt x="6791531" y="2651752"/>
                </a:lnTo>
                <a:lnTo>
                  <a:pt x="6798681" y="2649240"/>
                </a:lnTo>
                <a:cubicBezTo>
                  <a:pt x="6801661" y="2645614"/>
                  <a:pt x="6805886" y="2642143"/>
                  <a:pt x="6807641" y="2648358"/>
                </a:cubicBezTo>
                <a:lnTo>
                  <a:pt x="6807515" y="2651146"/>
                </a:lnTo>
                <a:lnTo>
                  <a:pt x="6803810" y="2651146"/>
                </a:lnTo>
                <a:lnTo>
                  <a:pt x="6802938" y="2680497"/>
                </a:lnTo>
                <a:lnTo>
                  <a:pt x="6801152" y="2687772"/>
                </a:lnTo>
                <a:cubicBezTo>
                  <a:pt x="6800451" y="2695929"/>
                  <a:pt x="6800654" y="2704448"/>
                  <a:pt x="6800796" y="2713460"/>
                </a:cubicBezTo>
                <a:cubicBezTo>
                  <a:pt x="6802467" y="2740650"/>
                  <a:pt x="6799653" y="2765782"/>
                  <a:pt x="6793537" y="2789503"/>
                </a:cubicBezTo>
                <a:lnTo>
                  <a:pt x="6778985" y="2825837"/>
                </a:lnTo>
                <a:lnTo>
                  <a:pt x="6780368" y="2786316"/>
                </a:lnTo>
                <a:cubicBezTo>
                  <a:pt x="6780368" y="2756279"/>
                  <a:pt x="6780368" y="2726241"/>
                  <a:pt x="6780368" y="2696203"/>
                </a:cubicBezTo>
                <a:cubicBezTo>
                  <a:pt x="6780368" y="2684939"/>
                  <a:pt x="6782601" y="2677429"/>
                  <a:pt x="6781484" y="2669920"/>
                </a:cubicBezTo>
                <a:lnTo>
                  <a:pt x="6775895" y="2607260"/>
                </a:lnTo>
                <a:close/>
                <a:moveTo>
                  <a:pt x="7034947" y="2580356"/>
                </a:moveTo>
                <a:lnTo>
                  <a:pt x="7035795" y="2582839"/>
                </a:lnTo>
                <a:cubicBezTo>
                  <a:pt x="7040040" y="2589364"/>
                  <a:pt x="7040304" y="2597392"/>
                  <a:pt x="7036588" y="2606922"/>
                </a:cubicBezTo>
                <a:lnTo>
                  <a:pt x="7033854" y="2624842"/>
                </a:lnTo>
                <a:lnTo>
                  <a:pt x="7033881" y="2622011"/>
                </a:lnTo>
                <a:cubicBezTo>
                  <a:pt x="7033881" y="2610744"/>
                  <a:pt x="7032647" y="2595720"/>
                  <a:pt x="7035115" y="2584453"/>
                </a:cubicBezTo>
                <a:close/>
                <a:moveTo>
                  <a:pt x="272197" y="2580355"/>
                </a:moveTo>
                <a:lnTo>
                  <a:pt x="273045" y="2582838"/>
                </a:lnTo>
                <a:cubicBezTo>
                  <a:pt x="277290" y="2589363"/>
                  <a:pt x="277554" y="2597391"/>
                  <a:pt x="273838" y="2606921"/>
                </a:cubicBezTo>
                <a:lnTo>
                  <a:pt x="271104" y="2624841"/>
                </a:lnTo>
                <a:lnTo>
                  <a:pt x="271131" y="2622010"/>
                </a:lnTo>
                <a:cubicBezTo>
                  <a:pt x="271131" y="2610743"/>
                  <a:pt x="269897" y="2595719"/>
                  <a:pt x="272365" y="2584452"/>
                </a:cubicBezTo>
                <a:close/>
                <a:moveTo>
                  <a:pt x="6562030" y="2571232"/>
                </a:moveTo>
                <a:lnTo>
                  <a:pt x="6561698" y="2573462"/>
                </a:lnTo>
                <a:lnTo>
                  <a:pt x="6561567" y="2574420"/>
                </a:lnTo>
                <a:lnTo>
                  <a:pt x="6561383" y="2572297"/>
                </a:lnTo>
                <a:close/>
                <a:moveTo>
                  <a:pt x="9908055" y="2561252"/>
                </a:moveTo>
                <a:lnTo>
                  <a:pt x="9904841" y="2583466"/>
                </a:lnTo>
                <a:cubicBezTo>
                  <a:pt x="9904477" y="2590978"/>
                  <a:pt x="9905203" y="2598490"/>
                  <a:pt x="9908101" y="2606002"/>
                </a:cubicBezTo>
                <a:cubicBezTo>
                  <a:pt x="9910997" y="2609757"/>
                  <a:pt x="9910997" y="2613513"/>
                  <a:pt x="9910997" y="2613513"/>
                </a:cubicBezTo>
                <a:lnTo>
                  <a:pt x="9909437" y="2617794"/>
                </a:lnTo>
                <a:lnTo>
                  <a:pt x="9909037" y="2612296"/>
                </a:lnTo>
                <a:lnTo>
                  <a:pt x="9907769" y="2609703"/>
                </a:lnTo>
                <a:lnTo>
                  <a:pt x="9907835" y="2609121"/>
                </a:lnTo>
                <a:lnTo>
                  <a:pt x="9906761" y="2607640"/>
                </a:lnTo>
                <a:lnTo>
                  <a:pt x="9896949" y="2587570"/>
                </a:lnTo>
                <a:cubicBezTo>
                  <a:pt x="9901067" y="2582560"/>
                  <a:pt x="9904489" y="2575138"/>
                  <a:pt x="9907123" y="2566316"/>
                </a:cubicBezTo>
                <a:close/>
                <a:moveTo>
                  <a:pt x="3145305" y="2561251"/>
                </a:moveTo>
                <a:lnTo>
                  <a:pt x="3142091" y="2583465"/>
                </a:lnTo>
                <a:cubicBezTo>
                  <a:pt x="3141728" y="2590977"/>
                  <a:pt x="3142453" y="2598489"/>
                  <a:pt x="3145351" y="2606001"/>
                </a:cubicBezTo>
                <a:cubicBezTo>
                  <a:pt x="3148248" y="2609756"/>
                  <a:pt x="3148248" y="2613512"/>
                  <a:pt x="3148248" y="2613512"/>
                </a:cubicBezTo>
                <a:lnTo>
                  <a:pt x="3146688" y="2617793"/>
                </a:lnTo>
                <a:lnTo>
                  <a:pt x="3146288" y="2612295"/>
                </a:lnTo>
                <a:lnTo>
                  <a:pt x="3145020" y="2609702"/>
                </a:lnTo>
                <a:lnTo>
                  <a:pt x="3145086" y="2609120"/>
                </a:lnTo>
                <a:lnTo>
                  <a:pt x="3144012" y="2607639"/>
                </a:lnTo>
                <a:lnTo>
                  <a:pt x="3134200" y="2587569"/>
                </a:lnTo>
                <a:cubicBezTo>
                  <a:pt x="3138318" y="2582559"/>
                  <a:pt x="3141739" y="2575137"/>
                  <a:pt x="3144373" y="2566315"/>
                </a:cubicBezTo>
                <a:close/>
                <a:moveTo>
                  <a:pt x="9910563" y="2547601"/>
                </a:moveTo>
                <a:lnTo>
                  <a:pt x="9910997" y="2549664"/>
                </a:lnTo>
                <a:lnTo>
                  <a:pt x="9908145" y="2560759"/>
                </a:lnTo>
                <a:close/>
                <a:moveTo>
                  <a:pt x="3147814" y="2547600"/>
                </a:moveTo>
                <a:lnTo>
                  <a:pt x="3148248" y="2549663"/>
                </a:lnTo>
                <a:lnTo>
                  <a:pt x="3145396" y="2560758"/>
                </a:lnTo>
                <a:close/>
                <a:moveTo>
                  <a:pt x="9907133" y="2470410"/>
                </a:moveTo>
                <a:lnTo>
                  <a:pt x="9908101" y="2474546"/>
                </a:lnTo>
                <a:cubicBezTo>
                  <a:pt x="9910997" y="2485814"/>
                  <a:pt x="9910997" y="2497082"/>
                  <a:pt x="9910997" y="2508349"/>
                </a:cubicBezTo>
                <a:lnTo>
                  <a:pt x="9910311" y="2511616"/>
                </a:lnTo>
                <a:lnTo>
                  <a:pt x="9907123" y="2476378"/>
                </a:lnTo>
                <a:close/>
                <a:moveTo>
                  <a:pt x="3144384" y="2470409"/>
                </a:moveTo>
                <a:lnTo>
                  <a:pt x="3145351" y="2474545"/>
                </a:lnTo>
                <a:cubicBezTo>
                  <a:pt x="3148248" y="2485813"/>
                  <a:pt x="3148248" y="2497081"/>
                  <a:pt x="3148248" y="2508348"/>
                </a:cubicBezTo>
                <a:lnTo>
                  <a:pt x="3147561" y="2511615"/>
                </a:lnTo>
                <a:lnTo>
                  <a:pt x="3144373" y="2476377"/>
                </a:lnTo>
                <a:close/>
                <a:moveTo>
                  <a:pt x="0" y="0"/>
                </a:moveTo>
                <a:lnTo>
                  <a:pt x="3" y="0"/>
                </a:lnTo>
                <a:lnTo>
                  <a:pt x="3" y="1874760"/>
                </a:lnTo>
                <a:lnTo>
                  <a:pt x="1" y="1874798"/>
                </a:lnTo>
                <a:lnTo>
                  <a:pt x="1" y="1980514"/>
                </a:lnTo>
                <a:lnTo>
                  <a:pt x="3" y="1980522"/>
                </a:lnTo>
                <a:lnTo>
                  <a:pt x="3" y="2054923"/>
                </a:lnTo>
                <a:lnTo>
                  <a:pt x="1" y="2054928"/>
                </a:lnTo>
                <a:lnTo>
                  <a:pt x="1" y="2074693"/>
                </a:lnTo>
                <a:lnTo>
                  <a:pt x="3" y="2074711"/>
                </a:lnTo>
                <a:lnTo>
                  <a:pt x="3" y="2379618"/>
                </a:lnTo>
                <a:lnTo>
                  <a:pt x="1" y="2379625"/>
                </a:lnTo>
                <a:lnTo>
                  <a:pt x="1" y="2424764"/>
                </a:lnTo>
                <a:lnTo>
                  <a:pt x="3" y="2424785"/>
                </a:lnTo>
                <a:lnTo>
                  <a:pt x="3" y="2444783"/>
                </a:lnTo>
                <a:lnTo>
                  <a:pt x="2170" y="2444783"/>
                </a:lnTo>
                <a:lnTo>
                  <a:pt x="4830" y="2464988"/>
                </a:lnTo>
                <a:cubicBezTo>
                  <a:pt x="5283" y="2474038"/>
                  <a:pt x="4741" y="2483465"/>
                  <a:pt x="2271" y="2493150"/>
                </a:cubicBezTo>
                <a:cubicBezTo>
                  <a:pt x="-1445" y="2502680"/>
                  <a:pt x="1800" y="2507082"/>
                  <a:pt x="6780" y="2507702"/>
                </a:cubicBezTo>
                <a:cubicBezTo>
                  <a:pt x="10515" y="2508167"/>
                  <a:pt x="13005" y="2508478"/>
                  <a:pt x="15495" y="2508788"/>
                </a:cubicBezTo>
                <a:cubicBezTo>
                  <a:pt x="29435" y="2508525"/>
                  <a:pt x="29190" y="2510493"/>
                  <a:pt x="20759" y="2527431"/>
                </a:cubicBezTo>
                <a:lnTo>
                  <a:pt x="1" y="2581905"/>
                </a:lnTo>
                <a:lnTo>
                  <a:pt x="1" y="2610297"/>
                </a:lnTo>
                <a:lnTo>
                  <a:pt x="2656" y="2611867"/>
                </a:lnTo>
                <a:cubicBezTo>
                  <a:pt x="4927" y="2611400"/>
                  <a:pt x="7351" y="2609704"/>
                  <a:pt x="9463" y="2607968"/>
                </a:cubicBezTo>
                <a:cubicBezTo>
                  <a:pt x="20649" y="2599369"/>
                  <a:pt x="24893" y="2605893"/>
                  <a:pt x="24177" y="2621793"/>
                </a:cubicBezTo>
                <a:cubicBezTo>
                  <a:pt x="24687" y="2627852"/>
                  <a:pt x="26442" y="2634067"/>
                  <a:pt x="25706" y="2639971"/>
                </a:cubicBezTo>
                <a:cubicBezTo>
                  <a:pt x="23990" y="2653748"/>
                  <a:pt x="27480" y="2656181"/>
                  <a:pt x="35931" y="2649239"/>
                </a:cubicBezTo>
                <a:cubicBezTo>
                  <a:pt x="38911" y="2645613"/>
                  <a:pt x="43136" y="2642142"/>
                  <a:pt x="44891" y="2648357"/>
                </a:cubicBezTo>
                <a:cubicBezTo>
                  <a:pt x="48136" y="2652758"/>
                  <a:pt x="46155" y="2658507"/>
                  <a:pt x="44175" y="2664257"/>
                </a:cubicBezTo>
                <a:cubicBezTo>
                  <a:pt x="37234" y="2679381"/>
                  <a:pt x="37763" y="2695436"/>
                  <a:pt x="38046" y="2713459"/>
                </a:cubicBezTo>
                <a:cubicBezTo>
                  <a:pt x="41388" y="2767839"/>
                  <a:pt x="26789" y="2813988"/>
                  <a:pt x="3721" y="2857083"/>
                </a:cubicBezTo>
                <a:lnTo>
                  <a:pt x="1" y="2863081"/>
                </a:lnTo>
                <a:lnTo>
                  <a:pt x="1" y="2875655"/>
                </a:lnTo>
                <a:lnTo>
                  <a:pt x="9230" y="2873759"/>
                </a:lnTo>
                <a:cubicBezTo>
                  <a:pt x="22170" y="2871373"/>
                  <a:pt x="28660" y="2880176"/>
                  <a:pt x="28944" y="2898199"/>
                </a:cubicBezTo>
                <a:cubicBezTo>
                  <a:pt x="30305" y="2958328"/>
                  <a:pt x="31666" y="3018457"/>
                  <a:pt x="33026" y="3078585"/>
                </a:cubicBezTo>
                <a:cubicBezTo>
                  <a:pt x="32820" y="3100545"/>
                  <a:pt x="28878" y="3122039"/>
                  <a:pt x="31162" y="3144308"/>
                </a:cubicBezTo>
                <a:cubicBezTo>
                  <a:pt x="33181" y="3158550"/>
                  <a:pt x="35936" y="3166888"/>
                  <a:pt x="47631" y="3164347"/>
                </a:cubicBezTo>
                <a:cubicBezTo>
                  <a:pt x="61571" y="3164085"/>
                  <a:pt x="67080" y="3180760"/>
                  <a:pt x="58404" y="3199666"/>
                </a:cubicBezTo>
                <a:cubicBezTo>
                  <a:pt x="51463" y="3214791"/>
                  <a:pt x="51237" y="3226754"/>
                  <a:pt x="54501" y="3241151"/>
                </a:cubicBezTo>
                <a:cubicBezTo>
                  <a:pt x="58500" y="3249644"/>
                  <a:pt x="57520" y="3257517"/>
                  <a:pt x="51314" y="3266737"/>
                </a:cubicBezTo>
                <a:cubicBezTo>
                  <a:pt x="43863" y="3275802"/>
                  <a:pt x="41148" y="3287456"/>
                  <a:pt x="43412" y="3299730"/>
                </a:cubicBezTo>
                <a:cubicBezTo>
                  <a:pt x="43676" y="3307757"/>
                  <a:pt x="46186" y="3318063"/>
                  <a:pt x="45205" y="3325935"/>
                </a:cubicBezTo>
                <a:cubicBezTo>
                  <a:pt x="43734" y="3337744"/>
                  <a:pt x="46979" y="3342145"/>
                  <a:pt x="52959" y="3344889"/>
                </a:cubicBezTo>
                <a:cubicBezTo>
                  <a:pt x="64674" y="3352344"/>
                  <a:pt x="65428" y="3356435"/>
                  <a:pt x="55507" y="3375186"/>
                </a:cubicBezTo>
                <a:cubicBezTo>
                  <a:pt x="49056" y="3386374"/>
                  <a:pt x="41360" y="3397407"/>
                  <a:pt x="37154" y="3410874"/>
                </a:cubicBezTo>
                <a:cubicBezTo>
                  <a:pt x="38399" y="3411029"/>
                  <a:pt x="38154" y="3412997"/>
                  <a:pt x="39399" y="3413152"/>
                </a:cubicBezTo>
                <a:cubicBezTo>
                  <a:pt x="57790" y="3397455"/>
                  <a:pt x="57790" y="3397455"/>
                  <a:pt x="73259" y="3415371"/>
                </a:cubicBezTo>
                <a:cubicBezTo>
                  <a:pt x="75504" y="3417649"/>
                  <a:pt x="77749" y="3419928"/>
                  <a:pt x="78749" y="3422051"/>
                </a:cubicBezTo>
                <a:cubicBezTo>
                  <a:pt x="97953" y="3440432"/>
                  <a:pt x="98747" y="3464514"/>
                  <a:pt x="84619" y="3496732"/>
                </a:cubicBezTo>
                <a:cubicBezTo>
                  <a:pt x="76188" y="3513669"/>
                  <a:pt x="78452" y="3525943"/>
                  <a:pt x="90657" y="3529462"/>
                </a:cubicBezTo>
                <a:cubicBezTo>
                  <a:pt x="96637" y="3532205"/>
                  <a:pt x="102862" y="3532981"/>
                  <a:pt x="109332" y="3531788"/>
                </a:cubicBezTo>
                <a:cubicBezTo>
                  <a:pt x="127498" y="3528055"/>
                  <a:pt x="135665" y="3503090"/>
                  <a:pt x="126911" y="3482013"/>
                </a:cubicBezTo>
                <a:cubicBezTo>
                  <a:pt x="120157" y="3465183"/>
                  <a:pt x="118383" y="3448972"/>
                  <a:pt x="118099" y="3430949"/>
                </a:cubicBezTo>
                <a:cubicBezTo>
                  <a:pt x="119061" y="3413081"/>
                  <a:pt x="117286" y="3396871"/>
                  <a:pt x="110042" y="3383977"/>
                </a:cubicBezTo>
                <a:cubicBezTo>
                  <a:pt x="97308" y="3364403"/>
                  <a:pt x="97289" y="3354408"/>
                  <a:pt x="112436" y="3334309"/>
                </a:cubicBezTo>
                <a:cubicBezTo>
                  <a:pt x="121867" y="3319495"/>
                  <a:pt x="126073" y="3306028"/>
                  <a:pt x="126034" y="3286037"/>
                </a:cubicBezTo>
                <a:cubicBezTo>
                  <a:pt x="126712" y="3250146"/>
                  <a:pt x="120919" y="3215447"/>
                  <a:pt x="120106" y="3181369"/>
                </a:cubicBezTo>
                <a:cubicBezTo>
                  <a:pt x="118803" y="3151227"/>
                  <a:pt x="122480" y="3121706"/>
                  <a:pt x="136872" y="3097516"/>
                </a:cubicBezTo>
                <a:cubicBezTo>
                  <a:pt x="146058" y="3084670"/>
                  <a:pt x="144549" y="3076487"/>
                  <a:pt x="138550" y="3063748"/>
                </a:cubicBezTo>
                <a:cubicBezTo>
                  <a:pt x="110553" y="3004299"/>
                  <a:pt x="100967" y="2939148"/>
                  <a:pt x="131693" y="2865028"/>
                </a:cubicBezTo>
                <a:cubicBezTo>
                  <a:pt x="136899" y="2853685"/>
                  <a:pt x="135634" y="2843534"/>
                  <a:pt x="134370" y="2833384"/>
                </a:cubicBezTo>
                <a:cubicBezTo>
                  <a:pt x="132616" y="2827169"/>
                  <a:pt x="128616" y="2818676"/>
                  <a:pt x="133332" y="2811269"/>
                </a:cubicBezTo>
                <a:cubicBezTo>
                  <a:pt x="139292" y="2804017"/>
                  <a:pt x="143537" y="2810542"/>
                  <a:pt x="148272" y="2813130"/>
                </a:cubicBezTo>
                <a:lnTo>
                  <a:pt x="151932" y="2813943"/>
                </a:lnTo>
                <a:lnTo>
                  <a:pt x="152666" y="2858629"/>
                </a:lnTo>
                <a:cubicBezTo>
                  <a:pt x="153900" y="2884920"/>
                  <a:pt x="153900" y="2911211"/>
                  <a:pt x="153900" y="2937502"/>
                </a:cubicBezTo>
                <a:cubicBezTo>
                  <a:pt x="153900" y="2937502"/>
                  <a:pt x="153900" y="2941258"/>
                  <a:pt x="153900" y="2945014"/>
                </a:cubicBezTo>
                <a:cubicBezTo>
                  <a:pt x="153900" y="2952526"/>
                  <a:pt x="152666" y="2963793"/>
                  <a:pt x="155134" y="2967549"/>
                </a:cubicBezTo>
                <a:cubicBezTo>
                  <a:pt x="155134" y="2982573"/>
                  <a:pt x="157602" y="2997596"/>
                  <a:pt x="157602" y="3012620"/>
                </a:cubicBezTo>
                <a:cubicBezTo>
                  <a:pt x="157602" y="3020131"/>
                  <a:pt x="157602" y="3023887"/>
                  <a:pt x="158837" y="3031399"/>
                </a:cubicBezTo>
                <a:cubicBezTo>
                  <a:pt x="160071" y="3038911"/>
                  <a:pt x="158837" y="3046422"/>
                  <a:pt x="158837" y="3057690"/>
                </a:cubicBezTo>
                <a:cubicBezTo>
                  <a:pt x="158837" y="3065202"/>
                  <a:pt x="161304" y="3072713"/>
                  <a:pt x="161304" y="3083981"/>
                </a:cubicBezTo>
                <a:cubicBezTo>
                  <a:pt x="161304" y="3087737"/>
                  <a:pt x="160071" y="3091493"/>
                  <a:pt x="158837" y="3099004"/>
                </a:cubicBezTo>
                <a:cubicBezTo>
                  <a:pt x="158837" y="3106516"/>
                  <a:pt x="162539" y="3102760"/>
                  <a:pt x="162539" y="3106516"/>
                </a:cubicBezTo>
                <a:cubicBezTo>
                  <a:pt x="162539" y="3110272"/>
                  <a:pt x="162539" y="3110272"/>
                  <a:pt x="162539" y="3114028"/>
                </a:cubicBezTo>
                <a:cubicBezTo>
                  <a:pt x="162539" y="3132807"/>
                  <a:pt x="163773" y="3155342"/>
                  <a:pt x="165007" y="3174122"/>
                </a:cubicBezTo>
                <a:cubicBezTo>
                  <a:pt x="165007" y="3189145"/>
                  <a:pt x="166241" y="3204168"/>
                  <a:pt x="167475" y="3219192"/>
                </a:cubicBezTo>
                <a:cubicBezTo>
                  <a:pt x="168709" y="3241727"/>
                  <a:pt x="168709" y="3241727"/>
                  <a:pt x="167475" y="3264262"/>
                </a:cubicBezTo>
                <a:cubicBezTo>
                  <a:pt x="166241" y="3271774"/>
                  <a:pt x="165007" y="3279286"/>
                  <a:pt x="169943" y="3279286"/>
                </a:cubicBezTo>
                <a:cubicBezTo>
                  <a:pt x="172411" y="3279286"/>
                  <a:pt x="173645" y="3290553"/>
                  <a:pt x="172411" y="3298065"/>
                </a:cubicBezTo>
                <a:cubicBezTo>
                  <a:pt x="168709" y="3313088"/>
                  <a:pt x="171177" y="3324356"/>
                  <a:pt x="171177" y="3339379"/>
                </a:cubicBezTo>
                <a:cubicBezTo>
                  <a:pt x="169943" y="3346891"/>
                  <a:pt x="174879" y="3361914"/>
                  <a:pt x="177347" y="3358159"/>
                </a:cubicBezTo>
                <a:cubicBezTo>
                  <a:pt x="183517" y="3358159"/>
                  <a:pt x="187219" y="3361914"/>
                  <a:pt x="187219" y="3373182"/>
                </a:cubicBezTo>
                <a:cubicBezTo>
                  <a:pt x="187219" y="3388205"/>
                  <a:pt x="189687" y="3399473"/>
                  <a:pt x="189687" y="3414496"/>
                </a:cubicBezTo>
                <a:cubicBezTo>
                  <a:pt x="189687" y="3429520"/>
                  <a:pt x="188453" y="3444543"/>
                  <a:pt x="189687" y="3463323"/>
                </a:cubicBezTo>
                <a:cubicBezTo>
                  <a:pt x="190921" y="3478346"/>
                  <a:pt x="190921" y="3493369"/>
                  <a:pt x="189687" y="3508393"/>
                </a:cubicBezTo>
                <a:cubicBezTo>
                  <a:pt x="188453" y="3519660"/>
                  <a:pt x="192155" y="3523416"/>
                  <a:pt x="194623" y="3527172"/>
                </a:cubicBezTo>
                <a:cubicBezTo>
                  <a:pt x="198325" y="3538440"/>
                  <a:pt x="200793" y="3534684"/>
                  <a:pt x="200793" y="3519660"/>
                </a:cubicBezTo>
                <a:cubicBezTo>
                  <a:pt x="200793" y="3515905"/>
                  <a:pt x="200793" y="3508393"/>
                  <a:pt x="200793" y="3500881"/>
                </a:cubicBezTo>
                <a:cubicBezTo>
                  <a:pt x="202027" y="3493369"/>
                  <a:pt x="202027" y="3482102"/>
                  <a:pt x="204495" y="3482102"/>
                </a:cubicBezTo>
                <a:cubicBezTo>
                  <a:pt x="210665" y="3482102"/>
                  <a:pt x="210665" y="3470834"/>
                  <a:pt x="210665" y="3459567"/>
                </a:cubicBezTo>
                <a:cubicBezTo>
                  <a:pt x="210665" y="3444543"/>
                  <a:pt x="210665" y="3433276"/>
                  <a:pt x="214367" y="3425764"/>
                </a:cubicBezTo>
                <a:cubicBezTo>
                  <a:pt x="216835" y="3418252"/>
                  <a:pt x="216835" y="3403229"/>
                  <a:pt x="214367" y="3391961"/>
                </a:cubicBezTo>
                <a:cubicBezTo>
                  <a:pt x="210665" y="3376938"/>
                  <a:pt x="213133" y="3358159"/>
                  <a:pt x="213133" y="3339379"/>
                </a:cubicBezTo>
                <a:cubicBezTo>
                  <a:pt x="213133" y="3335623"/>
                  <a:pt x="214367" y="3335623"/>
                  <a:pt x="214367" y="3331868"/>
                </a:cubicBezTo>
                <a:cubicBezTo>
                  <a:pt x="216835" y="3328112"/>
                  <a:pt x="218069" y="3331868"/>
                  <a:pt x="218069" y="3335623"/>
                </a:cubicBezTo>
                <a:cubicBezTo>
                  <a:pt x="218069" y="3346891"/>
                  <a:pt x="218069" y="3354403"/>
                  <a:pt x="220537" y="3358159"/>
                </a:cubicBezTo>
                <a:cubicBezTo>
                  <a:pt x="224239" y="3369426"/>
                  <a:pt x="226707" y="3365670"/>
                  <a:pt x="229175" y="3365670"/>
                </a:cubicBezTo>
                <a:cubicBezTo>
                  <a:pt x="229175" y="3354403"/>
                  <a:pt x="230409" y="3343135"/>
                  <a:pt x="230409" y="3328112"/>
                </a:cubicBezTo>
                <a:cubicBezTo>
                  <a:pt x="231643" y="3335623"/>
                  <a:pt x="231643" y="3339379"/>
                  <a:pt x="231643" y="3343135"/>
                </a:cubicBezTo>
                <a:cubicBezTo>
                  <a:pt x="231643" y="3354403"/>
                  <a:pt x="232877" y="3365670"/>
                  <a:pt x="231643" y="3376938"/>
                </a:cubicBezTo>
                <a:cubicBezTo>
                  <a:pt x="230409" y="3391961"/>
                  <a:pt x="234111" y="3395717"/>
                  <a:pt x="235345" y="3410741"/>
                </a:cubicBezTo>
                <a:cubicBezTo>
                  <a:pt x="236579" y="3425764"/>
                  <a:pt x="237813" y="3425764"/>
                  <a:pt x="242749" y="3418252"/>
                </a:cubicBezTo>
                <a:cubicBezTo>
                  <a:pt x="246451" y="3414496"/>
                  <a:pt x="247685" y="3406985"/>
                  <a:pt x="246451" y="3399473"/>
                </a:cubicBezTo>
                <a:cubicBezTo>
                  <a:pt x="243983" y="3388205"/>
                  <a:pt x="245217" y="3376938"/>
                  <a:pt x="245217" y="3369426"/>
                </a:cubicBezTo>
                <a:cubicBezTo>
                  <a:pt x="243983" y="3346891"/>
                  <a:pt x="246451" y="3328112"/>
                  <a:pt x="242749" y="3305577"/>
                </a:cubicBezTo>
                <a:cubicBezTo>
                  <a:pt x="242749" y="3305577"/>
                  <a:pt x="242749" y="3301821"/>
                  <a:pt x="243983" y="3298065"/>
                </a:cubicBezTo>
                <a:cubicBezTo>
                  <a:pt x="246451" y="3279286"/>
                  <a:pt x="246451" y="3264262"/>
                  <a:pt x="246451" y="3245483"/>
                </a:cubicBezTo>
                <a:cubicBezTo>
                  <a:pt x="247685" y="3219192"/>
                  <a:pt x="250153" y="3192901"/>
                  <a:pt x="248919" y="3166610"/>
                </a:cubicBezTo>
                <a:cubicBezTo>
                  <a:pt x="248919" y="3166610"/>
                  <a:pt x="248919" y="3162854"/>
                  <a:pt x="248919" y="3162854"/>
                </a:cubicBezTo>
                <a:cubicBezTo>
                  <a:pt x="250153" y="3162854"/>
                  <a:pt x="250153" y="3162854"/>
                  <a:pt x="250153" y="3162854"/>
                </a:cubicBezTo>
                <a:cubicBezTo>
                  <a:pt x="251387" y="3162854"/>
                  <a:pt x="252621" y="3162854"/>
                  <a:pt x="252621" y="3166610"/>
                </a:cubicBezTo>
                <a:cubicBezTo>
                  <a:pt x="252621" y="3170366"/>
                  <a:pt x="252621" y="3174122"/>
                  <a:pt x="252621" y="3177877"/>
                </a:cubicBezTo>
                <a:cubicBezTo>
                  <a:pt x="252621" y="3200413"/>
                  <a:pt x="252621" y="3222948"/>
                  <a:pt x="252621" y="3245483"/>
                </a:cubicBezTo>
                <a:cubicBezTo>
                  <a:pt x="252621" y="3249239"/>
                  <a:pt x="252621" y="3256750"/>
                  <a:pt x="255089" y="3256750"/>
                </a:cubicBezTo>
                <a:cubicBezTo>
                  <a:pt x="260025" y="3252995"/>
                  <a:pt x="260025" y="3268018"/>
                  <a:pt x="260025" y="3275530"/>
                </a:cubicBezTo>
                <a:cubicBezTo>
                  <a:pt x="260025" y="3290553"/>
                  <a:pt x="260025" y="3305577"/>
                  <a:pt x="260025" y="3320600"/>
                </a:cubicBezTo>
                <a:cubicBezTo>
                  <a:pt x="260025" y="3331868"/>
                  <a:pt x="261259" y="3343135"/>
                  <a:pt x="262493" y="3354403"/>
                </a:cubicBezTo>
                <a:cubicBezTo>
                  <a:pt x="264961" y="3350647"/>
                  <a:pt x="266195" y="3343135"/>
                  <a:pt x="266195" y="3335623"/>
                </a:cubicBezTo>
                <a:cubicBezTo>
                  <a:pt x="266195" y="3305577"/>
                  <a:pt x="263727" y="3275530"/>
                  <a:pt x="267429" y="3245483"/>
                </a:cubicBezTo>
                <a:cubicBezTo>
                  <a:pt x="267429" y="3196657"/>
                  <a:pt x="267429" y="3147831"/>
                  <a:pt x="267429" y="3102760"/>
                </a:cubicBezTo>
                <a:cubicBezTo>
                  <a:pt x="267429" y="3095248"/>
                  <a:pt x="263727" y="3091493"/>
                  <a:pt x="266195" y="3083981"/>
                </a:cubicBezTo>
                <a:cubicBezTo>
                  <a:pt x="269897" y="3072713"/>
                  <a:pt x="267429" y="3057690"/>
                  <a:pt x="267429" y="3046422"/>
                </a:cubicBezTo>
                <a:cubicBezTo>
                  <a:pt x="267429" y="3035155"/>
                  <a:pt x="268663" y="3020131"/>
                  <a:pt x="266195" y="3008864"/>
                </a:cubicBezTo>
                <a:cubicBezTo>
                  <a:pt x="264961" y="3001352"/>
                  <a:pt x="266195" y="2990084"/>
                  <a:pt x="266195" y="2982573"/>
                </a:cubicBezTo>
                <a:cubicBezTo>
                  <a:pt x="268663" y="2963793"/>
                  <a:pt x="269897" y="2941258"/>
                  <a:pt x="269897" y="2918723"/>
                </a:cubicBezTo>
                <a:lnTo>
                  <a:pt x="267926" y="2906723"/>
                </a:lnTo>
                <a:lnTo>
                  <a:pt x="271947" y="2916475"/>
                </a:lnTo>
                <a:cubicBezTo>
                  <a:pt x="278437" y="2925278"/>
                  <a:pt x="282191" y="2935739"/>
                  <a:pt x="280720" y="2947547"/>
                </a:cubicBezTo>
                <a:cubicBezTo>
                  <a:pt x="276817" y="2989032"/>
                  <a:pt x="282120" y="3027667"/>
                  <a:pt x="284932" y="3065992"/>
                </a:cubicBezTo>
                <a:cubicBezTo>
                  <a:pt x="288235" y="3100380"/>
                  <a:pt x="290293" y="3134613"/>
                  <a:pt x="282145" y="3169574"/>
                </a:cubicBezTo>
                <a:cubicBezTo>
                  <a:pt x="279184" y="3183195"/>
                  <a:pt x="280694" y="3191378"/>
                  <a:pt x="286183" y="3198058"/>
                </a:cubicBezTo>
                <a:cubicBezTo>
                  <a:pt x="292673" y="3206861"/>
                  <a:pt x="300162" y="3217787"/>
                  <a:pt x="295711" y="3233221"/>
                </a:cubicBezTo>
                <a:cubicBezTo>
                  <a:pt x="286564" y="3266059"/>
                  <a:pt x="291847" y="3294698"/>
                  <a:pt x="303845" y="3320176"/>
                </a:cubicBezTo>
                <a:cubicBezTo>
                  <a:pt x="320598" y="3358238"/>
                  <a:pt x="322675" y="3402467"/>
                  <a:pt x="308077" y="3448616"/>
                </a:cubicBezTo>
                <a:cubicBezTo>
                  <a:pt x="303380" y="3466019"/>
                  <a:pt x="305135" y="3472233"/>
                  <a:pt x="316340" y="3473629"/>
                </a:cubicBezTo>
                <a:cubicBezTo>
                  <a:pt x="320075" y="3474094"/>
                  <a:pt x="323810" y="3474560"/>
                  <a:pt x="326055" y="3476838"/>
                </a:cubicBezTo>
                <a:cubicBezTo>
                  <a:pt x="349014" y="3505680"/>
                  <a:pt x="370727" y="3534367"/>
                  <a:pt x="370333" y="3588281"/>
                </a:cubicBezTo>
                <a:cubicBezTo>
                  <a:pt x="370108" y="3600245"/>
                  <a:pt x="374088" y="3598742"/>
                  <a:pt x="379558" y="3595426"/>
                </a:cubicBezTo>
                <a:cubicBezTo>
                  <a:pt x="382293" y="3593768"/>
                  <a:pt x="385274" y="3590142"/>
                  <a:pt x="388254" y="3586516"/>
                </a:cubicBezTo>
                <a:cubicBezTo>
                  <a:pt x="394215" y="3579264"/>
                  <a:pt x="398930" y="3571856"/>
                  <a:pt x="405420" y="3580659"/>
                </a:cubicBezTo>
                <a:cubicBezTo>
                  <a:pt x="412154" y="3587494"/>
                  <a:pt x="405949" y="3596714"/>
                  <a:pt x="403478" y="3606400"/>
                </a:cubicBezTo>
                <a:cubicBezTo>
                  <a:pt x="397291" y="3625616"/>
                  <a:pt x="390860" y="3646800"/>
                  <a:pt x="396369" y="3663475"/>
                </a:cubicBezTo>
                <a:cubicBezTo>
                  <a:pt x="402633" y="3684242"/>
                  <a:pt x="397672" y="3693617"/>
                  <a:pt x="385996" y="3706153"/>
                </a:cubicBezTo>
                <a:cubicBezTo>
                  <a:pt x="383015" y="3709779"/>
                  <a:pt x="380035" y="3713406"/>
                  <a:pt x="378055" y="3719155"/>
                </a:cubicBezTo>
                <a:cubicBezTo>
                  <a:pt x="373584" y="3724594"/>
                  <a:pt x="371604" y="3730343"/>
                  <a:pt x="375603" y="3738836"/>
                </a:cubicBezTo>
                <a:cubicBezTo>
                  <a:pt x="378603" y="3745205"/>
                  <a:pt x="383583" y="3745826"/>
                  <a:pt x="388054" y="3740387"/>
                </a:cubicBezTo>
                <a:cubicBezTo>
                  <a:pt x="393769" y="3735103"/>
                  <a:pt x="398994" y="3733755"/>
                  <a:pt x="403710" y="3726348"/>
                </a:cubicBezTo>
                <a:cubicBezTo>
                  <a:pt x="405445" y="3722566"/>
                  <a:pt x="407180" y="3718785"/>
                  <a:pt x="410670" y="3721219"/>
                </a:cubicBezTo>
                <a:cubicBezTo>
                  <a:pt x="412915" y="3723497"/>
                  <a:pt x="410935" y="3729246"/>
                  <a:pt x="410444" y="3733182"/>
                </a:cubicBezTo>
                <a:cubicBezTo>
                  <a:pt x="409709" y="3739087"/>
                  <a:pt x="409219" y="3743023"/>
                  <a:pt x="406238" y="3746649"/>
                </a:cubicBezTo>
                <a:cubicBezTo>
                  <a:pt x="403258" y="3750275"/>
                  <a:pt x="402768" y="3754211"/>
                  <a:pt x="404768" y="3758458"/>
                </a:cubicBezTo>
                <a:cubicBezTo>
                  <a:pt x="415766" y="3781813"/>
                  <a:pt x="418804" y="3808173"/>
                  <a:pt x="413882" y="3837540"/>
                </a:cubicBezTo>
                <a:cubicBezTo>
                  <a:pt x="410921" y="3851162"/>
                  <a:pt x="409205" y="3864938"/>
                  <a:pt x="408735" y="3878870"/>
                </a:cubicBezTo>
                <a:cubicBezTo>
                  <a:pt x="407754" y="3886743"/>
                  <a:pt x="406283" y="3898551"/>
                  <a:pt x="412018" y="3903263"/>
                </a:cubicBezTo>
                <a:cubicBezTo>
                  <a:pt x="416753" y="3905851"/>
                  <a:pt x="421714" y="3896476"/>
                  <a:pt x="426184" y="3891037"/>
                </a:cubicBezTo>
                <a:cubicBezTo>
                  <a:pt x="429164" y="3887411"/>
                  <a:pt x="430900" y="3883630"/>
                  <a:pt x="433880" y="3880003"/>
                </a:cubicBezTo>
                <a:cubicBezTo>
                  <a:pt x="436860" y="3876377"/>
                  <a:pt x="440576" y="3866847"/>
                  <a:pt x="445066" y="3871404"/>
                </a:cubicBezTo>
                <a:cubicBezTo>
                  <a:pt x="449801" y="3873992"/>
                  <a:pt x="448575" y="3883832"/>
                  <a:pt x="446349" y="3891550"/>
                </a:cubicBezTo>
                <a:cubicBezTo>
                  <a:pt x="444143" y="3909263"/>
                  <a:pt x="444917" y="3923350"/>
                  <a:pt x="447691" y="3941683"/>
                </a:cubicBezTo>
                <a:cubicBezTo>
                  <a:pt x="455238" y="3982596"/>
                  <a:pt x="446317" y="4003470"/>
                  <a:pt x="419455" y="4016113"/>
                </a:cubicBezTo>
                <a:cubicBezTo>
                  <a:pt x="408760" y="4020777"/>
                  <a:pt x="402554" y="4029997"/>
                  <a:pt x="401838" y="4045897"/>
                </a:cubicBezTo>
                <a:cubicBezTo>
                  <a:pt x="425493" y="4048843"/>
                  <a:pt x="447903" y="4051635"/>
                  <a:pt x="471559" y="4054581"/>
                </a:cubicBezTo>
                <a:cubicBezTo>
                  <a:pt x="476236" y="4027183"/>
                  <a:pt x="483196" y="4022054"/>
                  <a:pt x="493421" y="4031322"/>
                </a:cubicBezTo>
                <a:cubicBezTo>
                  <a:pt x="496911" y="4033755"/>
                  <a:pt x="498420" y="4041938"/>
                  <a:pt x="502645" y="4038467"/>
                </a:cubicBezTo>
                <a:cubicBezTo>
                  <a:pt x="507116" y="4033028"/>
                  <a:pt x="506851" y="4025000"/>
                  <a:pt x="506342" y="4018941"/>
                </a:cubicBezTo>
                <a:cubicBezTo>
                  <a:pt x="507077" y="4013036"/>
                  <a:pt x="506322" y="4008945"/>
                  <a:pt x="505568" y="4004854"/>
                </a:cubicBezTo>
                <a:cubicBezTo>
                  <a:pt x="504549" y="3992735"/>
                  <a:pt x="506529" y="3986986"/>
                  <a:pt x="515489" y="3986103"/>
                </a:cubicBezTo>
                <a:cubicBezTo>
                  <a:pt x="520714" y="3984755"/>
                  <a:pt x="528920" y="3979781"/>
                  <a:pt x="526411" y="3969476"/>
                </a:cubicBezTo>
                <a:cubicBezTo>
                  <a:pt x="524391" y="3955234"/>
                  <a:pt x="526107" y="3941457"/>
                  <a:pt x="526578" y="3927525"/>
                </a:cubicBezTo>
                <a:cubicBezTo>
                  <a:pt x="526804" y="3915561"/>
                  <a:pt x="526030" y="3901475"/>
                  <a:pt x="530236" y="3888008"/>
                </a:cubicBezTo>
                <a:cubicBezTo>
                  <a:pt x="534197" y="3876509"/>
                  <a:pt x="538403" y="3863043"/>
                  <a:pt x="549627" y="3874434"/>
                </a:cubicBezTo>
                <a:cubicBezTo>
                  <a:pt x="552872" y="3878836"/>
                  <a:pt x="555853" y="3875209"/>
                  <a:pt x="558078" y="3867492"/>
                </a:cubicBezTo>
                <a:cubicBezTo>
                  <a:pt x="561755" y="3837970"/>
                  <a:pt x="558001" y="3827510"/>
                  <a:pt x="539571" y="3823215"/>
                </a:cubicBezTo>
                <a:cubicBezTo>
                  <a:pt x="533346" y="3822440"/>
                  <a:pt x="528611" y="3819852"/>
                  <a:pt x="527101" y="3811669"/>
                </a:cubicBezTo>
                <a:cubicBezTo>
                  <a:pt x="525082" y="3797427"/>
                  <a:pt x="524308" y="3783340"/>
                  <a:pt x="528759" y="3767905"/>
                </a:cubicBezTo>
                <a:cubicBezTo>
                  <a:pt x="529250" y="3763969"/>
                  <a:pt x="534475" y="3762621"/>
                  <a:pt x="536720" y="3764900"/>
                </a:cubicBezTo>
                <a:cubicBezTo>
                  <a:pt x="540455" y="3765365"/>
                  <a:pt x="545435" y="3765985"/>
                  <a:pt x="548415" y="3762359"/>
                </a:cubicBezTo>
                <a:cubicBezTo>
                  <a:pt x="552886" y="3756920"/>
                  <a:pt x="562581" y="3750133"/>
                  <a:pt x="555846" y="3743298"/>
                </a:cubicBezTo>
                <a:cubicBezTo>
                  <a:pt x="544112" y="3725848"/>
                  <a:pt x="546564" y="3706167"/>
                  <a:pt x="549260" y="3684517"/>
                </a:cubicBezTo>
                <a:cubicBezTo>
                  <a:pt x="549486" y="3672554"/>
                  <a:pt x="549712" y="3660590"/>
                  <a:pt x="544713" y="3649974"/>
                </a:cubicBezTo>
                <a:cubicBezTo>
                  <a:pt x="526960" y="3609788"/>
                  <a:pt x="531882" y="3580422"/>
                  <a:pt x="562704" y="3556280"/>
                </a:cubicBezTo>
                <a:cubicBezTo>
                  <a:pt x="571155" y="3549338"/>
                  <a:pt x="574871" y="3539807"/>
                  <a:pt x="568626" y="3529036"/>
                </a:cubicBezTo>
                <a:cubicBezTo>
                  <a:pt x="556628" y="3503558"/>
                  <a:pt x="555325" y="3473416"/>
                  <a:pt x="558002" y="3441772"/>
                </a:cubicBezTo>
                <a:cubicBezTo>
                  <a:pt x="558718" y="3425872"/>
                  <a:pt x="561924" y="3410282"/>
                  <a:pt x="562885" y="3392414"/>
                </a:cubicBezTo>
                <a:cubicBezTo>
                  <a:pt x="564073" y="3362582"/>
                  <a:pt x="567259" y="3336997"/>
                  <a:pt x="591140" y="3327979"/>
                </a:cubicBezTo>
                <a:cubicBezTo>
                  <a:pt x="582425" y="3326894"/>
                  <a:pt x="575955" y="3328087"/>
                  <a:pt x="569220" y="3321252"/>
                </a:cubicBezTo>
                <a:cubicBezTo>
                  <a:pt x="559996" y="3314107"/>
                  <a:pt x="557977" y="3299865"/>
                  <a:pt x="559693" y="3286088"/>
                </a:cubicBezTo>
                <a:cubicBezTo>
                  <a:pt x="562899" y="3270498"/>
                  <a:pt x="570388" y="3281424"/>
                  <a:pt x="575613" y="3280077"/>
                </a:cubicBezTo>
                <a:cubicBezTo>
                  <a:pt x="583329" y="3279039"/>
                  <a:pt x="589289" y="3271787"/>
                  <a:pt x="587025" y="3259513"/>
                </a:cubicBezTo>
                <a:cubicBezTo>
                  <a:pt x="584006" y="3243148"/>
                  <a:pt x="585722" y="3229371"/>
                  <a:pt x="589173" y="3211813"/>
                </a:cubicBezTo>
                <a:cubicBezTo>
                  <a:pt x="595605" y="3190629"/>
                  <a:pt x="598301" y="3168980"/>
                  <a:pt x="590793" y="3148058"/>
                </a:cubicBezTo>
                <a:cubicBezTo>
                  <a:pt x="586038" y="3135474"/>
                  <a:pt x="588754" y="3123821"/>
                  <a:pt x="596205" y="3114755"/>
                </a:cubicBezTo>
                <a:cubicBezTo>
                  <a:pt x="600675" y="3109316"/>
                  <a:pt x="605146" y="3103877"/>
                  <a:pt x="608126" y="3100251"/>
                </a:cubicBezTo>
                <a:cubicBezTo>
                  <a:pt x="614332" y="3091031"/>
                  <a:pt x="623782" y="3086212"/>
                  <a:pt x="622763" y="3074093"/>
                </a:cubicBezTo>
                <a:cubicBezTo>
                  <a:pt x="621744" y="3061975"/>
                  <a:pt x="612784" y="3062857"/>
                  <a:pt x="606559" y="3062082"/>
                </a:cubicBezTo>
                <a:cubicBezTo>
                  <a:pt x="600334" y="3061306"/>
                  <a:pt x="603804" y="3053744"/>
                  <a:pt x="603295" y="3047685"/>
                </a:cubicBezTo>
                <a:cubicBezTo>
                  <a:pt x="604030" y="3041780"/>
                  <a:pt x="604765" y="3035876"/>
                  <a:pt x="609500" y="3038464"/>
                </a:cubicBezTo>
                <a:cubicBezTo>
                  <a:pt x="622705" y="3044107"/>
                  <a:pt x="627911" y="3032763"/>
                  <a:pt x="631362" y="3015205"/>
                </a:cubicBezTo>
                <a:lnTo>
                  <a:pt x="631708" y="3014443"/>
                </a:lnTo>
                <a:lnTo>
                  <a:pt x="643055" y="3039061"/>
                </a:lnTo>
                <a:cubicBezTo>
                  <a:pt x="654445" y="3050326"/>
                  <a:pt x="658241" y="3065345"/>
                  <a:pt x="646852" y="3076609"/>
                </a:cubicBezTo>
                <a:cubicBezTo>
                  <a:pt x="635462" y="3091628"/>
                  <a:pt x="631666" y="3110401"/>
                  <a:pt x="635462" y="3129175"/>
                </a:cubicBezTo>
                <a:cubicBezTo>
                  <a:pt x="635462" y="3136684"/>
                  <a:pt x="635462" y="3147948"/>
                  <a:pt x="635462" y="3159213"/>
                </a:cubicBezTo>
                <a:cubicBezTo>
                  <a:pt x="635462" y="3166722"/>
                  <a:pt x="635462" y="3170477"/>
                  <a:pt x="639259" y="3174232"/>
                </a:cubicBezTo>
                <a:cubicBezTo>
                  <a:pt x="650648" y="3185496"/>
                  <a:pt x="646852" y="3200515"/>
                  <a:pt x="646852" y="3215534"/>
                </a:cubicBezTo>
                <a:cubicBezTo>
                  <a:pt x="646852" y="3219288"/>
                  <a:pt x="643055" y="3226798"/>
                  <a:pt x="650648" y="3230552"/>
                </a:cubicBezTo>
                <a:lnTo>
                  <a:pt x="656780" y="3236030"/>
                </a:lnTo>
                <a:lnTo>
                  <a:pt x="656972" y="3256233"/>
                </a:lnTo>
                <a:cubicBezTo>
                  <a:pt x="658755" y="3277441"/>
                  <a:pt x="662529" y="3297897"/>
                  <a:pt x="669538" y="3317758"/>
                </a:cubicBezTo>
                <a:cubicBezTo>
                  <a:pt x="678046" y="3340803"/>
                  <a:pt x="691025" y="3358408"/>
                  <a:pt x="705495" y="3374201"/>
                </a:cubicBezTo>
                <a:cubicBezTo>
                  <a:pt x="688838" y="3386117"/>
                  <a:pt x="686368" y="3395802"/>
                  <a:pt x="696366" y="3417034"/>
                </a:cubicBezTo>
                <a:cubicBezTo>
                  <a:pt x="699366" y="3423404"/>
                  <a:pt x="705101" y="3428115"/>
                  <a:pt x="711571" y="3426922"/>
                </a:cubicBezTo>
                <a:cubicBezTo>
                  <a:pt x="723021" y="3426350"/>
                  <a:pt x="725040" y="3440592"/>
                  <a:pt x="724569" y="3454524"/>
                </a:cubicBezTo>
                <a:cubicBezTo>
                  <a:pt x="725343" y="3468611"/>
                  <a:pt x="718383" y="3473740"/>
                  <a:pt x="711422" y="3478869"/>
                </a:cubicBezTo>
                <a:cubicBezTo>
                  <a:pt x="704707" y="3482029"/>
                  <a:pt x="697237" y="3481099"/>
                  <a:pt x="688296" y="3491977"/>
                </a:cubicBezTo>
                <a:cubicBezTo>
                  <a:pt x="703972" y="3487934"/>
                  <a:pt x="706236" y="3500208"/>
                  <a:pt x="706765" y="3516263"/>
                </a:cubicBezTo>
                <a:cubicBezTo>
                  <a:pt x="706294" y="3530195"/>
                  <a:pt x="710558" y="3546715"/>
                  <a:pt x="718273" y="3545677"/>
                </a:cubicBezTo>
                <a:cubicBezTo>
                  <a:pt x="732458" y="3543447"/>
                  <a:pt x="746399" y="3543184"/>
                  <a:pt x="759320" y="3530803"/>
                </a:cubicBezTo>
                <a:cubicBezTo>
                  <a:pt x="766526" y="3523706"/>
                  <a:pt x="768751" y="3515989"/>
                  <a:pt x="769222" y="3502057"/>
                </a:cubicBezTo>
                <a:cubicBezTo>
                  <a:pt x="767958" y="3491906"/>
                  <a:pt x="765958" y="3487660"/>
                  <a:pt x="758243" y="3488698"/>
                </a:cubicBezTo>
                <a:cubicBezTo>
                  <a:pt x="753263" y="3488077"/>
                  <a:pt x="751508" y="3481863"/>
                  <a:pt x="752243" y="3475959"/>
                </a:cubicBezTo>
                <a:cubicBezTo>
                  <a:pt x="756430" y="3452496"/>
                  <a:pt x="750676" y="3437789"/>
                  <a:pt x="743677" y="3422927"/>
                </a:cubicBezTo>
                <a:cubicBezTo>
                  <a:pt x="737923" y="3408220"/>
                  <a:pt x="737394" y="3392165"/>
                  <a:pt x="747825" y="3379473"/>
                </a:cubicBezTo>
                <a:cubicBezTo>
                  <a:pt x="755276" y="3370408"/>
                  <a:pt x="753276" y="3366162"/>
                  <a:pt x="745561" y="3367200"/>
                </a:cubicBezTo>
                <a:cubicBezTo>
                  <a:pt x="740581" y="3366579"/>
                  <a:pt x="739826" y="3362488"/>
                  <a:pt x="738317" y="3354305"/>
                </a:cubicBezTo>
                <a:cubicBezTo>
                  <a:pt x="736665" y="3337111"/>
                  <a:pt x="736943" y="3319658"/>
                  <a:pt x="739088" y="3302437"/>
                </a:cubicBezTo>
                <a:lnTo>
                  <a:pt x="744695" y="3278803"/>
                </a:lnTo>
                <a:lnTo>
                  <a:pt x="745085" y="3278894"/>
                </a:lnTo>
                <a:cubicBezTo>
                  <a:pt x="754102" y="3283118"/>
                  <a:pt x="760746" y="3290628"/>
                  <a:pt x="760746" y="3305647"/>
                </a:cubicBezTo>
                <a:cubicBezTo>
                  <a:pt x="760746" y="3316911"/>
                  <a:pt x="772135" y="3328175"/>
                  <a:pt x="783525" y="3328175"/>
                </a:cubicBezTo>
                <a:cubicBezTo>
                  <a:pt x="794914" y="3331930"/>
                  <a:pt x="802507" y="3335685"/>
                  <a:pt x="813896" y="3343194"/>
                </a:cubicBezTo>
                <a:cubicBezTo>
                  <a:pt x="817693" y="3343194"/>
                  <a:pt x="821489" y="3343194"/>
                  <a:pt x="821489" y="3343194"/>
                </a:cubicBezTo>
                <a:cubicBezTo>
                  <a:pt x="840471" y="3324420"/>
                  <a:pt x="859454" y="3309402"/>
                  <a:pt x="859454" y="3286873"/>
                </a:cubicBezTo>
                <a:lnTo>
                  <a:pt x="859454" y="3241913"/>
                </a:lnTo>
                <a:lnTo>
                  <a:pt x="859954" y="3240544"/>
                </a:lnTo>
                <a:lnTo>
                  <a:pt x="859454" y="3239909"/>
                </a:lnTo>
                <a:lnTo>
                  <a:pt x="859454" y="3199498"/>
                </a:lnTo>
                <a:lnTo>
                  <a:pt x="863451" y="3182019"/>
                </a:lnTo>
                <a:lnTo>
                  <a:pt x="872145" y="3112219"/>
                </a:lnTo>
                <a:lnTo>
                  <a:pt x="872267" y="3114156"/>
                </a:lnTo>
                <a:cubicBezTo>
                  <a:pt x="873691" y="3121665"/>
                  <a:pt x="876538" y="3129175"/>
                  <a:pt x="882233" y="3136684"/>
                </a:cubicBezTo>
                <a:cubicBezTo>
                  <a:pt x="916401" y="3170477"/>
                  <a:pt x="927790" y="3215534"/>
                  <a:pt x="931587" y="3264345"/>
                </a:cubicBezTo>
                <a:cubicBezTo>
                  <a:pt x="931587" y="3286873"/>
                  <a:pt x="927790" y="3313156"/>
                  <a:pt x="935383" y="3339439"/>
                </a:cubicBezTo>
                <a:cubicBezTo>
                  <a:pt x="942976" y="3354458"/>
                  <a:pt x="939180" y="3373232"/>
                  <a:pt x="935383" y="3388251"/>
                </a:cubicBezTo>
                <a:cubicBezTo>
                  <a:pt x="935383" y="3403270"/>
                  <a:pt x="946773" y="3418289"/>
                  <a:pt x="942976" y="3433307"/>
                </a:cubicBezTo>
                <a:cubicBezTo>
                  <a:pt x="942976" y="3440817"/>
                  <a:pt x="935383" y="3455836"/>
                  <a:pt x="950569" y="3452081"/>
                </a:cubicBezTo>
                <a:cubicBezTo>
                  <a:pt x="961958" y="3452081"/>
                  <a:pt x="954365" y="3440817"/>
                  <a:pt x="958162" y="3433307"/>
                </a:cubicBezTo>
                <a:cubicBezTo>
                  <a:pt x="961958" y="3388251"/>
                  <a:pt x="950569" y="3346949"/>
                  <a:pt x="950569" y="3301892"/>
                </a:cubicBezTo>
                <a:cubicBezTo>
                  <a:pt x="950569" y="3279364"/>
                  <a:pt x="969551" y="3268100"/>
                  <a:pt x="973348" y="3245571"/>
                </a:cubicBezTo>
                <a:cubicBezTo>
                  <a:pt x="973348" y="3245571"/>
                  <a:pt x="977144" y="3245571"/>
                  <a:pt x="980941" y="3245571"/>
                </a:cubicBezTo>
                <a:cubicBezTo>
                  <a:pt x="984737" y="3245571"/>
                  <a:pt x="992330" y="3241817"/>
                  <a:pt x="996127" y="3249326"/>
                </a:cubicBezTo>
                <a:cubicBezTo>
                  <a:pt x="996127" y="3260590"/>
                  <a:pt x="996127" y="3271854"/>
                  <a:pt x="996127" y="3283119"/>
                </a:cubicBezTo>
                <a:cubicBezTo>
                  <a:pt x="996127" y="3294383"/>
                  <a:pt x="1003719" y="3298137"/>
                  <a:pt x="1003719" y="3305647"/>
                </a:cubicBezTo>
                <a:cubicBezTo>
                  <a:pt x="1003719" y="3309402"/>
                  <a:pt x="1007516" y="3309402"/>
                  <a:pt x="1011313" y="3309402"/>
                </a:cubicBezTo>
                <a:cubicBezTo>
                  <a:pt x="1015109" y="3309402"/>
                  <a:pt x="1015109" y="3305647"/>
                  <a:pt x="1015109" y="3301892"/>
                </a:cubicBezTo>
                <a:cubicBezTo>
                  <a:pt x="1015109" y="3290628"/>
                  <a:pt x="1015109" y="3279364"/>
                  <a:pt x="1015109" y="3268100"/>
                </a:cubicBezTo>
                <a:cubicBezTo>
                  <a:pt x="1015109" y="3264345"/>
                  <a:pt x="1015109" y="3256835"/>
                  <a:pt x="1022702" y="3256835"/>
                </a:cubicBezTo>
                <a:cubicBezTo>
                  <a:pt x="1026498" y="3256835"/>
                  <a:pt x="1026498" y="3264345"/>
                  <a:pt x="1030295" y="3264345"/>
                </a:cubicBezTo>
                <a:cubicBezTo>
                  <a:pt x="1041684" y="3279364"/>
                  <a:pt x="1049277" y="3294383"/>
                  <a:pt x="1049277" y="3309402"/>
                </a:cubicBezTo>
                <a:cubicBezTo>
                  <a:pt x="1049277" y="3335685"/>
                  <a:pt x="1068260" y="3354458"/>
                  <a:pt x="1064463" y="3380741"/>
                </a:cubicBezTo>
                <a:cubicBezTo>
                  <a:pt x="1064463" y="3380741"/>
                  <a:pt x="1068260" y="3380741"/>
                  <a:pt x="1068260" y="3380741"/>
                </a:cubicBezTo>
                <a:cubicBezTo>
                  <a:pt x="1072056" y="3380741"/>
                  <a:pt x="1072056" y="3380741"/>
                  <a:pt x="1075852" y="3380741"/>
                </a:cubicBezTo>
                <a:cubicBezTo>
                  <a:pt x="1075852" y="3376987"/>
                  <a:pt x="1075852" y="3369477"/>
                  <a:pt x="1075852" y="3365722"/>
                </a:cubicBezTo>
                <a:cubicBezTo>
                  <a:pt x="1077751" y="3358213"/>
                  <a:pt x="1079649" y="3354458"/>
                  <a:pt x="1082971" y="3353050"/>
                </a:cubicBezTo>
                <a:lnTo>
                  <a:pt x="1091227" y="3353792"/>
                </a:lnTo>
                <a:lnTo>
                  <a:pt x="1092842" y="3370483"/>
                </a:lnTo>
                <a:cubicBezTo>
                  <a:pt x="1100751" y="3469401"/>
                  <a:pt x="1100944" y="3569357"/>
                  <a:pt x="1112833" y="3666773"/>
                </a:cubicBezTo>
                <a:cubicBezTo>
                  <a:pt x="1113097" y="3674801"/>
                  <a:pt x="1111626" y="3686609"/>
                  <a:pt x="1117851" y="3687385"/>
                </a:cubicBezTo>
                <a:cubicBezTo>
                  <a:pt x="1123831" y="3690128"/>
                  <a:pt x="1127547" y="3680598"/>
                  <a:pt x="1132017" y="3675159"/>
                </a:cubicBezTo>
                <a:cubicBezTo>
                  <a:pt x="1135243" y="3669565"/>
                  <a:pt x="1138713" y="3662002"/>
                  <a:pt x="1143203" y="3666559"/>
                </a:cubicBezTo>
                <a:cubicBezTo>
                  <a:pt x="1149183" y="3669302"/>
                  <a:pt x="1150693" y="3677485"/>
                  <a:pt x="1150957" y="3685512"/>
                </a:cubicBezTo>
                <a:cubicBezTo>
                  <a:pt x="1150222" y="3691417"/>
                  <a:pt x="1149486" y="3697321"/>
                  <a:pt x="1148751" y="3703225"/>
                </a:cubicBezTo>
                <a:cubicBezTo>
                  <a:pt x="1146564" y="3730934"/>
                  <a:pt x="1154563" y="3747919"/>
                  <a:pt x="1171993" y="3750090"/>
                </a:cubicBezTo>
                <a:cubicBezTo>
                  <a:pt x="1178218" y="3750866"/>
                  <a:pt x="1184443" y="3751641"/>
                  <a:pt x="1191159" y="3748480"/>
                </a:cubicBezTo>
                <a:cubicBezTo>
                  <a:pt x="1198874" y="3747443"/>
                  <a:pt x="1201628" y="3755780"/>
                  <a:pt x="1197667" y="3767279"/>
                </a:cubicBezTo>
                <a:cubicBezTo>
                  <a:pt x="1191236" y="3788463"/>
                  <a:pt x="1180050" y="3797063"/>
                  <a:pt x="1162865" y="3792923"/>
                </a:cubicBezTo>
                <a:cubicBezTo>
                  <a:pt x="1171109" y="3807941"/>
                  <a:pt x="1178599" y="3818867"/>
                  <a:pt x="1187823" y="3826012"/>
                </a:cubicBezTo>
                <a:cubicBezTo>
                  <a:pt x="1197048" y="3833157"/>
                  <a:pt x="1220194" y="3830044"/>
                  <a:pt x="1229380" y="3817197"/>
                </a:cubicBezTo>
                <a:cubicBezTo>
                  <a:pt x="1240301" y="3800570"/>
                  <a:pt x="1236282" y="3782082"/>
                  <a:pt x="1233018" y="3767684"/>
                </a:cubicBezTo>
                <a:cubicBezTo>
                  <a:pt x="1227999" y="3747073"/>
                  <a:pt x="1225716" y="3724804"/>
                  <a:pt x="1228658" y="3701186"/>
                </a:cubicBezTo>
                <a:cubicBezTo>
                  <a:pt x="1230373" y="3687409"/>
                  <a:pt x="1232335" y="3671665"/>
                  <a:pt x="1234296" y="3655920"/>
                </a:cubicBezTo>
                <a:cubicBezTo>
                  <a:pt x="1240363" y="3607208"/>
                  <a:pt x="1242790" y="3559169"/>
                  <a:pt x="1233708" y="3515035"/>
                </a:cubicBezTo>
                <a:lnTo>
                  <a:pt x="1229435" y="3501219"/>
                </a:lnTo>
                <a:lnTo>
                  <a:pt x="1228660" y="3494322"/>
                </a:lnTo>
                <a:cubicBezTo>
                  <a:pt x="1230558" y="3486812"/>
                  <a:pt x="1235304" y="3480241"/>
                  <a:pt x="1242897" y="3474609"/>
                </a:cubicBezTo>
                <a:cubicBezTo>
                  <a:pt x="1250490" y="3470855"/>
                  <a:pt x="1258083" y="3478364"/>
                  <a:pt x="1265676" y="3470855"/>
                </a:cubicBezTo>
                <a:cubicBezTo>
                  <a:pt x="1265676" y="3459591"/>
                  <a:pt x="1265676" y="3448326"/>
                  <a:pt x="1265676" y="3437062"/>
                </a:cubicBezTo>
                <a:cubicBezTo>
                  <a:pt x="1269472" y="3429553"/>
                  <a:pt x="1261879" y="3418289"/>
                  <a:pt x="1269472" y="3407024"/>
                </a:cubicBezTo>
                <a:cubicBezTo>
                  <a:pt x="1280861" y="3395760"/>
                  <a:pt x="1265676" y="3392006"/>
                  <a:pt x="1265676" y="3380741"/>
                </a:cubicBezTo>
                <a:lnTo>
                  <a:pt x="1264081" y="3340138"/>
                </a:lnTo>
                <a:lnTo>
                  <a:pt x="1272744" y="3326935"/>
                </a:lnTo>
                <a:cubicBezTo>
                  <a:pt x="1275724" y="3323309"/>
                  <a:pt x="1279195" y="3315747"/>
                  <a:pt x="1282930" y="3316212"/>
                </a:cubicBezTo>
                <a:cubicBezTo>
                  <a:pt x="1296625" y="3317918"/>
                  <a:pt x="1307624" y="3341273"/>
                  <a:pt x="1302682" y="3360644"/>
                </a:cubicBezTo>
                <a:cubicBezTo>
                  <a:pt x="1292799" y="3399386"/>
                  <a:pt x="1291877" y="3437245"/>
                  <a:pt x="1298424" y="3476034"/>
                </a:cubicBezTo>
                <a:cubicBezTo>
                  <a:pt x="1299198" y="3490121"/>
                  <a:pt x="1299972" y="3504208"/>
                  <a:pt x="1292276" y="3515242"/>
                </a:cubicBezTo>
                <a:cubicBezTo>
                  <a:pt x="1287316" y="3524617"/>
                  <a:pt x="1288071" y="3528708"/>
                  <a:pt x="1295296" y="3531607"/>
                </a:cubicBezTo>
                <a:cubicBezTo>
                  <a:pt x="1305010" y="3534815"/>
                  <a:pt x="1310010" y="3545431"/>
                  <a:pt x="1310539" y="3561486"/>
                </a:cubicBezTo>
                <a:cubicBezTo>
                  <a:pt x="1312312" y="3577696"/>
                  <a:pt x="1313842" y="3595875"/>
                  <a:pt x="1315370" y="3614053"/>
                </a:cubicBezTo>
                <a:cubicBezTo>
                  <a:pt x="1315899" y="3630108"/>
                  <a:pt x="1322634" y="3636943"/>
                  <a:pt x="1332839" y="3636215"/>
                </a:cubicBezTo>
                <a:cubicBezTo>
                  <a:pt x="1334084" y="3636370"/>
                  <a:pt x="1336574" y="3636680"/>
                  <a:pt x="1339309" y="3635022"/>
                </a:cubicBezTo>
                <a:cubicBezTo>
                  <a:pt x="1345534" y="3635798"/>
                  <a:pt x="1349779" y="3642322"/>
                  <a:pt x="1348553" y="3652163"/>
                </a:cubicBezTo>
                <a:cubicBezTo>
                  <a:pt x="1348818" y="3660191"/>
                  <a:pt x="1342593" y="3659415"/>
                  <a:pt x="1337613" y="3658795"/>
                </a:cubicBezTo>
                <a:cubicBezTo>
                  <a:pt x="1332387" y="3660143"/>
                  <a:pt x="1327407" y="3659523"/>
                  <a:pt x="1324691" y="3671176"/>
                </a:cubicBezTo>
                <a:cubicBezTo>
                  <a:pt x="1322485" y="3688889"/>
                  <a:pt x="1332974" y="3706185"/>
                  <a:pt x="1344670" y="3703644"/>
                </a:cubicBezTo>
                <a:cubicBezTo>
                  <a:pt x="1348405" y="3704110"/>
                  <a:pt x="1351385" y="3700483"/>
                  <a:pt x="1354630" y="3704885"/>
                </a:cubicBezTo>
                <a:cubicBezTo>
                  <a:pt x="1353894" y="3710789"/>
                  <a:pt x="1350159" y="3710324"/>
                  <a:pt x="1348424" y="3714105"/>
                </a:cubicBezTo>
                <a:cubicBezTo>
                  <a:pt x="1339728" y="3723015"/>
                  <a:pt x="1338748" y="3730888"/>
                  <a:pt x="1346482" y="3739846"/>
                </a:cubicBezTo>
                <a:cubicBezTo>
                  <a:pt x="1358952" y="3751392"/>
                  <a:pt x="1366951" y="3768377"/>
                  <a:pt x="1373705" y="3785208"/>
                </a:cubicBezTo>
                <a:cubicBezTo>
                  <a:pt x="1382704" y="3804316"/>
                  <a:pt x="1393192" y="3821612"/>
                  <a:pt x="1410378" y="3825751"/>
                </a:cubicBezTo>
                <a:cubicBezTo>
                  <a:pt x="1416358" y="3828495"/>
                  <a:pt x="1423337" y="3833361"/>
                  <a:pt x="1424602" y="3843512"/>
                </a:cubicBezTo>
                <a:cubicBezTo>
                  <a:pt x="1432149" y="3884425"/>
                  <a:pt x="1460559" y="3899955"/>
                  <a:pt x="1470841" y="3939210"/>
                </a:cubicBezTo>
                <a:cubicBezTo>
                  <a:pt x="1474595" y="3949671"/>
                  <a:pt x="1481066" y="3948478"/>
                  <a:pt x="1487781" y="3945317"/>
                </a:cubicBezTo>
                <a:cubicBezTo>
                  <a:pt x="1494741" y="3940188"/>
                  <a:pt x="1492232" y="3929883"/>
                  <a:pt x="1489233" y="3923513"/>
                </a:cubicBezTo>
                <a:cubicBezTo>
                  <a:pt x="1484478" y="3910929"/>
                  <a:pt x="1487194" y="3899276"/>
                  <a:pt x="1493645" y="3888087"/>
                </a:cubicBezTo>
                <a:cubicBezTo>
                  <a:pt x="1501586" y="3875086"/>
                  <a:pt x="1506037" y="3859651"/>
                  <a:pt x="1508244" y="3841938"/>
                </a:cubicBezTo>
                <a:cubicBezTo>
                  <a:pt x="1510675" y="3812261"/>
                  <a:pt x="1498941" y="3794811"/>
                  <a:pt x="1480531" y="3800512"/>
                </a:cubicBezTo>
                <a:cubicBezTo>
                  <a:pt x="1476551" y="3802015"/>
                  <a:pt x="1471325" y="3803363"/>
                  <a:pt x="1467590" y="3802898"/>
                </a:cubicBezTo>
                <a:cubicBezTo>
                  <a:pt x="1466345" y="3802743"/>
                  <a:pt x="1464855" y="3804556"/>
                  <a:pt x="1464855" y="3804556"/>
                </a:cubicBezTo>
                <a:cubicBezTo>
                  <a:pt x="1465100" y="3802588"/>
                  <a:pt x="1465100" y="3802588"/>
                  <a:pt x="1466590" y="3800774"/>
                </a:cubicBezTo>
                <a:cubicBezTo>
                  <a:pt x="1467571" y="3792902"/>
                  <a:pt x="1468306" y="3786998"/>
                  <a:pt x="1468042" y="3778970"/>
                </a:cubicBezTo>
                <a:cubicBezTo>
                  <a:pt x="1466474" y="3740801"/>
                  <a:pt x="1471680" y="3729457"/>
                  <a:pt x="1496807" y="3720595"/>
                </a:cubicBezTo>
                <a:cubicBezTo>
                  <a:pt x="1508502" y="3718055"/>
                  <a:pt x="1512463" y="3706556"/>
                  <a:pt x="1512179" y="3688533"/>
                </a:cubicBezTo>
                <a:cubicBezTo>
                  <a:pt x="1512650" y="3674601"/>
                  <a:pt x="1508650" y="3666108"/>
                  <a:pt x="1500916" y="3657150"/>
                </a:cubicBezTo>
                <a:cubicBezTo>
                  <a:pt x="1478712" y="3632399"/>
                  <a:pt x="1466694" y="3596926"/>
                  <a:pt x="1466107" y="3550884"/>
                </a:cubicBezTo>
                <a:cubicBezTo>
                  <a:pt x="1463295" y="3512559"/>
                  <a:pt x="1463295" y="3512559"/>
                  <a:pt x="1487215" y="3523533"/>
                </a:cubicBezTo>
                <a:cubicBezTo>
                  <a:pt x="1500420" y="3529175"/>
                  <a:pt x="1507135" y="3526014"/>
                  <a:pt x="1514321" y="3508922"/>
                </a:cubicBezTo>
                <a:cubicBezTo>
                  <a:pt x="1496381" y="3500691"/>
                  <a:pt x="1493382" y="3494322"/>
                  <a:pt x="1495814" y="3464645"/>
                </a:cubicBezTo>
                <a:lnTo>
                  <a:pt x="1497542" y="3451858"/>
                </a:lnTo>
                <a:lnTo>
                  <a:pt x="1503296" y="3452080"/>
                </a:lnTo>
                <a:cubicBezTo>
                  <a:pt x="1514686" y="3452080"/>
                  <a:pt x="1507093" y="3440816"/>
                  <a:pt x="1510889" y="3433306"/>
                </a:cubicBezTo>
                <a:lnTo>
                  <a:pt x="1508924" y="3378893"/>
                </a:lnTo>
                <a:lnTo>
                  <a:pt x="1530236" y="3370999"/>
                </a:lnTo>
                <a:cubicBezTo>
                  <a:pt x="1538951" y="3372084"/>
                  <a:pt x="1547666" y="3373170"/>
                  <a:pt x="1553362" y="3357890"/>
                </a:cubicBezTo>
                <a:cubicBezTo>
                  <a:pt x="1554852" y="3356077"/>
                  <a:pt x="1558078" y="3350483"/>
                  <a:pt x="1554343" y="3350018"/>
                </a:cubicBezTo>
                <a:cubicBezTo>
                  <a:pt x="1544628" y="3346809"/>
                  <a:pt x="1545099" y="3332877"/>
                  <a:pt x="1542835" y="3320603"/>
                </a:cubicBezTo>
                <a:cubicBezTo>
                  <a:pt x="1540816" y="3306362"/>
                  <a:pt x="1535571" y="3297714"/>
                  <a:pt x="1525366" y="3298441"/>
                </a:cubicBezTo>
                <a:cubicBezTo>
                  <a:pt x="1519641" y="3298727"/>
                  <a:pt x="1514844" y="3296631"/>
                  <a:pt x="1511102" y="3292417"/>
                </a:cubicBezTo>
                <a:lnTo>
                  <a:pt x="1508675" y="3286693"/>
                </a:lnTo>
                <a:lnTo>
                  <a:pt x="1513262" y="3273731"/>
                </a:lnTo>
                <a:cubicBezTo>
                  <a:pt x="1518482" y="3265282"/>
                  <a:pt x="1524177" y="3256834"/>
                  <a:pt x="1526075" y="3245570"/>
                </a:cubicBezTo>
                <a:cubicBezTo>
                  <a:pt x="1526075" y="3245570"/>
                  <a:pt x="1529872" y="3245570"/>
                  <a:pt x="1533668" y="3245570"/>
                </a:cubicBezTo>
                <a:cubicBezTo>
                  <a:pt x="1537464" y="3245570"/>
                  <a:pt x="1545057" y="3241816"/>
                  <a:pt x="1548854" y="3249325"/>
                </a:cubicBezTo>
                <a:cubicBezTo>
                  <a:pt x="1548854" y="3260589"/>
                  <a:pt x="1548854" y="3271853"/>
                  <a:pt x="1548854" y="3283118"/>
                </a:cubicBezTo>
                <a:cubicBezTo>
                  <a:pt x="1548854" y="3294382"/>
                  <a:pt x="1556447" y="3298136"/>
                  <a:pt x="1556447" y="3305646"/>
                </a:cubicBezTo>
                <a:cubicBezTo>
                  <a:pt x="1556447" y="3309401"/>
                  <a:pt x="1560243" y="3309401"/>
                  <a:pt x="1564040" y="3309401"/>
                </a:cubicBezTo>
                <a:cubicBezTo>
                  <a:pt x="1567836" y="3309401"/>
                  <a:pt x="1567836" y="3305646"/>
                  <a:pt x="1567836" y="3301891"/>
                </a:cubicBezTo>
                <a:cubicBezTo>
                  <a:pt x="1567836" y="3290627"/>
                  <a:pt x="1567836" y="3279363"/>
                  <a:pt x="1567836" y="3268099"/>
                </a:cubicBezTo>
                <a:cubicBezTo>
                  <a:pt x="1567836" y="3264344"/>
                  <a:pt x="1567836" y="3256834"/>
                  <a:pt x="1575429" y="3256834"/>
                </a:cubicBezTo>
                <a:cubicBezTo>
                  <a:pt x="1579226" y="3256834"/>
                  <a:pt x="1579226" y="3264344"/>
                  <a:pt x="1583022" y="3264344"/>
                </a:cubicBezTo>
                <a:cubicBezTo>
                  <a:pt x="1594412" y="3279363"/>
                  <a:pt x="1602004" y="3294382"/>
                  <a:pt x="1602004" y="3309401"/>
                </a:cubicBezTo>
                <a:cubicBezTo>
                  <a:pt x="1602004" y="3335684"/>
                  <a:pt x="1620987" y="3354457"/>
                  <a:pt x="1617190" y="3380740"/>
                </a:cubicBezTo>
                <a:cubicBezTo>
                  <a:pt x="1617190" y="3380740"/>
                  <a:pt x="1620987" y="3380740"/>
                  <a:pt x="1620987" y="3380740"/>
                </a:cubicBezTo>
                <a:cubicBezTo>
                  <a:pt x="1624783" y="3380740"/>
                  <a:pt x="1624783" y="3380740"/>
                  <a:pt x="1628580" y="3380740"/>
                </a:cubicBezTo>
                <a:cubicBezTo>
                  <a:pt x="1628580" y="3376986"/>
                  <a:pt x="1628580" y="3369476"/>
                  <a:pt x="1628580" y="3365721"/>
                </a:cubicBezTo>
                <a:cubicBezTo>
                  <a:pt x="1632376" y="3350703"/>
                  <a:pt x="1636172" y="3350703"/>
                  <a:pt x="1651358" y="3354457"/>
                </a:cubicBezTo>
                <a:cubicBezTo>
                  <a:pt x="1655155" y="3358212"/>
                  <a:pt x="1658951" y="3358212"/>
                  <a:pt x="1662748" y="3350703"/>
                </a:cubicBezTo>
                <a:cubicBezTo>
                  <a:pt x="1666544" y="3339438"/>
                  <a:pt x="1666544" y="3328174"/>
                  <a:pt x="1674137" y="3316910"/>
                </a:cubicBezTo>
                <a:cubicBezTo>
                  <a:pt x="1674137" y="3328174"/>
                  <a:pt x="1674137" y="3335684"/>
                  <a:pt x="1674137" y="3343193"/>
                </a:cubicBezTo>
                <a:cubicBezTo>
                  <a:pt x="1674137" y="3350703"/>
                  <a:pt x="1681730" y="3350703"/>
                  <a:pt x="1685527" y="3346948"/>
                </a:cubicBezTo>
                <a:cubicBezTo>
                  <a:pt x="1689323" y="3346948"/>
                  <a:pt x="1689323" y="3339438"/>
                  <a:pt x="1693120" y="3346948"/>
                </a:cubicBezTo>
                <a:cubicBezTo>
                  <a:pt x="1693120" y="3346948"/>
                  <a:pt x="1696916" y="3350703"/>
                  <a:pt x="1693120" y="3350703"/>
                </a:cubicBezTo>
                <a:cubicBezTo>
                  <a:pt x="1685527" y="3361967"/>
                  <a:pt x="1689323" y="3376986"/>
                  <a:pt x="1689323" y="3388250"/>
                </a:cubicBezTo>
                <a:cubicBezTo>
                  <a:pt x="1689323" y="3392005"/>
                  <a:pt x="1689323" y="3395759"/>
                  <a:pt x="1693120" y="3395759"/>
                </a:cubicBezTo>
                <a:cubicBezTo>
                  <a:pt x="1696916" y="3395759"/>
                  <a:pt x="1696916" y="3395759"/>
                  <a:pt x="1700713" y="3392005"/>
                </a:cubicBezTo>
                <a:cubicBezTo>
                  <a:pt x="1708305" y="3384495"/>
                  <a:pt x="1708305" y="3373231"/>
                  <a:pt x="1715898" y="3369476"/>
                </a:cubicBezTo>
                <a:cubicBezTo>
                  <a:pt x="1723491" y="3365721"/>
                  <a:pt x="1727288" y="3358212"/>
                  <a:pt x="1734881" y="3365721"/>
                </a:cubicBezTo>
                <a:cubicBezTo>
                  <a:pt x="1738677" y="3369476"/>
                  <a:pt x="1746270" y="3369476"/>
                  <a:pt x="1746270" y="3373231"/>
                </a:cubicBezTo>
                <a:cubicBezTo>
                  <a:pt x="1746270" y="3380740"/>
                  <a:pt x="1750067" y="3388250"/>
                  <a:pt x="1746270" y="3392005"/>
                </a:cubicBezTo>
                <a:cubicBezTo>
                  <a:pt x="1738677" y="3407023"/>
                  <a:pt x="1734881" y="3422042"/>
                  <a:pt x="1731084" y="3437061"/>
                </a:cubicBezTo>
                <a:cubicBezTo>
                  <a:pt x="1723491" y="3448325"/>
                  <a:pt x="1727288" y="3448325"/>
                  <a:pt x="1738677" y="3455835"/>
                </a:cubicBezTo>
                <a:cubicBezTo>
                  <a:pt x="1746270" y="3455835"/>
                  <a:pt x="1757660" y="3459590"/>
                  <a:pt x="1761456" y="3467099"/>
                </a:cubicBezTo>
                <a:cubicBezTo>
                  <a:pt x="1761456" y="3478363"/>
                  <a:pt x="1769049" y="3485873"/>
                  <a:pt x="1769049" y="3500892"/>
                </a:cubicBezTo>
                <a:cubicBezTo>
                  <a:pt x="1765252" y="3508401"/>
                  <a:pt x="1769049" y="3519665"/>
                  <a:pt x="1765252" y="3530929"/>
                </a:cubicBezTo>
                <a:cubicBezTo>
                  <a:pt x="1765252" y="3538439"/>
                  <a:pt x="1772845" y="3538439"/>
                  <a:pt x="1776642" y="3538439"/>
                </a:cubicBezTo>
                <a:cubicBezTo>
                  <a:pt x="1784235" y="3538439"/>
                  <a:pt x="1788031" y="3534684"/>
                  <a:pt x="1788031" y="3530929"/>
                </a:cubicBezTo>
                <a:cubicBezTo>
                  <a:pt x="1788031" y="3523420"/>
                  <a:pt x="1784235" y="3523420"/>
                  <a:pt x="1784235" y="3519665"/>
                </a:cubicBezTo>
                <a:cubicBezTo>
                  <a:pt x="1776642" y="3500892"/>
                  <a:pt x="1780438" y="3485873"/>
                  <a:pt x="1795624" y="3474608"/>
                </a:cubicBezTo>
                <a:cubicBezTo>
                  <a:pt x="1803217" y="3470854"/>
                  <a:pt x="1810810" y="3478363"/>
                  <a:pt x="1818403" y="3470854"/>
                </a:cubicBezTo>
                <a:cubicBezTo>
                  <a:pt x="1818403" y="3459590"/>
                  <a:pt x="1818403" y="3448325"/>
                  <a:pt x="1818403" y="3437061"/>
                </a:cubicBezTo>
                <a:cubicBezTo>
                  <a:pt x="1822199" y="3429552"/>
                  <a:pt x="1814606" y="3418288"/>
                  <a:pt x="1822199" y="3407023"/>
                </a:cubicBezTo>
                <a:cubicBezTo>
                  <a:pt x="1833589" y="3395759"/>
                  <a:pt x="1818403" y="3392005"/>
                  <a:pt x="1818403" y="3380740"/>
                </a:cubicBezTo>
                <a:cubicBezTo>
                  <a:pt x="1822199" y="3346948"/>
                  <a:pt x="1810810" y="3316910"/>
                  <a:pt x="1814606" y="3286872"/>
                </a:cubicBezTo>
                <a:cubicBezTo>
                  <a:pt x="1814606" y="3271853"/>
                  <a:pt x="1814606" y="3260589"/>
                  <a:pt x="1814606" y="3245570"/>
                </a:cubicBezTo>
                <a:cubicBezTo>
                  <a:pt x="1814606" y="3223042"/>
                  <a:pt x="1814606" y="3204268"/>
                  <a:pt x="1795624" y="3181740"/>
                </a:cubicBezTo>
                <a:cubicBezTo>
                  <a:pt x="1799420" y="3177985"/>
                  <a:pt x="1807013" y="3177985"/>
                  <a:pt x="1807013" y="3174231"/>
                </a:cubicBezTo>
                <a:cubicBezTo>
                  <a:pt x="1825996" y="3159212"/>
                  <a:pt x="1825996" y="3155457"/>
                  <a:pt x="1810810" y="3132929"/>
                </a:cubicBezTo>
                <a:cubicBezTo>
                  <a:pt x="1803217" y="3125419"/>
                  <a:pt x="1795624" y="3114155"/>
                  <a:pt x="1795624" y="3102891"/>
                </a:cubicBezTo>
                <a:cubicBezTo>
                  <a:pt x="1791828" y="3091627"/>
                  <a:pt x="1784235" y="3084117"/>
                  <a:pt x="1788031" y="3076608"/>
                </a:cubicBezTo>
                <a:lnTo>
                  <a:pt x="1788470" y="3075261"/>
                </a:lnTo>
                <a:lnTo>
                  <a:pt x="1790123" y="3075806"/>
                </a:lnTo>
                <a:cubicBezTo>
                  <a:pt x="1792495" y="3075336"/>
                  <a:pt x="1794394" y="3073459"/>
                  <a:pt x="1794394" y="3069704"/>
                </a:cubicBezTo>
                <a:lnTo>
                  <a:pt x="1794394" y="3057100"/>
                </a:lnTo>
                <a:lnTo>
                  <a:pt x="1796909" y="3049390"/>
                </a:lnTo>
                <a:lnTo>
                  <a:pt x="1801512" y="3060317"/>
                </a:lnTo>
                <a:cubicBezTo>
                  <a:pt x="1802936" y="3065949"/>
                  <a:pt x="1803885" y="3071581"/>
                  <a:pt x="1805783" y="3077214"/>
                </a:cubicBezTo>
                <a:cubicBezTo>
                  <a:pt x="1809580" y="3084723"/>
                  <a:pt x="1813376" y="3084723"/>
                  <a:pt x="1817172" y="3080968"/>
                </a:cubicBezTo>
                <a:lnTo>
                  <a:pt x="1826373" y="3080141"/>
                </a:lnTo>
                <a:lnTo>
                  <a:pt x="1827025" y="3121845"/>
                </a:lnTo>
                <a:cubicBezTo>
                  <a:pt x="1827025" y="3121845"/>
                  <a:pt x="1827025" y="3125601"/>
                  <a:pt x="1827025" y="3129357"/>
                </a:cubicBezTo>
                <a:cubicBezTo>
                  <a:pt x="1827025" y="3136869"/>
                  <a:pt x="1825791" y="3148136"/>
                  <a:pt x="1828259" y="3151892"/>
                </a:cubicBezTo>
                <a:cubicBezTo>
                  <a:pt x="1828259" y="3166916"/>
                  <a:pt x="1830727" y="3181939"/>
                  <a:pt x="1830727" y="3196963"/>
                </a:cubicBezTo>
                <a:cubicBezTo>
                  <a:pt x="1830727" y="3204474"/>
                  <a:pt x="1830727" y="3208230"/>
                  <a:pt x="1831961" y="3215742"/>
                </a:cubicBezTo>
                <a:cubicBezTo>
                  <a:pt x="1833195" y="3223254"/>
                  <a:pt x="1831961" y="3230765"/>
                  <a:pt x="1831961" y="3242033"/>
                </a:cubicBezTo>
                <a:cubicBezTo>
                  <a:pt x="1831961" y="3249545"/>
                  <a:pt x="1834429" y="3257056"/>
                  <a:pt x="1834429" y="3268324"/>
                </a:cubicBezTo>
                <a:cubicBezTo>
                  <a:pt x="1834429" y="3272080"/>
                  <a:pt x="1833195" y="3275836"/>
                  <a:pt x="1831961" y="3283347"/>
                </a:cubicBezTo>
                <a:cubicBezTo>
                  <a:pt x="1831961" y="3290859"/>
                  <a:pt x="1835663" y="3287103"/>
                  <a:pt x="1835663" y="3290859"/>
                </a:cubicBezTo>
                <a:cubicBezTo>
                  <a:pt x="1835663" y="3294615"/>
                  <a:pt x="1835663" y="3294615"/>
                  <a:pt x="1835663" y="3298371"/>
                </a:cubicBezTo>
                <a:cubicBezTo>
                  <a:pt x="1835663" y="3317150"/>
                  <a:pt x="1836897" y="3339685"/>
                  <a:pt x="1838131" y="3358465"/>
                </a:cubicBezTo>
                <a:cubicBezTo>
                  <a:pt x="1838131" y="3373488"/>
                  <a:pt x="1839365" y="3388511"/>
                  <a:pt x="1840600" y="3403535"/>
                </a:cubicBezTo>
                <a:cubicBezTo>
                  <a:pt x="1841834" y="3426070"/>
                  <a:pt x="1841834" y="3426070"/>
                  <a:pt x="1840600" y="3448605"/>
                </a:cubicBezTo>
                <a:cubicBezTo>
                  <a:pt x="1839365" y="3456117"/>
                  <a:pt x="1838131" y="3463629"/>
                  <a:pt x="1843068" y="3463629"/>
                </a:cubicBezTo>
                <a:cubicBezTo>
                  <a:pt x="1845536" y="3463629"/>
                  <a:pt x="1846770" y="3474896"/>
                  <a:pt x="1845536" y="3482408"/>
                </a:cubicBezTo>
                <a:cubicBezTo>
                  <a:pt x="1841834" y="3497431"/>
                  <a:pt x="1844302" y="3508699"/>
                  <a:pt x="1844302" y="3523722"/>
                </a:cubicBezTo>
                <a:cubicBezTo>
                  <a:pt x="1843068" y="3531234"/>
                  <a:pt x="1848003" y="3546257"/>
                  <a:pt x="1850472" y="3542502"/>
                </a:cubicBezTo>
                <a:cubicBezTo>
                  <a:pt x="1856641" y="3542502"/>
                  <a:pt x="1860344" y="3546257"/>
                  <a:pt x="1860344" y="3557525"/>
                </a:cubicBezTo>
                <a:cubicBezTo>
                  <a:pt x="1860344" y="3572548"/>
                  <a:pt x="1862812" y="3583816"/>
                  <a:pt x="1862812" y="3598839"/>
                </a:cubicBezTo>
                <a:cubicBezTo>
                  <a:pt x="1862812" y="3613863"/>
                  <a:pt x="1861578" y="3628886"/>
                  <a:pt x="1862812" y="3647666"/>
                </a:cubicBezTo>
                <a:cubicBezTo>
                  <a:pt x="1864046" y="3662690"/>
                  <a:pt x="1864046" y="3677713"/>
                  <a:pt x="1862812" y="3692736"/>
                </a:cubicBezTo>
                <a:cubicBezTo>
                  <a:pt x="1861578" y="3704004"/>
                  <a:pt x="1865280" y="3707760"/>
                  <a:pt x="1867748" y="3711516"/>
                </a:cubicBezTo>
                <a:cubicBezTo>
                  <a:pt x="1871450" y="3722783"/>
                  <a:pt x="1873918" y="3719027"/>
                  <a:pt x="1873918" y="3704004"/>
                </a:cubicBezTo>
                <a:cubicBezTo>
                  <a:pt x="1873918" y="3700248"/>
                  <a:pt x="1873918" y="3692736"/>
                  <a:pt x="1873918" y="3685225"/>
                </a:cubicBezTo>
                <a:cubicBezTo>
                  <a:pt x="1875152" y="3677713"/>
                  <a:pt x="1875152" y="3666445"/>
                  <a:pt x="1877620" y="3666445"/>
                </a:cubicBezTo>
                <a:cubicBezTo>
                  <a:pt x="1883790" y="3666445"/>
                  <a:pt x="1883790" y="3655178"/>
                  <a:pt x="1883790" y="3643910"/>
                </a:cubicBezTo>
                <a:cubicBezTo>
                  <a:pt x="1883790" y="3628886"/>
                  <a:pt x="1883790" y="3617619"/>
                  <a:pt x="1887492" y="3610107"/>
                </a:cubicBezTo>
                <a:cubicBezTo>
                  <a:pt x="1889960" y="3602595"/>
                  <a:pt x="1889960" y="3587572"/>
                  <a:pt x="1887492" y="3576304"/>
                </a:cubicBezTo>
                <a:cubicBezTo>
                  <a:pt x="1883790" y="3561281"/>
                  <a:pt x="1886258" y="3542502"/>
                  <a:pt x="1886258" y="3523722"/>
                </a:cubicBezTo>
                <a:cubicBezTo>
                  <a:pt x="1886258" y="3519966"/>
                  <a:pt x="1887492" y="3519966"/>
                  <a:pt x="1887492" y="3516211"/>
                </a:cubicBezTo>
                <a:cubicBezTo>
                  <a:pt x="1889960" y="3512455"/>
                  <a:pt x="1891194" y="3516211"/>
                  <a:pt x="1891194" y="3519966"/>
                </a:cubicBezTo>
                <a:cubicBezTo>
                  <a:pt x="1891194" y="3531234"/>
                  <a:pt x="1891194" y="3538746"/>
                  <a:pt x="1893662" y="3542502"/>
                </a:cubicBezTo>
                <a:cubicBezTo>
                  <a:pt x="1897364" y="3553769"/>
                  <a:pt x="1899832" y="3550013"/>
                  <a:pt x="1902300" y="3550013"/>
                </a:cubicBezTo>
                <a:cubicBezTo>
                  <a:pt x="1902300" y="3538746"/>
                  <a:pt x="1903534" y="3527478"/>
                  <a:pt x="1903534" y="3512455"/>
                </a:cubicBezTo>
                <a:cubicBezTo>
                  <a:pt x="1904768" y="3519966"/>
                  <a:pt x="1904768" y="3523722"/>
                  <a:pt x="1904768" y="3527478"/>
                </a:cubicBezTo>
                <a:cubicBezTo>
                  <a:pt x="1904768" y="3538746"/>
                  <a:pt x="1906002" y="3550013"/>
                  <a:pt x="1904768" y="3561281"/>
                </a:cubicBezTo>
                <a:cubicBezTo>
                  <a:pt x="1903534" y="3576304"/>
                  <a:pt x="1907236" y="3580060"/>
                  <a:pt x="1908470" y="3595084"/>
                </a:cubicBezTo>
                <a:cubicBezTo>
                  <a:pt x="1909704" y="3610107"/>
                  <a:pt x="1910938" y="3610107"/>
                  <a:pt x="1915874" y="3602595"/>
                </a:cubicBezTo>
                <a:cubicBezTo>
                  <a:pt x="1919576" y="3598839"/>
                  <a:pt x="1920810" y="3591328"/>
                  <a:pt x="1919576" y="3583816"/>
                </a:cubicBezTo>
                <a:cubicBezTo>
                  <a:pt x="1917108" y="3572548"/>
                  <a:pt x="1918342" y="3561281"/>
                  <a:pt x="1918342" y="3553769"/>
                </a:cubicBezTo>
                <a:cubicBezTo>
                  <a:pt x="1917108" y="3531234"/>
                  <a:pt x="1919576" y="3512455"/>
                  <a:pt x="1915874" y="3489920"/>
                </a:cubicBezTo>
                <a:cubicBezTo>
                  <a:pt x="1915874" y="3489920"/>
                  <a:pt x="1915874" y="3486164"/>
                  <a:pt x="1917108" y="3482408"/>
                </a:cubicBezTo>
                <a:cubicBezTo>
                  <a:pt x="1919576" y="3463629"/>
                  <a:pt x="1919576" y="3448605"/>
                  <a:pt x="1919576" y="3429826"/>
                </a:cubicBezTo>
                <a:cubicBezTo>
                  <a:pt x="1920810" y="3403535"/>
                  <a:pt x="1923278" y="3377244"/>
                  <a:pt x="1922044" y="3350953"/>
                </a:cubicBezTo>
                <a:cubicBezTo>
                  <a:pt x="1922044" y="3350953"/>
                  <a:pt x="1922044" y="3347197"/>
                  <a:pt x="1922044" y="3347197"/>
                </a:cubicBezTo>
                <a:cubicBezTo>
                  <a:pt x="1923278" y="3347197"/>
                  <a:pt x="1923278" y="3347197"/>
                  <a:pt x="1923278" y="3347197"/>
                </a:cubicBezTo>
                <a:cubicBezTo>
                  <a:pt x="1924512" y="3347197"/>
                  <a:pt x="1925746" y="3347197"/>
                  <a:pt x="1925746" y="3350953"/>
                </a:cubicBezTo>
                <a:cubicBezTo>
                  <a:pt x="1925746" y="3354709"/>
                  <a:pt x="1925746" y="3358465"/>
                  <a:pt x="1925746" y="3362220"/>
                </a:cubicBezTo>
                <a:cubicBezTo>
                  <a:pt x="1925746" y="3384756"/>
                  <a:pt x="1925746" y="3407291"/>
                  <a:pt x="1925746" y="3429826"/>
                </a:cubicBezTo>
                <a:cubicBezTo>
                  <a:pt x="1925746" y="3433582"/>
                  <a:pt x="1925746" y="3441093"/>
                  <a:pt x="1928214" y="3441093"/>
                </a:cubicBezTo>
                <a:cubicBezTo>
                  <a:pt x="1933150" y="3437338"/>
                  <a:pt x="1933150" y="3452361"/>
                  <a:pt x="1933150" y="3459873"/>
                </a:cubicBezTo>
                <a:cubicBezTo>
                  <a:pt x="1933150" y="3474896"/>
                  <a:pt x="1933150" y="3489920"/>
                  <a:pt x="1933150" y="3504943"/>
                </a:cubicBezTo>
                <a:cubicBezTo>
                  <a:pt x="1933150" y="3516211"/>
                  <a:pt x="1934384" y="3527478"/>
                  <a:pt x="1935618" y="3538746"/>
                </a:cubicBezTo>
                <a:cubicBezTo>
                  <a:pt x="1938086" y="3534990"/>
                  <a:pt x="1939320" y="3527478"/>
                  <a:pt x="1939320" y="3519966"/>
                </a:cubicBezTo>
                <a:cubicBezTo>
                  <a:pt x="1939320" y="3489920"/>
                  <a:pt x="1936852" y="3459873"/>
                  <a:pt x="1940554" y="3429826"/>
                </a:cubicBezTo>
                <a:cubicBezTo>
                  <a:pt x="1940554" y="3381000"/>
                  <a:pt x="1940554" y="3332174"/>
                  <a:pt x="1940554" y="3287103"/>
                </a:cubicBezTo>
                <a:cubicBezTo>
                  <a:pt x="1940554" y="3279591"/>
                  <a:pt x="1936852" y="3275836"/>
                  <a:pt x="1939320" y="3268324"/>
                </a:cubicBezTo>
                <a:lnTo>
                  <a:pt x="1940455" y="3257693"/>
                </a:lnTo>
                <a:lnTo>
                  <a:pt x="1942657" y="3266403"/>
                </a:lnTo>
                <a:cubicBezTo>
                  <a:pt x="1954046" y="3277667"/>
                  <a:pt x="1950250" y="3292686"/>
                  <a:pt x="1950250" y="3307705"/>
                </a:cubicBezTo>
                <a:cubicBezTo>
                  <a:pt x="1950250" y="3311459"/>
                  <a:pt x="1946453" y="3318969"/>
                  <a:pt x="1954046" y="3322723"/>
                </a:cubicBezTo>
                <a:cubicBezTo>
                  <a:pt x="1973029" y="3341497"/>
                  <a:pt x="1992011" y="3360271"/>
                  <a:pt x="2018586" y="3364025"/>
                </a:cubicBezTo>
                <a:cubicBezTo>
                  <a:pt x="2037568" y="3367780"/>
                  <a:pt x="2064144" y="3367780"/>
                  <a:pt x="2064144" y="3397818"/>
                </a:cubicBezTo>
                <a:cubicBezTo>
                  <a:pt x="2064144" y="3409082"/>
                  <a:pt x="2075533" y="3420346"/>
                  <a:pt x="2086923" y="3420346"/>
                </a:cubicBezTo>
                <a:cubicBezTo>
                  <a:pt x="2098312" y="3424101"/>
                  <a:pt x="2105905" y="3427856"/>
                  <a:pt x="2117294" y="3435365"/>
                </a:cubicBezTo>
                <a:cubicBezTo>
                  <a:pt x="2121091" y="3435365"/>
                  <a:pt x="2124887" y="3435365"/>
                  <a:pt x="2124887" y="3435365"/>
                </a:cubicBezTo>
                <a:cubicBezTo>
                  <a:pt x="2143869" y="3416591"/>
                  <a:pt x="2162852" y="3401573"/>
                  <a:pt x="2162852" y="3379044"/>
                </a:cubicBezTo>
                <a:lnTo>
                  <a:pt x="2162852" y="3232597"/>
                </a:lnTo>
                <a:lnTo>
                  <a:pt x="2172218" y="3223332"/>
                </a:lnTo>
                <a:lnTo>
                  <a:pt x="2176628" y="3208503"/>
                </a:lnTo>
                <a:lnTo>
                  <a:pt x="2180760" y="3217845"/>
                </a:lnTo>
                <a:lnTo>
                  <a:pt x="2180760" y="3278715"/>
                </a:lnTo>
                <a:cubicBezTo>
                  <a:pt x="2180760" y="3286225"/>
                  <a:pt x="2188353" y="3289979"/>
                  <a:pt x="2192149" y="3289979"/>
                </a:cubicBezTo>
                <a:cubicBezTo>
                  <a:pt x="2199743" y="3289979"/>
                  <a:pt x="2203539" y="3286225"/>
                  <a:pt x="2203539" y="3278715"/>
                </a:cubicBezTo>
                <a:cubicBezTo>
                  <a:pt x="2203539" y="3273083"/>
                  <a:pt x="2202590" y="3266512"/>
                  <a:pt x="2202115" y="3260410"/>
                </a:cubicBezTo>
                <a:lnTo>
                  <a:pt x="2202994" y="3250841"/>
                </a:lnTo>
                <a:lnTo>
                  <a:pt x="2207223" y="3256194"/>
                </a:lnTo>
                <a:cubicBezTo>
                  <a:pt x="2213155" y="3265933"/>
                  <a:pt x="2217901" y="3276259"/>
                  <a:pt x="2221696" y="3287053"/>
                </a:cubicBezTo>
                <a:lnTo>
                  <a:pt x="2222521" y="3291363"/>
                </a:lnTo>
                <a:lnTo>
                  <a:pt x="2222521" y="3293734"/>
                </a:lnTo>
                <a:cubicBezTo>
                  <a:pt x="2222521" y="3297489"/>
                  <a:pt x="2221572" y="3301243"/>
                  <a:pt x="2221572" y="3304059"/>
                </a:cubicBezTo>
                <a:lnTo>
                  <a:pt x="2225738" y="3308180"/>
                </a:lnTo>
                <a:lnTo>
                  <a:pt x="2234984" y="3356516"/>
                </a:lnTo>
                <a:cubicBezTo>
                  <a:pt x="2234984" y="3379044"/>
                  <a:pt x="2231188" y="3405327"/>
                  <a:pt x="2238781" y="3431610"/>
                </a:cubicBezTo>
                <a:cubicBezTo>
                  <a:pt x="2246374" y="3446629"/>
                  <a:pt x="2242578" y="3465403"/>
                  <a:pt x="2238781" y="3480422"/>
                </a:cubicBezTo>
                <a:cubicBezTo>
                  <a:pt x="2238781" y="3495441"/>
                  <a:pt x="2250170" y="3510460"/>
                  <a:pt x="2246374" y="3525478"/>
                </a:cubicBezTo>
                <a:cubicBezTo>
                  <a:pt x="2246374" y="3532988"/>
                  <a:pt x="2238781" y="3548007"/>
                  <a:pt x="2253966" y="3544252"/>
                </a:cubicBezTo>
                <a:cubicBezTo>
                  <a:pt x="2265356" y="3544252"/>
                  <a:pt x="2257764" y="3532988"/>
                  <a:pt x="2261560" y="3525478"/>
                </a:cubicBezTo>
                <a:cubicBezTo>
                  <a:pt x="2265356" y="3480422"/>
                  <a:pt x="2253966" y="3439120"/>
                  <a:pt x="2253966" y="3394063"/>
                </a:cubicBezTo>
                <a:cubicBezTo>
                  <a:pt x="2253966" y="3371535"/>
                  <a:pt x="2272949" y="3360271"/>
                  <a:pt x="2276746" y="3337742"/>
                </a:cubicBezTo>
                <a:cubicBezTo>
                  <a:pt x="2276746" y="3337742"/>
                  <a:pt x="2280542" y="3337742"/>
                  <a:pt x="2284338" y="3337742"/>
                </a:cubicBezTo>
                <a:cubicBezTo>
                  <a:pt x="2288135" y="3337742"/>
                  <a:pt x="2295728" y="3333988"/>
                  <a:pt x="2299524" y="3341497"/>
                </a:cubicBezTo>
                <a:cubicBezTo>
                  <a:pt x="2299524" y="3352761"/>
                  <a:pt x="2299524" y="3364025"/>
                  <a:pt x="2299524" y="3375290"/>
                </a:cubicBezTo>
                <a:cubicBezTo>
                  <a:pt x="2299524" y="3386554"/>
                  <a:pt x="2307117" y="3390308"/>
                  <a:pt x="2307117" y="3397818"/>
                </a:cubicBezTo>
                <a:cubicBezTo>
                  <a:pt x="2307117" y="3401573"/>
                  <a:pt x="2310914" y="3401573"/>
                  <a:pt x="2314710" y="3401573"/>
                </a:cubicBezTo>
                <a:cubicBezTo>
                  <a:pt x="2318506" y="3401573"/>
                  <a:pt x="2318506" y="3397818"/>
                  <a:pt x="2318506" y="3394063"/>
                </a:cubicBezTo>
                <a:cubicBezTo>
                  <a:pt x="2318506" y="3382799"/>
                  <a:pt x="2318506" y="3371535"/>
                  <a:pt x="2318506" y="3360271"/>
                </a:cubicBezTo>
                <a:cubicBezTo>
                  <a:pt x="2318506" y="3356516"/>
                  <a:pt x="2318506" y="3349006"/>
                  <a:pt x="2326100" y="3349006"/>
                </a:cubicBezTo>
                <a:cubicBezTo>
                  <a:pt x="2329896" y="3349006"/>
                  <a:pt x="2329896" y="3356516"/>
                  <a:pt x="2333692" y="3356516"/>
                </a:cubicBezTo>
                <a:cubicBezTo>
                  <a:pt x="2345082" y="3371535"/>
                  <a:pt x="2352675" y="3386554"/>
                  <a:pt x="2352675" y="3401573"/>
                </a:cubicBezTo>
                <a:cubicBezTo>
                  <a:pt x="2352675" y="3427856"/>
                  <a:pt x="2371658" y="3446629"/>
                  <a:pt x="2367861" y="3472912"/>
                </a:cubicBezTo>
                <a:cubicBezTo>
                  <a:pt x="2367861" y="3472912"/>
                  <a:pt x="2371658" y="3472912"/>
                  <a:pt x="2371658" y="3472912"/>
                </a:cubicBezTo>
                <a:cubicBezTo>
                  <a:pt x="2375454" y="3472912"/>
                  <a:pt x="2375454" y="3472912"/>
                  <a:pt x="2379250" y="3472912"/>
                </a:cubicBezTo>
                <a:cubicBezTo>
                  <a:pt x="2379250" y="3469158"/>
                  <a:pt x="2379250" y="3461648"/>
                  <a:pt x="2379250" y="3457893"/>
                </a:cubicBezTo>
                <a:cubicBezTo>
                  <a:pt x="2383047" y="3442875"/>
                  <a:pt x="2386843" y="3442875"/>
                  <a:pt x="2402029" y="3446629"/>
                </a:cubicBezTo>
                <a:cubicBezTo>
                  <a:pt x="2405826" y="3450384"/>
                  <a:pt x="2409622" y="3450384"/>
                  <a:pt x="2413419" y="3442875"/>
                </a:cubicBezTo>
                <a:cubicBezTo>
                  <a:pt x="2417215" y="3431610"/>
                  <a:pt x="2417215" y="3420346"/>
                  <a:pt x="2424808" y="3409082"/>
                </a:cubicBezTo>
                <a:cubicBezTo>
                  <a:pt x="2424808" y="3420346"/>
                  <a:pt x="2424808" y="3427856"/>
                  <a:pt x="2424808" y="3435365"/>
                </a:cubicBezTo>
                <a:cubicBezTo>
                  <a:pt x="2424808" y="3442875"/>
                  <a:pt x="2432401" y="3442875"/>
                  <a:pt x="2436197" y="3439120"/>
                </a:cubicBezTo>
                <a:cubicBezTo>
                  <a:pt x="2439994" y="3439120"/>
                  <a:pt x="2439994" y="3431610"/>
                  <a:pt x="2443791" y="3439120"/>
                </a:cubicBezTo>
                <a:cubicBezTo>
                  <a:pt x="2443791" y="3439120"/>
                  <a:pt x="2447587" y="3442875"/>
                  <a:pt x="2443791" y="3442875"/>
                </a:cubicBezTo>
                <a:cubicBezTo>
                  <a:pt x="2436197" y="3454139"/>
                  <a:pt x="2439994" y="3469158"/>
                  <a:pt x="2439994" y="3480422"/>
                </a:cubicBezTo>
                <a:cubicBezTo>
                  <a:pt x="2439994" y="3484177"/>
                  <a:pt x="2439994" y="3487931"/>
                  <a:pt x="2443791" y="3487931"/>
                </a:cubicBezTo>
                <a:cubicBezTo>
                  <a:pt x="2447587" y="3487931"/>
                  <a:pt x="2447587" y="3487931"/>
                  <a:pt x="2451383" y="3484177"/>
                </a:cubicBezTo>
                <a:cubicBezTo>
                  <a:pt x="2458976" y="3476667"/>
                  <a:pt x="2458976" y="3465403"/>
                  <a:pt x="2466569" y="3461648"/>
                </a:cubicBezTo>
                <a:cubicBezTo>
                  <a:pt x="2474162" y="3457893"/>
                  <a:pt x="2477959" y="3450384"/>
                  <a:pt x="2485551" y="3457893"/>
                </a:cubicBezTo>
                <a:cubicBezTo>
                  <a:pt x="2489348" y="3461648"/>
                  <a:pt x="2496941" y="3461648"/>
                  <a:pt x="2496941" y="3465403"/>
                </a:cubicBezTo>
                <a:cubicBezTo>
                  <a:pt x="2496941" y="3472912"/>
                  <a:pt x="2500737" y="3480422"/>
                  <a:pt x="2496941" y="3484177"/>
                </a:cubicBezTo>
                <a:cubicBezTo>
                  <a:pt x="2489348" y="3499195"/>
                  <a:pt x="2485551" y="3514214"/>
                  <a:pt x="2481755" y="3529233"/>
                </a:cubicBezTo>
                <a:cubicBezTo>
                  <a:pt x="2474162" y="3540497"/>
                  <a:pt x="2477959" y="3540497"/>
                  <a:pt x="2489348" y="3548007"/>
                </a:cubicBezTo>
                <a:cubicBezTo>
                  <a:pt x="2496941" y="3548007"/>
                  <a:pt x="2508330" y="3551762"/>
                  <a:pt x="2512126" y="3559271"/>
                </a:cubicBezTo>
                <a:cubicBezTo>
                  <a:pt x="2512126" y="3570535"/>
                  <a:pt x="2519720" y="3578045"/>
                  <a:pt x="2519720" y="3593064"/>
                </a:cubicBezTo>
                <a:cubicBezTo>
                  <a:pt x="2515923" y="3600573"/>
                  <a:pt x="2519720" y="3611837"/>
                  <a:pt x="2515923" y="3623101"/>
                </a:cubicBezTo>
                <a:cubicBezTo>
                  <a:pt x="2515923" y="3630611"/>
                  <a:pt x="2523516" y="3630611"/>
                  <a:pt x="2527312" y="3630611"/>
                </a:cubicBezTo>
                <a:cubicBezTo>
                  <a:pt x="2534906" y="3630611"/>
                  <a:pt x="2538702" y="3626856"/>
                  <a:pt x="2538702" y="3623101"/>
                </a:cubicBezTo>
                <a:cubicBezTo>
                  <a:pt x="2538702" y="3615592"/>
                  <a:pt x="2534906" y="3615592"/>
                  <a:pt x="2534906" y="3611837"/>
                </a:cubicBezTo>
                <a:cubicBezTo>
                  <a:pt x="2527312" y="3593064"/>
                  <a:pt x="2531109" y="3578045"/>
                  <a:pt x="2546295" y="3566780"/>
                </a:cubicBezTo>
                <a:cubicBezTo>
                  <a:pt x="2553888" y="3563026"/>
                  <a:pt x="2561481" y="3570535"/>
                  <a:pt x="2569074" y="3563026"/>
                </a:cubicBezTo>
                <a:cubicBezTo>
                  <a:pt x="2569074" y="3551762"/>
                  <a:pt x="2569074" y="3540497"/>
                  <a:pt x="2569074" y="3529233"/>
                </a:cubicBezTo>
                <a:cubicBezTo>
                  <a:pt x="2572870" y="3521724"/>
                  <a:pt x="2565277" y="3510460"/>
                  <a:pt x="2572870" y="3499195"/>
                </a:cubicBezTo>
                <a:cubicBezTo>
                  <a:pt x="2584260" y="3487931"/>
                  <a:pt x="2569074" y="3484177"/>
                  <a:pt x="2569074" y="3472912"/>
                </a:cubicBezTo>
                <a:cubicBezTo>
                  <a:pt x="2572870" y="3439120"/>
                  <a:pt x="2561481" y="3409082"/>
                  <a:pt x="2565277" y="3379044"/>
                </a:cubicBezTo>
                <a:cubicBezTo>
                  <a:pt x="2565277" y="3364025"/>
                  <a:pt x="2565277" y="3352761"/>
                  <a:pt x="2565277" y="3337742"/>
                </a:cubicBezTo>
                <a:cubicBezTo>
                  <a:pt x="2565277" y="3315214"/>
                  <a:pt x="2565277" y="3296440"/>
                  <a:pt x="2546295" y="3273912"/>
                </a:cubicBezTo>
                <a:cubicBezTo>
                  <a:pt x="2550091" y="3270157"/>
                  <a:pt x="2557684" y="3270157"/>
                  <a:pt x="2557684" y="3266403"/>
                </a:cubicBezTo>
                <a:cubicBezTo>
                  <a:pt x="2576667" y="3251384"/>
                  <a:pt x="2576667" y="3247629"/>
                  <a:pt x="2561481" y="3225101"/>
                </a:cubicBezTo>
                <a:lnTo>
                  <a:pt x="2554490" y="3215987"/>
                </a:lnTo>
                <a:lnTo>
                  <a:pt x="2571797" y="3188602"/>
                </a:lnTo>
                <a:cubicBezTo>
                  <a:pt x="2571797" y="3184847"/>
                  <a:pt x="2571797" y="3177338"/>
                  <a:pt x="2571797" y="3169828"/>
                </a:cubicBezTo>
                <a:cubicBezTo>
                  <a:pt x="2571797" y="3158564"/>
                  <a:pt x="2571797" y="3143545"/>
                  <a:pt x="2571797" y="3132281"/>
                </a:cubicBezTo>
                <a:lnTo>
                  <a:pt x="2571797" y="3113424"/>
                </a:lnTo>
                <a:lnTo>
                  <a:pt x="2582361" y="3102602"/>
                </a:lnTo>
                <a:lnTo>
                  <a:pt x="2583219" y="3095181"/>
                </a:lnTo>
                <a:lnTo>
                  <a:pt x="2584609" y="3113507"/>
                </a:lnTo>
                <a:cubicBezTo>
                  <a:pt x="2584134" y="3120078"/>
                  <a:pt x="2583185" y="3126649"/>
                  <a:pt x="2583185" y="3132281"/>
                </a:cubicBezTo>
                <a:cubicBezTo>
                  <a:pt x="2586982" y="3136036"/>
                  <a:pt x="2583185" y="3139790"/>
                  <a:pt x="2586982" y="3143545"/>
                </a:cubicBezTo>
                <a:cubicBezTo>
                  <a:pt x="2590778" y="3143545"/>
                  <a:pt x="2594575" y="3143545"/>
                  <a:pt x="2594575" y="3143545"/>
                </a:cubicBezTo>
                <a:cubicBezTo>
                  <a:pt x="2598371" y="3124772"/>
                  <a:pt x="2613557" y="3132281"/>
                  <a:pt x="2624946" y="3132281"/>
                </a:cubicBezTo>
                <a:lnTo>
                  <a:pt x="2624946" y="3127972"/>
                </a:lnTo>
                <a:lnTo>
                  <a:pt x="2628291" y="3135251"/>
                </a:lnTo>
                <a:cubicBezTo>
                  <a:pt x="2632563" y="3139475"/>
                  <a:pt x="2638257" y="3142291"/>
                  <a:pt x="2643952" y="3142291"/>
                </a:cubicBezTo>
                <a:lnTo>
                  <a:pt x="2645877" y="3143243"/>
                </a:lnTo>
                <a:lnTo>
                  <a:pt x="2643929" y="3154809"/>
                </a:lnTo>
                <a:cubicBezTo>
                  <a:pt x="2643929" y="3158564"/>
                  <a:pt x="2643929" y="3162319"/>
                  <a:pt x="2651521" y="3166073"/>
                </a:cubicBezTo>
                <a:cubicBezTo>
                  <a:pt x="2655317" y="3166073"/>
                  <a:pt x="2655317" y="3158564"/>
                  <a:pt x="2659115" y="3158564"/>
                </a:cubicBezTo>
                <a:lnTo>
                  <a:pt x="2662156" y="3151293"/>
                </a:lnTo>
                <a:lnTo>
                  <a:pt x="2670503" y="3155421"/>
                </a:lnTo>
                <a:lnTo>
                  <a:pt x="2670503" y="3159311"/>
                </a:lnTo>
                <a:lnTo>
                  <a:pt x="2667600" y="3177075"/>
                </a:lnTo>
                <a:cubicBezTo>
                  <a:pt x="2666220" y="3182493"/>
                  <a:pt x="2663909" y="3186778"/>
                  <a:pt x="2659051" y="3188383"/>
                </a:cubicBezTo>
                <a:cubicBezTo>
                  <a:pt x="2655317" y="3188848"/>
                  <a:pt x="2658543" y="3194442"/>
                  <a:pt x="2660032" y="3196255"/>
                </a:cubicBezTo>
                <a:cubicBezTo>
                  <a:pt x="2662881" y="3203895"/>
                  <a:pt x="2666483" y="3207443"/>
                  <a:pt x="2670463" y="3208946"/>
                </a:cubicBezTo>
                <a:lnTo>
                  <a:pt x="2672879" y="3209026"/>
                </a:lnTo>
                <a:lnTo>
                  <a:pt x="2678097" y="3237413"/>
                </a:lnTo>
                <a:cubicBezTo>
                  <a:pt x="2678097" y="3244923"/>
                  <a:pt x="2685689" y="3248677"/>
                  <a:pt x="2693282" y="3248677"/>
                </a:cubicBezTo>
                <a:cubicBezTo>
                  <a:pt x="2700875" y="3248677"/>
                  <a:pt x="2704672" y="3241168"/>
                  <a:pt x="2704672" y="3229904"/>
                </a:cubicBezTo>
                <a:lnTo>
                  <a:pt x="2703772" y="3216999"/>
                </a:lnTo>
                <a:lnTo>
                  <a:pt x="2704863" y="3217403"/>
                </a:lnTo>
                <a:cubicBezTo>
                  <a:pt x="2711076" y="3222875"/>
                  <a:pt x="2716226" y="3231228"/>
                  <a:pt x="2720186" y="3242726"/>
                </a:cubicBezTo>
                <a:cubicBezTo>
                  <a:pt x="2720432" y="3244694"/>
                  <a:pt x="2720677" y="3246662"/>
                  <a:pt x="2719432" y="3246817"/>
                </a:cubicBezTo>
                <a:cubicBezTo>
                  <a:pt x="2708698" y="3262145"/>
                  <a:pt x="2715129" y="3283329"/>
                  <a:pt x="2717581" y="3303010"/>
                </a:cubicBezTo>
                <a:cubicBezTo>
                  <a:pt x="2720013" y="3332687"/>
                  <a:pt x="2717013" y="3339056"/>
                  <a:pt x="2699073" y="3347287"/>
                </a:cubicBezTo>
                <a:cubicBezTo>
                  <a:pt x="2706260" y="3364379"/>
                  <a:pt x="2712975" y="3367540"/>
                  <a:pt x="2726180" y="3361898"/>
                </a:cubicBezTo>
                <a:cubicBezTo>
                  <a:pt x="2750099" y="3350924"/>
                  <a:pt x="2750099" y="3350924"/>
                  <a:pt x="2747287" y="3389249"/>
                </a:cubicBezTo>
                <a:cubicBezTo>
                  <a:pt x="2746701" y="3435291"/>
                  <a:pt x="2734683" y="3470764"/>
                  <a:pt x="2712479" y="3495515"/>
                </a:cubicBezTo>
                <a:cubicBezTo>
                  <a:pt x="2704745" y="3504473"/>
                  <a:pt x="2700745" y="3512966"/>
                  <a:pt x="2701215" y="3526897"/>
                </a:cubicBezTo>
                <a:cubicBezTo>
                  <a:pt x="2700932" y="3544921"/>
                  <a:pt x="2704893" y="3556419"/>
                  <a:pt x="2716588" y="3558960"/>
                </a:cubicBezTo>
                <a:cubicBezTo>
                  <a:pt x="2741714" y="3567822"/>
                  <a:pt x="2746920" y="3579165"/>
                  <a:pt x="2745352" y="3617335"/>
                </a:cubicBezTo>
                <a:cubicBezTo>
                  <a:pt x="2745088" y="3625362"/>
                  <a:pt x="2745823" y="3631267"/>
                  <a:pt x="2746804" y="3639139"/>
                </a:cubicBezTo>
                <a:cubicBezTo>
                  <a:pt x="2748294" y="3640952"/>
                  <a:pt x="2748294" y="3640952"/>
                  <a:pt x="2748540" y="3642920"/>
                </a:cubicBezTo>
                <a:cubicBezTo>
                  <a:pt x="2748540" y="3642920"/>
                  <a:pt x="2747049" y="3641107"/>
                  <a:pt x="2745804" y="3641262"/>
                </a:cubicBezTo>
                <a:cubicBezTo>
                  <a:pt x="2742069" y="3641727"/>
                  <a:pt x="2736844" y="3640380"/>
                  <a:pt x="2732864" y="3638877"/>
                </a:cubicBezTo>
                <a:cubicBezTo>
                  <a:pt x="2714453" y="3633175"/>
                  <a:pt x="2702719" y="3650626"/>
                  <a:pt x="2705151" y="3680303"/>
                </a:cubicBezTo>
                <a:cubicBezTo>
                  <a:pt x="2707357" y="3698016"/>
                  <a:pt x="2711808" y="3713451"/>
                  <a:pt x="2719749" y="3726452"/>
                </a:cubicBezTo>
                <a:cubicBezTo>
                  <a:pt x="2726201" y="3737641"/>
                  <a:pt x="2728916" y="3749294"/>
                  <a:pt x="2724162" y="3761878"/>
                </a:cubicBezTo>
                <a:cubicBezTo>
                  <a:pt x="2721162" y="3768248"/>
                  <a:pt x="2718653" y="3778553"/>
                  <a:pt x="2725614" y="3783682"/>
                </a:cubicBezTo>
                <a:cubicBezTo>
                  <a:pt x="2732329" y="3786843"/>
                  <a:pt x="2738798" y="3788036"/>
                  <a:pt x="2742554" y="3777575"/>
                </a:cubicBezTo>
                <a:cubicBezTo>
                  <a:pt x="2752836" y="3738320"/>
                  <a:pt x="2781245" y="3722790"/>
                  <a:pt x="2788793" y="3681877"/>
                </a:cubicBezTo>
                <a:cubicBezTo>
                  <a:pt x="2790057" y="3671726"/>
                  <a:pt x="2797037" y="3666860"/>
                  <a:pt x="2803017" y="3664116"/>
                </a:cubicBezTo>
                <a:cubicBezTo>
                  <a:pt x="2820202" y="3659977"/>
                  <a:pt x="2830691" y="3642681"/>
                  <a:pt x="2839690" y="3623572"/>
                </a:cubicBezTo>
                <a:cubicBezTo>
                  <a:pt x="2846444" y="3606742"/>
                  <a:pt x="2854443" y="3589756"/>
                  <a:pt x="2866912" y="3578210"/>
                </a:cubicBezTo>
                <a:cubicBezTo>
                  <a:pt x="2874647" y="3569252"/>
                  <a:pt x="2873666" y="3561380"/>
                  <a:pt x="2864970" y="3552470"/>
                </a:cubicBezTo>
                <a:cubicBezTo>
                  <a:pt x="2863235" y="3548688"/>
                  <a:pt x="2859500" y="3549154"/>
                  <a:pt x="2858765" y="3543249"/>
                </a:cubicBezTo>
                <a:cubicBezTo>
                  <a:pt x="2862010" y="3538848"/>
                  <a:pt x="2864989" y="3542474"/>
                  <a:pt x="2868725" y="3542009"/>
                </a:cubicBezTo>
                <a:cubicBezTo>
                  <a:pt x="2880420" y="3544549"/>
                  <a:pt x="2890909" y="3527254"/>
                  <a:pt x="2888703" y="3509541"/>
                </a:cubicBezTo>
                <a:cubicBezTo>
                  <a:pt x="2885987" y="3497887"/>
                  <a:pt x="2881007" y="3498508"/>
                  <a:pt x="2875782" y="3497160"/>
                </a:cubicBezTo>
                <a:cubicBezTo>
                  <a:pt x="2870802" y="3497780"/>
                  <a:pt x="2864577" y="3498555"/>
                  <a:pt x="2864841" y="3490528"/>
                </a:cubicBezTo>
                <a:cubicBezTo>
                  <a:pt x="2863616" y="3480687"/>
                  <a:pt x="2867860" y="3474163"/>
                  <a:pt x="2874085" y="3473387"/>
                </a:cubicBezTo>
                <a:cubicBezTo>
                  <a:pt x="2876820" y="3475045"/>
                  <a:pt x="2879311" y="3474735"/>
                  <a:pt x="2880556" y="3474580"/>
                </a:cubicBezTo>
                <a:cubicBezTo>
                  <a:pt x="2890761" y="3475308"/>
                  <a:pt x="2897496" y="3468473"/>
                  <a:pt x="2898024" y="3452418"/>
                </a:cubicBezTo>
                <a:cubicBezTo>
                  <a:pt x="2899553" y="3434240"/>
                  <a:pt x="2901082" y="3416061"/>
                  <a:pt x="2902856" y="3399851"/>
                </a:cubicBezTo>
                <a:cubicBezTo>
                  <a:pt x="2903385" y="3383796"/>
                  <a:pt x="2908384" y="3373180"/>
                  <a:pt x="2918099" y="3369972"/>
                </a:cubicBezTo>
                <a:cubicBezTo>
                  <a:pt x="2925324" y="3367073"/>
                  <a:pt x="2926079" y="3362982"/>
                  <a:pt x="2921118" y="3353607"/>
                </a:cubicBezTo>
                <a:cubicBezTo>
                  <a:pt x="2913422" y="3342573"/>
                  <a:pt x="2914196" y="3328486"/>
                  <a:pt x="2914970" y="3314399"/>
                </a:cubicBezTo>
                <a:cubicBezTo>
                  <a:pt x="2921518" y="3275610"/>
                  <a:pt x="2920595" y="3237751"/>
                  <a:pt x="2910713" y="3199009"/>
                </a:cubicBezTo>
                <a:cubicBezTo>
                  <a:pt x="2908242" y="3189323"/>
                  <a:pt x="2909756" y="3178642"/>
                  <a:pt x="2913600" y="3170168"/>
                </a:cubicBezTo>
                <a:lnTo>
                  <a:pt x="2920246" y="3164024"/>
                </a:lnTo>
                <a:lnTo>
                  <a:pt x="2924120" y="3176318"/>
                </a:lnTo>
                <a:cubicBezTo>
                  <a:pt x="2925365" y="3182185"/>
                  <a:pt x="2925840" y="3188286"/>
                  <a:pt x="2924890" y="3194857"/>
                </a:cubicBezTo>
                <a:cubicBezTo>
                  <a:pt x="2924890" y="3194857"/>
                  <a:pt x="2928687" y="3194857"/>
                  <a:pt x="2928687" y="3194857"/>
                </a:cubicBezTo>
                <a:cubicBezTo>
                  <a:pt x="2932484" y="3194857"/>
                  <a:pt x="2932484" y="3194857"/>
                  <a:pt x="2936280" y="3194857"/>
                </a:cubicBezTo>
                <a:cubicBezTo>
                  <a:pt x="2936280" y="3191103"/>
                  <a:pt x="2936280" y="3183593"/>
                  <a:pt x="2936280" y="3179838"/>
                </a:cubicBezTo>
                <a:lnTo>
                  <a:pt x="2942695" y="3168417"/>
                </a:lnTo>
                <a:lnTo>
                  <a:pt x="2957622" y="3191167"/>
                </a:lnTo>
                <a:cubicBezTo>
                  <a:pt x="2960933" y="3201248"/>
                  <a:pt x="2961720" y="3212642"/>
                  <a:pt x="2959455" y="3224916"/>
                </a:cubicBezTo>
                <a:cubicBezTo>
                  <a:pt x="2957700" y="3231130"/>
                  <a:pt x="2958191" y="3235066"/>
                  <a:pt x="2962416" y="3238537"/>
                </a:cubicBezTo>
                <a:cubicBezTo>
                  <a:pt x="2965396" y="3242164"/>
                  <a:pt x="2968886" y="3239730"/>
                  <a:pt x="2970886" y="3235484"/>
                </a:cubicBezTo>
                <a:cubicBezTo>
                  <a:pt x="2972131" y="3235329"/>
                  <a:pt x="2971886" y="3233361"/>
                  <a:pt x="2973131" y="3233206"/>
                </a:cubicBezTo>
                <a:cubicBezTo>
                  <a:pt x="2976376" y="3228804"/>
                  <a:pt x="2975659" y="3212904"/>
                  <a:pt x="2983356" y="3223937"/>
                </a:cubicBezTo>
                <a:cubicBezTo>
                  <a:pt x="2990806" y="3233003"/>
                  <a:pt x="2986807" y="3241495"/>
                  <a:pt x="2981317" y="3248175"/>
                </a:cubicBezTo>
                <a:cubicBezTo>
                  <a:pt x="2980317" y="3250298"/>
                  <a:pt x="2978073" y="3252577"/>
                  <a:pt x="2975828" y="3254855"/>
                </a:cubicBezTo>
                <a:cubicBezTo>
                  <a:pt x="2973582" y="3257133"/>
                  <a:pt x="2971583" y="3261379"/>
                  <a:pt x="2972318" y="3267284"/>
                </a:cubicBezTo>
                <a:cubicBezTo>
                  <a:pt x="2974299" y="3273033"/>
                  <a:pt x="2977544" y="3268631"/>
                  <a:pt x="2980279" y="3270289"/>
                </a:cubicBezTo>
                <a:cubicBezTo>
                  <a:pt x="2996444" y="3278269"/>
                  <a:pt x="3001650" y="3289613"/>
                  <a:pt x="2992897" y="3310689"/>
                </a:cubicBezTo>
                <a:cubicBezTo>
                  <a:pt x="2969390" y="3365582"/>
                  <a:pt x="2971009" y="3429337"/>
                  <a:pt x="2979099" y="3494284"/>
                </a:cubicBezTo>
                <a:cubicBezTo>
                  <a:pt x="2981060" y="3510029"/>
                  <a:pt x="2983021" y="3525774"/>
                  <a:pt x="2984737" y="3539551"/>
                </a:cubicBezTo>
                <a:cubicBezTo>
                  <a:pt x="2987678" y="3563168"/>
                  <a:pt x="2985395" y="3585437"/>
                  <a:pt x="2980376" y="3606049"/>
                </a:cubicBezTo>
                <a:cubicBezTo>
                  <a:pt x="2977112" y="3620446"/>
                  <a:pt x="2973093" y="3638934"/>
                  <a:pt x="2984015" y="3655562"/>
                </a:cubicBezTo>
                <a:cubicBezTo>
                  <a:pt x="2993201" y="3668409"/>
                  <a:pt x="3016346" y="3671522"/>
                  <a:pt x="3025571" y="3664377"/>
                </a:cubicBezTo>
                <a:cubicBezTo>
                  <a:pt x="3034795" y="3657232"/>
                  <a:pt x="3042285" y="3646306"/>
                  <a:pt x="3050530" y="3631288"/>
                </a:cubicBezTo>
                <a:cubicBezTo>
                  <a:pt x="3033344" y="3635427"/>
                  <a:pt x="3022159" y="3626827"/>
                  <a:pt x="3015727" y="3605643"/>
                </a:cubicBezTo>
                <a:cubicBezTo>
                  <a:pt x="3011766" y="3594145"/>
                  <a:pt x="3014521" y="3585807"/>
                  <a:pt x="3022236" y="3586845"/>
                </a:cubicBezTo>
                <a:cubicBezTo>
                  <a:pt x="3028951" y="3590006"/>
                  <a:pt x="3035176" y="3589230"/>
                  <a:pt x="3041401" y="3588455"/>
                </a:cubicBezTo>
                <a:cubicBezTo>
                  <a:pt x="3058831" y="3586284"/>
                  <a:pt x="3066831" y="3569298"/>
                  <a:pt x="3064644" y="3541590"/>
                </a:cubicBezTo>
                <a:cubicBezTo>
                  <a:pt x="3063908" y="3535685"/>
                  <a:pt x="3063173" y="3529781"/>
                  <a:pt x="3062438" y="3523877"/>
                </a:cubicBezTo>
                <a:cubicBezTo>
                  <a:pt x="3062702" y="3515849"/>
                  <a:pt x="3064212" y="3507667"/>
                  <a:pt x="3070191" y="3504923"/>
                </a:cubicBezTo>
                <a:cubicBezTo>
                  <a:pt x="3074681" y="3500367"/>
                  <a:pt x="3078152" y="3507929"/>
                  <a:pt x="3081378" y="3513523"/>
                </a:cubicBezTo>
                <a:cubicBezTo>
                  <a:pt x="3085848" y="3518962"/>
                  <a:pt x="3089563" y="3528493"/>
                  <a:pt x="3095543" y="3525749"/>
                </a:cubicBezTo>
                <a:cubicBezTo>
                  <a:pt x="3101768" y="3524974"/>
                  <a:pt x="3100298" y="3513165"/>
                  <a:pt x="3100562" y="3505138"/>
                </a:cubicBezTo>
                <a:lnTo>
                  <a:pt x="3105396" y="3443032"/>
                </a:lnTo>
                <a:lnTo>
                  <a:pt x="3112025" y="3446374"/>
                </a:lnTo>
                <a:cubicBezTo>
                  <a:pt x="3116373" y="3448252"/>
                  <a:pt x="3120719" y="3449191"/>
                  <a:pt x="3125066" y="3447313"/>
                </a:cubicBezTo>
                <a:cubicBezTo>
                  <a:pt x="3125066" y="3447313"/>
                  <a:pt x="3127963" y="3447313"/>
                  <a:pt x="3130861" y="3451069"/>
                </a:cubicBezTo>
                <a:cubicBezTo>
                  <a:pt x="3116371" y="3466092"/>
                  <a:pt x="3122168" y="3484871"/>
                  <a:pt x="3122168" y="3503651"/>
                </a:cubicBezTo>
                <a:cubicBezTo>
                  <a:pt x="3119270" y="3511162"/>
                  <a:pt x="3122168" y="3518674"/>
                  <a:pt x="3122168" y="3529941"/>
                </a:cubicBezTo>
                <a:cubicBezTo>
                  <a:pt x="3125066" y="3529941"/>
                  <a:pt x="3125066" y="3533697"/>
                  <a:pt x="3125066" y="3533697"/>
                </a:cubicBezTo>
                <a:cubicBezTo>
                  <a:pt x="3119270" y="3541209"/>
                  <a:pt x="3122168" y="3552477"/>
                  <a:pt x="3116371" y="3559989"/>
                </a:cubicBezTo>
                <a:cubicBezTo>
                  <a:pt x="3113474" y="3575012"/>
                  <a:pt x="3119270" y="3590035"/>
                  <a:pt x="3130861" y="3593791"/>
                </a:cubicBezTo>
                <a:cubicBezTo>
                  <a:pt x="3133759" y="3593791"/>
                  <a:pt x="3136657" y="3597547"/>
                  <a:pt x="3136657" y="3601303"/>
                </a:cubicBezTo>
                <a:cubicBezTo>
                  <a:pt x="3139555" y="3605059"/>
                  <a:pt x="3139555" y="3608815"/>
                  <a:pt x="3133759" y="3608815"/>
                </a:cubicBezTo>
                <a:cubicBezTo>
                  <a:pt x="3133759" y="3623838"/>
                  <a:pt x="3142453" y="3631349"/>
                  <a:pt x="3145351" y="3642617"/>
                </a:cubicBezTo>
                <a:cubicBezTo>
                  <a:pt x="3151146" y="3642617"/>
                  <a:pt x="3154043" y="3646373"/>
                  <a:pt x="3151146" y="3653885"/>
                </a:cubicBezTo>
                <a:cubicBezTo>
                  <a:pt x="3151146" y="3668909"/>
                  <a:pt x="3159840" y="3683931"/>
                  <a:pt x="3156942" y="3698955"/>
                </a:cubicBezTo>
                <a:cubicBezTo>
                  <a:pt x="3156942" y="3702711"/>
                  <a:pt x="3159840" y="3702711"/>
                  <a:pt x="3162738" y="3702711"/>
                </a:cubicBezTo>
                <a:cubicBezTo>
                  <a:pt x="3162738" y="3702711"/>
                  <a:pt x="3165634" y="3702711"/>
                  <a:pt x="3165634" y="3698955"/>
                </a:cubicBezTo>
                <a:cubicBezTo>
                  <a:pt x="3165634" y="3691443"/>
                  <a:pt x="3165634" y="3687687"/>
                  <a:pt x="3165634" y="3683931"/>
                </a:cubicBezTo>
                <a:cubicBezTo>
                  <a:pt x="3165634" y="3680176"/>
                  <a:pt x="3165634" y="3676420"/>
                  <a:pt x="3168533" y="3672664"/>
                </a:cubicBezTo>
                <a:cubicBezTo>
                  <a:pt x="3177227" y="3668909"/>
                  <a:pt x="3180125" y="3657641"/>
                  <a:pt x="3180125" y="3646373"/>
                </a:cubicBezTo>
                <a:cubicBezTo>
                  <a:pt x="3180125" y="3638861"/>
                  <a:pt x="3180125" y="3631349"/>
                  <a:pt x="3180125" y="3620082"/>
                </a:cubicBezTo>
                <a:cubicBezTo>
                  <a:pt x="3171432" y="3620082"/>
                  <a:pt x="3177227" y="3608815"/>
                  <a:pt x="3174329" y="3605059"/>
                </a:cubicBezTo>
                <a:cubicBezTo>
                  <a:pt x="3174329" y="3582523"/>
                  <a:pt x="3174329" y="3556233"/>
                  <a:pt x="3174329" y="3533697"/>
                </a:cubicBezTo>
                <a:cubicBezTo>
                  <a:pt x="3171432" y="3533697"/>
                  <a:pt x="3168533" y="3529941"/>
                  <a:pt x="3171432" y="3526185"/>
                </a:cubicBezTo>
                <a:cubicBezTo>
                  <a:pt x="3171432" y="3522430"/>
                  <a:pt x="3171432" y="3522430"/>
                  <a:pt x="3174329" y="3522430"/>
                </a:cubicBezTo>
                <a:cubicBezTo>
                  <a:pt x="3177227" y="3522430"/>
                  <a:pt x="3180125" y="3522430"/>
                  <a:pt x="3183023" y="3522430"/>
                </a:cubicBezTo>
                <a:cubicBezTo>
                  <a:pt x="3180125" y="3492383"/>
                  <a:pt x="3188818" y="3466092"/>
                  <a:pt x="3188818" y="3436045"/>
                </a:cubicBezTo>
                <a:cubicBezTo>
                  <a:pt x="3183023" y="3428533"/>
                  <a:pt x="3183023" y="3421021"/>
                  <a:pt x="3188818" y="3413510"/>
                </a:cubicBezTo>
                <a:cubicBezTo>
                  <a:pt x="3188818" y="3383463"/>
                  <a:pt x="3188818" y="3349661"/>
                  <a:pt x="3188818" y="3319613"/>
                </a:cubicBezTo>
                <a:cubicBezTo>
                  <a:pt x="3185920" y="3319613"/>
                  <a:pt x="3183023" y="3319613"/>
                  <a:pt x="3183023" y="3319613"/>
                </a:cubicBezTo>
                <a:cubicBezTo>
                  <a:pt x="3183023" y="3300834"/>
                  <a:pt x="3183023" y="3285811"/>
                  <a:pt x="3183023" y="3270787"/>
                </a:cubicBezTo>
                <a:cubicBezTo>
                  <a:pt x="3183023" y="3270787"/>
                  <a:pt x="3185920" y="3267031"/>
                  <a:pt x="3188818" y="3267031"/>
                </a:cubicBezTo>
                <a:cubicBezTo>
                  <a:pt x="3188818" y="3263275"/>
                  <a:pt x="3185920" y="3252008"/>
                  <a:pt x="3188818" y="3252008"/>
                </a:cubicBezTo>
                <a:cubicBezTo>
                  <a:pt x="3197512" y="3248252"/>
                  <a:pt x="3197512" y="3240741"/>
                  <a:pt x="3197512" y="3236985"/>
                </a:cubicBezTo>
                <a:cubicBezTo>
                  <a:pt x="3191716" y="3221961"/>
                  <a:pt x="3191716" y="3210693"/>
                  <a:pt x="3194614" y="3195670"/>
                </a:cubicBezTo>
                <a:cubicBezTo>
                  <a:pt x="3197512" y="3191915"/>
                  <a:pt x="3197512" y="3184403"/>
                  <a:pt x="3194614" y="3180647"/>
                </a:cubicBezTo>
                <a:cubicBezTo>
                  <a:pt x="3188818" y="3169379"/>
                  <a:pt x="3191716" y="3158111"/>
                  <a:pt x="3194614" y="3146844"/>
                </a:cubicBezTo>
                <a:cubicBezTo>
                  <a:pt x="3206205" y="3143088"/>
                  <a:pt x="3200411" y="3131821"/>
                  <a:pt x="3200411" y="3124309"/>
                </a:cubicBezTo>
                <a:cubicBezTo>
                  <a:pt x="3203307" y="3105529"/>
                  <a:pt x="3200411" y="3090506"/>
                  <a:pt x="3200411" y="3075483"/>
                </a:cubicBezTo>
                <a:lnTo>
                  <a:pt x="3200411" y="3052831"/>
                </a:lnTo>
                <a:lnTo>
                  <a:pt x="3207678" y="3053355"/>
                </a:lnTo>
                <a:cubicBezTo>
                  <a:pt x="3207678" y="3053355"/>
                  <a:pt x="3210576" y="3053355"/>
                  <a:pt x="3213473" y="3057111"/>
                </a:cubicBezTo>
                <a:cubicBezTo>
                  <a:pt x="3198984" y="3072134"/>
                  <a:pt x="3204780" y="3090913"/>
                  <a:pt x="3204780" y="3109693"/>
                </a:cubicBezTo>
                <a:cubicBezTo>
                  <a:pt x="3201882" y="3117204"/>
                  <a:pt x="3204780" y="3124716"/>
                  <a:pt x="3204780" y="3135983"/>
                </a:cubicBezTo>
                <a:cubicBezTo>
                  <a:pt x="3207678" y="3135983"/>
                  <a:pt x="3207678" y="3139739"/>
                  <a:pt x="3207678" y="3139739"/>
                </a:cubicBezTo>
                <a:cubicBezTo>
                  <a:pt x="3201882" y="3147251"/>
                  <a:pt x="3204780" y="3158519"/>
                  <a:pt x="3198984" y="3166031"/>
                </a:cubicBezTo>
                <a:cubicBezTo>
                  <a:pt x="3196085" y="3181054"/>
                  <a:pt x="3201882" y="3196077"/>
                  <a:pt x="3213473" y="3199833"/>
                </a:cubicBezTo>
                <a:cubicBezTo>
                  <a:pt x="3216371" y="3199833"/>
                  <a:pt x="3219269" y="3203589"/>
                  <a:pt x="3219269" y="3207345"/>
                </a:cubicBezTo>
                <a:cubicBezTo>
                  <a:pt x="3222167" y="3211101"/>
                  <a:pt x="3222167" y="3214857"/>
                  <a:pt x="3216371" y="3214857"/>
                </a:cubicBezTo>
                <a:cubicBezTo>
                  <a:pt x="3216371" y="3229880"/>
                  <a:pt x="3225064" y="3237391"/>
                  <a:pt x="3227962" y="3248659"/>
                </a:cubicBezTo>
                <a:cubicBezTo>
                  <a:pt x="3233758" y="3248659"/>
                  <a:pt x="3236656" y="3252415"/>
                  <a:pt x="3233758" y="3259927"/>
                </a:cubicBezTo>
                <a:cubicBezTo>
                  <a:pt x="3233758" y="3274951"/>
                  <a:pt x="3242453" y="3289973"/>
                  <a:pt x="3239553" y="3304997"/>
                </a:cubicBezTo>
                <a:cubicBezTo>
                  <a:pt x="3239553" y="3308753"/>
                  <a:pt x="3242453" y="3308753"/>
                  <a:pt x="3245350" y="3308753"/>
                </a:cubicBezTo>
                <a:cubicBezTo>
                  <a:pt x="3245350" y="3308753"/>
                  <a:pt x="3248247" y="3308753"/>
                  <a:pt x="3248247" y="3304997"/>
                </a:cubicBezTo>
                <a:cubicBezTo>
                  <a:pt x="3248247" y="3297485"/>
                  <a:pt x="3248247" y="3293729"/>
                  <a:pt x="3248247" y="3289973"/>
                </a:cubicBezTo>
                <a:cubicBezTo>
                  <a:pt x="3248247" y="3286218"/>
                  <a:pt x="3248247" y="3282462"/>
                  <a:pt x="3251145" y="3278706"/>
                </a:cubicBezTo>
                <a:cubicBezTo>
                  <a:pt x="3259839" y="3274951"/>
                  <a:pt x="3262736" y="3263683"/>
                  <a:pt x="3262736" y="3252415"/>
                </a:cubicBezTo>
                <a:cubicBezTo>
                  <a:pt x="3262736" y="3244903"/>
                  <a:pt x="3262736" y="3237391"/>
                  <a:pt x="3262736" y="3226124"/>
                </a:cubicBezTo>
                <a:cubicBezTo>
                  <a:pt x="3254043" y="3226124"/>
                  <a:pt x="3259839" y="3214857"/>
                  <a:pt x="3256941" y="3211101"/>
                </a:cubicBezTo>
                <a:cubicBezTo>
                  <a:pt x="3256941" y="3188565"/>
                  <a:pt x="3256941" y="3162275"/>
                  <a:pt x="3256941" y="3139739"/>
                </a:cubicBezTo>
                <a:cubicBezTo>
                  <a:pt x="3254043" y="3139739"/>
                  <a:pt x="3251145" y="3135983"/>
                  <a:pt x="3254043" y="3132227"/>
                </a:cubicBezTo>
                <a:cubicBezTo>
                  <a:pt x="3254043" y="3128472"/>
                  <a:pt x="3254043" y="3128472"/>
                  <a:pt x="3256941" y="3128472"/>
                </a:cubicBezTo>
                <a:cubicBezTo>
                  <a:pt x="3259839" y="3128472"/>
                  <a:pt x="3262736" y="3128472"/>
                  <a:pt x="3265635" y="3128472"/>
                </a:cubicBezTo>
                <a:cubicBezTo>
                  <a:pt x="3262736" y="3098425"/>
                  <a:pt x="3271430" y="3072134"/>
                  <a:pt x="3271430" y="3042087"/>
                </a:cubicBezTo>
                <a:cubicBezTo>
                  <a:pt x="3265635" y="3034575"/>
                  <a:pt x="3265635" y="3027063"/>
                  <a:pt x="3271430" y="3019552"/>
                </a:cubicBezTo>
                <a:cubicBezTo>
                  <a:pt x="3271430" y="2989505"/>
                  <a:pt x="3271430" y="2955703"/>
                  <a:pt x="3271430" y="2925655"/>
                </a:cubicBezTo>
                <a:cubicBezTo>
                  <a:pt x="3268532" y="2925655"/>
                  <a:pt x="3265635" y="2925655"/>
                  <a:pt x="3265635" y="2925655"/>
                </a:cubicBezTo>
                <a:cubicBezTo>
                  <a:pt x="3265635" y="2906876"/>
                  <a:pt x="3265635" y="2891853"/>
                  <a:pt x="3265635" y="2876829"/>
                </a:cubicBezTo>
                <a:cubicBezTo>
                  <a:pt x="3265635" y="2876829"/>
                  <a:pt x="3268532" y="2873073"/>
                  <a:pt x="3271430" y="2873073"/>
                </a:cubicBezTo>
                <a:cubicBezTo>
                  <a:pt x="3271430" y="2871195"/>
                  <a:pt x="3270706" y="2867439"/>
                  <a:pt x="3270344" y="2864153"/>
                </a:cubicBezTo>
                <a:lnTo>
                  <a:pt x="3270952" y="2860738"/>
                </a:lnTo>
                <a:lnTo>
                  <a:pt x="3272386" y="2877383"/>
                </a:lnTo>
                <a:cubicBezTo>
                  <a:pt x="3276239" y="2899919"/>
                  <a:pt x="3272386" y="2926209"/>
                  <a:pt x="3272386" y="2952501"/>
                </a:cubicBezTo>
                <a:cubicBezTo>
                  <a:pt x="3272386" y="2978792"/>
                  <a:pt x="3272386" y="3001326"/>
                  <a:pt x="3276239" y="3027617"/>
                </a:cubicBezTo>
                <a:cubicBezTo>
                  <a:pt x="3280092" y="3053909"/>
                  <a:pt x="3280092" y="3080200"/>
                  <a:pt x="3280092" y="3106491"/>
                </a:cubicBezTo>
                <a:cubicBezTo>
                  <a:pt x="3280092" y="3106491"/>
                  <a:pt x="3280092" y="3110247"/>
                  <a:pt x="3280092" y="3114003"/>
                </a:cubicBezTo>
                <a:cubicBezTo>
                  <a:pt x="3280092" y="3121514"/>
                  <a:pt x="3276239" y="3132782"/>
                  <a:pt x="3283946" y="3136538"/>
                </a:cubicBezTo>
                <a:cubicBezTo>
                  <a:pt x="3283946" y="3151561"/>
                  <a:pt x="3291653" y="3166585"/>
                  <a:pt x="3291653" y="3181608"/>
                </a:cubicBezTo>
                <a:cubicBezTo>
                  <a:pt x="3291653" y="3189120"/>
                  <a:pt x="3291653" y="3192876"/>
                  <a:pt x="3295506" y="3200387"/>
                </a:cubicBezTo>
                <a:cubicBezTo>
                  <a:pt x="3299359" y="3207899"/>
                  <a:pt x="3295506" y="3215411"/>
                  <a:pt x="3295506" y="3226678"/>
                </a:cubicBezTo>
                <a:cubicBezTo>
                  <a:pt x="3295506" y="3234190"/>
                  <a:pt x="3303213" y="3241701"/>
                  <a:pt x="3303213" y="3252969"/>
                </a:cubicBezTo>
                <a:cubicBezTo>
                  <a:pt x="3303213" y="3256725"/>
                  <a:pt x="3299359" y="3260481"/>
                  <a:pt x="3295506" y="3267993"/>
                </a:cubicBezTo>
                <a:cubicBezTo>
                  <a:pt x="3295506" y="3275504"/>
                  <a:pt x="3307067" y="3271749"/>
                  <a:pt x="3307067" y="3275504"/>
                </a:cubicBezTo>
                <a:cubicBezTo>
                  <a:pt x="3307067" y="3279260"/>
                  <a:pt x="3307067" y="3279260"/>
                  <a:pt x="3307067" y="3283016"/>
                </a:cubicBezTo>
                <a:cubicBezTo>
                  <a:pt x="3307067" y="3301795"/>
                  <a:pt x="3310919" y="3324330"/>
                  <a:pt x="3314772" y="3343110"/>
                </a:cubicBezTo>
                <a:cubicBezTo>
                  <a:pt x="3314772" y="3358133"/>
                  <a:pt x="3318627" y="3373157"/>
                  <a:pt x="3322480" y="3388180"/>
                </a:cubicBezTo>
                <a:cubicBezTo>
                  <a:pt x="3326334" y="3410715"/>
                  <a:pt x="3326334" y="3410715"/>
                  <a:pt x="3322480" y="3433250"/>
                </a:cubicBezTo>
                <a:cubicBezTo>
                  <a:pt x="3318627" y="3440762"/>
                  <a:pt x="3314772" y="3448274"/>
                  <a:pt x="3330187" y="3448274"/>
                </a:cubicBezTo>
                <a:cubicBezTo>
                  <a:pt x="3337894" y="3448274"/>
                  <a:pt x="3341747" y="3459541"/>
                  <a:pt x="3337894" y="3467053"/>
                </a:cubicBezTo>
                <a:cubicBezTo>
                  <a:pt x="3326334" y="3482076"/>
                  <a:pt x="3334039" y="3493344"/>
                  <a:pt x="3334039" y="3508368"/>
                </a:cubicBezTo>
                <a:cubicBezTo>
                  <a:pt x="3330187" y="3515879"/>
                  <a:pt x="3345601" y="3530903"/>
                  <a:pt x="3353307" y="3527147"/>
                </a:cubicBezTo>
                <a:cubicBezTo>
                  <a:pt x="3372574" y="3527147"/>
                  <a:pt x="3384134" y="3530903"/>
                  <a:pt x="3384134" y="3542170"/>
                </a:cubicBezTo>
                <a:cubicBezTo>
                  <a:pt x="3384134" y="3557194"/>
                  <a:pt x="3391842" y="3568461"/>
                  <a:pt x="3391842" y="3583485"/>
                </a:cubicBezTo>
                <a:cubicBezTo>
                  <a:pt x="3391842" y="3598508"/>
                  <a:pt x="3387987" y="3613532"/>
                  <a:pt x="3391842" y="3632311"/>
                </a:cubicBezTo>
                <a:cubicBezTo>
                  <a:pt x="3395696" y="3647334"/>
                  <a:pt x="3395696" y="3662358"/>
                  <a:pt x="3391842" y="3677381"/>
                </a:cubicBezTo>
                <a:cubicBezTo>
                  <a:pt x="3387987" y="3688649"/>
                  <a:pt x="3399549" y="3692405"/>
                  <a:pt x="3407254" y="3696160"/>
                </a:cubicBezTo>
                <a:cubicBezTo>
                  <a:pt x="3418816" y="3707428"/>
                  <a:pt x="3426521" y="3703672"/>
                  <a:pt x="3426521" y="3688649"/>
                </a:cubicBezTo>
                <a:cubicBezTo>
                  <a:pt x="3426521" y="3684893"/>
                  <a:pt x="3426521" y="3677381"/>
                  <a:pt x="3426521" y="3669870"/>
                </a:cubicBezTo>
                <a:cubicBezTo>
                  <a:pt x="3430375" y="3662358"/>
                  <a:pt x="3430375" y="3651090"/>
                  <a:pt x="3438082" y="3651090"/>
                </a:cubicBezTo>
                <a:cubicBezTo>
                  <a:pt x="3457349" y="3651090"/>
                  <a:pt x="3457349" y="3639822"/>
                  <a:pt x="3457349" y="3628555"/>
                </a:cubicBezTo>
                <a:cubicBezTo>
                  <a:pt x="3457349" y="3613532"/>
                  <a:pt x="3457349" y="3602264"/>
                  <a:pt x="3468909" y="3594752"/>
                </a:cubicBezTo>
                <a:cubicBezTo>
                  <a:pt x="3476616" y="3587241"/>
                  <a:pt x="3476616" y="3572217"/>
                  <a:pt x="3468909" y="3560949"/>
                </a:cubicBezTo>
                <a:cubicBezTo>
                  <a:pt x="3457349" y="3545926"/>
                  <a:pt x="3465056" y="3527147"/>
                  <a:pt x="3465056" y="3508368"/>
                </a:cubicBezTo>
                <a:cubicBezTo>
                  <a:pt x="3465056" y="3504612"/>
                  <a:pt x="3468909" y="3504612"/>
                  <a:pt x="3468909" y="3500856"/>
                </a:cubicBezTo>
                <a:cubicBezTo>
                  <a:pt x="3476616" y="3497100"/>
                  <a:pt x="3480470" y="3500856"/>
                  <a:pt x="3480470" y="3504612"/>
                </a:cubicBezTo>
                <a:cubicBezTo>
                  <a:pt x="3480470" y="3515879"/>
                  <a:pt x="3480470" y="3523391"/>
                  <a:pt x="3488176" y="3527147"/>
                </a:cubicBezTo>
                <a:cubicBezTo>
                  <a:pt x="3499737" y="3538414"/>
                  <a:pt x="3507443" y="3534658"/>
                  <a:pt x="3515150" y="3534658"/>
                </a:cubicBezTo>
                <a:cubicBezTo>
                  <a:pt x="3515150" y="3523391"/>
                  <a:pt x="3519004" y="3512124"/>
                  <a:pt x="3519004" y="3497100"/>
                </a:cubicBezTo>
                <a:cubicBezTo>
                  <a:pt x="3522857" y="3504612"/>
                  <a:pt x="3522857" y="3508368"/>
                  <a:pt x="3522857" y="3512124"/>
                </a:cubicBezTo>
                <a:cubicBezTo>
                  <a:pt x="3522857" y="3523391"/>
                  <a:pt x="3526711" y="3534658"/>
                  <a:pt x="3522857" y="3545926"/>
                </a:cubicBezTo>
                <a:cubicBezTo>
                  <a:pt x="3519004" y="3560949"/>
                  <a:pt x="3530564" y="3564706"/>
                  <a:pt x="3534417" y="3579729"/>
                </a:cubicBezTo>
                <a:cubicBezTo>
                  <a:pt x="3538271" y="3594752"/>
                  <a:pt x="3542124" y="3594752"/>
                  <a:pt x="3557538" y="3587241"/>
                </a:cubicBezTo>
                <a:cubicBezTo>
                  <a:pt x="3569098" y="3583485"/>
                  <a:pt x="3572952" y="3575973"/>
                  <a:pt x="3569098" y="3568461"/>
                </a:cubicBezTo>
                <a:cubicBezTo>
                  <a:pt x="3561391" y="3557194"/>
                  <a:pt x="3565245" y="3545926"/>
                  <a:pt x="3565245" y="3538414"/>
                </a:cubicBezTo>
                <a:cubicBezTo>
                  <a:pt x="3561391" y="3515879"/>
                  <a:pt x="3569098" y="3497100"/>
                  <a:pt x="3557538" y="3474565"/>
                </a:cubicBezTo>
                <a:cubicBezTo>
                  <a:pt x="3557538" y="3474565"/>
                  <a:pt x="3557538" y="3470809"/>
                  <a:pt x="3561391" y="3467053"/>
                </a:cubicBezTo>
                <a:cubicBezTo>
                  <a:pt x="3569098" y="3448274"/>
                  <a:pt x="3569098" y="3433250"/>
                  <a:pt x="3569098" y="3414471"/>
                </a:cubicBezTo>
                <a:cubicBezTo>
                  <a:pt x="3572952" y="3388180"/>
                  <a:pt x="3580658" y="3361889"/>
                  <a:pt x="3576805" y="3335598"/>
                </a:cubicBezTo>
                <a:cubicBezTo>
                  <a:pt x="3576805" y="3335598"/>
                  <a:pt x="3576805" y="3331842"/>
                  <a:pt x="3576805" y="3331842"/>
                </a:cubicBezTo>
                <a:cubicBezTo>
                  <a:pt x="3580658" y="3331842"/>
                  <a:pt x="3580658" y="3331842"/>
                  <a:pt x="3580658" y="3331842"/>
                </a:cubicBezTo>
                <a:cubicBezTo>
                  <a:pt x="3584512" y="3331842"/>
                  <a:pt x="3588365" y="3331842"/>
                  <a:pt x="3588365" y="3335598"/>
                </a:cubicBezTo>
                <a:cubicBezTo>
                  <a:pt x="3588365" y="3339354"/>
                  <a:pt x="3588365" y="3343110"/>
                  <a:pt x="3588365" y="3346866"/>
                </a:cubicBezTo>
                <a:cubicBezTo>
                  <a:pt x="3588365" y="3369401"/>
                  <a:pt x="3588365" y="3391936"/>
                  <a:pt x="3588365" y="3414471"/>
                </a:cubicBezTo>
                <a:cubicBezTo>
                  <a:pt x="3588365" y="3418227"/>
                  <a:pt x="3588365" y="3425739"/>
                  <a:pt x="3596072" y="3425739"/>
                </a:cubicBezTo>
                <a:cubicBezTo>
                  <a:pt x="3611486" y="3421983"/>
                  <a:pt x="3611486" y="3437006"/>
                  <a:pt x="3611486" y="3444518"/>
                </a:cubicBezTo>
                <a:cubicBezTo>
                  <a:pt x="3611486" y="3459541"/>
                  <a:pt x="3611486" y="3474565"/>
                  <a:pt x="3611486" y="3489588"/>
                </a:cubicBezTo>
                <a:cubicBezTo>
                  <a:pt x="3611486" y="3500856"/>
                  <a:pt x="3615339" y="3512124"/>
                  <a:pt x="3619193" y="3523391"/>
                </a:cubicBezTo>
                <a:cubicBezTo>
                  <a:pt x="3626899" y="3519635"/>
                  <a:pt x="3630753" y="3512124"/>
                  <a:pt x="3630753" y="3504612"/>
                </a:cubicBezTo>
                <a:cubicBezTo>
                  <a:pt x="3630753" y="3474565"/>
                  <a:pt x="3623046" y="3444518"/>
                  <a:pt x="3634606" y="3414471"/>
                </a:cubicBezTo>
                <a:cubicBezTo>
                  <a:pt x="3634606" y="3365645"/>
                  <a:pt x="3634606" y="3316819"/>
                  <a:pt x="3634606" y="3271749"/>
                </a:cubicBezTo>
                <a:cubicBezTo>
                  <a:pt x="3634606" y="3264237"/>
                  <a:pt x="3623046" y="3260481"/>
                  <a:pt x="3630753" y="3252969"/>
                </a:cubicBezTo>
                <a:cubicBezTo>
                  <a:pt x="3642313" y="3241701"/>
                  <a:pt x="3634606" y="3226678"/>
                  <a:pt x="3634606" y="3215411"/>
                </a:cubicBezTo>
                <a:lnTo>
                  <a:pt x="3634916" y="3209370"/>
                </a:lnTo>
                <a:lnTo>
                  <a:pt x="3635847" y="3215583"/>
                </a:lnTo>
                <a:cubicBezTo>
                  <a:pt x="3637507" y="3220100"/>
                  <a:pt x="3640355" y="3224324"/>
                  <a:pt x="3645100" y="3228079"/>
                </a:cubicBezTo>
                <a:lnTo>
                  <a:pt x="3648932" y="3219551"/>
                </a:lnTo>
                <a:lnTo>
                  <a:pt x="3650508" y="3230779"/>
                </a:lnTo>
                <a:cubicBezTo>
                  <a:pt x="3651469" y="3248647"/>
                  <a:pt x="3654676" y="3264237"/>
                  <a:pt x="3655392" y="3280137"/>
                </a:cubicBezTo>
                <a:cubicBezTo>
                  <a:pt x="3658069" y="3311781"/>
                  <a:pt x="3656766" y="3341923"/>
                  <a:pt x="3644767" y="3367401"/>
                </a:cubicBezTo>
                <a:cubicBezTo>
                  <a:pt x="3638523" y="3378172"/>
                  <a:pt x="3642239" y="3387703"/>
                  <a:pt x="3650689" y="3394645"/>
                </a:cubicBezTo>
                <a:cubicBezTo>
                  <a:pt x="3681511" y="3418787"/>
                  <a:pt x="3686434" y="3448153"/>
                  <a:pt x="3668681" y="3488339"/>
                </a:cubicBezTo>
                <a:cubicBezTo>
                  <a:pt x="3663682" y="3498954"/>
                  <a:pt x="3663907" y="3510918"/>
                  <a:pt x="3664133" y="3522882"/>
                </a:cubicBezTo>
                <a:cubicBezTo>
                  <a:pt x="3666830" y="3544531"/>
                  <a:pt x="3669281" y="3564212"/>
                  <a:pt x="3657547" y="3581663"/>
                </a:cubicBezTo>
                <a:cubicBezTo>
                  <a:pt x="3650812" y="3588498"/>
                  <a:pt x="3660508" y="3595285"/>
                  <a:pt x="3664979" y="3600724"/>
                </a:cubicBezTo>
                <a:cubicBezTo>
                  <a:pt x="3667959" y="3604350"/>
                  <a:pt x="3672939" y="3603729"/>
                  <a:pt x="3676674" y="3603264"/>
                </a:cubicBezTo>
                <a:cubicBezTo>
                  <a:pt x="3678919" y="3600986"/>
                  <a:pt x="3684144" y="3602334"/>
                  <a:pt x="3684634" y="3606270"/>
                </a:cubicBezTo>
                <a:cubicBezTo>
                  <a:pt x="3689085" y="3621705"/>
                  <a:pt x="3688311" y="3635792"/>
                  <a:pt x="3686292" y="3650034"/>
                </a:cubicBezTo>
                <a:cubicBezTo>
                  <a:pt x="3684783" y="3658217"/>
                  <a:pt x="3680048" y="3660805"/>
                  <a:pt x="3673823" y="3661580"/>
                </a:cubicBezTo>
                <a:cubicBezTo>
                  <a:pt x="3655393" y="3665875"/>
                  <a:pt x="3651638" y="3676335"/>
                  <a:pt x="3655316" y="3705857"/>
                </a:cubicBezTo>
                <a:cubicBezTo>
                  <a:pt x="3657541" y="3713574"/>
                  <a:pt x="3660521" y="3717201"/>
                  <a:pt x="3663766" y="3712799"/>
                </a:cubicBezTo>
                <a:cubicBezTo>
                  <a:pt x="3674991" y="3701408"/>
                  <a:pt x="3679197" y="3714874"/>
                  <a:pt x="3683157" y="3726373"/>
                </a:cubicBezTo>
                <a:cubicBezTo>
                  <a:pt x="3687363" y="3739840"/>
                  <a:pt x="3686589" y="3753926"/>
                  <a:pt x="3686815" y="3765890"/>
                </a:cubicBezTo>
                <a:cubicBezTo>
                  <a:pt x="3687286" y="3779822"/>
                  <a:pt x="3689002" y="3793599"/>
                  <a:pt x="3686983" y="3807841"/>
                </a:cubicBezTo>
                <a:cubicBezTo>
                  <a:pt x="3684474" y="3818146"/>
                  <a:pt x="3692679" y="3823120"/>
                  <a:pt x="3697904" y="3824468"/>
                </a:cubicBezTo>
                <a:cubicBezTo>
                  <a:pt x="3706865" y="3825351"/>
                  <a:pt x="3708845" y="3831100"/>
                  <a:pt x="3707826" y="3843219"/>
                </a:cubicBezTo>
                <a:cubicBezTo>
                  <a:pt x="3707071" y="3847310"/>
                  <a:pt x="3706316" y="3851401"/>
                  <a:pt x="3707052" y="3857306"/>
                </a:cubicBezTo>
                <a:cubicBezTo>
                  <a:pt x="3706542" y="3863365"/>
                  <a:pt x="3706278" y="3871393"/>
                  <a:pt x="3710748" y="3876832"/>
                </a:cubicBezTo>
                <a:cubicBezTo>
                  <a:pt x="3714974" y="3880303"/>
                  <a:pt x="3716483" y="3872120"/>
                  <a:pt x="3719973" y="3869687"/>
                </a:cubicBezTo>
                <a:cubicBezTo>
                  <a:pt x="3730197" y="3860419"/>
                  <a:pt x="3737158" y="3865548"/>
                  <a:pt x="3741835" y="3892946"/>
                </a:cubicBezTo>
                <a:cubicBezTo>
                  <a:pt x="3765490" y="3890000"/>
                  <a:pt x="3787900" y="3887208"/>
                  <a:pt x="3811556" y="3884262"/>
                </a:cubicBezTo>
                <a:cubicBezTo>
                  <a:pt x="3810840" y="3868362"/>
                  <a:pt x="3804634" y="3859142"/>
                  <a:pt x="3793938" y="3854478"/>
                </a:cubicBezTo>
                <a:cubicBezTo>
                  <a:pt x="3767077" y="3841835"/>
                  <a:pt x="3758155" y="3820961"/>
                  <a:pt x="3765703" y="3780048"/>
                </a:cubicBezTo>
                <a:cubicBezTo>
                  <a:pt x="3768477" y="3761715"/>
                  <a:pt x="3769251" y="3747628"/>
                  <a:pt x="3767044" y="3729915"/>
                </a:cubicBezTo>
                <a:cubicBezTo>
                  <a:pt x="3764819" y="3722197"/>
                  <a:pt x="3763593" y="3712357"/>
                  <a:pt x="3768328" y="3709769"/>
                </a:cubicBezTo>
                <a:cubicBezTo>
                  <a:pt x="3772818" y="3705212"/>
                  <a:pt x="3776534" y="3714742"/>
                  <a:pt x="3779514" y="3718368"/>
                </a:cubicBezTo>
                <a:cubicBezTo>
                  <a:pt x="3782494" y="3721995"/>
                  <a:pt x="3784229" y="3725776"/>
                  <a:pt x="3787210" y="3729402"/>
                </a:cubicBezTo>
                <a:cubicBezTo>
                  <a:pt x="3791680" y="3734841"/>
                  <a:pt x="3796641" y="3744216"/>
                  <a:pt x="3801376" y="3741628"/>
                </a:cubicBezTo>
                <a:cubicBezTo>
                  <a:pt x="3807111" y="3736916"/>
                  <a:pt x="3805640" y="3725108"/>
                  <a:pt x="3804659" y="3717235"/>
                </a:cubicBezTo>
                <a:cubicBezTo>
                  <a:pt x="3804188" y="3703303"/>
                  <a:pt x="3802472" y="3689527"/>
                  <a:pt x="3799511" y="3675905"/>
                </a:cubicBezTo>
                <a:cubicBezTo>
                  <a:pt x="3794589" y="3646538"/>
                  <a:pt x="3797628" y="3620177"/>
                  <a:pt x="3808626" y="3596822"/>
                </a:cubicBezTo>
                <a:cubicBezTo>
                  <a:pt x="3810626" y="3592576"/>
                  <a:pt x="3810136" y="3588639"/>
                  <a:pt x="3807155" y="3585013"/>
                </a:cubicBezTo>
                <a:cubicBezTo>
                  <a:pt x="3804175" y="3581387"/>
                  <a:pt x="3803685" y="3577451"/>
                  <a:pt x="3802949" y="3571547"/>
                </a:cubicBezTo>
                <a:cubicBezTo>
                  <a:pt x="3802459" y="3567611"/>
                  <a:pt x="3800479" y="3561861"/>
                  <a:pt x="3802723" y="3559583"/>
                </a:cubicBezTo>
                <a:cubicBezTo>
                  <a:pt x="3806213" y="3557150"/>
                  <a:pt x="3807949" y="3560931"/>
                  <a:pt x="3809684" y="3564712"/>
                </a:cubicBezTo>
                <a:cubicBezTo>
                  <a:pt x="3814400" y="3572119"/>
                  <a:pt x="3819625" y="3573467"/>
                  <a:pt x="3825340" y="3578751"/>
                </a:cubicBezTo>
                <a:cubicBezTo>
                  <a:pt x="3829811" y="3584190"/>
                  <a:pt x="3834791" y="3583570"/>
                  <a:pt x="3837790" y="3577200"/>
                </a:cubicBezTo>
                <a:cubicBezTo>
                  <a:pt x="3841790" y="3568708"/>
                  <a:pt x="3839809" y="3562958"/>
                  <a:pt x="3835339" y="3557519"/>
                </a:cubicBezTo>
                <a:cubicBezTo>
                  <a:pt x="3833358" y="3551770"/>
                  <a:pt x="3830378" y="3548144"/>
                  <a:pt x="3827398" y="3544518"/>
                </a:cubicBezTo>
                <a:cubicBezTo>
                  <a:pt x="3815722" y="3531982"/>
                  <a:pt x="3810761" y="3522606"/>
                  <a:pt x="3817025" y="3501840"/>
                </a:cubicBezTo>
                <a:cubicBezTo>
                  <a:pt x="3822534" y="3485165"/>
                  <a:pt x="3816102" y="3463981"/>
                  <a:pt x="3809916" y="3444765"/>
                </a:cubicBezTo>
                <a:cubicBezTo>
                  <a:pt x="3807445" y="3435079"/>
                  <a:pt x="3801239" y="3425859"/>
                  <a:pt x="3807974" y="3419024"/>
                </a:cubicBezTo>
                <a:cubicBezTo>
                  <a:pt x="3814464" y="3410221"/>
                  <a:pt x="3819179" y="3417629"/>
                  <a:pt x="3825140" y="3424881"/>
                </a:cubicBezTo>
                <a:cubicBezTo>
                  <a:pt x="3828120" y="3428507"/>
                  <a:pt x="3831100" y="3432133"/>
                  <a:pt x="3833835" y="3433791"/>
                </a:cubicBezTo>
                <a:cubicBezTo>
                  <a:pt x="3839306" y="3437107"/>
                  <a:pt x="3843286" y="3438610"/>
                  <a:pt x="3843060" y="3426646"/>
                </a:cubicBezTo>
                <a:cubicBezTo>
                  <a:pt x="3842667" y="3372732"/>
                  <a:pt x="3864380" y="3344045"/>
                  <a:pt x="3887338" y="3315203"/>
                </a:cubicBezTo>
                <a:cubicBezTo>
                  <a:pt x="3889583" y="3312925"/>
                  <a:pt x="3893318" y="3312459"/>
                  <a:pt x="3897054" y="3311994"/>
                </a:cubicBezTo>
                <a:cubicBezTo>
                  <a:pt x="3908259" y="3310598"/>
                  <a:pt x="3910013" y="3304384"/>
                  <a:pt x="3905317" y="3286981"/>
                </a:cubicBezTo>
                <a:lnTo>
                  <a:pt x="3898381" y="3238599"/>
                </a:lnTo>
                <a:lnTo>
                  <a:pt x="3899464" y="3224325"/>
                </a:lnTo>
                <a:cubicBezTo>
                  <a:pt x="3899464" y="3224325"/>
                  <a:pt x="3903260" y="3220570"/>
                  <a:pt x="3907057" y="3220570"/>
                </a:cubicBezTo>
                <a:cubicBezTo>
                  <a:pt x="3907057" y="3224325"/>
                  <a:pt x="3910853" y="3224325"/>
                  <a:pt x="3910853" y="3224325"/>
                </a:cubicBezTo>
                <a:cubicBezTo>
                  <a:pt x="3910853" y="3235589"/>
                  <a:pt x="3910853" y="3250608"/>
                  <a:pt x="3910853" y="3261872"/>
                </a:cubicBezTo>
                <a:cubicBezTo>
                  <a:pt x="3910853" y="3273136"/>
                  <a:pt x="3910853" y="3288155"/>
                  <a:pt x="3910853" y="3299419"/>
                </a:cubicBezTo>
                <a:cubicBezTo>
                  <a:pt x="3910853" y="3306929"/>
                  <a:pt x="3910853" y="3314438"/>
                  <a:pt x="3910853" y="3318193"/>
                </a:cubicBezTo>
                <a:cubicBezTo>
                  <a:pt x="3918446" y="3329457"/>
                  <a:pt x="3926039" y="3336966"/>
                  <a:pt x="3929835" y="3348231"/>
                </a:cubicBezTo>
                <a:cubicBezTo>
                  <a:pt x="3933632" y="3363250"/>
                  <a:pt x="3941225" y="3378268"/>
                  <a:pt x="3945021" y="3393287"/>
                </a:cubicBezTo>
                <a:cubicBezTo>
                  <a:pt x="3945021" y="3404551"/>
                  <a:pt x="3948818" y="3404551"/>
                  <a:pt x="3956411" y="3404551"/>
                </a:cubicBezTo>
                <a:cubicBezTo>
                  <a:pt x="3964004" y="3404551"/>
                  <a:pt x="3964004" y="3400797"/>
                  <a:pt x="3964004" y="3393287"/>
                </a:cubicBezTo>
                <a:cubicBezTo>
                  <a:pt x="3967800" y="3382023"/>
                  <a:pt x="3967800" y="3382023"/>
                  <a:pt x="3975393" y="3389533"/>
                </a:cubicBezTo>
                <a:cubicBezTo>
                  <a:pt x="3982986" y="3393287"/>
                  <a:pt x="3986782" y="3404551"/>
                  <a:pt x="3990579" y="3385778"/>
                </a:cubicBezTo>
                <a:cubicBezTo>
                  <a:pt x="3990579" y="3382023"/>
                  <a:pt x="3998172" y="3385778"/>
                  <a:pt x="4001968" y="3385778"/>
                </a:cubicBezTo>
                <a:cubicBezTo>
                  <a:pt x="4001968" y="3385778"/>
                  <a:pt x="4001968" y="3385778"/>
                  <a:pt x="4001968" y="3389533"/>
                </a:cubicBezTo>
                <a:cubicBezTo>
                  <a:pt x="4017154" y="3400797"/>
                  <a:pt x="4017154" y="3400797"/>
                  <a:pt x="4028543" y="3389533"/>
                </a:cubicBezTo>
                <a:cubicBezTo>
                  <a:pt x="4036136" y="3382023"/>
                  <a:pt x="4039933" y="3367004"/>
                  <a:pt x="4055119" y="3359495"/>
                </a:cubicBezTo>
                <a:cubicBezTo>
                  <a:pt x="4058915" y="3370759"/>
                  <a:pt x="4055119" y="3389533"/>
                  <a:pt x="4066508" y="3397042"/>
                </a:cubicBezTo>
                <a:cubicBezTo>
                  <a:pt x="4066508" y="3397042"/>
                  <a:pt x="4070305" y="3397042"/>
                  <a:pt x="4070305" y="3393287"/>
                </a:cubicBezTo>
                <a:cubicBezTo>
                  <a:pt x="4070305" y="3344476"/>
                  <a:pt x="4070305" y="3295664"/>
                  <a:pt x="4070305" y="3243098"/>
                </a:cubicBezTo>
                <a:cubicBezTo>
                  <a:pt x="4074101" y="3239344"/>
                  <a:pt x="4074101" y="3246853"/>
                  <a:pt x="4074101" y="3239344"/>
                </a:cubicBezTo>
                <a:cubicBezTo>
                  <a:pt x="4074101" y="3246853"/>
                  <a:pt x="4074101" y="3254363"/>
                  <a:pt x="4077897" y="3258117"/>
                </a:cubicBezTo>
                <a:cubicBezTo>
                  <a:pt x="4077897" y="3263749"/>
                  <a:pt x="4078847" y="3270319"/>
                  <a:pt x="4081694" y="3275951"/>
                </a:cubicBezTo>
                <a:lnTo>
                  <a:pt x="4092632" y="3284741"/>
                </a:lnTo>
                <a:lnTo>
                  <a:pt x="4086483" y="3320378"/>
                </a:lnTo>
                <a:cubicBezTo>
                  <a:pt x="4077729" y="3341455"/>
                  <a:pt x="4085896" y="3366420"/>
                  <a:pt x="4104061" y="3370153"/>
                </a:cubicBezTo>
                <a:cubicBezTo>
                  <a:pt x="4110532" y="3371346"/>
                  <a:pt x="4116757" y="3370570"/>
                  <a:pt x="4122737" y="3367827"/>
                </a:cubicBezTo>
                <a:cubicBezTo>
                  <a:pt x="4134942" y="3364308"/>
                  <a:pt x="4137206" y="3352034"/>
                  <a:pt x="4128775" y="3335097"/>
                </a:cubicBezTo>
                <a:lnTo>
                  <a:pt x="4127252" y="3328324"/>
                </a:lnTo>
                <a:lnTo>
                  <a:pt x="4127252" y="3275816"/>
                </a:lnTo>
                <a:lnTo>
                  <a:pt x="4134645" y="3260416"/>
                </a:lnTo>
                <a:cubicBezTo>
                  <a:pt x="4135644" y="3258293"/>
                  <a:pt x="4137889" y="3256014"/>
                  <a:pt x="4140134" y="3253736"/>
                </a:cubicBezTo>
                <a:lnTo>
                  <a:pt x="4150087" y="3245116"/>
                </a:lnTo>
                <a:lnTo>
                  <a:pt x="4153827" y="3254363"/>
                </a:lnTo>
                <a:cubicBezTo>
                  <a:pt x="4153827" y="3269381"/>
                  <a:pt x="4165216" y="3280646"/>
                  <a:pt x="4161420" y="3295664"/>
                </a:cubicBezTo>
                <a:cubicBezTo>
                  <a:pt x="4176606" y="3306929"/>
                  <a:pt x="4161420" y="3325702"/>
                  <a:pt x="4176606" y="3336966"/>
                </a:cubicBezTo>
                <a:cubicBezTo>
                  <a:pt x="4176606" y="3351985"/>
                  <a:pt x="4176606" y="3367004"/>
                  <a:pt x="4176606" y="3382023"/>
                </a:cubicBezTo>
                <a:cubicBezTo>
                  <a:pt x="4176606" y="3393287"/>
                  <a:pt x="4176606" y="3404551"/>
                  <a:pt x="4172809" y="3415816"/>
                </a:cubicBezTo>
                <a:cubicBezTo>
                  <a:pt x="4172809" y="3423325"/>
                  <a:pt x="4180402" y="3427080"/>
                  <a:pt x="4184198" y="3430835"/>
                </a:cubicBezTo>
                <a:cubicBezTo>
                  <a:pt x="4187995" y="3430835"/>
                  <a:pt x="4191791" y="3430835"/>
                  <a:pt x="4195588" y="3427080"/>
                </a:cubicBezTo>
                <a:cubicBezTo>
                  <a:pt x="4195588" y="3419570"/>
                  <a:pt x="4195588" y="3415816"/>
                  <a:pt x="4195588" y="3408306"/>
                </a:cubicBezTo>
                <a:cubicBezTo>
                  <a:pt x="4195588" y="3393287"/>
                  <a:pt x="4199384" y="3374514"/>
                  <a:pt x="4191791" y="3359495"/>
                </a:cubicBezTo>
                <a:cubicBezTo>
                  <a:pt x="4184198" y="3340721"/>
                  <a:pt x="4199384" y="3325702"/>
                  <a:pt x="4195588" y="3310683"/>
                </a:cubicBezTo>
                <a:cubicBezTo>
                  <a:pt x="4191791" y="3306929"/>
                  <a:pt x="4191791" y="3299419"/>
                  <a:pt x="4199384" y="3295664"/>
                </a:cubicBezTo>
                <a:cubicBezTo>
                  <a:pt x="4203181" y="3325702"/>
                  <a:pt x="4210775" y="3359495"/>
                  <a:pt x="4206977" y="3393287"/>
                </a:cubicBezTo>
                <a:cubicBezTo>
                  <a:pt x="4206977" y="3397042"/>
                  <a:pt x="4210775" y="3404551"/>
                  <a:pt x="4206977" y="3408306"/>
                </a:cubicBezTo>
                <a:cubicBezTo>
                  <a:pt x="4203181" y="3415816"/>
                  <a:pt x="4218367" y="3419570"/>
                  <a:pt x="4214570" y="3427080"/>
                </a:cubicBezTo>
                <a:cubicBezTo>
                  <a:pt x="4214570" y="3430835"/>
                  <a:pt x="4222163" y="3430835"/>
                  <a:pt x="4225960" y="3430835"/>
                </a:cubicBezTo>
                <a:cubicBezTo>
                  <a:pt x="4233552" y="3430835"/>
                  <a:pt x="4233552" y="3427080"/>
                  <a:pt x="4233552" y="3423325"/>
                </a:cubicBezTo>
                <a:cubicBezTo>
                  <a:pt x="4233552" y="3404551"/>
                  <a:pt x="4233552" y="3385778"/>
                  <a:pt x="4233552" y="3367004"/>
                </a:cubicBezTo>
                <a:cubicBezTo>
                  <a:pt x="4237349" y="3385778"/>
                  <a:pt x="4248738" y="3404551"/>
                  <a:pt x="4248738" y="3427080"/>
                </a:cubicBezTo>
                <a:cubicBezTo>
                  <a:pt x="4244942" y="3430835"/>
                  <a:pt x="4244942" y="3438344"/>
                  <a:pt x="4256331" y="3438344"/>
                </a:cubicBezTo>
                <a:cubicBezTo>
                  <a:pt x="4263924" y="3438344"/>
                  <a:pt x="4260129" y="3430835"/>
                  <a:pt x="4260129" y="3423325"/>
                </a:cubicBezTo>
                <a:cubicBezTo>
                  <a:pt x="4260129" y="3393287"/>
                  <a:pt x="4260129" y="3363250"/>
                  <a:pt x="4260129" y="3329457"/>
                </a:cubicBezTo>
                <a:cubicBezTo>
                  <a:pt x="4260129" y="3325702"/>
                  <a:pt x="4256331" y="3318193"/>
                  <a:pt x="4267721" y="3314438"/>
                </a:cubicBezTo>
                <a:cubicBezTo>
                  <a:pt x="4267721" y="3321948"/>
                  <a:pt x="4263924" y="3336966"/>
                  <a:pt x="4267721" y="3340721"/>
                </a:cubicBezTo>
                <a:cubicBezTo>
                  <a:pt x="4279110" y="3351985"/>
                  <a:pt x="4271517" y="3363250"/>
                  <a:pt x="4279110" y="3374514"/>
                </a:cubicBezTo>
                <a:cubicBezTo>
                  <a:pt x="4282906" y="3382023"/>
                  <a:pt x="4279110" y="3397042"/>
                  <a:pt x="4279110" y="3408306"/>
                </a:cubicBezTo>
                <a:cubicBezTo>
                  <a:pt x="4279110" y="3415816"/>
                  <a:pt x="4282906" y="3419570"/>
                  <a:pt x="4290499" y="3419570"/>
                </a:cubicBezTo>
                <a:cubicBezTo>
                  <a:pt x="4294296" y="3419570"/>
                  <a:pt x="4301889" y="3415816"/>
                  <a:pt x="4301889" y="3408306"/>
                </a:cubicBezTo>
                <a:cubicBezTo>
                  <a:pt x="4298092" y="3382023"/>
                  <a:pt x="4298092" y="3355740"/>
                  <a:pt x="4301889" y="3329457"/>
                </a:cubicBezTo>
                <a:cubicBezTo>
                  <a:pt x="4301889" y="3318193"/>
                  <a:pt x="4298092" y="3310683"/>
                  <a:pt x="4305685" y="3295664"/>
                </a:cubicBezTo>
                <a:cubicBezTo>
                  <a:pt x="4305685" y="3314438"/>
                  <a:pt x="4309483" y="3325702"/>
                  <a:pt x="4305685" y="3336966"/>
                </a:cubicBezTo>
                <a:cubicBezTo>
                  <a:pt x="4305685" y="3351985"/>
                  <a:pt x="4313278" y="3355740"/>
                  <a:pt x="4320871" y="3363250"/>
                </a:cubicBezTo>
                <a:cubicBezTo>
                  <a:pt x="4324668" y="3367004"/>
                  <a:pt x="4328464" y="3367004"/>
                  <a:pt x="4332261" y="3363250"/>
                </a:cubicBezTo>
                <a:cubicBezTo>
                  <a:pt x="4336057" y="3359495"/>
                  <a:pt x="4339853" y="3355740"/>
                  <a:pt x="4339853" y="3348231"/>
                </a:cubicBezTo>
                <a:cubicBezTo>
                  <a:pt x="4336057" y="3329457"/>
                  <a:pt x="4339853" y="3314438"/>
                  <a:pt x="4347446" y="3299419"/>
                </a:cubicBezTo>
                <a:cubicBezTo>
                  <a:pt x="4355039" y="3276891"/>
                  <a:pt x="4351243" y="3258117"/>
                  <a:pt x="4351243" y="3235589"/>
                </a:cubicBezTo>
                <a:cubicBezTo>
                  <a:pt x="4351243" y="3201796"/>
                  <a:pt x="4351243" y="3168004"/>
                  <a:pt x="4351243" y="3130457"/>
                </a:cubicBezTo>
                <a:cubicBezTo>
                  <a:pt x="4355039" y="3126702"/>
                  <a:pt x="4347446" y="3115438"/>
                  <a:pt x="4355039" y="3111683"/>
                </a:cubicBezTo>
                <a:cubicBezTo>
                  <a:pt x="4358836" y="3115438"/>
                  <a:pt x="4362632" y="3122947"/>
                  <a:pt x="4370225" y="3122947"/>
                </a:cubicBezTo>
                <a:cubicBezTo>
                  <a:pt x="4385411" y="3126702"/>
                  <a:pt x="4385411" y="3137966"/>
                  <a:pt x="4385411" y="3152985"/>
                </a:cubicBezTo>
                <a:cubicBezTo>
                  <a:pt x="4385411" y="3160494"/>
                  <a:pt x="4381615" y="3171759"/>
                  <a:pt x="4393004" y="3183023"/>
                </a:cubicBezTo>
                <a:cubicBezTo>
                  <a:pt x="4389207" y="3201796"/>
                  <a:pt x="4396800" y="3224325"/>
                  <a:pt x="4389207" y="3243098"/>
                </a:cubicBezTo>
                <a:cubicBezTo>
                  <a:pt x="4381615" y="3254363"/>
                  <a:pt x="4385411" y="3265627"/>
                  <a:pt x="4385411" y="3276891"/>
                </a:cubicBezTo>
                <a:cubicBezTo>
                  <a:pt x="4385411" y="3280646"/>
                  <a:pt x="4393004" y="3288155"/>
                  <a:pt x="4400597" y="3288155"/>
                </a:cubicBezTo>
                <a:cubicBezTo>
                  <a:pt x="4408190" y="3284400"/>
                  <a:pt x="4404393" y="3280646"/>
                  <a:pt x="4404393" y="3273136"/>
                </a:cubicBezTo>
                <a:cubicBezTo>
                  <a:pt x="4408190" y="3228079"/>
                  <a:pt x="4404393" y="3183023"/>
                  <a:pt x="4411986" y="3137966"/>
                </a:cubicBezTo>
                <a:lnTo>
                  <a:pt x="4412999" y="3092566"/>
                </a:lnTo>
                <a:lnTo>
                  <a:pt x="4414040" y="3085189"/>
                </a:lnTo>
                <a:cubicBezTo>
                  <a:pt x="4429226" y="3092698"/>
                  <a:pt x="4433023" y="3107717"/>
                  <a:pt x="4440616" y="3115227"/>
                </a:cubicBezTo>
                <a:lnTo>
                  <a:pt x="4443383" y="3117197"/>
                </a:lnTo>
                <a:lnTo>
                  <a:pt x="4443410" y="3117687"/>
                </a:lnTo>
                <a:cubicBezTo>
                  <a:pt x="4443410" y="3125198"/>
                  <a:pt x="4443410" y="3128954"/>
                  <a:pt x="4444644" y="3136466"/>
                </a:cubicBezTo>
                <a:cubicBezTo>
                  <a:pt x="4445878" y="3143978"/>
                  <a:pt x="4444644" y="3151489"/>
                  <a:pt x="4444644" y="3162757"/>
                </a:cubicBezTo>
                <a:cubicBezTo>
                  <a:pt x="4444644" y="3170269"/>
                  <a:pt x="4447112" y="3177780"/>
                  <a:pt x="4447112" y="3189048"/>
                </a:cubicBezTo>
                <a:cubicBezTo>
                  <a:pt x="4447112" y="3192804"/>
                  <a:pt x="4445878" y="3196560"/>
                  <a:pt x="4444644" y="3204071"/>
                </a:cubicBezTo>
                <a:cubicBezTo>
                  <a:pt x="4444644" y="3211583"/>
                  <a:pt x="4448346" y="3207827"/>
                  <a:pt x="4448346" y="3211583"/>
                </a:cubicBezTo>
                <a:cubicBezTo>
                  <a:pt x="4448346" y="3215339"/>
                  <a:pt x="4448346" y="3215339"/>
                  <a:pt x="4448346" y="3219095"/>
                </a:cubicBezTo>
                <a:cubicBezTo>
                  <a:pt x="4448346" y="3237874"/>
                  <a:pt x="4449580" y="3260409"/>
                  <a:pt x="4450814" y="3279189"/>
                </a:cubicBezTo>
                <a:cubicBezTo>
                  <a:pt x="4450814" y="3294212"/>
                  <a:pt x="4452048" y="3309235"/>
                  <a:pt x="4453282" y="3324259"/>
                </a:cubicBezTo>
                <a:cubicBezTo>
                  <a:pt x="4454516" y="3346794"/>
                  <a:pt x="4454516" y="3346794"/>
                  <a:pt x="4453282" y="3369329"/>
                </a:cubicBezTo>
                <a:cubicBezTo>
                  <a:pt x="4452048" y="3376841"/>
                  <a:pt x="4450814" y="3384353"/>
                  <a:pt x="4455750" y="3384353"/>
                </a:cubicBezTo>
                <a:cubicBezTo>
                  <a:pt x="4458218" y="3384353"/>
                  <a:pt x="4459452" y="3395620"/>
                  <a:pt x="4458218" y="3403132"/>
                </a:cubicBezTo>
                <a:cubicBezTo>
                  <a:pt x="4454516" y="3418155"/>
                  <a:pt x="4456984" y="3429423"/>
                  <a:pt x="4456984" y="3444446"/>
                </a:cubicBezTo>
                <a:cubicBezTo>
                  <a:pt x="4455750" y="3451958"/>
                  <a:pt x="4460686" y="3466981"/>
                  <a:pt x="4463155" y="3463226"/>
                </a:cubicBezTo>
                <a:cubicBezTo>
                  <a:pt x="4469325" y="3463226"/>
                  <a:pt x="4473027" y="3466981"/>
                  <a:pt x="4473027" y="3478249"/>
                </a:cubicBezTo>
                <a:cubicBezTo>
                  <a:pt x="4473027" y="3493272"/>
                  <a:pt x="4475495" y="3504540"/>
                  <a:pt x="4475495" y="3519563"/>
                </a:cubicBezTo>
                <a:cubicBezTo>
                  <a:pt x="4475495" y="3534587"/>
                  <a:pt x="4474261" y="3549610"/>
                  <a:pt x="4475495" y="3568390"/>
                </a:cubicBezTo>
                <a:cubicBezTo>
                  <a:pt x="4476729" y="3583413"/>
                  <a:pt x="4476729" y="3598436"/>
                  <a:pt x="4475495" y="3613460"/>
                </a:cubicBezTo>
                <a:cubicBezTo>
                  <a:pt x="4474261" y="3624727"/>
                  <a:pt x="4477963" y="3628483"/>
                  <a:pt x="4480431" y="3632239"/>
                </a:cubicBezTo>
                <a:cubicBezTo>
                  <a:pt x="4484133" y="3643507"/>
                  <a:pt x="4486601" y="3639751"/>
                  <a:pt x="4486601" y="3624727"/>
                </a:cubicBezTo>
                <a:cubicBezTo>
                  <a:pt x="4486601" y="3620972"/>
                  <a:pt x="4486601" y="3613460"/>
                  <a:pt x="4486601" y="3605948"/>
                </a:cubicBezTo>
                <a:cubicBezTo>
                  <a:pt x="4487835" y="3598436"/>
                  <a:pt x="4487835" y="3587169"/>
                  <a:pt x="4490303" y="3587169"/>
                </a:cubicBezTo>
                <a:cubicBezTo>
                  <a:pt x="4496473" y="3587169"/>
                  <a:pt x="4496473" y="3575901"/>
                  <a:pt x="4496473" y="3564634"/>
                </a:cubicBezTo>
                <a:cubicBezTo>
                  <a:pt x="4496473" y="3549610"/>
                  <a:pt x="4496473" y="3538343"/>
                  <a:pt x="4500175" y="3530831"/>
                </a:cubicBezTo>
                <a:cubicBezTo>
                  <a:pt x="4502643" y="3523319"/>
                  <a:pt x="4502643" y="3508296"/>
                  <a:pt x="4500175" y="3497028"/>
                </a:cubicBezTo>
                <a:cubicBezTo>
                  <a:pt x="4496473" y="3482005"/>
                  <a:pt x="4498941" y="3463226"/>
                  <a:pt x="4498941" y="3444446"/>
                </a:cubicBezTo>
                <a:cubicBezTo>
                  <a:pt x="4498941" y="3440690"/>
                  <a:pt x="4500175" y="3440690"/>
                  <a:pt x="4500175" y="3436935"/>
                </a:cubicBezTo>
                <a:cubicBezTo>
                  <a:pt x="4502643" y="3433179"/>
                  <a:pt x="4503877" y="3436935"/>
                  <a:pt x="4503877" y="3440690"/>
                </a:cubicBezTo>
                <a:cubicBezTo>
                  <a:pt x="4503877" y="3451958"/>
                  <a:pt x="4503877" y="3459470"/>
                  <a:pt x="4506345" y="3463226"/>
                </a:cubicBezTo>
                <a:cubicBezTo>
                  <a:pt x="4510047" y="3474493"/>
                  <a:pt x="4512515" y="3470737"/>
                  <a:pt x="4514983" y="3470737"/>
                </a:cubicBezTo>
                <a:cubicBezTo>
                  <a:pt x="4514983" y="3459470"/>
                  <a:pt x="4516217" y="3448202"/>
                  <a:pt x="4516217" y="3433179"/>
                </a:cubicBezTo>
                <a:cubicBezTo>
                  <a:pt x="4517451" y="3440690"/>
                  <a:pt x="4517451" y="3444446"/>
                  <a:pt x="4517451" y="3448202"/>
                </a:cubicBezTo>
                <a:cubicBezTo>
                  <a:pt x="4517451" y="3459470"/>
                  <a:pt x="4518685" y="3470737"/>
                  <a:pt x="4517451" y="3482005"/>
                </a:cubicBezTo>
                <a:cubicBezTo>
                  <a:pt x="4516217" y="3497028"/>
                  <a:pt x="4519919" y="3500784"/>
                  <a:pt x="4521153" y="3515808"/>
                </a:cubicBezTo>
                <a:cubicBezTo>
                  <a:pt x="4522387" y="3530831"/>
                  <a:pt x="4523621" y="3530831"/>
                  <a:pt x="4528557" y="3523319"/>
                </a:cubicBezTo>
                <a:cubicBezTo>
                  <a:pt x="4532259" y="3519563"/>
                  <a:pt x="4533493" y="3512052"/>
                  <a:pt x="4532259" y="3504540"/>
                </a:cubicBezTo>
                <a:cubicBezTo>
                  <a:pt x="4529791" y="3493272"/>
                  <a:pt x="4531026" y="3482005"/>
                  <a:pt x="4531026" y="3474493"/>
                </a:cubicBezTo>
                <a:cubicBezTo>
                  <a:pt x="4529791" y="3451958"/>
                  <a:pt x="4532259" y="3433179"/>
                  <a:pt x="4528557" y="3410644"/>
                </a:cubicBezTo>
                <a:cubicBezTo>
                  <a:pt x="4528557" y="3410644"/>
                  <a:pt x="4528557" y="3406888"/>
                  <a:pt x="4529791" y="3403132"/>
                </a:cubicBezTo>
                <a:cubicBezTo>
                  <a:pt x="4532259" y="3384353"/>
                  <a:pt x="4532259" y="3369329"/>
                  <a:pt x="4532259" y="3350550"/>
                </a:cubicBezTo>
                <a:cubicBezTo>
                  <a:pt x="4533493" y="3324259"/>
                  <a:pt x="4535961" y="3297968"/>
                  <a:pt x="4534727" y="3271677"/>
                </a:cubicBezTo>
                <a:cubicBezTo>
                  <a:pt x="4534727" y="3271677"/>
                  <a:pt x="4534727" y="3267921"/>
                  <a:pt x="4534727" y="3267921"/>
                </a:cubicBezTo>
                <a:cubicBezTo>
                  <a:pt x="4535961" y="3267921"/>
                  <a:pt x="4535961" y="3267921"/>
                  <a:pt x="4535961" y="3267921"/>
                </a:cubicBezTo>
                <a:cubicBezTo>
                  <a:pt x="4537195" y="3267921"/>
                  <a:pt x="4538429" y="3267921"/>
                  <a:pt x="4538429" y="3271677"/>
                </a:cubicBezTo>
                <a:cubicBezTo>
                  <a:pt x="4538429" y="3275433"/>
                  <a:pt x="4538429" y="3279189"/>
                  <a:pt x="4538429" y="3282944"/>
                </a:cubicBezTo>
                <a:cubicBezTo>
                  <a:pt x="4538429" y="3305480"/>
                  <a:pt x="4538429" y="3328015"/>
                  <a:pt x="4538429" y="3350550"/>
                </a:cubicBezTo>
                <a:cubicBezTo>
                  <a:pt x="4538429" y="3354306"/>
                  <a:pt x="4538429" y="3361817"/>
                  <a:pt x="4540897" y="3361817"/>
                </a:cubicBezTo>
                <a:cubicBezTo>
                  <a:pt x="4545833" y="3358062"/>
                  <a:pt x="4545833" y="3373085"/>
                  <a:pt x="4545833" y="3380597"/>
                </a:cubicBezTo>
                <a:cubicBezTo>
                  <a:pt x="4545833" y="3395620"/>
                  <a:pt x="4545833" y="3410644"/>
                  <a:pt x="4545833" y="3425667"/>
                </a:cubicBezTo>
                <a:cubicBezTo>
                  <a:pt x="4545833" y="3436935"/>
                  <a:pt x="4547067" y="3448202"/>
                  <a:pt x="4548301" y="3459470"/>
                </a:cubicBezTo>
                <a:cubicBezTo>
                  <a:pt x="4550769" y="3455714"/>
                  <a:pt x="4552003" y="3448202"/>
                  <a:pt x="4552003" y="3440690"/>
                </a:cubicBezTo>
                <a:cubicBezTo>
                  <a:pt x="4552003" y="3410644"/>
                  <a:pt x="4549535" y="3380597"/>
                  <a:pt x="4553237" y="3350550"/>
                </a:cubicBezTo>
                <a:cubicBezTo>
                  <a:pt x="4553237" y="3301724"/>
                  <a:pt x="4553237" y="3252898"/>
                  <a:pt x="4553237" y="3207827"/>
                </a:cubicBezTo>
                <a:cubicBezTo>
                  <a:pt x="4553237" y="3200315"/>
                  <a:pt x="4549535" y="3196560"/>
                  <a:pt x="4552003" y="3189048"/>
                </a:cubicBezTo>
                <a:cubicBezTo>
                  <a:pt x="4555705" y="3177780"/>
                  <a:pt x="4553237" y="3162757"/>
                  <a:pt x="4553237" y="3151489"/>
                </a:cubicBezTo>
                <a:cubicBezTo>
                  <a:pt x="4553237" y="3140222"/>
                  <a:pt x="4554471" y="3125198"/>
                  <a:pt x="4552003" y="3113931"/>
                </a:cubicBezTo>
                <a:cubicBezTo>
                  <a:pt x="4550769" y="3106419"/>
                  <a:pt x="4552003" y="3095151"/>
                  <a:pt x="4552003" y="3087640"/>
                </a:cubicBezTo>
                <a:lnTo>
                  <a:pt x="4554160" y="3050448"/>
                </a:lnTo>
                <a:lnTo>
                  <a:pt x="4558306" y="3043887"/>
                </a:lnTo>
                <a:cubicBezTo>
                  <a:pt x="4558306" y="3040132"/>
                  <a:pt x="4558306" y="3032623"/>
                  <a:pt x="4558306" y="3025113"/>
                </a:cubicBezTo>
                <a:cubicBezTo>
                  <a:pt x="4558306" y="3013849"/>
                  <a:pt x="4558306" y="2998830"/>
                  <a:pt x="4558306" y="2987566"/>
                </a:cubicBezTo>
                <a:cubicBezTo>
                  <a:pt x="4558306" y="2976302"/>
                  <a:pt x="4558306" y="2961283"/>
                  <a:pt x="4558306" y="2950019"/>
                </a:cubicBezTo>
                <a:cubicBezTo>
                  <a:pt x="4558306" y="2950019"/>
                  <a:pt x="4562103" y="2950019"/>
                  <a:pt x="4562103" y="2946264"/>
                </a:cubicBezTo>
                <a:cubicBezTo>
                  <a:pt x="4565899" y="2946264"/>
                  <a:pt x="4569696" y="2950019"/>
                  <a:pt x="4569696" y="2950019"/>
                </a:cubicBezTo>
                <a:cubicBezTo>
                  <a:pt x="4573492" y="2961283"/>
                  <a:pt x="4569696" y="2976302"/>
                  <a:pt x="4569696" y="2987566"/>
                </a:cubicBezTo>
                <a:cubicBezTo>
                  <a:pt x="4573492" y="2991321"/>
                  <a:pt x="4569696" y="2995075"/>
                  <a:pt x="4573492" y="2998830"/>
                </a:cubicBezTo>
                <a:cubicBezTo>
                  <a:pt x="4577289" y="2998830"/>
                  <a:pt x="4581085" y="2998830"/>
                  <a:pt x="4581085" y="2998830"/>
                </a:cubicBezTo>
                <a:cubicBezTo>
                  <a:pt x="4582983" y="2989443"/>
                  <a:pt x="4587729" y="2986627"/>
                  <a:pt x="4593423" y="2986158"/>
                </a:cubicBezTo>
                <a:lnTo>
                  <a:pt x="4599989" y="2986670"/>
                </a:lnTo>
                <a:lnTo>
                  <a:pt x="4599989" y="3000336"/>
                </a:lnTo>
                <a:cubicBezTo>
                  <a:pt x="4596192" y="3015355"/>
                  <a:pt x="4607581" y="3026619"/>
                  <a:pt x="4607581" y="3045392"/>
                </a:cubicBezTo>
                <a:cubicBezTo>
                  <a:pt x="4603785" y="3056657"/>
                  <a:pt x="4607581" y="3071676"/>
                  <a:pt x="4607581" y="3086694"/>
                </a:cubicBezTo>
                <a:cubicBezTo>
                  <a:pt x="4607581" y="3090449"/>
                  <a:pt x="4607581" y="3090449"/>
                  <a:pt x="4607581" y="3094204"/>
                </a:cubicBezTo>
                <a:cubicBezTo>
                  <a:pt x="4626564" y="3109223"/>
                  <a:pt x="4622767" y="3127996"/>
                  <a:pt x="4615174" y="3146770"/>
                </a:cubicBezTo>
                <a:cubicBezTo>
                  <a:pt x="4607581" y="3161789"/>
                  <a:pt x="4611378" y="3176808"/>
                  <a:pt x="4599989" y="3191827"/>
                </a:cubicBezTo>
                <a:cubicBezTo>
                  <a:pt x="4599989" y="3191827"/>
                  <a:pt x="4599989" y="3195581"/>
                  <a:pt x="4603785" y="3199336"/>
                </a:cubicBezTo>
                <a:cubicBezTo>
                  <a:pt x="4607581" y="3203091"/>
                  <a:pt x="4607581" y="3206846"/>
                  <a:pt x="4607581" y="3210600"/>
                </a:cubicBezTo>
                <a:cubicBezTo>
                  <a:pt x="4603785" y="3248148"/>
                  <a:pt x="4618971" y="3285695"/>
                  <a:pt x="4611378" y="3323242"/>
                </a:cubicBezTo>
                <a:cubicBezTo>
                  <a:pt x="4611378" y="3338261"/>
                  <a:pt x="4622767" y="3345770"/>
                  <a:pt x="4618971" y="3357035"/>
                </a:cubicBezTo>
                <a:cubicBezTo>
                  <a:pt x="4618971" y="3368299"/>
                  <a:pt x="4618971" y="3383318"/>
                  <a:pt x="4618971" y="3394582"/>
                </a:cubicBezTo>
                <a:cubicBezTo>
                  <a:pt x="4622767" y="3417110"/>
                  <a:pt x="4607581" y="3435884"/>
                  <a:pt x="4615174" y="3454657"/>
                </a:cubicBezTo>
                <a:cubicBezTo>
                  <a:pt x="4615174" y="3462167"/>
                  <a:pt x="4615174" y="3465922"/>
                  <a:pt x="4615174" y="3469676"/>
                </a:cubicBezTo>
                <a:cubicBezTo>
                  <a:pt x="4615174" y="3473431"/>
                  <a:pt x="4611378" y="3477186"/>
                  <a:pt x="4618971" y="3480940"/>
                </a:cubicBezTo>
                <a:cubicBezTo>
                  <a:pt x="4622767" y="3480940"/>
                  <a:pt x="4630360" y="3477186"/>
                  <a:pt x="4630360" y="3473431"/>
                </a:cubicBezTo>
                <a:cubicBezTo>
                  <a:pt x="4634157" y="3462167"/>
                  <a:pt x="4645546" y="3450903"/>
                  <a:pt x="4645546" y="3435884"/>
                </a:cubicBezTo>
                <a:cubicBezTo>
                  <a:pt x="4645546" y="3428374"/>
                  <a:pt x="4653139" y="3428374"/>
                  <a:pt x="4656936" y="3420865"/>
                </a:cubicBezTo>
                <a:cubicBezTo>
                  <a:pt x="4668325" y="3439638"/>
                  <a:pt x="4668325" y="3458412"/>
                  <a:pt x="4672121" y="3477186"/>
                </a:cubicBezTo>
                <a:cubicBezTo>
                  <a:pt x="4675918" y="3492205"/>
                  <a:pt x="4683511" y="3503469"/>
                  <a:pt x="4687307" y="3518488"/>
                </a:cubicBezTo>
                <a:cubicBezTo>
                  <a:pt x="4687307" y="3522242"/>
                  <a:pt x="4694900" y="3529752"/>
                  <a:pt x="4702493" y="3525997"/>
                </a:cubicBezTo>
                <a:cubicBezTo>
                  <a:pt x="4710086" y="3522242"/>
                  <a:pt x="4706290" y="3514733"/>
                  <a:pt x="4706290" y="3510978"/>
                </a:cubicBezTo>
                <a:cubicBezTo>
                  <a:pt x="4706290" y="3484695"/>
                  <a:pt x="4706290" y="3462167"/>
                  <a:pt x="4706290" y="3435884"/>
                </a:cubicBezTo>
                <a:cubicBezTo>
                  <a:pt x="4706290" y="3390827"/>
                  <a:pt x="4717679" y="3345770"/>
                  <a:pt x="4740458" y="3304468"/>
                </a:cubicBezTo>
                <a:cubicBezTo>
                  <a:pt x="4748051" y="3289449"/>
                  <a:pt x="4744254" y="3270676"/>
                  <a:pt x="4751847" y="3255657"/>
                </a:cubicBezTo>
                <a:cubicBezTo>
                  <a:pt x="4755644" y="3240638"/>
                  <a:pt x="4751847" y="3221864"/>
                  <a:pt x="4748051" y="3203091"/>
                </a:cubicBezTo>
                <a:cubicBezTo>
                  <a:pt x="4740458" y="3188072"/>
                  <a:pt x="4736661" y="3165544"/>
                  <a:pt x="4736661" y="3146770"/>
                </a:cubicBezTo>
                <a:cubicBezTo>
                  <a:pt x="4740458" y="3116732"/>
                  <a:pt x="4732865" y="3086694"/>
                  <a:pt x="4744254" y="3056657"/>
                </a:cubicBezTo>
                <a:cubicBezTo>
                  <a:pt x="4748051" y="3052902"/>
                  <a:pt x="4748051" y="3049147"/>
                  <a:pt x="4744254" y="3045392"/>
                </a:cubicBezTo>
                <a:lnTo>
                  <a:pt x="4738923" y="3006453"/>
                </a:lnTo>
                <a:lnTo>
                  <a:pt x="4745757" y="3006809"/>
                </a:lnTo>
                <a:cubicBezTo>
                  <a:pt x="4748129" y="3005401"/>
                  <a:pt x="4750027" y="3002585"/>
                  <a:pt x="4751926" y="2998830"/>
                </a:cubicBezTo>
                <a:cubicBezTo>
                  <a:pt x="4755722" y="2991321"/>
                  <a:pt x="4755722" y="2991321"/>
                  <a:pt x="4763315" y="2998830"/>
                </a:cubicBezTo>
                <a:cubicBezTo>
                  <a:pt x="4767112" y="3004462"/>
                  <a:pt x="4769010" y="3007278"/>
                  <a:pt x="4770434" y="3007278"/>
                </a:cubicBezTo>
                <a:lnTo>
                  <a:pt x="4770759" y="3006634"/>
                </a:lnTo>
                <a:lnTo>
                  <a:pt x="4770759" y="3013932"/>
                </a:lnTo>
                <a:cubicBezTo>
                  <a:pt x="4770759" y="3032711"/>
                  <a:pt x="4771993" y="3055246"/>
                  <a:pt x="4773228" y="3074026"/>
                </a:cubicBezTo>
                <a:cubicBezTo>
                  <a:pt x="4773228" y="3089049"/>
                  <a:pt x="4774461" y="3104072"/>
                  <a:pt x="4775695" y="3119096"/>
                </a:cubicBezTo>
                <a:cubicBezTo>
                  <a:pt x="4776929" y="3141631"/>
                  <a:pt x="4776929" y="3141631"/>
                  <a:pt x="4775695" y="3164166"/>
                </a:cubicBezTo>
                <a:cubicBezTo>
                  <a:pt x="4774461" y="3171678"/>
                  <a:pt x="4773228" y="3179190"/>
                  <a:pt x="4778163" y="3179190"/>
                </a:cubicBezTo>
                <a:cubicBezTo>
                  <a:pt x="4780631" y="3179190"/>
                  <a:pt x="4781865" y="3190457"/>
                  <a:pt x="4780631" y="3197969"/>
                </a:cubicBezTo>
                <a:cubicBezTo>
                  <a:pt x="4776929" y="3212992"/>
                  <a:pt x="4779397" y="3224260"/>
                  <a:pt x="4779397" y="3239283"/>
                </a:cubicBezTo>
                <a:cubicBezTo>
                  <a:pt x="4778163" y="3246795"/>
                  <a:pt x="4783099" y="3261818"/>
                  <a:pt x="4785568" y="3258063"/>
                </a:cubicBezTo>
                <a:cubicBezTo>
                  <a:pt x="4791738" y="3258063"/>
                  <a:pt x="4795440" y="3261818"/>
                  <a:pt x="4795440" y="3273086"/>
                </a:cubicBezTo>
                <a:cubicBezTo>
                  <a:pt x="4795440" y="3288109"/>
                  <a:pt x="4797908" y="3299377"/>
                  <a:pt x="4797908" y="3314400"/>
                </a:cubicBezTo>
                <a:cubicBezTo>
                  <a:pt x="4797908" y="3329424"/>
                  <a:pt x="4796674" y="3344447"/>
                  <a:pt x="4797908" y="3363227"/>
                </a:cubicBezTo>
                <a:cubicBezTo>
                  <a:pt x="4799142" y="3378250"/>
                  <a:pt x="4799142" y="3393273"/>
                  <a:pt x="4797908" y="3408297"/>
                </a:cubicBezTo>
                <a:cubicBezTo>
                  <a:pt x="4796674" y="3419564"/>
                  <a:pt x="4800376" y="3423320"/>
                  <a:pt x="4802844" y="3427076"/>
                </a:cubicBezTo>
                <a:cubicBezTo>
                  <a:pt x="4806546" y="3438344"/>
                  <a:pt x="4809014" y="3434588"/>
                  <a:pt x="4809014" y="3419564"/>
                </a:cubicBezTo>
                <a:cubicBezTo>
                  <a:pt x="4809014" y="3415809"/>
                  <a:pt x="4809014" y="3408297"/>
                  <a:pt x="4809014" y="3400785"/>
                </a:cubicBezTo>
                <a:cubicBezTo>
                  <a:pt x="4810249" y="3393273"/>
                  <a:pt x="4810249" y="3382006"/>
                  <a:pt x="4812716" y="3382006"/>
                </a:cubicBezTo>
                <a:cubicBezTo>
                  <a:pt x="4818886" y="3382006"/>
                  <a:pt x="4818886" y="3370738"/>
                  <a:pt x="4818886" y="3359471"/>
                </a:cubicBezTo>
                <a:cubicBezTo>
                  <a:pt x="4818886" y="3344447"/>
                  <a:pt x="4818886" y="3333180"/>
                  <a:pt x="4822588" y="3325668"/>
                </a:cubicBezTo>
                <a:cubicBezTo>
                  <a:pt x="4825056" y="3318156"/>
                  <a:pt x="4825056" y="3303133"/>
                  <a:pt x="4822588" y="3291865"/>
                </a:cubicBezTo>
                <a:cubicBezTo>
                  <a:pt x="4818886" y="3276842"/>
                  <a:pt x="4821354" y="3258063"/>
                  <a:pt x="4821354" y="3239283"/>
                </a:cubicBezTo>
                <a:cubicBezTo>
                  <a:pt x="4821354" y="3235527"/>
                  <a:pt x="4822588" y="3235527"/>
                  <a:pt x="4822588" y="3231772"/>
                </a:cubicBezTo>
                <a:cubicBezTo>
                  <a:pt x="4825056" y="3228016"/>
                  <a:pt x="4826290" y="3231772"/>
                  <a:pt x="4826290" y="3235527"/>
                </a:cubicBezTo>
                <a:cubicBezTo>
                  <a:pt x="4826290" y="3246795"/>
                  <a:pt x="4826290" y="3254307"/>
                  <a:pt x="4828758" y="3258063"/>
                </a:cubicBezTo>
                <a:cubicBezTo>
                  <a:pt x="4832460" y="3269330"/>
                  <a:pt x="4834928" y="3265574"/>
                  <a:pt x="4837396" y="3265574"/>
                </a:cubicBezTo>
                <a:cubicBezTo>
                  <a:pt x="4837396" y="3254307"/>
                  <a:pt x="4838630" y="3243039"/>
                  <a:pt x="4838630" y="3228016"/>
                </a:cubicBezTo>
                <a:cubicBezTo>
                  <a:pt x="4839864" y="3235527"/>
                  <a:pt x="4839864" y="3239283"/>
                  <a:pt x="4839864" y="3243039"/>
                </a:cubicBezTo>
                <a:cubicBezTo>
                  <a:pt x="4839864" y="3254307"/>
                  <a:pt x="4841098" y="3265574"/>
                  <a:pt x="4839864" y="3276842"/>
                </a:cubicBezTo>
                <a:cubicBezTo>
                  <a:pt x="4838630" y="3291865"/>
                  <a:pt x="4842332" y="3295621"/>
                  <a:pt x="4843566" y="3310645"/>
                </a:cubicBezTo>
                <a:cubicBezTo>
                  <a:pt x="4844800" y="3325668"/>
                  <a:pt x="4846034" y="3325668"/>
                  <a:pt x="4850970" y="3318156"/>
                </a:cubicBezTo>
                <a:cubicBezTo>
                  <a:pt x="4854672" y="3314400"/>
                  <a:pt x="4855907" y="3306889"/>
                  <a:pt x="4854672" y="3299377"/>
                </a:cubicBezTo>
                <a:cubicBezTo>
                  <a:pt x="4852204" y="3288109"/>
                  <a:pt x="4853438" y="3276842"/>
                  <a:pt x="4853438" y="3269330"/>
                </a:cubicBezTo>
                <a:cubicBezTo>
                  <a:pt x="4852204" y="3246795"/>
                  <a:pt x="4854672" y="3228016"/>
                  <a:pt x="4850970" y="3205481"/>
                </a:cubicBezTo>
                <a:cubicBezTo>
                  <a:pt x="4850970" y="3205481"/>
                  <a:pt x="4850970" y="3201725"/>
                  <a:pt x="4852204" y="3197969"/>
                </a:cubicBezTo>
                <a:lnTo>
                  <a:pt x="4853738" y="3165283"/>
                </a:lnTo>
                <a:lnTo>
                  <a:pt x="4854352" y="3165544"/>
                </a:lnTo>
                <a:lnTo>
                  <a:pt x="4868151" y="3173342"/>
                </a:lnTo>
                <a:lnTo>
                  <a:pt x="4868246" y="3175434"/>
                </a:lnTo>
                <a:cubicBezTo>
                  <a:pt x="4868246" y="3190457"/>
                  <a:pt x="4868246" y="3205481"/>
                  <a:pt x="4868246" y="3220504"/>
                </a:cubicBezTo>
                <a:lnTo>
                  <a:pt x="4870567" y="3252287"/>
                </a:lnTo>
                <a:lnTo>
                  <a:pt x="4869538" y="3259412"/>
                </a:lnTo>
                <a:cubicBezTo>
                  <a:pt x="4869538" y="3266921"/>
                  <a:pt x="4880927" y="3270676"/>
                  <a:pt x="4888520" y="3274431"/>
                </a:cubicBezTo>
                <a:cubicBezTo>
                  <a:pt x="4899909" y="3281940"/>
                  <a:pt x="4903706" y="3296959"/>
                  <a:pt x="4888520" y="3304468"/>
                </a:cubicBezTo>
                <a:cubicBezTo>
                  <a:pt x="4880927" y="3304468"/>
                  <a:pt x="4877130" y="3308223"/>
                  <a:pt x="4869538" y="3311978"/>
                </a:cubicBezTo>
                <a:cubicBezTo>
                  <a:pt x="4861945" y="3311978"/>
                  <a:pt x="4858148" y="3319487"/>
                  <a:pt x="4858148" y="3330751"/>
                </a:cubicBezTo>
                <a:cubicBezTo>
                  <a:pt x="4858148" y="3338261"/>
                  <a:pt x="4858148" y="3345770"/>
                  <a:pt x="4850555" y="3353280"/>
                </a:cubicBezTo>
                <a:cubicBezTo>
                  <a:pt x="4846759" y="3364544"/>
                  <a:pt x="4854352" y="3375808"/>
                  <a:pt x="4865741" y="3383318"/>
                </a:cubicBezTo>
                <a:cubicBezTo>
                  <a:pt x="4888520" y="3394582"/>
                  <a:pt x="4888520" y="3417110"/>
                  <a:pt x="4896113" y="3435884"/>
                </a:cubicBezTo>
                <a:cubicBezTo>
                  <a:pt x="4899909" y="3443393"/>
                  <a:pt x="4892316" y="3450903"/>
                  <a:pt x="4888520" y="3462167"/>
                </a:cubicBezTo>
                <a:cubicBezTo>
                  <a:pt x="4888520" y="3473431"/>
                  <a:pt x="4880927" y="3484695"/>
                  <a:pt x="4873334" y="3492205"/>
                </a:cubicBezTo>
                <a:cubicBezTo>
                  <a:pt x="4858148" y="3514733"/>
                  <a:pt x="4858148" y="3518488"/>
                  <a:pt x="4877130" y="3533507"/>
                </a:cubicBezTo>
                <a:cubicBezTo>
                  <a:pt x="4877130" y="3537261"/>
                  <a:pt x="4884723" y="3537261"/>
                  <a:pt x="4888520" y="3541016"/>
                </a:cubicBezTo>
                <a:cubicBezTo>
                  <a:pt x="4869538" y="3563544"/>
                  <a:pt x="4869538" y="3582318"/>
                  <a:pt x="4869538" y="3604846"/>
                </a:cubicBezTo>
                <a:cubicBezTo>
                  <a:pt x="4869538" y="3619865"/>
                  <a:pt x="4869538" y="3631129"/>
                  <a:pt x="4869538" y="3646149"/>
                </a:cubicBezTo>
                <a:cubicBezTo>
                  <a:pt x="4873334" y="3676187"/>
                  <a:pt x="4861945" y="3706224"/>
                  <a:pt x="4865741" y="3740017"/>
                </a:cubicBezTo>
                <a:cubicBezTo>
                  <a:pt x="4865741" y="3751281"/>
                  <a:pt x="4850555" y="3755036"/>
                  <a:pt x="4861945" y="3766300"/>
                </a:cubicBezTo>
                <a:cubicBezTo>
                  <a:pt x="4869538" y="3777564"/>
                  <a:pt x="4861945" y="3788828"/>
                  <a:pt x="4865741" y="3796338"/>
                </a:cubicBezTo>
                <a:cubicBezTo>
                  <a:pt x="4865741" y="3807602"/>
                  <a:pt x="4865741" y="3818866"/>
                  <a:pt x="4865741" y="3830130"/>
                </a:cubicBezTo>
                <a:cubicBezTo>
                  <a:pt x="4873334" y="3837640"/>
                  <a:pt x="4880927" y="3830130"/>
                  <a:pt x="4888520" y="3833885"/>
                </a:cubicBezTo>
                <a:cubicBezTo>
                  <a:pt x="4903706" y="3845149"/>
                  <a:pt x="4907502" y="3860168"/>
                  <a:pt x="4899909" y="3878942"/>
                </a:cubicBezTo>
                <a:cubicBezTo>
                  <a:pt x="4899909" y="3882696"/>
                  <a:pt x="4896113" y="3882696"/>
                  <a:pt x="4896113" y="3890206"/>
                </a:cubicBezTo>
                <a:cubicBezTo>
                  <a:pt x="4896113" y="3893961"/>
                  <a:pt x="4899909" y="3897715"/>
                  <a:pt x="4907502" y="3897715"/>
                </a:cubicBezTo>
                <a:cubicBezTo>
                  <a:pt x="4911299" y="3897715"/>
                  <a:pt x="4918892" y="3897715"/>
                  <a:pt x="4918892" y="3890206"/>
                </a:cubicBezTo>
                <a:cubicBezTo>
                  <a:pt x="4915095" y="3878942"/>
                  <a:pt x="4918892" y="3867677"/>
                  <a:pt x="4915095" y="3860168"/>
                </a:cubicBezTo>
                <a:cubicBezTo>
                  <a:pt x="4915095" y="3845149"/>
                  <a:pt x="4922688" y="3837640"/>
                  <a:pt x="4922688" y="3826375"/>
                </a:cubicBezTo>
                <a:cubicBezTo>
                  <a:pt x="4926485" y="3818866"/>
                  <a:pt x="4937874" y="3815111"/>
                  <a:pt x="4945467" y="3815111"/>
                </a:cubicBezTo>
                <a:cubicBezTo>
                  <a:pt x="4956856" y="3807602"/>
                  <a:pt x="4960653" y="3807602"/>
                  <a:pt x="4953060" y="3796338"/>
                </a:cubicBezTo>
                <a:cubicBezTo>
                  <a:pt x="4949263" y="3781319"/>
                  <a:pt x="4945467" y="3766300"/>
                  <a:pt x="4937874" y="3751281"/>
                </a:cubicBezTo>
                <a:cubicBezTo>
                  <a:pt x="4934077" y="3747526"/>
                  <a:pt x="4937874" y="3740017"/>
                  <a:pt x="4937874" y="3732507"/>
                </a:cubicBezTo>
                <a:cubicBezTo>
                  <a:pt x="4937874" y="3728753"/>
                  <a:pt x="4945467" y="3728753"/>
                  <a:pt x="4949263" y="3724998"/>
                </a:cubicBezTo>
                <a:cubicBezTo>
                  <a:pt x="4956856" y="3717488"/>
                  <a:pt x="4960653" y="3724998"/>
                  <a:pt x="4968246" y="3728753"/>
                </a:cubicBezTo>
                <a:cubicBezTo>
                  <a:pt x="4975839" y="3732507"/>
                  <a:pt x="4975839" y="3743772"/>
                  <a:pt x="4983432" y="3751281"/>
                </a:cubicBezTo>
                <a:cubicBezTo>
                  <a:pt x="4987228" y="3755036"/>
                  <a:pt x="4987228" y="3755036"/>
                  <a:pt x="4991024" y="3755036"/>
                </a:cubicBezTo>
                <a:cubicBezTo>
                  <a:pt x="4994821" y="3755036"/>
                  <a:pt x="4994821" y="3751281"/>
                  <a:pt x="4994821" y="3747526"/>
                </a:cubicBezTo>
                <a:cubicBezTo>
                  <a:pt x="4994821" y="3736262"/>
                  <a:pt x="4998617" y="3721243"/>
                  <a:pt x="4991024" y="3709979"/>
                </a:cubicBezTo>
                <a:cubicBezTo>
                  <a:pt x="4987228" y="3709979"/>
                  <a:pt x="4991024" y="3706224"/>
                  <a:pt x="4991024" y="3706224"/>
                </a:cubicBezTo>
                <a:cubicBezTo>
                  <a:pt x="4994821" y="3698715"/>
                  <a:pt x="4994821" y="3706224"/>
                  <a:pt x="4998617" y="3706224"/>
                </a:cubicBezTo>
                <a:cubicBezTo>
                  <a:pt x="5002414" y="3709979"/>
                  <a:pt x="5010007" y="3709979"/>
                  <a:pt x="5010007" y="3702470"/>
                </a:cubicBezTo>
                <a:cubicBezTo>
                  <a:pt x="5010007" y="3694960"/>
                  <a:pt x="5010007" y="3687451"/>
                  <a:pt x="5010007" y="3676187"/>
                </a:cubicBezTo>
                <a:cubicBezTo>
                  <a:pt x="5017600" y="3687451"/>
                  <a:pt x="5017600" y="3698715"/>
                  <a:pt x="5021396" y="3709979"/>
                </a:cubicBezTo>
                <a:cubicBezTo>
                  <a:pt x="5025193" y="3717488"/>
                  <a:pt x="5028989" y="3717488"/>
                  <a:pt x="5032786" y="3713734"/>
                </a:cubicBezTo>
                <a:cubicBezTo>
                  <a:pt x="5047971" y="3709979"/>
                  <a:pt x="5051768" y="3709979"/>
                  <a:pt x="5055564" y="3724998"/>
                </a:cubicBezTo>
                <a:cubicBezTo>
                  <a:pt x="5055564" y="3728753"/>
                  <a:pt x="5055564" y="3736262"/>
                  <a:pt x="5055564" y="3740017"/>
                </a:cubicBezTo>
                <a:cubicBezTo>
                  <a:pt x="5059361" y="3740017"/>
                  <a:pt x="5059361" y="3740017"/>
                  <a:pt x="5063158" y="3740017"/>
                </a:cubicBezTo>
                <a:cubicBezTo>
                  <a:pt x="5063158" y="3740017"/>
                  <a:pt x="5066954" y="3740017"/>
                  <a:pt x="5066954" y="3740017"/>
                </a:cubicBezTo>
                <a:cubicBezTo>
                  <a:pt x="5063158" y="3713734"/>
                  <a:pt x="5082140" y="3694960"/>
                  <a:pt x="5082140" y="3668677"/>
                </a:cubicBezTo>
                <a:cubicBezTo>
                  <a:pt x="5082140" y="3653658"/>
                  <a:pt x="5089733" y="3638639"/>
                  <a:pt x="5101122" y="3623620"/>
                </a:cubicBezTo>
                <a:cubicBezTo>
                  <a:pt x="5104918" y="3623620"/>
                  <a:pt x="5104918" y="3616110"/>
                  <a:pt x="5108715" y="3616110"/>
                </a:cubicBezTo>
                <a:cubicBezTo>
                  <a:pt x="5116308" y="3616110"/>
                  <a:pt x="5116308" y="3623620"/>
                  <a:pt x="5116308" y="3627375"/>
                </a:cubicBezTo>
                <a:cubicBezTo>
                  <a:pt x="5116308" y="3638639"/>
                  <a:pt x="5116308" y="3649903"/>
                  <a:pt x="5116308" y="3661168"/>
                </a:cubicBezTo>
                <a:cubicBezTo>
                  <a:pt x="5116308" y="3664922"/>
                  <a:pt x="5116308" y="3668677"/>
                  <a:pt x="5120104" y="3668677"/>
                </a:cubicBezTo>
                <a:cubicBezTo>
                  <a:pt x="5123901" y="3668677"/>
                  <a:pt x="5127697" y="3668677"/>
                  <a:pt x="5127697" y="3664922"/>
                </a:cubicBezTo>
                <a:cubicBezTo>
                  <a:pt x="5127697" y="3657413"/>
                  <a:pt x="5135290" y="3653658"/>
                  <a:pt x="5135290" y="3642394"/>
                </a:cubicBezTo>
                <a:cubicBezTo>
                  <a:pt x="5135290" y="3631129"/>
                  <a:pt x="5135290" y="3619865"/>
                  <a:pt x="5135290" y="3608601"/>
                </a:cubicBezTo>
                <a:cubicBezTo>
                  <a:pt x="5139087" y="3601092"/>
                  <a:pt x="5146680" y="3604846"/>
                  <a:pt x="5150476" y="3604846"/>
                </a:cubicBezTo>
                <a:cubicBezTo>
                  <a:pt x="5154272" y="3604846"/>
                  <a:pt x="5158069" y="3604846"/>
                  <a:pt x="5158069" y="3604846"/>
                </a:cubicBezTo>
                <a:cubicBezTo>
                  <a:pt x="5161866" y="3627375"/>
                  <a:pt x="5180848" y="3638639"/>
                  <a:pt x="5180848" y="3661168"/>
                </a:cubicBezTo>
                <a:cubicBezTo>
                  <a:pt x="5180848" y="3706224"/>
                  <a:pt x="5169458" y="3747526"/>
                  <a:pt x="5173255" y="3792583"/>
                </a:cubicBezTo>
                <a:cubicBezTo>
                  <a:pt x="5177051" y="3800092"/>
                  <a:pt x="5169458" y="3811357"/>
                  <a:pt x="5180848" y="3811357"/>
                </a:cubicBezTo>
                <a:cubicBezTo>
                  <a:pt x="5196034" y="3815111"/>
                  <a:pt x="5188441" y="3800092"/>
                  <a:pt x="5188441" y="3792583"/>
                </a:cubicBezTo>
                <a:cubicBezTo>
                  <a:pt x="5184644" y="3777564"/>
                  <a:pt x="5196034" y="3762545"/>
                  <a:pt x="5196034" y="3747526"/>
                </a:cubicBezTo>
                <a:cubicBezTo>
                  <a:pt x="5192237" y="3732507"/>
                  <a:pt x="5188441" y="3713734"/>
                  <a:pt x="5196034" y="3698715"/>
                </a:cubicBezTo>
                <a:cubicBezTo>
                  <a:pt x="5203627" y="3672432"/>
                  <a:pt x="5199830" y="3646149"/>
                  <a:pt x="5199830" y="3623620"/>
                </a:cubicBezTo>
                <a:cubicBezTo>
                  <a:pt x="5203627" y="3574809"/>
                  <a:pt x="5215016" y="3529752"/>
                  <a:pt x="5249185" y="3495959"/>
                </a:cubicBezTo>
                <a:cubicBezTo>
                  <a:pt x="5260573" y="3480940"/>
                  <a:pt x="5260573" y="3465922"/>
                  <a:pt x="5260573" y="3450903"/>
                </a:cubicBezTo>
                <a:cubicBezTo>
                  <a:pt x="5260573" y="3447148"/>
                  <a:pt x="5256777" y="3435884"/>
                  <a:pt x="5264370" y="3435884"/>
                </a:cubicBezTo>
                <a:cubicBezTo>
                  <a:pt x="5279556" y="3435884"/>
                  <a:pt x="5271963" y="3447148"/>
                  <a:pt x="5271963" y="3450903"/>
                </a:cubicBezTo>
                <a:cubicBezTo>
                  <a:pt x="5271963" y="3514733"/>
                  <a:pt x="5271963" y="3578563"/>
                  <a:pt x="5271963" y="3646149"/>
                </a:cubicBezTo>
                <a:cubicBezTo>
                  <a:pt x="5271963" y="3668677"/>
                  <a:pt x="5290945" y="3683696"/>
                  <a:pt x="5309928" y="3702470"/>
                </a:cubicBezTo>
                <a:cubicBezTo>
                  <a:pt x="5309928" y="3702470"/>
                  <a:pt x="5313724" y="3702470"/>
                  <a:pt x="5317520" y="3702470"/>
                </a:cubicBezTo>
                <a:cubicBezTo>
                  <a:pt x="5328910" y="3694960"/>
                  <a:pt x="5336503" y="3691205"/>
                  <a:pt x="5347892" y="3687451"/>
                </a:cubicBezTo>
                <a:cubicBezTo>
                  <a:pt x="5359282" y="3687451"/>
                  <a:pt x="5370671" y="3676187"/>
                  <a:pt x="5370671" y="3664922"/>
                </a:cubicBezTo>
                <a:cubicBezTo>
                  <a:pt x="5370671" y="3634884"/>
                  <a:pt x="5397246" y="3634884"/>
                  <a:pt x="5416229" y="3631129"/>
                </a:cubicBezTo>
                <a:cubicBezTo>
                  <a:pt x="5442804" y="3627375"/>
                  <a:pt x="5461786" y="3608601"/>
                  <a:pt x="5480768" y="3589827"/>
                </a:cubicBezTo>
                <a:cubicBezTo>
                  <a:pt x="5488361" y="3586073"/>
                  <a:pt x="5484565" y="3578563"/>
                  <a:pt x="5484565" y="3574809"/>
                </a:cubicBezTo>
                <a:cubicBezTo>
                  <a:pt x="5484565" y="3559790"/>
                  <a:pt x="5480768" y="3544771"/>
                  <a:pt x="5492158" y="3533507"/>
                </a:cubicBezTo>
                <a:cubicBezTo>
                  <a:pt x="5495954" y="3529752"/>
                  <a:pt x="5495954" y="3525997"/>
                  <a:pt x="5495954" y="3518488"/>
                </a:cubicBezTo>
                <a:cubicBezTo>
                  <a:pt x="5495954" y="3507223"/>
                  <a:pt x="5495954" y="3495959"/>
                  <a:pt x="5495954" y="3488450"/>
                </a:cubicBezTo>
                <a:cubicBezTo>
                  <a:pt x="5499751" y="3469676"/>
                  <a:pt x="5495954" y="3450903"/>
                  <a:pt x="5484565" y="3435884"/>
                </a:cubicBezTo>
                <a:cubicBezTo>
                  <a:pt x="5473176" y="3424620"/>
                  <a:pt x="5476972" y="3409601"/>
                  <a:pt x="5488361" y="3398336"/>
                </a:cubicBezTo>
                <a:lnTo>
                  <a:pt x="5498621" y="3376078"/>
                </a:lnTo>
                <a:lnTo>
                  <a:pt x="5499891" y="3377898"/>
                </a:lnTo>
                <a:cubicBezTo>
                  <a:pt x="5499891" y="3392922"/>
                  <a:pt x="5507598" y="3404189"/>
                  <a:pt x="5507598" y="3419213"/>
                </a:cubicBezTo>
                <a:cubicBezTo>
                  <a:pt x="5507598" y="3434236"/>
                  <a:pt x="5503744" y="3449260"/>
                  <a:pt x="5507598" y="3468039"/>
                </a:cubicBezTo>
                <a:cubicBezTo>
                  <a:pt x="5511451" y="3483062"/>
                  <a:pt x="5511451" y="3498086"/>
                  <a:pt x="5507598" y="3513109"/>
                </a:cubicBezTo>
                <a:cubicBezTo>
                  <a:pt x="5503744" y="3524377"/>
                  <a:pt x="5515304" y="3528133"/>
                  <a:pt x="5523011" y="3531888"/>
                </a:cubicBezTo>
                <a:cubicBezTo>
                  <a:pt x="5534572" y="3543156"/>
                  <a:pt x="5542278" y="3539400"/>
                  <a:pt x="5542278" y="3524377"/>
                </a:cubicBezTo>
                <a:cubicBezTo>
                  <a:pt x="5542278" y="3520621"/>
                  <a:pt x="5542278" y="3513109"/>
                  <a:pt x="5542278" y="3505598"/>
                </a:cubicBezTo>
                <a:cubicBezTo>
                  <a:pt x="5546132" y="3498086"/>
                  <a:pt x="5546132" y="3486818"/>
                  <a:pt x="5553839" y="3486818"/>
                </a:cubicBezTo>
                <a:cubicBezTo>
                  <a:pt x="5573106" y="3486818"/>
                  <a:pt x="5573106" y="3475550"/>
                  <a:pt x="5573106" y="3464283"/>
                </a:cubicBezTo>
                <a:cubicBezTo>
                  <a:pt x="5573106" y="3449260"/>
                  <a:pt x="5573106" y="3437992"/>
                  <a:pt x="5584666" y="3430480"/>
                </a:cubicBezTo>
                <a:cubicBezTo>
                  <a:pt x="5592373" y="3422969"/>
                  <a:pt x="5592373" y="3407945"/>
                  <a:pt x="5584666" y="3396677"/>
                </a:cubicBezTo>
                <a:cubicBezTo>
                  <a:pt x="5573106" y="3381654"/>
                  <a:pt x="5580813" y="3362875"/>
                  <a:pt x="5580813" y="3344096"/>
                </a:cubicBezTo>
                <a:cubicBezTo>
                  <a:pt x="5580813" y="3340340"/>
                  <a:pt x="5584666" y="3340340"/>
                  <a:pt x="5584666" y="3336584"/>
                </a:cubicBezTo>
                <a:cubicBezTo>
                  <a:pt x="5592373" y="3332828"/>
                  <a:pt x="5596227" y="3336584"/>
                  <a:pt x="5596227" y="3340340"/>
                </a:cubicBezTo>
                <a:cubicBezTo>
                  <a:pt x="5596227" y="3351607"/>
                  <a:pt x="5596227" y="3359119"/>
                  <a:pt x="5603933" y="3362875"/>
                </a:cubicBezTo>
                <a:cubicBezTo>
                  <a:pt x="5615494" y="3374142"/>
                  <a:pt x="5623200" y="3370386"/>
                  <a:pt x="5630907" y="3370386"/>
                </a:cubicBezTo>
                <a:cubicBezTo>
                  <a:pt x="5630907" y="3359119"/>
                  <a:pt x="5634761" y="3347852"/>
                  <a:pt x="5634761" y="3332828"/>
                </a:cubicBezTo>
                <a:cubicBezTo>
                  <a:pt x="5638614" y="3340340"/>
                  <a:pt x="5638614" y="3344096"/>
                  <a:pt x="5638614" y="3347852"/>
                </a:cubicBezTo>
                <a:cubicBezTo>
                  <a:pt x="5638614" y="3359119"/>
                  <a:pt x="5642468" y="3370386"/>
                  <a:pt x="5638614" y="3381654"/>
                </a:cubicBezTo>
                <a:cubicBezTo>
                  <a:pt x="5634761" y="3396677"/>
                  <a:pt x="5646321" y="3400434"/>
                  <a:pt x="5650174" y="3415457"/>
                </a:cubicBezTo>
                <a:cubicBezTo>
                  <a:pt x="5654028" y="3430480"/>
                  <a:pt x="5657881" y="3430480"/>
                  <a:pt x="5673295" y="3422969"/>
                </a:cubicBezTo>
                <a:cubicBezTo>
                  <a:pt x="5684855" y="3419213"/>
                  <a:pt x="5688709" y="3411701"/>
                  <a:pt x="5684855" y="3404189"/>
                </a:cubicBezTo>
                <a:cubicBezTo>
                  <a:pt x="5677148" y="3392922"/>
                  <a:pt x="5681002" y="3381654"/>
                  <a:pt x="5681002" y="3374142"/>
                </a:cubicBezTo>
                <a:cubicBezTo>
                  <a:pt x="5677148" y="3351607"/>
                  <a:pt x="5684855" y="3332828"/>
                  <a:pt x="5673295" y="3310293"/>
                </a:cubicBezTo>
                <a:cubicBezTo>
                  <a:pt x="5673295" y="3310293"/>
                  <a:pt x="5673295" y="3306537"/>
                  <a:pt x="5677148" y="3302781"/>
                </a:cubicBezTo>
                <a:cubicBezTo>
                  <a:pt x="5684855" y="3284002"/>
                  <a:pt x="5684855" y="3268978"/>
                  <a:pt x="5684855" y="3250199"/>
                </a:cubicBezTo>
                <a:cubicBezTo>
                  <a:pt x="5688709" y="3223908"/>
                  <a:pt x="5696415" y="3197617"/>
                  <a:pt x="5692562" y="3171326"/>
                </a:cubicBezTo>
                <a:cubicBezTo>
                  <a:pt x="5692562" y="3171326"/>
                  <a:pt x="5692562" y="3167570"/>
                  <a:pt x="5692562" y="3167570"/>
                </a:cubicBezTo>
                <a:cubicBezTo>
                  <a:pt x="5696415" y="3167570"/>
                  <a:pt x="5696415" y="3167570"/>
                  <a:pt x="5696415" y="3167570"/>
                </a:cubicBezTo>
                <a:cubicBezTo>
                  <a:pt x="5700269" y="3167570"/>
                  <a:pt x="5704122" y="3167570"/>
                  <a:pt x="5704122" y="3171326"/>
                </a:cubicBezTo>
                <a:cubicBezTo>
                  <a:pt x="5704122" y="3175082"/>
                  <a:pt x="5704122" y="3178838"/>
                  <a:pt x="5704122" y="3182594"/>
                </a:cubicBezTo>
                <a:cubicBezTo>
                  <a:pt x="5704122" y="3205129"/>
                  <a:pt x="5704122" y="3227664"/>
                  <a:pt x="5704122" y="3250199"/>
                </a:cubicBezTo>
                <a:cubicBezTo>
                  <a:pt x="5704122" y="3253955"/>
                  <a:pt x="5704122" y="3261467"/>
                  <a:pt x="5711829" y="3261467"/>
                </a:cubicBezTo>
                <a:cubicBezTo>
                  <a:pt x="5727243" y="3257711"/>
                  <a:pt x="5727243" y="3272734"/>
                  <a:pt x="5727243" y="3280246"/>
                </a:cubicBezTo>
                <a:cubicBezTo>
                  <a:pt x="5727243" y="3295269"/>
                  <a:pt x="5727243" y="3310293"/>
                  <a:pt x="5727243" y="3325316"/>
                </a:cubicBezTo>
                <a:cubicBezTo>
                  <a:pt x="5727243" y="3336584"/>
                  <a:pt x="5731096" y="3347852"/>
                  <a:pt x="5734950" y="3359119"/>
                </a:cubicBezTo>
                <a:lnTo>
                  <a:pt x="5739909" y="3351064"/>
                </a:lnTo>
                <a:lnTo>
                  <a:pt x="5745618" y="3366421"/>
                </a:lnTo>
                <a:cubicBezTo>
                  <a:pt x="5748940" y="3377685"/>
                  <a:pt x="5752736" y="3388949"/>
                  <a:pt x="5760329" y="3398336"/>
                </a:cubicBezTo>
                <a:cubicBezTo>
                  <a:pt x="5771718" y="3409601"/>
                  <a:pt x="5775515" y="3424620"/>
                  <a:pt x="5764126" y="3435884"/>
                </a:cubicBezTo>
                <a:cubicBezTo>
                  <a:pt x="5752736" y="3450903"/>
                  <a:pt x="5748940" y="3469676"/>
                  <a:pt x="5752736" y="3488450"/>
                </a:cubicBezTo>
                <a:cubicBezTo>
                  <a:pt x="5752736" y="3495959"/>
                  <a:pt x="5752736" y="3507223"/>
                  <a:pt x="5752736" y="3518488"/>
                </a:cubicBezTo>
                <a:cubicBezTo>
                  <a:pt x="5752736" y="3525997"/>
                  <a:pt x="5752736" y="3529752"/>
                  <a:pt x="5756533" y="3533507"/>
                </a:cubicBezTo>
                <a:cubicBezTo>
                  <a:pt x="5767922" y="3544771"/>
                  <a:pt x="5764126" y="3559790"/>
                  <a:pt x="5764126" y="3574809"/>
                </a:cubicBezTo>
                <a:cubicBezTo>
                  <a:pt x="5764126" y="3578563"/>
                  <a:pt x="5760329" y="3586073"/>
                  <a:pt x="5767922" y="3589827"/>
                </a:cubicBezTo>
                <a:cubicBezTo>
                  <a:pt x="5786904" y="3608601"/>
                  <a:pt x="5805887" y="3627375"/>
                  <a:pt x="5832462" y="3631129"/>
                </a:cubicBezTo>
                <a:cubicBezTo>
                  <a:pt x="5851444" y="3634884"/>
                  <a:pt x="5878019" y="3634884"/>
                  <a:pt x="5878019" y="3664922"/>
                </a:cubicBezTo>
                <a:cubicBezTo>
                  <a:pt x="5878019" y="3676187"/>
                  <a:pt x="5889409" y="3687451"/>
                  <a:pt x="5900798" y="3687451"/>
                </a:cubicBezTo>
                <a:cubicBezTo>
                  <a:pt x="5912188" y="3691205"/>
                  <a:pt x="5919781" y="3694960"/>
                  <a:pt x="5931170" y="3702470"/>
                </a:cubicBezTo>
                <a:cubicBezTo>
                  <a:pt x="5934966" y="3702470"/>
                  <a:pt x="5938763" y="3702470"/>
                  <a:pt x="5938763" y="3702470"/>
                </a:cubicBezTo>
                <a:cubicBezTo>
                  <a:pt x="5957745" y="3683696"/>
                  <a:pt x="5976728" y="3668677"/>
                  <a:pt x="5976728" y="3646149"/>
                </a:cubicBezTo>
                <a:cubicBezTo>
                  <a:pt x="5976728" y="3578563"/>
                  <a:pt x="5976728" y="3514733"/>
                  <a:pt x="5976728" y="3450903"/>
                </a:cubicBezTo>
                <a:cubicBezTo>
                  <a:pt x="5976728" y="3447148"/>
                  <a:pt x="5969135" y="3435884"/>
                  <a:pt x="5984321" y="3435884"/>
                </a:cubicBezTo>
                <a:cubicBezTo>
                  <a:pt x="5991913" y="3435884"/>
                  <a:pt x="5988117" y="3447148"/>
                  <a:pt x="5988117" y="3450903"/>
                </a:cubicBezTo>
                <a:cubicBezTo>
                  <a:pt x="5988117" y="3465922"/>
                  <a:pt x="5988117" y="3480940"/>
                  <a:pt x="5999506" y="3495959"/>
                </a:cubicBezTo>
                <a:cubicBezTo>
                  <a:pt x="6033675" y="3529752"/>
                  <a:pt x="6045064" y="3574809"/>
                  <a:pt x="6048861" y="3623620"/>
                </a:cubicBezTo>
                <a:cubicBezTo>
                  <a:pt x="6048861" y="3646149"/>
                  <a:pt x="6045064" y="3672432"/>
                  <a:pt x="6052657" y="3698715"/>
                </a:cubicBezTo>
                <a:cubicBezTo>
                  <a:pt x="6060250" y="3713734"/>
                  <a:pt x="6056453" y="3732507"/>
                  <a:pt x="6052657" y="3747526"/>
                </a:cubicBezTo>
                <a:cubicBezTo>
                  <a:pt x="6052657" y="3762545"/>
                  <a:pt x="6064046" y="3777564"/>
                  <a:pt x="6060250" y="3792583"/>
                </a:cubicBezTo>
                <a:cubicBezTo>
                  <a:pt x="6060250" y="3800092"/>
                  <a:pt x="6052657" y="3815111"/>
                  <a:pt x="6067843" y="3811357"/>
                </a:cubicBezTo>
                <a:cubicBezTo>
                  <a:pt x="6079232" y="3811357"/>
                  <a:pt x="6071639" y="3800092"/>
                  <a:pt x="6075436" y="3792583"/>
                </a:cubicBezTo>
                <a:cubicBezTo>
                  <a:pt x="6079232" y="3747526"/>
                  <a:pt x="6067843" y="3706224"/>
                  <a:pt x="6067843" y="3661168"/>
                </a:cubicBezTo>
                <a:cubicBezTo>
                  <a:pt x="6067843" y="3638639"/>
                  <a:pt x="6086825" y="3627375"/>
                  <a:pt x="6090622" y="3604846"/>
                </a:cubicBezTo>
                <a:cubicBezTo>
                  <a:pt x="6090622" y="3604846"/>
                  <a:pt x="6094418" y="3604846"/>
                  <a:pt x="6098214" y="3604846"/>
                </a:cubicBezTo>
                <a:cubicBezTo>
                  <a:pt x="6102011" y="3604846"/>
                  <a:pt x="6109604" y="3601092"/>
                  <a:pt x="6113400" y="3608601"/>
                </a:cubicBezTo>
                <a:cubicBezTo>
                  <a:pt x="6113400" y="3619865"/>
                  <a:pt x="6113400" y="3631129"/>
                  <a:pt x="6113400" y="3642394"/>
                </a:cubicBezTo>
                <a:cubicBezTo>
                  <a:pt x="6113400" y="3653658"/>
                  <a:pt x="6120993" y="3657413"/>
                  <a:pt x="6120993" y="3664922"/>
                </a:cubicBezTo>
                <a:cubicBezTo>
                  <a:pt x="6120993" y="3668677"/>
                  <a:pt x="6124790" y="3668677"/>
                  <a:pt x="6128586" y="3668677"/>
                </a:cubicBezTo>
                <a:cubicBezTo>
                  <a:pt x="6132383" y="3668677"/>
                  <a:pt x="6132383" y="3664922"/>
                  <a:pt x="6132383" y="3661168"/>
                </a:cubicBezTo>
                <a:cubicBezTo>
                  <a:pt x="6132383" y="3649903"/>
                  <a:pt x="6132383" y="3638639"/>
                  <a:pt x="6132383" y="3627375"/>
                </a:cubicBezTo>
                <a:cubicBezTo>
                  <a:pt x="6132383" y="3623620"/>
                  <a:pt x="6132383" y="3616110"/>
                  <a:pt x="6139976" y="3616110"/>
                </a:cubicBezTo>
                <a:cubicBezTo>
                  <a:pt x="6143772" y="3616110"/>
                  <a:pt x="6143772" y="3623620"/>
                  <a:pt x="6147569" y="3623620"/>
                </a:cubicBezTo>
                <a:cubicBezTo>
                  <a:pt x="6158958" y="3638639"/>
                  <a:pt x="6166551" y="3653658"/>
                  <a:pt x="6166551" y="3668677"/>
                </a:cubicBezTo>
                <a:cubicBezTo>
                  <a:pt x="6166551" y="3694960"/>
                  <a:pt x="6185533" y="3713734"/>
                  <a:pt x="6181737" y="3740017"/>
                </a:cubicBezTo>
                <a:cubicBezTo>
                  <a:pt x="6181737" y="3740017"/>
                  <a:pt x="6185533" y="3740017"/>
                  <a:pt x="6185533" y="3740017"/>
                </a:cubicBezTo>
                <a:cubicBezTo>
                  <a:pt x="6189330" y="3740017"/>
                  <a:pt x="6189330" y="3740017"/>
                  <a:pt x="6193126" y="3740017"/>
                </a:cubicBezTo>
                <a:cubicBezTo>
                  <a:pt x="6193126" y="3736262"/>
                  <a:pt x="6193126" y="3728753"/>
                  <a:pt x="6193126" y="3724998"/>
                </a:cubicBezTo>
                <a:cubicBezTo>
                  <a:pt x="6196923" y="3709979"/>
                  <a:pt x="6200719" y="3709979"/>
                  <a:pt x="6215905" y="3713734"/>
                </a:cubicBezTo>
                <a:cubicBezTo>
                  <a:pt x="6219701" y="3717488"/>
                  <a:pt x="6223498" y="3717488"/>
                  <a:pt x="6227294" y="3709979"/>
                </a:cubicBezTo>
                <a:cubicBezTo>
                  <a:pt x="6231091" y="3698715"/>
                  <a:pt x="6231091" y="3687451"/>
                  <a:pt x="6238684" y="3676187"/>
                </a:cubicBezTo>
                <a:cubicBezTo>
                  <a:pt x="6238684" y="3687451"/>
                  <a:pt x="6238684" y="3694960"/>
                  <a:pt x="6238684" y="3702470"/>
                </a:cubicBezTo>
                <a:cubicBezTo>
                  <a:pt x="6238684" y="3709979"/>
                  <a:pt x="6246277" y="3709979"/>
                  <a:pt x="6250073" y="3706224"/>
                </a:cubicBezTo>
                <a:cubicBezTo>
                  <a:pt x="6253870" y="3706224"/>
                  <a:pt x="6253870" y="3698715"/>
                  <a:pt x="6257666" y="3706224"/>
                </a:cubicBezTo>
                <a:cubicBezTo>
                  <a:pt x="6257666" y="3706224"/>
                  <a:pt x="6261462" y="3709979"/>
                  <a:pt x="6257666" y="3709979"/>
                </a:cubicBezTo>
                <a:cubicBezTo>
                  <a:pt x="6250073" y="3721243"/>
                  <a:pt x="6253870" y="3736262"/>
                  <a:pt x="6253870" y="3747526"/>
                </a:cubicBezTo>
                <a:cubicBezTo>
                  <a:pt x="6253870" y="3751281"/>
                  <a:pt x="6253870" y="3755036"/>
                  <a:pt x="6257666" y="3755036"/>
                </a:cubicBezTo>
                <a:cubicBezTo>
                  <a:pt x="6261462" y="3755036"/>
                  <a:pt x="6261462" y="3755036"/>
                  <a:pt x="6265259" y="3751281"/>
                </a:cubicBezTo>
                <a:cubicBezTo>
                  <a:pt x="6272852" y="3743772"/>
                  <a:pt x="6272852" y="3732507"/>
                  <a:pt x="6280445" y="3728753"/>
                </a:cubicBezTo>
                <a:cubicBezTo>
                  <a:pt x="6288038" y="3724998"/>
                  <a:pt x="6291834" y="3717488"/>
                  <a:pt x="6299427" y="3724998"/>
                </a:cubicBezTo>
                <a:cubicBezTo>
                  <a:pt x="6303224" y="3728753"/>
                  <a:pt x="6310816" y="3728753"/>
                  <a:pt x="6310816" y="3732507"/>
                </a:cubicBezTo>
                <a:cubicBezTo>
                  <a:pt x="6310816" y="3740017"/>
                  <a:pt x="6314613" y="3747526"/>
                  <a:pt x="6310816" y="3751281"/>
                </a:cubicBezTo>
                <a:cubicBezTo>
                  <a:pt x="6303224" y="3766300"/>
                  <a:pt x="6299427" y="3781319"/>
                  <a:pt x="6295631" y="3796338"/>
                </a:cubicBezTo>
                <a:cubicBezTo>
                  <a:pt x="6288038" y="3807602"/>
                  <a:pt x="6291834" y="3807602"/>
                  <a:pt x="6303224" y="3815111"/>
                </a:cubicBezTo>
                <a:cubicBezTo>
                  <a:pt x="6310816" y="3815111"/>
                  <a:pt x="6322206" y="3818866"/>
                  <a:pt x="6326002" y="3826375"/>
                </a:cubicBezTo>
                <a:cubicBezTo>
                  <a:pt x="6326002" y="3837640"/>
                  <a:pt x="6333595" y="3845149"/>
                  <a:pt x="6333595" y="3860168"/>
                </a:cubicBezTo>
                <a:cubicBezTo>
                  <a:pt x="6329799" y="3867677"/>
                  <a:pt x="6333595" y="3878942"/>
                  <a:pt x="6329799" y="3890206"/>
                </a:cubicBezTo>
                <a:cubicBezTo>
                  <a:pt x="6329799" y="3897715"/>
                  <a:pt x="6337392" y="3897715"/>
                  <a:pt x="6341188" y="3897715"/>
                </a:cubicBezTo>
                <a:cubicBezTo>
                  <a:pt x="6348781" y="3897715"/>
                  <a:pt x="6352578" y="3893961"/>
                  <a:pt x="6352578" y="3890206"/>
                </a:cubicBezTo>
                <a:cubicBezTo>
                  <a:pt x="6352578" y="3882696"/>
                  <a:pt x="6348781" y="3882696"/>
                  <a:pt x="6348781" y="3878942"/>
                </a:cubicBezTo>
                <a:cubicBezTo>
                  <a:pt x="6341188" y="3860168"/>
                  <a:pt x="6344985" y="3845149"/>
                  <a:pt x="6360171" y="3833885"/>
                </a:cubicBezTo>
                <a:cubicBezTo>
                  <a:pt x="6367763" y="3830130"/>
                  <a:pt x="6375356" y="3837640"/>
                  <a:pt x="6382949" y="3830130"/>
                </a:cubicBezTo>
                <a:cubicBezTo>
                  <a:pt x="6382949" y="3818866"/>
                  <a:pt x="6382949" y="3807602"/>
                  <a:pt x="6382949" y="3796338"/>
                </a:cubicBezTo>
                <a:cubicBezTo>
                  <a:pt x="6386746" y="3788828"/>
                  <a:pt x="6379153" y="3777564"/>
                  <a:pt x="6386746" y="3766300"/>
                </a:cubicBezTo>
                <a:cubicBezTo>
                  <a:pt x="6398135" y="3755036"/>
                  <a:pt x="6382949" y="3751281"/>
                  <a:pt x="6382949" y="3740017"/>
                </a:cubicBezTo>
                <a:cubicBezTo>
                  <a:pt x="6386746" y="3706224"/>
                  <a:pt x="6375356" y="3676187"/>
                  <a:pt x="6379153" y="3646149"/>
                </a:cubicBezTo>
                <a:cubicBezTo>
                  <a:pt x="6379153" y="3631129"/>
                  <a:pt x="6379153" y="3619865"/>
                  <a:pt x="6379153" y="3604846"/>
                </a:cubicBezTo>
                <a:cubicBezTo>
                  <a:pt x="6379153" y="3582318"/>
                  <a:pt x="6379153" y="3563544"/>
                  <a:pt x="6360171" y="3541016"/>
                </a:cubicBezTo>
                <a:cubicBezTo>
                  <a:pt x="6363967" y="3537261"/>
                  <a:pt x="6371560" y="3537261"/>
                  <a:pt x="6371560" y="3533507"/>
                </a:cubicBezTo>
                <a:cubicBezTo>
                  <a:pt x="6390542" y="3518488"/>
                  <a:pt x="6390542" y="3514733"/>
                  <a:pt x="6375356" y="3492205"/>
                </a:cubicBezTo>
                <a:cubicBezTo>
                  <a:pt x="6367763" y="3484695"/>
                  <a:pt x="6360171" y="3473431"/>
                  <a:pt x="6360171" y="3462167"/>
                </a:cubicBezTo>
                <a:cubicBezTo>
                  <a:pt x="6356374" y="3450903"/>
                  <a:pt x="6348781" y="3443393"/>
                  <a:pt x="6352578" y="3435884"/>
                </a:cubicBezTo>
                <a:cubicBezTo>
                  <a:pt x="6360171" y="3417110"/>
                  <a:pt x="6360171" y="3394582"/>
                  <a:pt x="6382949" y="3383318"/>
                </a:cubicBezTo>
                <a:cubicBezTo>
                  <a:pt x="6394339" y="3375808"/>
                  <a:pt x="6401932" y="3364544"/>
                  <a:pt x="6398135" y="3353280"/>
                </a:cubicBezTo>
                <a:cubicBezTo>
                  <a:pt x="6390542" y="3345770"/>
                  <a:pt x="6390542" y="3338261"/>
                  <a:pt x="6390542" y="3330751"/>
                </a:cubicBezTo>
                <a:cubicBezTo>
                  <a:pt x="6390542" y="3319487"/>
                  <a:pt x="6386746" y="3311978"/>
                  <a:pt x="6379153" y="3311978"/>
                </a:cubicBezTo>
                <a:cubicBezTo>
                  <a:pt x="6371560" y="3308223"/>
                  <a:pt x="6367763" y="3304468"/>
                  <a:pt x="6360171" y="3304468"/>
                </a:cubicBezTo>
                <a:cubicBezTo>
                  <a:pt x="6344985" y="3296959"/>
                  <a:pt x="6348781" y="3281940"/>
                  <a:pt x="6360171" y="3274431"/>
                </a:cubicBezTo>
                <a:cubicBezTo>
                  <a:pt x="6367763" y="3270676"/>
                  <a:pt x="6379153" y="3266921"/>
                  <a:pt x="6379153" y="3259412"/>
                </a:cubicBezTo>
                <a:cubicBezTo>
                  <a:pt x="6379153" y="3248148"/>
                  <a:pt x="6379153" y="3240638"/>
                  <a:pt x="6375356" y="3233129"/>
                </a:cubicBezTo>
                <a:cubicBezTo>
                  <a:pt x="6367763" y="3221864"/>
                  <a:pt x="6375356" y="3203091"/>
                  <a:pt x="6363967" y="3191827"/>
                </a:cubicBezTo>
                <a:cubicBezTo>
                  <a:pt x="6363967" y="3188072"/>
                  <a:pt x="6363967" y="3184317"/>
                  <a:pt x="6367763" y="3180562"/>
                </a:cubicBezTo>
                <a:cubicBezTo>
                  <a:pt x="6375356" y="3169298"/>
                  <a:pt x="6382949" y="3165544"/>
                  <a:pt x="6394339" y="3165544"/>
                </a:cubicBezTo>
                <a:cubicBezTo>
                  <a:pt x="6398135" y="3165544"/>
                  <a:pt x="6405728" y="3161789"/>
                  <a:pt x="6401932" y="3154279"/>
                </a:cubicBezTo>
                <a:cubicBezTo>
                  <a:pt x="6386746" y="3139261"/>
                  <a:pt x="6379153" y="3120487"/>
                  <a:pt x="6371560" y="3101713"/>
                </a:cubicBezTo>
                <a:cubicBezTo>
                  <a:pt x="6371560" y="3097959"/>
                  <a:pt x="6367763" y="3094204"/>
                  <a:pt x="6363967" y="3094204"/>
                </a:cubicBezTo>
                <a:cubicBezTo>
                  <a:pt x="6360171" y="3094204"/>
                  <a:pt x="6360171" y="3097959"/>
                  <a:pt x="6356374" y="3101713"/>
                </a:cubicBezTo>
                <a:cubicBezTo>
                  <a:pt x="6356374" y="3116732"/>
                  <a:pt x="6341188" y="3135506"/>
                  <a:pt x="6352578" y="3154279"/>
                </a:cubicBezTo>
                <a:cubicBezTo>
                  <a:pt x="6352578" y="3158034"/>
                  <a:pt x="6352578" y="3165544"/>
                  <a:pt x="6348781" y="3165544"/>
                </a:cubicBezTo>
                <a:cubicBezTo>
                  <a:pt x="6337392" y="3165544"/>
                  <a:pt x="6337392" y="3176808"/>
                  <a:pt x="6337392" y="3184317"/>
                </a:cubicBezTo>
                <a:cubicBezTo>
                  <a:pt x="6337392" y="3191827"/>
                  <a:pt x="6329799" y="3195581"/>
                  <a:pt x="6322206" y="3191827"/>
                </a:cubicBezTo>
                <a:cubicBezTo>
                  <a:pt x="6318409" y="3191827"/>
                  <a:pt x="6314613" y="3184317"/>
                  <a:pt x="6307020" y="3180562"/>
                </a:cubicBezTo>
                <a:cubicBezTo>
                  <a:pt x="6307020" y="3188072"/>
                  <a:pt x="6303224" y="3191827"/>
                  <a:pt x="6307020" y="3195581"/>
                </a:cubicBezTo>
                <a:cubicBezTo>
                  <a:pt x="6314613" y="3203091"/>
                  <a:pt x="6310816" y="3214355"/>
                  <a:pt x="6310816" y="3221864"/>
                </a:cubicBezTo>
                <a:cubicBezTo>
                  <a:pt x="6314613" y="3233129"/>
                  <a:pt x="6303224" y="3240638"/>
                  <a:pt x="6307020" y="3251902"/>
                </a:cubicBezTo>
                <a:cubicBezTo>
                  <a:pt x="6310816" y="3266921"/>
                  <a:pt x="6295631" y="3263166"/>
                  <a:pt x="6288038" y="3270676"/>
                </a:cubicBezTo>
                <a:cubicBezTo>
                  <a:pt x="6284241" y="3274431"/>
                  <a:pt x="6284241" y="3281940"/>
                  <a:pt x="6284241" y="3285695"/>
                </a:cubicBezTo>
                <a:cubicBezTo>
                  <a:pt x="6284241" y="3304468"/>
                  <a:pt x="6284241" y="3323242"/>
                  <a:pt x="6284241" y="3345770"/>
                </a:cubicBezTo>
                <a:cubicBezTo>
                  <a:pt x="6284241" y="3364544"/>
                  <a:pt x="6284241" y="3387072"/>
                  <a:pt x="6284241" y="3409601"/>
                </a:cubicBezTo>
                <a:cubicBezTo>
                  <a:pt x="6284241" y="3409601"/>
                  <a:pt x="6280445" y="3409601"/>
                  <a:pt x="6280445" y="3409601"/>
                </a:cubicBezTo>
                <a:cubicBezTo>
                  <a:pt x="6280445" y="3390827"/>
                  <a:pt x="6280445" y="3368299"/>
                  <a:pt x="6276648" y="3345770"/>
                </a:cubicBezTo>
                <a:cubicBezTo>
                  <a:pt x="6272852" y="3353280"/>
                  <a:pt x="6265259" y="3357035"/>
                  <a:pt x="6265259" y="3360789"/>
                </a:cubicBezTo>
                <a:cubicBezTo>
                  <a:pt x="6261462" y="3398336"/>
                  <a:pt x="6250073" y="3435884"/>
                  <a:pt x="6253870" y="3473431"/>
                </a:cubicBezTo>
                <a:cubicBezTo>
                  <a:pt x="6253870" y="3480940"/>
                  <a:pt x="6253870" y="3488450"/>
                  <a:pt x="6253870" y="3495959"/>
                </a:cubicBezTo>
                <a:cubicBezTo>
                  <a:pt x="6253870" y="3518488"/>
                  <a:pt x="6246277" y="3533507"/>
                  <a:pt x="6231091" y="3544771"/>
                </a:cubicBezTo>
                <a:cubicBezTo>
                  <a:pt x="6231091" y="3556035"/>
                  <a:pt x="6231091" y="3567299"/>
                  <a:pt x="6231091" y="3578563"/>
                </a:cubicBezTo>
                <a:cubicBezTo>
                  <a:pt x="6231091" y="3586073"/>
                  <a:pt x="6227294" y="3586073"/>
                  <a:pt x="6223498" y="3589827"/>
                </a:cubicBezTo>
                <a:cubicBezTo>
                  <a:pt x="6219701" y="3593582"/>
                  <a:pt x="6215905" y="3589827"/>
                  <a:pt x="6212108" y="3586073"/>
                </a:cubicBezTo>
                <a:cubicBezTo>
                  <a:pt x="6196923" y="3574809"/>
                  <a:pt x="6196923" y="3574809"/>
                  <a:pt x="6208312" y="3559790"/>
                </a:cubicBezTo>
                <a:cubicBezTo>
                  <a:pt x="6212108" y="3556035"/>
                  <a:pt x="6223498" y="3544771"/>
                  <a:pt x="6227294" y="3544771"/>
                </a:cubicBezTo>
                <a:cubicBezTo>
                  <a:pt x="6219701" y="3529752"/>
                  <a:pt x="6231091" y="3518488"/>
                  <a:pt x="6231091" y="3507223"/>
                </a:cubicBezTo>
                <a:cubicBezTo>
                  <a:pt x="6223498" y="3492205"/>
                  <a:pt x="6223498" y="3473431"/>
                  <a:pt x="6231091" y="3462167"/>
                </a:cubicBezTo>
                <a:cubicBezTo>
                  <a:pt x="6231091" y="3454657"/>
                  <a:pt x="6234887" y="3450903"/>
                  <a:pt x="6231091" y="3443393"/>
                </a:cubicBezTo>
                <a:cubicBezTo>
                  <a:pt x="6231091" y="3435884"/>
                  <a:pt x="6234887" y="3428374"/>
                  <a:pt x="6227294" y="3417110"/>
                </a:cubicBezTo>
                <a:cubicBezTo>
                  <a:pt x="6223498" y="3409601"/>
                  <a:pt x="6234887" y="3398336"/>
                  <a:pt x="6231091" y="3390827"/>
                </a:cubicBezTo>
                <a:cubicBezTo>
                  <a:pt x="6223498" y="3387072"/>
                  <a:pt x="6227294" y="3379563"/>
                  <a:pt x="6227294" y="3375808"/>
                </a:cubicBezTo>
                <a:cubicBezTo>
                  <a:pt x="6227294" y="3368299"/>
                  <a:pt x="6234887" y="3372053"/>
                  <a:pt x="6238684" y="3368299"/>
                </a:cubicBezTo>
                <a:cubicBezTo>
                  <a:pt x="6238684" y="3364544"/>
                  <a:pt x="6238684" y="3357035"/>
                  <a:pt x="6238684" y="3349525"/>
                </a:cubicBezTo>
                <a:cubicBezTo>
                  <a:pt x="6234887" y="3349525"/>
                  <a:pt x="6231091" y="3345770"/>
                  <a:pt x="6231091" y="3342016"/>
                </a:cubicBezTo>
                <a:cubicBezTo>
                  <a:pt x="6234887" y="3334506"/>
                  <a:pt x="6242480" y="3338261"/>
                  <a:pt x="6246277" y="3338261"/>
                </a:cubicBezTo>
                <a:cubicBezTo>
                  <a:pt x="6246277" y="3330751"/>
                  <a:pt x="6246277" y="3323242"/>
                  <a:pt x="6246277" y="3315733"/>
                </a:cubicBezTo>
                <a:cubicBezTo>
                  <a:pt x="6238684" y="3319487"/>
                  <a:pt x="6238684" y="3311978"/>
                  <a:pt x="6238684" y="3308223"/>
                </a:cubicBezTo>
                <a:cubicBezTo>
                  <a:pt x="6242480" y="3300714"/>
                  <a:pt x="6246277" y="3304468"/>
                  <a:pt x="6253870" y="3304468"/>
                </a:cubicBezTo>
                <a:cubicBezTo>
                  <a:pt x="6253870" y="3285695"/>
                  <a:pt x="6246277" y="3263166"/>
                  <a:pt x="6257666" y="3244393"/>
                </a:cubicBezTo>
                <a:cubicBezTo>
                  <a:pt x="6261462" y="3240638"/>
                  <a:pt x="6261462" y="3236883"/>
                  <a:pt x="6257666" y="3233129"/>
                </a:cubicBezTo>
                <a:cubicBezTo>
                  <a:pt x="6250073" y="3229374"/>
                  <a:pt x="6250073" y="3221864"/>
                  <a:pt x="6253870" y="3218110"/>
                </a:cubicBezTo>
                <a:cubicBezTo>
                  <a:pt x="6253870" y="3206846"/>
                  <a:pt x="6250073" y="3191827"/>
                  <a:pt x="6246277" y="3184317"/>
                </a:cubicBezTo>
                <a:cubicBezTo>
                  <a:pt x="6238684" y="3173053"/>
                  <a:pt x="6238684" y="3161789"/>
                  <a:pt x="6246277" y="3150525"/>
                </a:cubicBezTo>
                <a:cubicBezTo>
                  <a:pt x="6250073" y="3143015"/>
                  <a:pt x="6253870" y="3131751"/>
                  <a:pt x="6253870" y="3116732"/>
                </a:cubicBezTo>
                <a:cubicBezTo>
                  <a:pt x="6250073" y="3109223"/>
                  <a:pt x="6253870" y="3097959"/>
                  <a:pt x="6253870" y="3090449"/>
                </a:cubicBezTo>
                <a:cubicBezTo>
                  <a:pt x="6242480" y="3086694"/>
                  <a:pt x="6246277" y="3079185"/>
                  <a:pt x="6246277" y="3075430"/>
                </a:cubicBezTo>
                <a:cubicBezTo>
                  <a:pt x="6246277" y="3067921"/>
                  <a:pt x="6246277" y="3064166"/>
                  <a:pt x="6246277" y="3056657"/>
                </a:cubicBezTo>
                <a:cubicBezTo>
                  <a:pt x="6234887" y="3045392"/>
                  <a:pt x="6234887" y="3034128"/>
                  <a:pt x="6246277" y="3022864"/>
                </a:cubicBezTo>
                <a:cubicBezTo>
                  <a:pt x="6246277" y="3022864"/>
                  <a:pt x="6246277" y="3019109"/>
                  <a:pt x="6246277" y="3019109"/>
                </a:cubicBezTo>
                <a:cubicBezTo>
                  <a:pt x="6246277" y="2989072"/>
                  <a:pt x="6246277" y="2989072"/>
                  <a:pt x="6269055" y="2977807"/>
                </a:cubicBezTo>
                <a:cubicBezTo>
                  <a:pt x="6272852" y="2977807"/>
                  <a:pt x="6276648" y="2977807"/>
                  <a:pt x="6276648" y="2977807"/>
                </a:cubicBezTo>
                <a:cubicBezTo>
                  <a:pt x="6288038" y="2970298"/>
                  <a:pt x="6299427" y="2974053"/>
                  <a:pt x="6299427" y="2989072"/>
                </a:cubicBezTo>
                <a:cubicBezTo>
                  <a:pt x="6299427" y="2996581"/>
                  <a:pt x="6299427" y="3007845"/>
                  <a:pt x="6299427" y="3019109"/>
                </a:cubicBezTo>
                <a:cubicBezTo>
                  <a:pt x="6299427" y="3026619"/>
                  <a:pt x="6299427" y="3030374"/>
                  <a:pt x="6307020" y="3030374"/>
                </a:cubicBezTo>
                <a:cubicBezTo>
                  <a:pt x="6314613" y="3030374"/>
                  <a:pt x="6310816" y="3026619"/>
                  <a:pt x="6310816" y="3019109"/>
                </a:cubicBezTo>
                <a:cubicBezTo>
                  <a:pt x="6310816" y="3015355"/>
                  <a:pt x="6314613" y="3007845"/>
                  <a:pt x="6307020" y="3004090"/>
                </a:cubicBezTo>
                <a:cubicBezTo>
                  <a:pt x="6303224" y="2996581"/>
                  <a:pt x="6303224" y="2989072"/>
                  <a:pt x="6307020" y="2985317"/>
                </a:cubicBezTo>
                <a:cubicBezTo>
                  <a:pt x="6310816" y="2974053"/>
                  <a:pt x="6310816" y="2962789"/>
                  <a:pt x="6310816" y="2955279"/>
                </a:cubicBezTo>
                <a:cubicBezTo>
                  <a:pt x="6310816" y="2947770"/>
                  <a:pt x="6314613" y="2940260"/>
                  <a:pt x="6318409" y="2936505"/>
                </a:cubicBezTo>
                <a:cubicBezTo>
                  <a:pt x="6333595" y="2917732"/>
                  <a:pt x="6348781" y="2898958"/>
                  <a:pt x="6375356" y="2891449"/>
                </a:cubicBezTo>
                <a:cubicBezTo>
                  <a:pt x="6379153" y="2898958"/>
                  <a:pt x="6379153" y="2902713"/>
                  <a:pt x="6379153" y="2906468"/>
                </a:cubicBezTo>
                <a:cubicBezTo>
                  <a:pt x="6379153" y="2928996"/>
                  <a:pt x="6379153" y="2947770"/>
                  <a:pt x="6379153" y="2966543"/>
                </a:cubicBezTo>
                <a:cubicBezTo>
                  <a:pt x="6375356" y="2974053"/>
                  <a:pt x="6382949" y="2981562"/>
                  <a:pt x="6390542" y="2985317"/>
                </a:cubicBezTo>
                <a:cubicBezTo>
                  <a:pt x="6390542" y="2962789"/>
                  <a:pt x="6390542" y="2940260"/>
                  <a:pt x="6390542" y="2917732"/>
                </a:cubicBezTo>
                <a:cubicBezTo>
                  <a:pt x="6390542" y="2895203"/>
                  <a:pt x="6394339" y="2872675"/>
                  <a:pt x="6390542" y="2850147"/>
                </a:cubicBezTo>
                <a:cubicBezTo>
                  <a:pt x="6386746" y="2827618"/>
                  <a:pt x="6398135" y="2808845"/>
                  <a:pt x="6398135" y="2786317"/>
                </a:cubicBezTo>
                <a:cubicBezTo>
                  <a:pt x="6398135" y="2756279"/>
                  <a:pt x="6398135" y="2726241"/>
                  <a:pt x="6398135" y="2696203"/>
                </a:cubicBezTo>
                <a:cubicBezTo>
                  <a:pt x="6398135" y="2684939"/>
                  <a:pt x="6405728" y="2677430"/>
                  <a:pt x="6401932" y="2669920"/>
                </a:cubicBezTo>
                <a:cubicBezTo>
                  <a:pt x="6394339" y="2643637"/>
                  <a:pt x="6398135" y="2617354"/>
                  <a:pt x="6379153" y="2594826"/>
                </a:cubicBezTo>
                <a:cubicBezTo>
                  <a:pt x="6375356" y="2591071"/>
                  <a:pt x="6379153" y="2587316"/>
                  <a:pt x="6386746" y="2587316"/>
                </a:cubicBezTo>
                <a:cubicBezTo>
                  <a:pt x="6390542" y="2587316"/>
                  <a:pt x="6398135" y="2591071"/>
                  <a:pt x="6405728" y="2583561"/>
                </a:cubicBezTo>
                <a:cubicBezTo>
                  <a:pt x="6405728" y="2546014"/>
                  <a:pt x="6405728" y="2546014"/>
                  <a:pt x="6417118" y="2527241"/>
                </a:cubicBezTo>
                <a:cubicBezTo>
                  <a:pt x="6420914" y="2587316"/>
                  <a:pt x="6413321" y="2643637"/>
                  <a:pt x="6424710" y="2699958"/>
                </a:cubicBezTo>
                <a:lnTo>
                  <a:pt x="6426146" y="2709637"/>
                </a:lnTo>
                <a:lnTo>
                  <a:pt x="6423687" y="2724602"/>
                </a:lnTo>
                <a:cubicBezTo>
                  <a:pt x="6423687" y="2732114"/>
                  <a:pt x="6427389" y="2728358"/>
                  <a:pt x="6427389" y="2732114"/>
                </a:cubicBezTo>
                <a:cubicBezTo>
                  <a:pt x="6427389" y="2735870"/>
                  <a:pt x="6427389" y="2735870"/>
                  <a:pt x="6427389" y="2739626"/>
                </a:cubicBezTo>
                <a:cubicBezTo>
                  <a:pt x="6427389" y="2758405"/>
                  <a:pt x="6428623" y="2780940"/>
                  <a:pt x="6429857" y="2799720"/>
                </a:cubicBezTo>
                <a:cubicBezTo>
                  <a:pt x="6429857" y="2814743"/>
                  <a:pt x="6431091" y="2829766"/>
                  <a:pt x="6432325" y="2844790"/>
                </a:cubicBezTo>
                <a:cubicBezTo>
                  <a:pt x="6433559" y="2867325"/>
                  <a:pt x="6433559" y="2867325"/>
                  <a:pt x="6432325" y="2889860"/>
                </a:cubicBezTo>
                <a:cubicBezTo>
                  <a:pt x="6431091" y="2897372"/>
                  <a:pt x="6429857" y="2904884"/>
                  <a:pt x="6434793" y="2904884"/>
                </a:cubicBezTo>
                <a:cubicBezTo>
                  <a:pt x="6437261" y="2904884"/>
                  <a:pt x="6438495" y="2916151"/>
                  <a:pt x="6437261" y="2923663"/>
                </a:cubicBezTo>
                <a:cubicBezTo>
                  <a:pt x="6433559" y="2938686"/>
                  <a:pt x="6436027" y="2949954"/>
                  <a:pt x="6436027" y="2964977"/>
                </a:cubicBezTo>
                <a:cubicBezTo>
                  <a:pt x="6434793" y="2972489"/>
                  <a:pt x="6439729" y="2987512"/>
                  <a:pt x="6442198" y="2983757"/>
                </a:cubicBezTo>
                <a:cubicBezTo>
                  <a:pt x="6448368" y="2983757"/>
                  <a:pt x="6452070" y="2987512"/>
                  <a:pt x="6452070" y="2998780"/>
                </a:cubicBezTo>
                <a:cubicBezTo>
                  <a:pt x="6452070" y="3013803"/>
                  <a:pt x="6454538" y="3025071"/>
                  <a:pt x="6454538" y="3040094"/>
                </a:cubicBezTo>
                <a:cubicBezTo>
                  <a:pt x="6454538" y="3055118"/>
                  <a:pt x="6453304" y="3070141"/>
                  <a:pt x="6454538" y="3088921"/>
                </a:cubicBezTo>
                <a:cubicBezTo>
                  <a:pt x="6455772" y="3103944"/>
                  <a:pt x="6455772" y="3118967"/>
                  <a:pt x="6454538" y="3133991"/>
                </a:cubicBezTo>
                <a:cubicBezTo>
                  <a:pt x="6453304" y="3145258"/>
                  <a:pt x="6457006" y="3149014"/>
                  <a:pt x="6459474" y="3152770"/>
                </a:cubicBezTo>
                <a:cubicBezTo>
                  <a:pt x="6463176" y="3164038"/>
                  <a:pt x="6465644" y="3160282"/>
                  <a:pt x="6465644" y="3145258"/>
                </a:cubicBezTo>
                <a:cubicBezTo>
                  <a:pt x="6465644" y="3141503"/>
                  <a:pt x="6465644" y="3133991"/>
                  <a:pt x="6465644" y="3126479"/>
                </a:cubicBezTo>
                <a:cubicBezTo>
                  <a:pt x="6466878" y="3118967"/>
                  <a:pt x="6466878" y="3107700"/>
                  <a:pt x="6469346" y="3107700"/>
                </a:cubicBezTo>
                <a:cubicBezTo>
                  <a:pt x="6475516" y="3107700"/>
                  <a:pt x="6475516" y="3096432"/>
                  <a:pt x="6475516" y="3085165"/>
                </a:cubicBezTo>
                <a:cubicBezTo>
                  <a:pt x="6475516" y="3070141"/>
                  <a:pt x="6475516" y="3058874"/>
                  <a:pt x="6479218" y="3051362"/>
                </a:cubicBezTo>
                <a:cubicBezTo>
                  <a:pt x="6481686" y="3043850"/>
                  <a:pt x="6481686" y="3028827"/>
                  <a:pt x="6479218" y="3017559"/>
                </a:cubicBezTo>
                <a:cubicBezTo>
                  <a:pt x="6475516" y="3002536"/>
                  <a:pt x="6477984" y="2983757"/>
                  <a:pt x="6477984" y="2964977"/>
                </a:cubicBezTo>
                <a:cubicBezTo>
                  <a:pt x="6477984" y="2961221"/>
                  <a:pt x="6479218" y="2961221"/>
                  <a:pt x="6479218" y="2957466"/>
                </a:cubicBezTo>
                <a:cubicBezTo>
                  <a:pt x="6481686" y="2953710"/>
                  <a:pt x="6482920" y="2957466"/>
                  <a:pt x="6482920" y="2961221"/>
                </a:cubicBezTo>
                <a:cubicBezTo>
                  <a:pt x="6482920" y="2972489"/>
                  <a:pt x="6482920" y="2980001"/>
                  <a:pt x="6485388" y="2983757"/>
                </a:cubicBezTo>
                <a:cubicBezTo>
                  <a:pt x="6489090" y="2995024"/>
                  <a:pt x="6491558" y="2991268"/>
                  <a:pt x="6494026" y="2991268"/>
                </a:cubicBezTo>
                <a:cubicBezTo>
                  <a:pt x="6494026" y="2980001"/>
                  <a:pt x="6495260" y="2968733"/>
                  <a:pt x="6495260" y="2953710"/>
                </a:cubicBezTo>
                <a:cubicBezTo>
                  <a:pt x="6496494" y="2961221"/>
                  <a:pt x="6496494" y="2964977"/>
                  <a:pt x="6496494" y="2968733"/>
                </a:cubicBezTo>
                <a:cubicBezTo>
                  <a:pt x="6496494" y="2980001"/>
                  <a:pt x="6497728" y="2991268"/>
                  <a:pt x="6496494" y="3002536"/>
                </a:cubicBezTo>
                <a:cubicBezTo>
                  <a:pt x="6495260" y="3017559"/>
                  <a:pt x="6498962" y="3021315"/>
                  <a:pt x="6500196" y="3036339"/>
                </a:cubicBezTo>
                <a:cubicBezTo>
                  <a:pt x="6500813" y="3043850"/>
                  <a:pt x="6501430" y="3047606"/>
                  <a:pt x="6502509" y="3048545"/>
                </a:cubicBezTo>
                <a:lnTo>
                  <a:pt x="6504436" y="3046768"/>
                </a:lnTo>
                <a:lnTo>
                  <a:pt x="6504436" y="3056657"/>
                </a:lnTo>
                <a:cubicBezTo>
                  <a:pt x="6515826" y="3086694"/>
                  <a:pt x="6508233" y="3116732"/>
                  <a:pt x="6512029" y="3146770"/>
                </a:cubicBezTo>
                <a:cubicBezTo>
                  <a:pt x="6512029" y="3165544"/>
                  <a:pt x="6508233" y="3188072"/>
                  <a:pt x="6500640" y="3203091"/>
                </a:cubicBezTo>
                <a:cubicBezTo>
                  <a:pt x="6496843" y="3221864"/>
                  <a:pt x="6493047" y="3240638"/>
                  <a:pt x="6496843" y="3255657"/>
                </a:cubicBezTo>
                <a:cubicBezTo>
                  <a:pt x="6504436" y="3270676"/>
                  <a:pt x="6500640" y="3289449"/>
                  <a:pt x="6508233" y="3304468"/>
                </a:cubicBezTo>
                <a:cubicBezTo>
                  <a:pt x="6531011" y="3345770"/>
                  <a:pt x="6542401" y="3390827"/>
                  <a:pt x="6542401" y="3435884"/>
                </a:cubicBezTo>
                <a:cubicBezTo>
                  <a:pt x="6542401" y="3462167"/>
                  <a:pt x="6542401" y="3484695"/>
                  <a:pt x="6542401" y="3510978"/>
                </a:cubicBezTo>
                <a:cubicBezTo>
                  <a:pt x="6542401" y="3514733"/>
                  <a:pt x="6538604" y="3522242"/>
                  <a:pt x="6546197" y="3525997"/>
                </a:cubicBezTo>
                <a:cubicBezTo>
                  <a:pt x="6553790" y="3529752"/>
                  <a:pt x="6561383" y="3522242"/>
                  <a:pt x="6561383" y="3518488"/>
                </a:cubicBezTo>
                <a:cubicBezTo>
                  <a:pt x="6565180" y="3503469"/>
                  <a:pt x="6572773" y="3492205"/>
                  <a:pt x="6576569" y="3477186"/>
                </a:cubicBezTo>
                <a:cubicBezTo>
                  <a:pt x="6580366" y="3458412"/>
                  <a:pt x="6580366" y="3439638"/>
                  <a:pt x="6591755" y="3420865"/>
                </a:cubicBezTo>
                <a:lnTo>
                  <a:pt x="6593556" y="3422765"/>
                </a:lnTo>
                <a:lnTo>
                  <a:pt x="6593946" y="3435884"/>
                </a:lnTo>
                <a:cubicBezTo>
                  <a:pt x="6590597" y="3450903"/>
                  <a:pt x="6589481" y="3469676"/>
                  <a:pt x="6590597" y="3488450"/>
                </a:cubicBezTo>
                <a:cubicBezTo>
                  <a:pt x="6590597" y="3495959"/>
                  <a:pt x="6590597" y="3507224"/>
                  <a:pt x="6590597" y="3518488"/>
                </a:cubicBezTo>
                <a:cubicBezTo>
                  <a:pt x="6590597" y="3525997"/>
                  <a:pt x="6590597" y="3529752"/>
                  <a:pt x="6591713" y="3533507"/>
                </a:cubicBezTo>
                <a:cubicBezTo>
                  <a:pt x="6595062" y="3544771"/>
                  <a:pt x="6593946" y="3559790"/>
                  <a:pt x="6593946" y="3574809"/>
                </a:cubicBezTo>
                <a:cubicBezTo>
                  <a:pt x="6593946" y="3578563"/>
                  <a:pt x="6592830" y="3586073"/>
                  <a:pt x="6595062" y="3589828"/>
                </a:cubicBezTo>
                <a:cubicBezTo>
                  <a:pt x="6600644" y="3608601"/>
                  <a:pt x="6606225" y="3627375"/>
                  <a:pt x="6614039" y="3631130"/>
                </a:cubicBezTo>
                <a:cubicBezTo>
                  <a:pt x="6619621" y="3634884"/>
                  <a:pt x="6627435" y="3634884"/>
                  <a:pt x="6627435" y="3664922"/>
                </a:cubicBezTo>
                <a:cubicBezTo>
                  <a:pt x="6627435" y="3676186"/>
                  <a:pt x="6630784" y="3687450"/>
                  <a:pt x="6634133" y="3687450"/>
                </a:cubicBezTo>
                <a:cubicBezTo>
                  <a:pt x="6637481" y="3691205"/>
                  <a:pt x="6639714" y="3694960"/>
                  <a:pt x="6643063" y="3702469"/>
                </a:cubicBezTo>
                <a:cubicBezTo>
                  <a:pt x="6644179" y="3702469"/>
                  <a:pt x="6645296" y="3702469"/>
                  <a:pt x="6645296" y="3702469"/>
                </a:cubicBezTo>
                <a:cubicBezTo>
                  <a:pt x="6650877" y="3683696"/>
                  <a:pt x="6656459" y="3668677"/>
                  <a:pt x="6656459" y="3646148"/>
                </a:cubicBezTo>
                <a:cubicBezTo>
                  <a:pt x="6656459" y="3578563"/>
                  <a:pt x="6656459" y="3514733"/>
                  <a:pt x="6656459" y="3450903"/>
                </a:cubicBezTo>
                <a:cubicBezTo>
                  <a:pt x="6656459" y="3447148"/>
                  <a:pt x="6654226" y="3435884"/>
                  <a:pt x="6658691" y="3435884"/>
                </a:cubicBezTo>
                <a:cubicBezTo>
                  <a:pt x="6660924" y="3435884"/>
                  <a:pt x="6659807" y="3447148"/>
                  <a:pt x="6659807" y="3450903"/>
                </a:cubicBezTo>
                <a:cubicBezTo>
                  <a:pt x="6659807" y="3465922"/>
                  <a:pt x="6659807" y="3480940"/>
                  <a:pt x="6663156" y="3495959"/>
                </a:cubicBezTo>
                <a:cubicBezTo>
                  <a:pt x="6673203" y="3529752"/>
                  <a:pt x="6676552" y="3574809"/>
                  <a:pt x="6677668" y="3623620"/>
                </a:cubicBezTo>
                <a:cubicBezTo>
                  <a:pt x="6677668" y="3646148"/>
                  <a:pt x="6676552" y="3672431"/>
                  <a:pt x="6678785" y="3698715"/>
                </a:cubicBezTo>
                <a:cubicBezTo>
                  <a:pt x="6681017" y="3713733"/>
                  <a:pt x="6679901" y="3732507"/>
                  <a:pt x="6678785" y="3747526"/>
                </a:cubicBezTo>
                <a:cubicBezTo>
                  <a:pt x="6678785" y="3762545"/>
                  <a:pt x="6682133" y="3777564"/>
                  <a:pt x="6681017" y="3792583"/>
                </a:cubicBezTo>
                <a:cubicBezTo>
                  <a:pt x="6681017" y="3800092"/>
                  <a:pt x="6678785" y="3815111"/>
                  <a:pt x="6683250" y="3811356"/>
                </a:cubicBezTo>
                <a:cubicBezTo>
                  <a:pt x="6686599" y="3811356"/>
                  <a:pt x="6684366" y="3800092"/>
                  <a:pt x="6685482" y="3792583"/>
                </a:cubicBezTo>
                <a:cubicBezTo>
                  <a:pt x="6686599" y="3747526"/>
                  <a:pt x="6683250" y="3706224"/>
                  <a:pt x="6683250" y="3661167"/>
                </a:cubicBezTo>
                <a:cubicBezTo>
                  <a:pt x="6683250" y="3638639"/>
                  <a:pt x="6688831" y="3627375"/>
                  <a:pt x="6689948" y="3604846"/>
                </a:cubicBezTo>
                <a:cubicBezTo>
                  <a:pt x="6689948" y="3604846"/>
                  <a:pt x="6691064" y="3604846"/>
                  <a:pt x="6692180" y="3604846"/>
                </a:cubicBezTo>
                <a:cubicBezTo>
                  <a:pt x="6693296" y="3604846"/>
                  <a:pt x="6695529" y="3601092"/>
                  <a:pt x="6696645" y="3608601"/>
                </a:cubicBezTo>
                <a:cubicBezTo>
                  <a:pt x="6696645" y="3619865"/>
                  <a:pt x="6696645" y="3631130"/>
                  <a:pt x="6696645" y="3642394"/>
                </a:cubicBezTo>
                <a:cubicBezTo>
                  <a:pt x="6696645" y="3653658"/>
                  <a:pt x="6698878" y="3657413"/>
                  <a:pt x="6698878" y="3664922"/>
                </a:cubicBezTo>
                <a:cubicBezTo>
                  <a:pt x="6698878" y="3668677"/>
                  <a:pt x="6699994" y="3668677"/>
                  <a:pt x="6701110" y="3668677"/>
                </a:cubicBezTo>
                <a:cubicBezTo>
                  <a:pt x="6702227" y="3668677"/>
                  <a:pt x="6702227" y="3664922"/>
                  <a:pt x="6702227" y="3661167"/>
                </a:cubicBezTo>
                <a:cubicBezTo>
                  <a:pt x="6702227" y="3649903"/>
                  <a:pt x="6702227" y="3638639"/>
                  <a:pt x="6702227" y="3627375"/>
                </a:cubicBezTo>
                <a:cubicBezTo>
                  <a:pt x="6702227" y="3623620"/>
                  <a:pt x="6702227" y="3616111"/>
                  <a:pt x="6704459" y="3616111"/>
                </a:cubicBezTo>
                <a:cubicBezTo>
                  <a:pt x="6705576" y="3616111"/>
                  <a:pt x="6705576" y="3623620"/>
                  <a:pt x="6706692" y="3623620"/>
                </a:cubicBezTo>
                <a:cubicBezTo>
                  <a:pt x="6710041" y="3638639"/>
                  <a:pt x="6712273" y="3653658"/>
                  <a:pt x="6712273" y="3668677"/>
                </a:cubicBezTo>
                <a:cubicBezTo>
                  <a:pt x="6712273" y="3694960"/>
                  <a:pt x="6717855" y="3713733"/>
                  <a:pt x="6716739" y="3740017"/>
                </a:cubicBezTo>
                <a:cubicBezTo>
                  <a:pt x="6716739" y="3740017"/>
                  <a:pt x="6717855" y="3740017"/>
                  <a:pt x="6717855" y="3740017"/>
                </a:cubicBezTo>
                <a:cubicBezTo>
                  <a:pt x="6718971" y="3740017"/>
                  <a:pt x="6718971" y="3740017"/>
                  <a:pt x="6720088" y="3740017"/>
                </a:cubicBezTo>
                <a:cubicBezTo>
                  <a:pt x="6720088" y="3736262"/>
                  <a:pt x="6720088" y="3728752"/>
                  <a:pt x="6720088" y="3724998"/>
                </a:cubicBezTo>
                <a:cubicBezTo>
                  <a:pt x="6721204" y="3709979"/>
                  <a:pt x="6722320" y="3709979"/>
                  <a:pt x="6726785" y="3713733"/>
                </a:cubicBezTo>
                <a:cubicBezTo>
                  <a:pt x="6727902" y="3717488"/>
                  <a:pt x="6729018" y="3717488"/>
                  <a:pt x="6730134" y="3709979"/>
                </a:cubicBezTo>
                <a:cubicBezTo>
                  <a:pt x="6731251" y="3698715"/>
                  <a:pt x="6731251" y="3687450"/>
                  <a:pt x="6733483" y="3676186"/>
                </a:cubicBezTo>
                <a:cubicBezTo>
                  <a:pt x="6733483" y="3687450"/>
                  <a:pt x="6733483" y="3694960"/>
                  <a:pt x="6733483" y="3702469"/>
                </a:cubicBezTo>
                <a:cubicBezTo>
                  <a:pt x="6733483" y="3709979"/>
                  <a:pt x="6735716" y="3709979"/>
                  <a:pt x="6736832" y="3706224"/>
                </a:cubicBezTo>
                <a:cubicBezTo>
                  <a:pt x="6737948" y="3706224"/>
                  <a:pt x="6737948" y="3698715"/>
                  <a:pt x="6739065" y="3706224"/>
                </a:cubicBezTo>
                <a:cubicBezTo>
                  <a:pt x="6739065" y="3706224"/>
                  <a:pt x="6740181" y="3709979"/>
                  <a:pt x="6739065" y="3709979"/>
                </a:cubicBezTo>
                <a:cubicBezTo>
                  <a:pt x="6736832" y="3721243"/>
                  <a:pt x="6737948" y="3736262"/>
                  <a:pt x="6737948" y="3747526"/>
                </a:cubicBezTo>
                <a:cubicBezTo>
                  <a:pt x="6737948" y="3751281"/>
                  <a:pt x="6737948" y="3755035"/>
                  <a:pt x="6739065" y="3755035"/>
                </a:cubicBezTo>
                <a:cubicBezTo>
                  <a:pt x="6740181" y="3755035"/>
                  <a:pt x="6740181" y="3755035"/>
                  <a:pt x="6741297" y="3751281"/>
                </a:cubicBezTo>
                <a:cubicBezTo>
                  <a:pt x="6743530" y="3743771"/>
                  <a:pt x="6743530" y="3732507"/>
                  <a:pt x="6745762" y="3728752"/>
                </a:cubicBezTo>
                <a:cubicBezTo>
                  <a:pt x="6747995" y="3724998"/>
                  <a:pt x="6749111" y="3717488"/>
                  <a:pt x="6751344" y="3724998"/>
                </a:cubicBezTo>
                <a:cubicBezTo>
                  <a:pt x="6752460" y="3728752"/>
                  <a:pt x="6754693" y="3728752"/>
                  <a:pt x="6754693" y="3732507"/>
                </a:cubicBezTo>
                <a:cubicBezTo>
                  <a:pt x="6754693" y="3740017"/>
                  <a:pt x="6755809" y="3747526"/>
                  <a:pt x="6754693" y="3751281"/>
                </a:cubicBezTo>
                <a:cubicBezTo>
                  <a:pt x="6752460" y="3766300"/>
                  <a:pt x="6751344" y="3781318"/>
                  <a:pt x="6750228" y="3796337"/>
                </a:cubicBezTo>
                <a:cubicBezTo>
                  <a:pt x="6747995" y="3807602"/>
                  <a:pt x="6749111" y="3807602"/>
                  <a:pt x="6752460" y="3815111"/>
                </a:cubicBezTo>
                <a:cubicBezTo>
                  <a:pt x="6754693" y="3815111"/>
                  <a:pt x="6758042" y="3818866"/>
                  <a:pt x="6759158" y="3826375"/>
                </a:cubicBezTo>
                <a:cubicBezTo>
                  <a:pt x="6759158" y="3837639"/>
                  <a:pt x="6761391" y="3845149"/>
                  <a:pt x="6761391" y="3860168"/>
                </a:cubicBezTo>
                <a:cubicBezTo>
                  <a:pt x="6760274" y="3867677"/>
                  <a:pt x="6761391" y="3878941"/>
                  <a:pt x="6760274" y="3890205"/>
                </a:cubicBezTo>
                <a:cubicBezTo>
                  <a:pt x="6760274" y="3897715"/>
                  <a:pt x="6762507" y="3897715"/>
                  <a:pt x="6763623" y="3897715"/>
                </a:cubicBezTo>
                <a:cubicBezTo>
                  <a:pt x="6765856" y="3897715"/>
                  <a:pt x="6766972" y="3893960"/>
                  <a:pt x="6766972" y="3890205"/>
                </a:cubicBezTo>
                <a:cubicBezTo>
                  <a:pt x="6766972" y="3882696"/>
                  <a:pt x="6765856" y="3882696"/>
                  <a:pt x="6765856" y="3878941"/>
                </a:cubicBezTo>
                <a:cubicBezTo>
                  <a:pt x="6763623" y="3860168"/>
                  <a:pt x="6764740" y="3845149"/>
                  <a:pt x="6769205" y="3833885"/>
                </a:cubicBezTo>
                <a:cubicBezTo>
                  <a:pt x="6771438" y="3830130"/>
                  <a:pt x="6773670" y="3837639"/>
                  <a:pt x="6775903" y="3830130"/>
                </a:cubicBezTo>
                <a:cubicBezTo>
                  <a:pt x="6775903" y="3818866"/>
                  <a:pt x="6775903" y="3807602"/>
                  <a:pt x="6775903" y="3796337"/>
                </a:cubicBezTo>
                <a:cubicBezTo>
                  <a:pt x="6777019" y="3788828"/>
                  <a:pt x="6774786" y="3777564"/>
                  <a:pt x="6777019" y="3766300"/>
                </a:cubicBezTo>
                <a:cubicBezTo>
                  <a:pt x="6780368" y="3755035"/>
                  <a:pt x="6775903" y="3751281"/>
                  <a:pt x="6775903" y="3740017"/>
                </a:cubicBezTo>
                <a:cubicBezTo>
                  <a:pt x="6777019" y="3706224"/>
                  <a:pt x="6773670" y="3676186"/>
                  <a:pt x="6774786" y="3646148"/>
                </a:cubicBezTo>
                <a:cubicBezTo>
                  <a:pt x="6774786" y="3631130"/>
                  <a:pt x="6774786" y="3619865"/>
                  <a:pt x="6774786" y="3604846"/>
                </a:cubicBezTo>
                <a:cubicBezTo>
                  <a:pt x="6774786" y="3582318"/>
                  <a:pt x="6774786" y="3563544"/>
                  <a:pt x="6769205" y="3541016"/>
                </a:cubicBezTo>
                <a:cubicBezTo>
                  <a:pt x="6770321" y="3537261"/>
                  <a:pt x="6772554" y="3537261"/>
                  <a:pt x="6772554" y="3533507"/>
                </a:cubicBezTo>
                <a:cubicBezTo>
                  <a:pt x="6778135" y="3518488"/>
                  <a:pt x="6778135" y="3514733"/>
                  <a:pt x="6773670" y="3492205"/>
                </a:cubicBezTo>
                <a:cubicBezTo>
                  <a:pt x="6771438" y="3484695"/>
                  <a:pt x="6769205" y="3473431"/>
                  <a:pt x="6769205" y="3462167"/>
                </a:cubicBezTo>
                <a:cubicBezTo>
                  <a:pt x="6768089" y="3450903"/>
                  <a:pt x="6765856" y="3443393"/>
                  <a:pt x="6766972" y="3435884"/>
                </a:cubicBezTo>
                <a:cubicBezTo>
                  <a:pt x="6769205" y="3417110"/>
                  <a:pt x="6769205" y="3394582"/>
                  <a:pt x="6775903" y="3383318"/>
                </a:cubicBezTo>
                <a:cubicBezTo>
                  <a:pt x="6779252" y="3375808"/>
                  <a:pt x="6781484" y="3364544"/>
                  <a:pt x="6780368" y="3353280"/>
                </a:cubicBezTo>
                <a:cubicBezTo>
                  <a:pt x="6778135" y="3345770"/>
                  <a:pt x="6778135" y="3338261"/>
                  <a:pt x="6778135" y="3330752"/>
                </a:cubicBezTo>
                <a:cubicBezTo>
                  <a:pt x="6778135" y="3319487"/>
                  <a:pt x="6777019" y="3311978"/>
                  <a:pt x="6774786" y="3311978"/>
                </a:cubicBezTo>
                <a:cubicBezTo>
                  <a:pt x="6772554" y="3308223"/>
                  <a:pt x="6771438" y="3304468"/>
                  <a:pt x="6769205" y="3304468"/>
                </a:cubicBezTo>
                <a:cubicBezTo>
                  <a:pt x="6764740" y="3296959"/>
                  <a:pt x="6765856" y="3281940"/>
                  <a:pt x="6769205" y="3274431"/>
                </a:cubicBezTo>
                <a:cubicBezTo>
                  <a:pt x="6771438" y="3270676"/>
                  <a:pt x="6774786" y="3266921"/>
                  <a:pt x="6774786" y="3259412"/>
                </a:cubicBezTo>
                <a:cubicBezTo>
                  <a:pt x="6774786" y="3248148"/>
                  <a:pt x="6774786" y="3240638"/>
                  <a:pt x="6773670" y="3233129"/>
                </a:cubicBezTo>
                <a:cubicBezTo>
                  <a:pt x="6771438" y="3221865"/>
                  <a:pt x="6773670" y="3203091"/>
                  <a:pt x="6770321" y="3191827"/>
                </a:cubicBezTo>
                <a:cubicBezTo>
                  <a:pt x="6770321" y="3188072"/>
                  <a:pt x="6770321" y="3184318"/>
                  <a:pt x="6771438" y="3180563"/>
                </a:cubicBezTo>
                <a:cubicBezTo>
                  <a:pt x="6773670" y="3169298"/>
                  <a:pt x="6775903" y="3165544"/>
                  <a:pt x="6779252" y="3165544"/>
                </a:cubicBezTo>
                <a:cubicBezTo>
                  <a:pt x="6780368" y="3165544"/>
                  <a:pt x="6782601" y="3161789"/>
                  <a:pt x="6781484" y="3154280"/>
                </a:cubicBezTo>
                <a:cubicBezTo>
                  <a:pt x="6777019" y="3139261"/>
                  <a:pt x="6774786" y="3120487"/>
                  <a:pt x="6772554" y="3101713"/>
                </a:cubicBezTo>
                <a:cubicBezTo>
                  <a:pt x="6772554" y="3097959"/>
                  <a:pt x="6771438" y="3094204"/>
                  <a:pt x="6770321" y="3094204"/>
                </a:cubicBezTo>
                <a:cubicBezTo>
                  <a:pt x="6769205" y="3094204"/>
                  <a:pt x="6769205" y="3097959"/>
                  <a:pt x="6768089" y="3101713"/>
                </a:cubicBezTo>
                <a:cubicBezTo>
                  <a:pt x="6768089" y="3116733"/>
                  <a:pt x="6763623" y="3135506"/>
                  <a:pt x="6766972" y="3154280"/>
                </a:cubicBezTo>
                <a:cubicBezTo>
                  <a:pt x="6766972" y="3158035"/>
                  <a:pt x="6766972" y="3165544"/>
                  <a:pt x="6765856" y="3165544"/>
                </a:cubicBezTo>
                <a:cubicBezTo>
                  <a:pt x="6762507" y="3165544"/>
                  <a:pt x="6762507" y="3176808"/>
                  <a:pt x="6762507" y="3184318"/>
                </a:cubicBezTo>
                <a:cubicBezTo>
                  <a:pt x="6762507" y="3191827"/>
                  <a:pt x="6760274" y="3195581"/>
                  <a:pt x="6758042" y="3191827"/>
                </a:cubicBezTo>
                <a:cubicBezTo>
                  <a:pt x="6756925" y="3191827"/>
                  <a:pt x="6755809" y="3184318"/>
                  <a:pt x="6753577" y="3180563"/>
                </a:cubicBezTo>
                <a:cubicBezTo>
                  <a:pt x="6753577" y="3188072"/>
                  <a:pt x="6752460" y="3191827"/>
                  <a:pt x="6753577" y="3195581"/>
                </a:cubicBezTo>
                <a:cubicBezTo>
                  <a:pt x="6755809" y="3203091"/>
                  <a:pt x="6754693" y="3214355"/>
                  <a:pt x="6754693" y="3221865"/>
                </a:cubicBezTo>
                <a:cubicBezTo>
                  <a:pt x="6755809" y="3233129"/>
                  <a:pt x="6752460" y="3240638"/>
                  <a:pt x="6753577" y="3251903"/>
                </a:cubicBezTo>
                <a:cubicBezTo>
                  <a:pt x="6754693" y="3266921"/>
                  <a:pt x="6750228" y="3263166"/>
                  <a:pt x="6747995" y="3270676"/>
                </a:cubicBezTo>
                <a:cubicBezTo>
                  <a:pt x="6746879" y="3274431"/>
                  <a:pt x="6746879" y="3281940"/>
                  <a:pt x="6746879" y="3285695"/>
                </a:cubicBezTo>
                <a:cubicBezTo>
                  <a:pt x="6746879" y="3304468"/>
                  <a:pt x="6746879" y="3323242"/>
                  <a:pt x="6746879" y="3345770"/>
                </a:cubicBezTo>
                <a:cubicBezTo>
                  <a:pt x="6746879" y="3364544"/>
                  <a:pt x="6746879" y="3387072"/>
                  <a:pt x="6746879" y="3409601"/>
                </a:cubicBezTo>
                <a:cubicBezTo>
                  <a:pt x="6746879" y="3409601"/>
                  <a:pt x="6745762" y="3409601"/>
                  <a:pt x="6745762" y="3409601"/>
                </a:cubicBezTo>
                <a:cubicBezTo>
                  <a:pt x="6745762" y="3390827"/>
                  <a:pt x="6745762" y="3368299"/>
                  <a:pt x="6744646" y="3345770"/>
                </a:cubicBezTo>
                <a:cubicBezTo>
                  <a:pt x="6743530" y="3353280"/>
                  <a:pt x="6741297" y="3357035"/>
                  <a:pt x="6741297" y="3360789"/>
                </a:cubicBezTo>
                <a:cubicBezTo>
                  <a:pt x="6740181" y="3398337"/>
                  <a:pt x="6736832" y="3435884"/>
                  <a:pt x="6737948" y="3473431"/>
                </a:cubicBezTo>
                <a:cubicBezTo>
                  <a:pt x="6737948" y="3480940"/>
                  <a:pt x="6737948" y="3488450"/>
                  <a:pt x="6737948" y="3495959"/>
                </a:cubicBezTo>
                <a:cubicBezTo>
                  <a:pt x="6737948" y="3518488"/>
                  <a:pt x="6735716" y="3533507"/>
                  <a:pt x="6731251" y="3544771"/>
                </a:cubicBezTo>
                <a:cubicBezTo>
                  <a:pt x="6731251" y="3556035"/>
                  <a:pt x="6731251" y="3567299"/>
                  <a:pt x="6731251" y="3578563"/>
                </a:cubicBezTo>
                <a:cubicBezTo>
                  <a:pt x="6731251" y="3586073"/>
                  <a:pt x="6730134" y="3586073"/>
                  <a:pt x="6729018" y="3589828"/>
                </a:cubicBezTo>
                <a:cubicBezTo>
                  <a:pt x="6727902" y="3593582"/>
                  <a:pt x="6726785" y="3589828"/>
                  <a:pt x="6725669" y="3586073"/>
                </a:cubicBezTo>
                <a:cubicBezTo>
                  <a:pt x="6721204" y="3574809"/>
                  <a:pt x="6721204" y="3574809"/>
                  <a:pt x="6724553" y="3559790"/>
                </a:cubicBezTo>
                <a:cubicBezTo>
                  <a:pt x="6725669" y="3556035"/>
                  <a:pt x="6729018" y="3544771"/>
                  <a:pt x="6730134" y="3544771"/>
                </a:cubicBezTo>
                <a:cubicBezTo>
                  <a:pt x="6727902" y="3529752"/>
                  <a:pt x="6731251" y="3518488"/>
                  <a:pt x="6731251" y="3507224"/>
                </a:cubicBezTo>
                <a:cubicBezTo>
                  <a:pt x="6729018" y="3492205"/>
                  <a:pt x="6729018" y="3473431"/>
                  <a:pt x="6731251" y="3462167"/>
                </a:cubicBezTo>
                <a:cubicBezTo>
                  <a:pt x="6731251" y="3454657"/>
                  <a:pt x="6732367" y="3450903"/>
                  <a:pt x="6731251" y="3443393"/>
                </a:cubicBezTo>
                <a:cubicBezTo>
                  <a:pt x="6731251" y="3435884"/>
                  <a:pt x="6732367" y="3428374"/>
                  <a:pt x="6730134" y="3417110"/>
                </a:cubicBezTo>
                <a:cubicBezTo>
                  <a:pt x="6729018" y="3409601"/>
                  <a:pt x="6732367" y="3398337"/>
                  <a:pt x="6731251" y="3390827"/>
                </a:cubicBezTo>
                <a:cubicBezTo>
                  <a:pt x="6729018" y="3387072"/>
                  <a:pt x="6730134" y="3379563"/>
                  <a:pt x="6730134" y="3375808"/>
                </a:cubicBezTo>
                <a:cubicBezTo>
                  <a:pt x="6730134" y="3368299"/>
                  <a:pt x="6732367" y="3372054"/>
                  <a:pt x="6733483" y="3368299"/>
                </a:cubicBezTo>
                <a:cubicBezTo>
                  <a:pt x="6733483" y="3364544"/>
                  <a:pt x="6733483" y="3357035"/>
                  <a:pt x="6733483" y="3349525"/>
                </a:cubicBezTo>
                <a:cubicBezTo>
                  <a:pt x="6732367" y="3349525"/>
                  <a:pt x="6731251" y="3345770"/>
                  <a:pt x="6731251" y="3342016"/>
                </a:cubicBezTo>
                <a:cubicBezTo>
                  <a:pt x="6732367" y="3334506"/>
                  <a:pt x="6734599" y="3338261"/>
                  <a:pt x="6735716" y="3338261"/>
                </a:cubicBezTo>
                <a:cubicBezTo>
                  <a:pt x="6735716" y="3330752"/>
                  <a:pt x="6735716" y="3323242"/>
                  <a:pt x="6735716" y="3315733"/>
                </a:cubicBezTo>
                <a:cubicBezTo>
                  <a:pt x="6733483" y="3319487"/>
                  <a:pt x="6733483" y="3311978"/>
                  <a:pt x="6733483" y="3308223"/>
                </a:cubicBezTo>
                <a:cubicBezTo>
                  <a:pt x="6734599" y="3300714"/>
                  <a:pt x="6735716" y="3304468"/>
                  <a:pt x="6737948" y="3304468"/>
                </a:cubicBezTo>
                <a:cubicBezTo>
                  <a:pt x="6737948" y="3285695"/>
                  <a:pt x="6735716" y="3263166"/>
                  <a:pt x="6739065" y="3244393"/>
                </a:cubicBezTo>
                <a:cubicBezTo>
                  <a:pt x="6740181" y="3240638"/>
                  <a:pt x="6740181" y="3236883"/>
                  <a:pt x="6739065" y="3233129"/>
                </a:cubicBezTo>
                <a:cubicBezTo>
                  <a:pt x="6736832" y="3229374"/>
                  <a:pt x="6736832" y="3221865"/>
                  <a:pt x="6737948" y="3218110"/>
                </a:cubicBezTo>
                <a:cubicBezTo>
                  <a:pt x="6737948" y="3206846"/>
                  <a:pt x="6736832" y="3191827"/>
                  <a:pt x="6735716" y="3184318"/>
                </a:cubicBezTo>
                <a:cubicBezTo>
                  <a:pt x="6733483" y="3173053"/>
                  <a:pt x="6733483" y="3161789"/>
                  <a:pt x="6735716" y="3150525"/>
                </a:cubicBezTo>
                <a:cubicBezTo>
                  <a:pt x="6736832" y="3143015"/>
                  <a:pt x="6737948" y="3131751"/>
                  <a:pt x="6737948" y="3116733"/>
                </a:cubicBezTo>
                <a:cubicBezTo>
                  <a:pt x="6736832" y="3109223"/>
                  <a:pt x="6737948" y="3097959"/>
                  <a:pt x="6737948" y="3090449"/>
                </a:cubicBezTo>
                <a:cubicBezTo>
                  <a:pt x="6734599" y="3086695"/>
                  <a:pt x="6735716" y="3079185"/>
                  <a:pt x="6735716" y="3075430"/>
                </a:cubicBezTo>
                <a:cubicBezTo>
                  <a:pt x="6735716" y="3067921"/>
                  <a:pt x="6735716" y="3064166"/>
                  <a:pt x="6735716" y="3056657"/>
                </a:cubicBezTo>
                <a:cubicBezTo>
                  <a:pt x="6732367" y="3045392"/>
                  <a:pt x="6732367" y="3034128"/>
                  <a:pt x="6735716" y="3022864"/>
                </a:cubicBezTo>
                <a:cubicBezTo>
                  <a:pt x="6735716" y="3022864"/>
                  <a:pt x="6735716" y="3019110"/>
                  <a:pt x="6735716" y="3019110"/>
                </a:cubicBezTo>
                <a:cubicBezTo>
                  <a:pt x="6735716" y="2989072"/>
                  <a:pt x="6735716" y="2989072"/>
                  <a:pt x="6742414" y="2977807"/>
                </a:cubicBezTo>
                <a:cubicBezTo>
                  <a:pt x="6743530" y="2977807"/>
                  <a:pt x="6744646" y="2977807"/>
                  <a:pt x="6744646" y="2977807"/>
                </a:cubicBezTo>
                <a:cubicBezTo>
                  <a:pt x="6747995" y="2970298"/>
                  <a:pt x="6751344" y="2974053"/>
                  <a:pt x="6751344" y="2989072"/>
                </a:cubicBezTo>
                <a:cubicBezTo>
                  <a:pt x="6751344" y="2996581"/>
                  <a:pt x="6751344" y="3007845"/>
                  <a:pt x="6751344" y="3019110"/>
                </a:cubicBezTo>
                <a:cubicBezTo>
                  <a:pt x="6751344" y="3026619"/>
                  <a:pt x="6751344" y="3030374"/>
                  <a:pt x="6753577" y="3030374"/>
                </a:cubicBezTo>
                <a:cubicBezTo>
                  <a:pt x="6755809" y="3030374"/>
                  <a:pt x="6754693" y="3026619"/>
                  <a:pt x="6754693" y="3019110"/>
                </a:cubicBezTo>
                <a:cubicBezTo>
                  <a:pt x="6754693" y="3015355"/>
                  <a:pt x="6755809" y="3007845"/>
                  <a:pt x="6753577" y="3004091"/>
                </a:cubicBezTo>
                <a:cubicBezTo>
                  <a:pt x="6752460" y="2996581"/>
                  <a:pt x="6752460" y="2989072"/>
                  <a:pt x="6753577" y="2985317"/>
                </a:cubicBezTo>
                <a:cubicBezTo>
                  <a:pt x="6754693" y="2974053"/>
                  <a:pt x="6754693" y="2962789"/>
                  <a:pt x="6754693" y="2955279"/>
                </a:cubicBezTo>
                <a:cubicBezTo>
                  <a:pt x="6754693" y="2947769"/>
                  <a:pt x="6755809" y="2940260"/>
                  <a:pt x="6756925" y="2936506"/>
                </a:cubicBezTo>
                <a:cubicBezTo>
                  <a:pt x="6761391" y="2917732"/>
                  <a:pt x="6765856" y="2898958"/>
                  <a:pt x="6773670" y="2891449"/>
                </a:cubicBezTo>
                <a:cubicBezTo>
                  <a:pt x="6774786" y="2898958"/>
                  <a:pt x="6774786" y="2902713"/>
                  <a:pt x="6774786" y="2906468"/>
                </a:cubicBezTo>
                <a:cubicBezTo>
                  <a:pt x="6774786" y="2928996"/>
                  <a:pt x="6774786" y="2947769"/>
                  <a:pt x="6774786" y="2966543"/>
                </a:cubicBezTo>
                <a:cubicBezTo>
                  <a:pt x="6773670" y="2974053"/>
                  <a:pt x="6775903" y="2981562"/>
                  <a:pt x="6778135" y="2985317"/>
                </a:cubicBezTo>
                <a:cubicBezTo>
                  <a:pt x="6778135" y="2962789"/>
                  <a:pt x="6778135" y="2940260"/>
                  <a:pt x="6778135" y="2917732"/>
                </a:cubicBezTo>
                <a:lnTo>
                  <a:pt x="6778135" y="2875684"/>
                </a:lnTo>
                <a:lnTo>
                  <a:pt x="6786583" y="2878326"/>
                </a:lnTo>
                <a:cubicBezTo>
                  <a:pt x="6789859" y="2882482"/>
                  <a:pt x="6791552" y="2889188"/>
                  <a:pt x="6791694" y="2898200"/>
                </a:cubicBezTo>
                <a:cubicBezTo>
                  <a:pt x="6793055" y="2958329"/>
                  <a:pt x="6794416" y="3018458"/>
                  <a:pt x="6795776" y="3078586"/>
                </a:cubicBezTo>
                <a:cubicBezTo>
                  <a:pt x="6795570" y="3100546"/>
                  <a:pt x="6791628" y="3122040"/>
                  <a:pt x="6793912" y="3144309"/>
                </a:cubicBezTo>
                <a:cubicBezTo>
                  <a:pt x="6795931" y="3158551"/>
                  <a:pt x="6798686" y="3166889"/>
                  <a:pt x="6810381" y="3164348"/>
                </a:cubicBezTo>
                <a:lnTo>
                  <a:pt x="6813297" y="3166550"/>
                </a:lnTo>
                <a:lnTo>
                  <a:pt x="6813020" y="3176338"/>
                </a:lnTo>
                <a:cubicBezTo>
                  <a:pt x="6812462" y="3186194"/>
                  <a:pt x="6811624" y="3195581"/>
                  <a:pt x="6810508" y="3203091"/>
                </a:cubicBezTo>
                <a:cubicBezTo>
                  <a:pt x="6809392" y="3221865"/>
                  <a:pt x="6808275" y="3240638"/>
                  <a:pt x="6809392" y="3255657"/>
                </a:cubicBezTo>
                <a:lnTo>
                  <a:pt x="6811023" y="3279433"/>
                </a:lnTo>
                <a:lnTo>
                  <a:pt x="6806162" y="3299731"/>
                </a:lnTo>
                <a:cubicBezTo>
                  <a:pt x="6806426" y="3307758"/>
                  <a:pt x="6808936" y="3318064"/>
                  <a:pt x="6807955" y="3325936"/>
                </a:cubicBezTo>
                <a:cubicBezTo>
                  <a:pt x="6806484" y="3337745"/>
                  <a:pt x="6809729" y="3342146"/>
                  <a:pt x="6815709" y="3344890"/>
                </a:cubicBezTo>
                <a:lnTo>
                  <a:pt x="6815843" y="3345045"/>
                </a:lnTo>
                <a:lnTo>
                  <a:pt x="6818161" y="3375373"/>
                </a:lnTo>
                <a:lnTo>
                  <a:pt x="6799904" y="3410875"/>
                </a:lnTo>
                <a:cubicBezTo>
                  <a:pt x="6801149" y="3411030"/>
                  <a:pt x="6800904" y="3412998"/>
                  <a:pt x="6802149" y="3413153"/>
                </a:cubicBezTo>
                <a:lnTo>
                  <a:pt x="6820171" y="3401660"/>
                </a:lnTo>
                <a:lnTo>
                  <a:pt x="6822787" y="3435884"/>
                </a:lnTo>
                <a:cubicBezTo>
                  <a:pt x="6822787" y="3462167"/>
                  <a:pt x="6822787" y="3484695"/>
                  <a:pt x="6822787" y="3510978"/>
                </a:cubicBezTo>
                <a:cubicBezTo>
                  <a:pt x="6822787" y="3514733"/>
                  <a:pt x="6821671" y="3522243"/>
                  <a:pt x="6823904" y="3525997"/>
                </a:cubicBezTo>
                <a:cubicBezTo>
                  <a:pt x="6826136" y="3529752"/>
                  <a:pt x="6828369" y="3522243"/>
                  <a:pt x="6828369" y="3518488"/>
                </a:cubicBezTo>
                <a:cubicBezTo>
                  <a:pt x="6829485" y="3503469"/>
                  <a:pt x="6831718" y="3492205"/>
                  <a:pt x="6832834" y="3477186"/>
                </a:cubicBezTo>
                <a:cubicBezTo>
                  <a:pt x="6833950" y="3458412"/>
                  <a:pt x="6833950" y="3439639"/>
                  <a:pt x="6837299" y="3420865"/>
                </a:cubicBezTo>
                <a:cubicBezTo>
                  <a:pt x="6838415" y="3428374"/>
                  <a:pt x="6840648" y="3428374"/>
                  <a:pt x="6840648" y="3435884"/>
                </a:cubicBezTo>
                <a:cubicBezTo>
                  <a:pt x="6840648" y="3450903"/>
                  <a:pt x="6843997" y="3462167"/>
                  <a:pt x="6845113" y="3473431"/>
                </a:cubicBezTo>
                <a:cubicBezTo>
                  <a:pt x="6845113" y="3477186"/>
                  <a:pt x="6847346" y="3480940"/>
                  <a:pt x="6848462" y="3480940"/>
                </a:cubicBezTo>
                <a:cubicBezTo>
                  <a:pt x="6850695" y="3477186"/>
                  <a:pt x="6849578" y="3473431"/>
                  <a:pt x="6849578" y="3469676"/>
                </a:cubicBezTo>
                <a:cubicBezTo>
                  <a:pt x="6849578" y="3465922"/>
                  <a:pt x="6849578" y="3462167"/>
                  <a:pt x="6849578" y="3454657"/>
                </a:cubicBezTo>
                <a:lnTo>
                  <a:pt x="6849273" y="3438246"/>
                </a:lnTo>
                <a:lnTo>
                  <a:pt x="6856933" y="3454203"/>
                </a:lnTo>
                <a:cubicBezTo>
                  <a:pt x="6857766" y="3466549"/>
                  <a:pt x="6854433" y="3480624"/>
                  <a:pt x="6847369" y="3496733"/>
                </a:cubicBezTo>
                <a:cubicBezTo>
                  <a:pt x="6838938" y="3513670"/>
                  <a:pt x="6841202" y="3525944"/>
                  <a:pt x="6853407" y="3529463"/>
                </a:cubicBezTo>
                <a:cubicBezTo>
                  <a:pt x="6859387" y="3532206"/>
                  <a:pt x="6865612" y="3532982"/>
                  <a:pt x="6872082" y="3531789"/>
                </a:cubicBezTo>
                <a:cubicBezTo>
                  <a:pt x="6890248" y="3528056"/>
                  <a:pt x="6898415" y="3503091"/>
                  <a:pt x="6889661" y="3482014"/>
                </a:cubicBezTo>
                <a:cubicBezTo>
                  <a:pt x="6882907" y="3465184"/>
                  <a:pt x="6881133" y="3448973"/>
                  <a:pt x="6880849" y="3430950"/>
                </a:cubicBezTo>
                <a:cubicBezTo>
                  <a:pt x="6881811" y="3413082"/>
                  <a:pt x="6880036" y="3396872"/>
                  <a:pt x="6872792" y="3383978"/>
                </a:cubicBezTo>
                <a:cubicBezTo>
                  <a:pt x="6860058" y="3364404"/>
                  <a:pt x="6860039" y="3354409"/>
                  <a:pt x="6875186" y="3334310"/>
                </a:cubicBezTo>
                <a:cubicBezTo>
                  <a:pt x="6884617" y="3319496"/>
                  <a:pt x="6888823" y="3306029"/>
                  <a:pt x="6888784" y="3286038"/>
                </a:cubicBezTo>
                <a:cubicBezTo>
                  <a:pt x="6889462" y="3250147"/>
                  <a:pt x="6883669" y="3215448"/>
                  <a:pt x="6882856" y="3181370"/>
                </a:cubicBezTo>
                <a:cubicBezTo>
                  <a:pt x="6881553" y="3151228"/>
                  <a:pt x="6885230" y="3121707"/>
                  <a:pt x="6899622" y="3097517"/>
                </a:cubicBezTo>
                <a:cubicBezTo>
                  <a:pt x="6908808" y="3084671"/>
                  <a:pt x="6907299" y="3076488"/>
                  <a:pt x="6901300" y="3063749"/>
                </a:cubicBezTo>
                <a:cubicBezTo>
                  <a:pt x="6873303" y="3004300"/>
                  <a:pt x="6863717" y="2939149"/>
                  <a:pt x="6894443" y="2865029"/>
                </a:cubicBezTo>
                <a:cubicBezTo>
                  <a:pt x="6899649" y="2853686"/>
                  <a:pt x="6898384" y="2843535"/>
                  <a:pt x="6897120" y="2833385"/>
                </a:cubicBezTo>
                <a:cubicBezTo>
                  <a:pt x="6895366" y="2827170"/>
                  <a:pt x="6891366" y="2818677"/>
                  <a:pt x="6896082" y="2811270"/>
                </a:cubicBezTo>
                <a:cubicBezTo>
                  <a:pt x="6902042" y="2804018"/>
                  <a:pt x="6906287" y="2810543"/>
                  <a:pt x="6911022" y="2813131"/>
                </a:cubicBezTo>
                <a:lnTo>
                  <a:pt x="6914682" y="2813944"/>
                </a:lnTo>
                <a:lnTo>
                  <a:pt x="6915416" y="2858630"/>
                </a:lnTo>
                <a:cubicBezTo>
                  <a:pt x="6916650" y="2884921"/>
                  <a:pt x="6916650" y="2911212"/>
                  <a:pt x="6916650" y="2937503"/>
                </a:cubicBezTo>
                <a:cubicBezTo>
                  <a:pt x="6916650" y="2937503"/>
                  <a:pt x="6916650" y="2941259"/>
                  <a:pt x="6916650" y="2945015"/>
                </a:cubicBezTo>
                <a:cubicBezTo>
                  <a:pt x="6916650" y="2952527"/>
                  <a:pt x="6915416" y="2963794"/>
                  <a:pt x="6917884" y="2967550"/>
                </a:cubicBezTo>
                <a:cubicBezTo>
                  <a:pt x="6917884" y="2982574"/>
                  <a:pt x="6920352" y="2997597"/>
                  <a:pt x="6920352" y="3012621"/>
                </a:cubicBezTo>
                <a:cubicBezTo>
                  <a:pt x="6920352" y="3020132"/>
                  <a:pt x="6920352" y="3023888"/>
                  <a:pt x="6921587" y="3031400"/>
                </a:cubicBezTo>
                <a:cubicBezTo>
                  <a:pt x="6922821" y="3038912"/>
                  <a:pt x="6921587" y="3046423"/>
                  <a:pt x="6921587" y="3057691"/>
                </a:cubicBezTo>
                <a:cubicBezTo>
                  <a:pt x="6921587" y="3065203"/>
                  <a:pt x="6924054" y="3072714"/>
                  <a:pt x="6924054" y="3083982"/>
                </a:cubicBezTo>
                <a:cubicBezTo>
                  <a:pt x="6924054" y="3087738"/>
                  <a:pt x="6922821" y="3091494"/>
                  <a:pt x="6921587" y="3099005"/>
                </a:cubicBezTo>
                <a:cubicBezTo>
                  <a:pt x="6921587" y="3106517"/>
                  <a:pt x="6925289" y="3102761"/>
                  <a:pt x="6925289" y="3106517"/>
                </a:cubicBezTo>
                <a:cubicBezTo>
                  <a:pt x="6925289" y="3110273"/>
                  <a:pt x="6925289" y="3110273"/>
                  <a:pt x="6925289" y="3114029"/>
                </a:cubicBezTo>
                <a:cubicBezTo>
                  <a:pt x="6925289" y="3132808"/>
                  <a:pt x="6926523" y="3155343"/>
                  <a:pt x="6927757" y="3174123"/>
                </a:cubicBezTo>
                <a:cubicBezTo>
                  <a:pt x="6927757" y="3189146"/>
                  <a:pt x="6928991" y="3204169"/>
                  <a:pt x="6930225" y="3219193"/>
                </a:cubicBezTo>
                <a:cubicBezTo>
                  <a:pt x="6931459" y="3241728"/>
                  <a:pt x="6931459" y="3241728"/>
                  <a:pt x="6930225" y="3264263"/>
                </a:cubicBezTo>
                <a:cubicBezTo>
                  <a:pt x="6928991" y="3271775"/>
                  <a:pt x="6927757" y="3279287"/>
                  <a:pt x="6932693" y="3279287"/>
                </a:cubicBezTo>
                <a:cubicBezTo>
                  <a:pt x="6935161" y="3279287"/>
                  <a:pt x="6936395" y="3290554"/>
                  <a:pt x="6935161" y="3298066"/>
                </a:cubicBezTo>
                <a:cubicBezTo>
                  <a:pt x="6931459" y="3313089"/>
                  <a:pt x="6933927" y="3324357"/>
                  <a:pt x="6933927" y="3339380"/>
                </a:cubicBezTo>
                <a:cubicBezTo>
                  <a:pt x="6932693" y="3346892"/>
                  <a:pt x="6937629" y="3361915"/>
                  <a:pt x="6940097" y="3358160"/>
                </a:cubicBezTo>
                <a:cubicBezTo>
                  <a:pt x="6946267" y="3358160"/>
                  <a:pt x="6949969" y="3361915"/>
                  <a:pt x="6949969" y="3373183"/>
                </a:cubicBezTo>
                <a:cubicBezTo>
                  <a:pt x="6949969" y="3388206"/>
                  <a:pt x="6952437" y="3399474"/>
                  <a:pt x="6952437" y="3414497"/>
                </a:cubicBezTo>
                <a:cubicBezTo>
                  <a:pt x="6952437" y="3429521"/>
                  <a:pt x="6951203" y="3444544"/>
                  <a:pt x="6952437" y="3463324"/>
                </a:cubicBezTo>
                <a:cubicBezTo>
                  <a:pt x="6953671" y="3478347"/>
                  <a:pt x="6953671" y="3493370"/>
                  <a:pt x="6952437" y="3508394"/>
                </a:cubicBezTo>
                <a:cubicBezTo>
                  <a:pt x="6951203" y="3519661"/>
                  <a:pt x="6954905" y="3523417"/>
                  <a:pt x="6957373" y="3527173"/>
                </a:cubicBezTo>
                <a:cubicBezTo>
                  <a:pt x="6961075" y="3538441"/>
                  <a:pt x="6963543" y="3534685"/>
                  <a:pt x="6963543" y="3519661"/>
                </a:cubicBezTo>
                <a:cubicBezTo>
                  <a:pt x="6963543" y="3515906"/>
                  <a:pt x="6963543" y="3508394"/>
                  <a:pt x="6963543" y="3500882"/>
                </a:cubicBezTo>
                <a:cubicBezTo>
                  <a:pt x="6964777" y="3493370"/>
                  <a:pt x="6964777" y="3482103"/>
                  <a:pt x="6967245" y="3482103"/>
                </a:cubicBezTo>
                <a:cubicBezTo>
                  <a:pt x="6973415" y="3482103"/>
                  <a:pt x="6973415" y="3470835"/>
                  <a:pt x="6973415" y="3459568"/>
                </a:cubicBezTo>
                <a:cubicBezTo>
                  <a:pt x="6973415" y="3444544"/>
                  <a:pt x="6973415" y="3433277"/>
                  <a:pt x="6977117" y="3425765"/>
                </a:cubicBezTo>
                <a:cubicBezTo>
                  <a:pt x="6979585" y="3418253"/>
                  <a:pt x="6979585" y="3403230"/>
                  <a:pt x="6977117" y="3391962"/>
                </a:cubicBezTo>
                <a:cubicBezTo>
                  <a:pt x="6973415" y="3376939"/>
                  <a:pt x="6975883" y="3358160"/>
                  <a:pt x="6975883" y="3339380"/>
                </a:cubicBezTo>
                <a:cubicBezTo>
                  <a:pt x="6975883" y="3335624"/>
                  <a:pt x="6977117" y="3335624"/>
                  <a:pt x="6977117" y="3331869"/>
                </a:cubicBezTo>
                <a:cubicBezTo>
                  <a:pt x="6979585" y="3328113"/>
                  <a:pt x="6980819" y="3331869"/>
                  <a:pt x="6980819" y="3335624"/>
                </a:cubicBezTo>
                <a:cubicBezTo>
                  <a:pt x="6980819" y="3346892"/>
                  <a:pt x="6980819" y="3354404"/>
                  <a:pt x="6983287" y="3358160"/>
                </a:cubicBezTo>
                <a:cubicBezTo>
                  <a:pt x="6986989" y="3369427"/>
                  <a:pt x="6989457" y="3365671"/>
                  <a:pt x="6991925" y="3365671"/>
                </a:cubicBezTo>
                <a:cubicBezTo>
                  <a:pt x="6991925" y="3354404"/>
                  <a:pt x="6993159" y="3343136"/>
                  <a:pt x="6993159" y="3328113"/>
                </a:cubicBezTo>
                <a:cubicBezTo>
                  <a:pt x="6994393" y="3335624"/>
                  <a:pt x="6994393" y="3339380"/>
                  <a:pt x="6994393" y="3343136"/>
                </a:cubicBezTo>
                <a:cubicBezTo>
                  <a:pt x="6994393" y="3354404"/>
                  <a:pt x="6995627" y="3365671"/>
                  <a:pt x="6994393" y="3376939"/>
                </a:cubicBezTo>
                <a:cubicBezTo>
                  <a:pt x="6993159" y="3391962"/>
                  <a:pt x="6996861" y="3395718"/>
                  <a:pt x="6998095" y="3410742"/>
                </a:cubicBezTo>
                <a:cubicBezTo>
                  <a:pt x="6999329" y="3425765"/>
                  <a:pt x="7000563" y="3425765"/>
                  <a:pt x="7005499" y="3418253"/>
                </a:cubicBezTo>
                <a:cubicBezTo>
                  <a:pt x="7009201" y="3414497"/>
                  <a:pt x="7010435" y="3406986"/>
                  <a:pt x="7009201" y="3399474"/>
                </a:cubicBezTo>
                <a:cubicBezTo>
                  <a:pt x="7006733" y="3388206"/>
                  <a:pt x="7007967" y="3376939"/>
                  <a:pt x="7007967" y="3369427"/>
                </a:cubicBezTo>
                <a:cubicBezTo>
                  <a:pt x="7006733" y="3346892"/>
                  <a:pt x="7009201" y="3328113"/>
                  <a:pt x="7005499" y="3305578"/>
                </a:cubicBezTo>
                <a:cubicBezTo>
                  <a:pt x="7005499" y="3305578"/>
                  <a:pt x="7005499" y="3301822"/>
                  <a:pt x="7006733" y="3298066"/>
                </a:cubicBezTo>
                <a:cubicBezTo>
                  <a:pt x="7009201" y="3279287"/>
                  <a:pt x="7009201" y="3264263"/>
                  <a:pt x="7009201" y="3245484"/>
                </a:cubicBezTo>
                <a:cubicBezTo>
                  <a:pt x="7010435" y="3219193"/>
                  <a:pt x="7012903" y="3192902"/>
                  <a:pt x="7011669" y="3166611"/>
                </a:cubicBezTo>
                <a:cubicBezTo>
                  <a:pt x="7011669" y="3166611"/>
                  <a:pt x="7011669" y="3162855"/>
                  <a:pt x="7011669" y="3162855"/>
                </a:cubicBezTo>
                <a:cubicBezTo>
                  <a:pt x="7012903" y="3162855"/>
                  <a:pt x="7012903" y="3162855"/>
                  <a:pt x="7012903" y="3162855"/>
                </a:cubicBezTo>
                <a:cubicBezTo>
                  <a:pt x="7014137" y="3162855"/>
                  <a:pt x="7015371" y="3162855"/>
                  <a:pt x="7015371" y="3166611"/>
                </a:cubicBezTo>
                <a:cubicBezTo>
                  <a:pt x="7015371" y="3170367"/>
                  <a:pt x="7015371" y="3174123"/>
                  <a:pt x="7015371" y="3177878"/>
                </a:cubicBezTo>
                <a:cubicBezTo>
                  <a:pt x="7015371" y="3200414"/>
                  <a:pt x="7015371" y="3222949"/>
                  <a:pt x="7015371" y="3245484"/>
                </a:cubicBezTo>
                <a:cubicBezTo>
                  <a:pt x="7015371" y="3249240"/>
                  <a:pt x="7015371" y="3256751"/>
                  <a:pt x="7017839" y="3256751"/>
                </a:cubicBezTo>
                <a:cubicBezTo>
                  <a:pt x="7022775" y="3252996"/>
                  <a:pt x="7022775" y="3268019"/>
                  <a:pt x="7022775" y="3275531"/>
                </a:cubicBezTo>
                <a:cubicBezTo>
                  <a:pt x="7022775" y="3290554"/>
                  <a:pt x="7022775" y="3305578"/>
                  <a:pt x="7022775" y="3320601"/>
                </a:cubicBezTo>
                <a:cubicBezTo>
                  <a:pt x="7022775" y="3331869"/>
                  <a:pt x="7024009" y="3343136"/>
                  <a:pt x="7025243" y="3354404"/>
                </a:cubicBezTo>
                <a:cubicBezTo>
                  <a:pt x="7027711" y="3350648"/>
                  <a:pt x="7028945" y="3343136"/>
                  <a:pt x="7028945" y="3335624"/>
                </a:cubicBezTo>
                <a:cubicBezTo>
                  <a:pt x="7028945" y="3305578"/>
                  <a:pt x="7026477" y="3275531"/>
                  <a:pt x="7030179" y="3245484"/>
                </a:cubicBezTo>
                <a:cubicBezTo>
                  <a:pt x="7030179" y="3196658"/>
                  <a:pt x="7030179" y="3147832"/>
                  <a:pt x="7030179" y="3102761"/>
                </a:cubicBezTo>
                <a:cubicBezTo>
                  <a:pt x="7030179" y="3095249"/>
                  <a:pt x="7026477" y="3091494"/>
                  <a:pt x="7028945" y="3083982"/>
                </a:cubicBezTo>
                <a:cubicBezTo>
                  <a:pt x="7032647" y="3072714"/>
                  <a:pt x="7030179" y="3057691"/>
                  <a:pt x="7030179" y="3046423"/>
                </a:cubicBezTo>
                <a:cubicBezTo>
                  <a:pt x="7030179" y="3035156"/>
                  <a:pt x="7031413" y="3020132"/>
                  <a:pt x="7028945" y="3008865"/>
                </a:cubicBezTo>
                <a:cubicBezTo>
                  <a:pt x="7027711" y="3001353"/>
                  <a:pt x="7028945" y="2990085"/>
                  <a:pt x="7028945" y="2982574"/>
                </a:cubicBezTo>
                <a:cubicBezTo>
                  <a:pt x="7031413" y="2963794"/>
                  <a:pt x="7032647" y="2941259"/>
                  <a:pt x="7032647" y="2918724"/>
                </a:cubicBezTo>
                <a:lnTo>
                  <a:pt x="7030676" y="2906724"/>
                </a:lnTo>
                <a:lnTo>
                  <a:pt x="7034697" y="2916476"/>
                </a:lnTo>
                <a:cubicBezTo>
                  <a:pt x="7041187" y="2925279"/>
                  <a:pt x="7044941" y="2935740"/>
                  <a:pt x="7043470" y="2947548"/>
                </a:cubicBezTo>
                <a:cubicBezTo>
                  <a:pt x="7039567" y="2989033"/>
                  <a:pt x="7044870" y="3027668"/>
                  <a:pt x="7047682" y="3065993"/>
                </a:cubicBezTo>
                <a:cubicBezTo>
                  <a:pt x="7050985" y="3100381"/>
                  <a:pt x="7053043" y="3134614"/>
                  <a:pt x="7044895" y="3169575"/>
                </a:cubicBezTo>
                <a:cubicBezTo>
                  <a:pt x="7041934" y="3183196"/>
                  <a:pt x="7043444" y="3191379"/>
                  <a:pt x="7048933" y="3198059"/>
                </a:cubicBezTo>
                <a:cubicBezTo>
                  <a:pt x="7055423" y="3206862"/>
                  <a:pt x="7062912" y="3217788"/>
                  <a:pt x="7058461" y="3233222"/>
                </a:cubicBezTo>
                <a:cubicBezTo>
                  <a:pt x="7049314" y="3266060"/>
                  <a:pt x="7054597" y="3294699"/>
                  <a:pt x="7066595" y="3320177"/>
                </a:cubicBezTo>
                <a:cubicBezTo>
                  <a:pt x="7083348" y="3358239"/>
                  <a:pt x="7085425" y="3402468"/>
                  <a:pt x="7070827" y="3448617"/>
                </a:cubicBezTo>
                <a:cubicBezTo>
                  <a:pt x="7066130" y="3466020"/>
                  <a:pt x="7067885" y="3472234"/>
                  <a:pt x="7079090" y="3473630"/>
                </a:cubicBezTo>
                <a:cubicBezTo>
                  <a:pt x="7082825" y="3474095"/>
                  <a:pt x="7086560" y="3474561"/>
                  <a:pt x="7088805" y="3476839"/>
                </a:cubicBezTo>
                <a:cubicBezTo>
                  <a:pt x="7111764" y="3505681"/>
                  <a:pt x="7133477" y="3534368"/>
                  <a:pt x="7133083" y="3588282"/>
                </a:cubicBezTo>
                <a:cubicBezTo>
                  <a:pt x="7132858" y="3600246"/>
                  <a:pt x="7136838" y="3598743"/>
                  <a:pt x="7142308" y="3595427"/>
                </a:cubicBezTo>
                <a:cubicBezTo>
                  <a:pt x="7145043" y="3593769"/>
                  <a:pt x="7148024" y="3590143"/>
                  <a:pt x="7151004" y="3586517"/>
                </a:cubicBezTo>
                <a:cubicBezTo>
                  <a:pt x="7156965" y="3579265"/>
                  <a:pt x="7161680" y="3571857"/>
                  <a:pt x="7168170" y="3580660"/>
                </a:cubicBezTo>
                <a:cubicBezTo>
                  <a:pt x="7174904" y="3587495"/>
                  <a:pt x="7168699" y="3596715"/>
                  <a:pt x="7166228" y="3606401"/>
                </a:cubicBezTo>
                <a:cubicBezTo>
                  <a:pt x="7160041" y="3625617"/>
                  <a:pt x="7153610" y="3646801"/>
                  <a:pt x="7159119" y="3663476"/>
                </a:cubicBezTo>
                <a:cubicBezTo>
                  <a:pt x="7165383" y="3684243"/>
                  <a:pt x="7160422" y="3693618"/>
                  <a:pt x="7148746" y="3706154"/>
                </a:cubicBezTo>
                <a:cubicBezTo>
                  <a:pt x="7145765" y="3709780"/>
                  <a:pt x="7142785" y="3713407"/>
                  <a:pt x="7140805" y="3719156"/>
                </a:cubicBezTo>
                <a:cubicBezTo>
                  <a:pt x="7136334" y="3724595"/>
                  <a:pt x="7134354" y="3730344"/>
                  <a:pt x="7138353" y="3738837"/>
                </a:cubicBezTo>
                <a:cubicBezTo>
                  <a:pt x="7141353" y="3745206"/>
                  <a:pt x="7146333" y="3745827"/>
                  <a:pt x="7150804" y="3740388"/>
                </a:cubicBezTo>
                <a:cubicBezTo>
                  <a:pt x="7156519" y="3735104"/>
                  <a:pt x="7161744" y="3733756"/>
                  <a:pt x="7166460" y="3726349"/>
                </a:cubicBezTo>
                <a:cubicBezTo>
                  <a:pt x="7168195" y="3722567"/>
                  <a:pt x="7169930" y="3718786"/>
                  <a:pt x="7173420" y="3721220"/>
                </a:cubicBezTo>
                <a:cubicBezTo>
                  <a:pt x="7175665" y="3723498"/>
                  <a:pt x="7173685" y="3729247"/>
                  <a:pt x="7173194" y="3733183"/>
                </a:cubicBezTo>
                <a:cubicBezTo>
                  <a:pt x="7172459" y="3739088"/>
                  <a:pt x="7171969" y="3743024"/>
                  <a:pt x="7168988" y="3746650"/>
                </a:cubicBezTo>
                <a:cubicBezTo>
                  <a:pt x="7166008" y="3750276"/>
                  <a:pt x="7165518" y="3754212"/>
                  <a:pt x="7167518" y="3758459"/>
                </a:cubicBezTo>
                <a:cubicBezTo>
                  <a:pt x="7178516" y="3781814"/>
                  <a:pt x="7181554" y="3808174"/>
                  <a:pt x="7176632" y="3837541"/>
                </a:cubicBezTo>
                <a:cubicBezTo>
                  <a:pt x="7173671" y="3851163"/>
                  <a:pt x="7171955" y="3864939"/>
                  <a:pt x="7171485" y="3878871"/>
                </a:cubicBezTo>
                <a:cubicBezTo>
                  <a:pt x="7170504" y="3886744"/>
                  <a:pt x="7169033" y="3898552"/>
                  <a:pt x="7174768" y="3903264"/>
                </a:cubicBezTo>
                <a:cubicBezTo>
                  <a:pt x="7179503" y="3905852"/>
                  <a:pt x="7184464" y="3896477"/>
                  <a:pt x="7188934" y="3891038"/>
                </a:cubicBezTo>
                <a:cubicBezTo>
                  <a:pt x="7191914" y="3887412"/>
                  <a:pt x="7193650" y="3883631"/>
                  <a:pt x="7196630" y="3880004"/>
                </a:cubicBezTo>
                <a:cubicBezTo>
                  <a:pt x="7199610" y="3876378"/>
                  <a:pt x="7203326" y="3866848"/>
                  <a:pt x="7207816" y="3871405"/>
                </a:cubicBezTo>
                <a:cubicBezTo>
                  <a:pt x="7212551" y="3873993"/>
                  <a:pt x="7211325" y="3883833"/>
                  <a:pt x="7209099" y="3891551"/>
                </a:cubicBezTo>
                <a:cubicBezTo>
                  <a:pt x="7206893" y="3909264"/>
                  <a:pt x="7207667" y="3923351"/>
                  <a:pt x="7210441" y="3941684"/>
                </a:cubicBezTo>
                <a:cubicBezTo>
                  <a:pt x="7217988" y="3982597"/>
                  <a:pt x="7209067" y="4003471"/>
                  <a:pt x="7182205" y="4016114"/>
                </a:cubicBezTo>
                <a:cubicBezTo>
                  <a:pt x="7171510" y="4020778"/>
                  <a:pt x="7165304" y="4029998"/>
                  <a:pt x="7164588" y="4045898"/>
                </a:cubicBezTo>
                <a:cubicBezTo>
                  <a:pt x="7188243" y="4048844"/>
                  <a:pt x="7210653" y="4051636"/>
                  <a:pt x="7234309" y="4054582"/>
                </a:cubicBezTo>
                <a:cubicBezTo>
                  <a:pt x="7238986" y="4027184"/>
                  <a:pt x="7245946" y="4022055"/>
                  <a:pt x="7256171" y="4031323"/>
                </a:cubicBezTo>
                <a:cubicBezTo>
                  <a:pt x="7259661" y="4033756"/>
                  <a:pt x="7261170" y="4041939"/>
                  <a:pt x="7265395" y="4038468"/>
                </a:cubicBezTo>
                <a:cubicBezTo>
                  <a:pt x="7269866" y="4033029"/>
                  <a:pt x="7269601" y="4025001"/>
                  <a:pt x="7269092" y="4018942"/>
                </a:cubicBezTo>
                <a:cubicBezTo>
                  <a:pt x="7269827" y="4013037"/>
                  <a:pt x="7269072" y="4008946"/>
                  <a:pt x="7268318" y="4004855"/>
                </a:cubicBezTo>
                <a:cubicBezTo>
                  <a:pt x="7267299" y="3992736"/>
                  <a:pt x="7269279" y="3986987"/>
                  <a:pt x="7278239" y="3986104"/>
                </a:cubicBezTo>
                <a:cubicBezTo>
                  <a:pt x="7283464" y="3984756"/>
                  <a:pt x="7291670" y="3979782"/>
                  <a:pt x="7289161" y="3969477"/>
                </a:cubicBezTo>
                <a:cubicBezTo>
                  <a:pt x="7287141" y="3955235"/>
                  <a:pt x="7288857" y="3941458"/>
                  <a:pt x="7289328" y="3927526"/>
                </a:cubicBezTo>
                <a:cubicBezTo>
                  <a:pt x="7289554" y="3915562"/>
                  <a:pt x="7288780" y="3901476"/>
                  <a:pt x="7292986" y="3888009"/>
                </a:cubicBezTo>
                <a:cubicBezTo>
                  <a:pt x="7296947" y="3876510"/>
                  <a:pt x="7301153" y="3863044"/>
                  <a:pt x="7312377" y="3874435"/>
                </a:cubicBezTo>
                <a:cubicBezTo>
                  <a:pt x="7315622" y="3878837"/>
                  <a:pt x="7318603" y="3875210"/>
                  <a:pt x="7320828" y="3867493"/>
                </a:cubicBezTo>
                <a:cubicBezTo>
                  <a:pt x="7324505" y="3837971"/>
                  <a:pt x="7320751" y="3827511"/>
                  <a:pt x="7302321" y="3823216"/>
                </a:cubicBezTo>
                <a:cubicBezTo>
                  <a:pt x="7296096" y="3822441"/>
                  <a:pt x="7291361" y="3819853"/>
                  <a:pt x="7289851" y="3811670"/>
                </a:cubicBezTo>
                <a:cubicBezTo>
                  <a:pt x="7287832" y="3797428"/>
                  <a:pt x="7287058" y="3783341"/>
                  <a:pt x="7291509" y="3767906"/>
                </a:cubicBezTo>
                <a:cubicBezTo>
                  <a:pt x="7292000" y="3763970"/>
                  <a:pt x="7297225" y="3762622"/>
                  <a:pt x="7299470" y="3764901"/>
                </a:cubicBezTo>
                <a:cubicBezTo>
                  <a:pt x="7303205" y="3765366"/>
                  <a:pt x="7308185" y="3765986"/>
                  <a:pt x="7311165" y="3762360"/>
                </a:cubicBezTo>
                <a:cubicBezTo>
                  <a:pt x="7315636" y="3756921"/>
                  <a:pt x="7325331" y="3750134"/>
                  <a:pt x="7318596" y="3743299"/>
                </a:cubicBezTo>
                <a:cubicBezTo>
                  <a:pt x="7306862" y="3725849"/>
                  <a:pt x="7309314" y="3706168"/>
                  <a:pt x="7312010" y="3684518"/>
                </a:cubicBezTo>
                <a:cubicBezTo>
                  <a:pt x="7312236" y="3672555"/>
                  <a:pt x="7312462" y="3660591"/>
                  <a:pt x="7307463" y="3649975"/>
                </a:cubicBezTo>
                <a:cubicBezTo>
                  <a:pt x="7289710" y="3609789"/>
                  <a:pt x="7294632" y="3580423"/>
                  <a:pt x="7325454" y="3556281"/>
                </a:cubicBezTo>
                <a:cubicBezTo>
                  <a:pt x="7333905" y="3549339"/>
                  <a:pt x="7337621" y="3539808"/>
                  <a:pt x="7331376" y="3529037"/>
                </a:cubicBezTo>
                <a:cubicBezTo>
                  <a:pt x="7319378" y="3503559"/>
                  <a:pt x="7318075" y="3473417"/>
                  <a:pt x="7320752" y="3441773"/>
                </a:cubicBezTo>
                <a:cubicBezTo>
                  <a:pt x="7321468" y="3425873"/>
                  <a:pt x="7324674" y="3410283"/>
                  <a:pt x="7325635" y="3392415"/>
                </a:cubicBezTo>
                <a:cubicBezTo>
                  <a:pt x="7326823" y="3362583"/>
                  <a:pt x="7330009" y="3336998"/>
                  <a:pt x="7353890" y="3327980"/>
                </a:cubicBezTo>
                <a:cubicBezTo>
                  <a:pt x="7345175" y="3326895"/>
                  <a:pt x="7338705" y="3328088"/>
                  <a:pt x="7331970" y="3321253"/>
                </a:cubicBezTo>
                <a:cubicBezTo>
                  <a:pt x="7322746" y="3314108"/>
                  <a:pt x="7320727" y="3299866"/>
                  <a:pt x="7322443" y="3286089"/>
                </a:cubicBezTo>
                <a:cubicBezTo>
                  <a:pt x="7325649" y="3270499"/>
                  <a:pt x="7333138" y="3281425"/>
                  <a:pt x="7338363" y="3280078"/>
                </a:cubicBezTo>
                <a:cubicBezTo>
                  <a:pt x="7346079" y="3279040"/>
                  <a:pt x="7352039" y="3271788"/>
                  <a:pt x="7349775" y="3259514"/>
                </a:cubicBezTo>
                <a:cubicBezTo>
                  <a:pt x="7346756" y="3243149"/>
                  <a:pt x="7348472" y="3229372"/>
                  <a:pt x="7351923" y="3211814"/>
                </a:cubicBezTo>
                <a:cubicBezTo>
                  <a:pt x="7358355" y="3190630"/>
                  <a:pt x="7361051" y="3168981"/>
                  <a:pt x="7353543" y="3148059"/>
                </a:cubicBezTo>
                <a:cubicBezTo>
                  <a:pt x="7348788" y="3135475"/>
                  <a:pt x="7351504" y="3123822"/>
                  <a:pt x="7358955" y="3114756"/>
                </a:cubicBezTo>
                <a:cubicBezTo>
                  <a:pt x="7363425" y="3109317"/>
                  <a:pt x="7367896" y="3103878"/>
                  <a:pt x="7370876" y="3100252"/>
                </a:cubicBezTo>
                <a:cubicBezTo>
                  <a:pt x="7377082" y="3091032"/>
                  <a:pt x="7386532" y="3086213"/>
                  <a:pt x="7385513" y="3074094"/>
                </a:cubicBezTo>
                <a:cubicBezTo>
                  <a:pt x="7384494" y="3061976"/>
                  <a:pt x="7375534" y="3062858"/>
                  <a:pt x="7369309" y="3062083"/>
                </a:cubicBezTo>
                <a:cubicBezTo>
                  <a:pt x="7363084" y="3061307"/>
                  <a:pt x="7366554" y="3053745"/>
                  <a:pt x="7366045" y="3047686"/>
                </a:cubicBezTo>
                <a:cubicBezTo>
                  <a:pt x="7366780" y="3041781"/>
                  <a:pt x="7367515" y="3035877"/>
                  <a:pt x="7372250" y="3038465"/>
                </a:cubicBezTo>
                <a:cubicBezTo>
                  <a:pt x="7385455" y="3044108"/>
                  <a:pt x="7390661" y="3032764"/>
                  <a:pt x="7394112" y="3015206"/>
                </a:cubicBezTo>
                <a:lnTo>
                  <a:pt x="7394458" y="3014444"/>
                </a:lnTo>
                <a:lnTo>
                  <a:pt x="7405805" y="3039062"/>
                </a:lnTo>
                <a:cubicBezTo>
                  <a:pt x="7417195" y="3050327"/>
                  <a:pt x="7420991" y="3065346"/>
                  <a:pt x="7409602" y="3076610"/>
                </a:cubicBezTo>
                <a:cubicBezTo>
                  <a:pt x="7398212" y="3091629"/>
                  <a:pt x="7394416" y="3110402"/>
                  <a:pt x="7398212" y="3129176"/>
                </a:cubicBezTo>
                <a:cubicBezTo>
                  <a:pt x="7398212" y="3136685"/>
                  <a:pt x="7398212" y="3147949"/>
                  <a:pt x="7398212" y="3159214"/>
                </a:cubicBezTo>
                <a:cubicBezTo>
                  <a:pt x="7398212" y="3166723"/>
                  <a:pt x="7398212" y="3170478"/>
                  <a:pt x="7402009" y="3174233"/>
                </a:cubicBezTo>
                <a:cubicBezTo>
                  <a:pt x="7413398" y="3185497"/>
                  <a:pt x="7409602" y="3200516"/>
                  <a:pt x="7409602" y="3215535"/>
                </a:cubicBezTo>
                <a:cubicBezTo>
                  <a:pt x="7409602" y="3219289"/>
                  <a:pt x="7405805" y="3226799"/>
                  <a:pt x="7413398" y="3230553"/>
                </a:cubicBezTo>
                <a:lnTo>
                  <a:pt x="7419530" y="3236031"/>
                </a:lnTo>
                <a:lnTo>
                  <a:pt x="7419722" y="3256234"/>
                </a:lnTo>
                <a:cubicBezTo>
                  <a:pt x="7421505" y="3277442"/>
                  <a:pt x="7425279" y="3297898"/>
                  <a:pt x="7432288" y="3317759"/>
                </a:cubicBezTo>
                <a:cubicBezTo>
                  <a:pt x="7440796" y="3340804"/>
                  <a:pt x="7453775" y="3358409"/>
                  <a:pt x="7468245" y="3374202"/>
                </a:cubicBezTo>
                <a:cubicBezTo>
                  <a:pt x="7451588" y="3386118"/>
                  <a:pt x="7449118" y="3395803"/>
                  <a:pt x="7459116" y="3417035"/>
                </a:cubicBezTo>
                <a:cubicBezTo>
                  <a:pt x="7462116" y="3423405"/>
                  <a:pt x="7467851" y="3428116"/>
                  <a:pt x="7474321" y="3426923"/>
                </a:cubicBezTo>
                <a:cubicBezTo>
                  <a:pt x="7485771" y="3426351"/>
                  <a:pt x="7487790" y="3440593"/>
                  <a:pt x="7487319" y="3454525"/>
                </a:cubicBezTo>
                <a:cubicBezTo>
                  <a:pt x="7488093" y="3468612"/>
                  <a:pt x="7481133" y="3473741"/>
                  <a:pt x="7474172" y="3478870"/>
                </a:cubicBezTo>
                <a:cubicBezTo>
                  <a:pt x="7467457" y="3482030"/>
                  <a:pt x="7459987" y="3481100"/>
                  <a:pt x="7451046" y="3491978"/>
                </a:cubicBezTo>
                <a:cubicBezTo>
                  <a:pt x="7466722" y="3487935"/>
                  <a:pt x="7468986" y="3500209"/>
                  <a:pt x="7469515" y="3516264"/>
                </a:cubicBezTo>
                <a:cubicBezTo>
                  <a:pt x="7469044" y="3530196"/>
                  <a:pt x="7473308" y="3546716"/>
                  <a:pt x="7481023" y="3545678"/>
                </a:cubicBezTo>
                <a:cubicBezTo>
                  <a:pt x="7495208" y="3543448"/>
                  <a:pt x="7509149" y="3543185"/>
                  <a:pt x="7522070" y="3530804"/>
                </a:cubicBezTo>
                <a:cubicBezTo>
                  <a:pt x="7529276" y="3523707"/>
                  <a:pt x="7531501" y="3515990"/>
                  <a:pt x="7531972" y="3502058"/>
                </a:cubicBezTo>
                <a:cubicBezTo>
                  <a:pt x="7530708" y="3491907"/>
                  <a:pt x="7528708" y="3487661"/>
                  <a:pt x="7520993" y="3488699"/>
                </a:cubicBezTo>
                <a:cubicBezTo>
                  <a:pt x="7516013" y="3488078"/>
                  <a:pt x="7514258" y="3481864"/>
                  <a:pt x="7514993" y="3475960"/>
                </a:cubicBezTo>
                <a:cubicBezTo>
                  <a:pt x="7519180" y="3452497"/>
                  <a:pt x="7513426" y="3437790"/>
                  <a:pt x="7506427" y="3422928"/>
                </a:cubicBezTo>
                <a:cubicBezTo>
                  <a:pt x="7500673" y="3408221"/>
                  <a:pt x="7500144" y="3392166"/>
                  <a:pt x="7510575" y="3379474"/>
                </a:cubicBezTo>
                <a:cubicBezTo>
                  <a:pt x="7518026" y="3370409"/>
                  <a:pt x="7516026" y="3366163"/>
                  <a:pt x="7508311" y="3367201"/>
                </a:cubicBezTo>
                <a:cubicBezTo>
                  <a:pt x="7503331" y="3366580"/>
                  <a:pt x="7502576" y="3362489"/>
                  <a:pt x="7501067" y="3354306"/>
                </a:cubicBezTo>
                <a:cubicBezTo>
                  <a:pt x="7499415" y="3337112"/>
                  <a:pt x="7499693" y="3319659"/>
                  <a:pt x="7501838" y="3302438"/>
                </a:cubicBezTo>
                <a:lnTo>
                  <a:pt x="7507445" y="3278804"/>
                </a:lnTo>
                <a:lnTo>
                  <a:pt x="7507835" y="3278895"/>
                </a:lnTo>
                <a:cubicBezTo>
                  <a:pt x="7516852" y="3283119"/>
                  <a:pt x="7523496" y="3290629"/>
                  <a:pt x="7523496" y="3305648"/>
                </a:cubicBezTo>
                <a:cubicBezTo>
                  <a:pt x="7523496" y="3316912"/>
                  <a:pt x="7534885" y="3328176"/>
                  <a:pt x="7546275" y="3328176"/>
                </a:cubicBezTo>
                <a:cubicBezTo>
                  <a:pt x="7557664" y="3331931"/>
                  <a:pt x="7565257" y="3335686"/>
                  <a:pt x="7576646" y="3343195"/>
                </a:cubicBezTo>
                <a:cubicBezTo>
                  <a:pt x="7580443" y="3343195"/>
                  <a:pt x="7584239" y="3343195"/>
                  <a:pt x="7584239" y="3343195"/>
                </a:cubicBezTo>
                <a:cubicBezTo>
                  <a:pt x="7603221" y="3324421"/>
                  <a:pt x="7622204" y="3309403"/>
                  <a:pt x="7622204" y="3286874"/>
                </a:cubicBezTo>
                <a:lnTo>
                  <a:pt x="7622204" y="3241914"/>
                </a:lnTo>
                <a:lnTo>
                  <a:pt x="7622704" y="3240545"/>
                </a:lnTo>
                <a:lnTo>
                  <a:pt x="7622204" y="3239910"/>
                </a:lnTo>
                <a:lnTo>
                  <a:pt x="7622204" y="3199499"/>
                </a:lnTo>
                <a:lnTo>
                  <a:pt x="7626201" y="3182020"/>
                </a:lnTo>
                <a:lnTo>
                  <a:pt x="7634895" y="3112220"/>
                </a:lnTo>
                <a:lnTo>
                  <a:pt x="7635017" y="3114157"/>
                </a:lnTo>
                <a:cubicBezTo>
                  <a:pt x="7636441" y="3121666"/>
                  <a:pt x="7639288" y="3129176"/>
                  <a:pt x="7644983" y="3136685"/>
                </a:cubicBezTo>
                <a:cubicBezTo>
                  <a:pt x="7679151" y="3170478"/>
                  <a:pt x="7690540" y="3215535"/>
                  <a:pt x="7694337" y="3264346"/>
                </a:cubicBezTo>
                <a:cubicBezTo>
                  <a:pt x="7694337" y="3286874"/>
                  <a:pt x="7690540" y="3313157"/>
                  <a:pt x="7698133" y="3339440"/>
                </a:cubicBezTo>
                <a:cubicBezTo>
                  <a:pt x="7705726" y="3354459"/>
                  <a:pt x="7701930" y="3373233"/>
                  <a:pt x="7698133" y="3388252"/>
                </a:cubicBezTo>
                <a:cubicBezTo>
                  <a:pt x="7698133" y="3403271"/>
                  <a:pt x="7709523" y="3418290"/>
                  <a:pt x="7705726" y="3433308"/>
                </a:cubicBezTo>
                <a:cubicBezTo>
                  <a:pt x="7705726" y="3440818"/>
                  <a:pt x="7698133" y="3455837"/>
                  <a:pt x="7713319" y="3452082"/>
                </a:cubicBezTo>
                <a:cubicBezTo>
                  <a:pt x="7724708" y="3452082"/>
                  <a:pt x="7717115" y="3440818"/>
                  <a:pt x="7720912" y="3433308"/>
                </a:cubicBezTo>
                <a:cubicBezTo>
                  <a:pt x="7724708" y="3388252"/>
                  <a:pt x="7713319" y="3346950"/>
                  <a:pt x="7713319" y="3301893"/>
                </a:cubicBezTo>
                <a:cubicBezTo>
                  <a:pt x="7713319" y="3279365"/>
                  <a:pt x="7732301" y="3268101"/>
                  <a:pt x="7736098" y="3245572"/>
                </a:cubicBezTo>
                <a:cubicBezTo>
                  <a:pt x="7736098" y="3245572"/>
                  <a:pt x="7739894" y="3245572"/>
                  <a:pt x="7743691" y="3245572"/>
                </a:cubicBezTo>
                <a:cubicBezTo>
                  <a:pt x="7747487" y="3245572"/>
                  <a:pt x="7755080" y="3241818"/>
                  <a:pt x="7758877" y="3249327"/>
                </a:cubicBezTo>
                <a:cubicBezTo>
                  <a:pt x="7758877" y="3260591"/>
                  <a:pt x="7758877" y="3271855"/>
                  <a:pt x="7758877" y="3283120"/>
                </a:cubicBezTo>
                <a:cubicBezTo>
                  <a:pt x="7758877" y="3294384"/>
                  <a:pt x="7766469" y="3298138"/>
                  <a:pt x="7766469" y="3305648"/>
                </a:cubicBezTo>
                <a:cubicBezTo>
                  <a:pt x="7766469" y="3309403"/>
                  <a:pt x="7770266" y="3309403"/>
                  <a:pt x="7774063" y="3309403"/>
                </a:cubicBezTo>
                <a:cubicBezTo>
                  <a:pt x="7777859" y="3309403"/>
                  <a:pt x="7777859" y="3305648"/>
                  <a:pt x="7777859" y="3301893"/>
                </a:cubicBezTo>
                <a:cubicBezTo>
                  <a:pt x="7777859" y="3290629"/>
                  <a:pt x="7777859" y="3279365"/>
                  <a:pt x="7777859" y="3268101"/>
                </a:cubicBezTo>
                <a:cubicBezTo>
                  <a:pt x="7777859" y="3264346"/>
                  <a:pt x="7777859" y="3256836"/>
                  <a:pt x="7785452" y="3256836"/>
                </a:cubicBezTo>
                <a:cubicBezTo>
                  <a:pt x="7789248" y="3256836"/>
                  <a:pt x="7789248" y="3264346"/>
                  <a:pt x="7793045" y="3264346"/>
                </a:cubicBezTo>
                <a:cubicBezTo>
                  <a:pt x="7804434" y="3279365"/>
                  <a:pt x="7812027" y="3294384"/>
                  <a:pt x="7812027" y="3309403"/>
                </a:cubicBezTo>
                <a:cubicBezTo>
                  <a:pt x="7812027" y="3335686"/>
                  <a:pt x="7831010" y="3354459"/>
                  <a:pt x="7827213" y="3380742"/>
                </a:cubicBezTo>
                <a:cubicBezTo>
                  <a:pt x="7827213" y="3380742"/>
                  <a:pt x="7831010" y="3380742"/>
                  <a:pt x="7831010" y="3380742"/>
                </a:cubicBezTo>
                <a:cubicBezTo>
                  <a:pt x="7834806" y="3380742"/>
                  <a:pt x="7834806" y="3380742"/>
                  <a:pt x="7838602" y="3380742"/>
                </a:cubicBezTo>
                <a:cubicBezTo>
                  <a:pt x="7838602" y="3376988"/>
                  <a:pt x="7838602" y="3369478"/>
                  <a:pt x="7838602" y="3365723"/>
                </a:cubicBezTo>
                <a:cubicBezTo>
                  <a:pt x="7840501" y="3358214"/>
                  <a:pt x="7842399" y="3354459"/>
                  <a:pt x="7845721" y="3353051"/>
                </a:cubicBezTo>
                <a:lnTo>
                  <a:pt x="7853977" y="3353793"/>
                </a:lnTo>
                <a:lnTo>
                  <a:pt x="7855592" y="3370484"/>
                </a:lnTo>
                <a:cubicBezTo>
                  <a:pt x="7863501" y="3469402"/>
                  <a:pt x="7863694" y="3569358"/>
                  <a:pt x="7875583" y="3666774"/>
                </a:cubicBezTo>
                <a:cubicBezTo>
                  <a:pt x="7875847" y="3674802"/>
                  <a:pt x="7874376" y="3686610"/>
                  <a:pt x="7880601" y="3687386"/>
                </a:cubicBezTo>
                <a:cubicBezTo>
                  <a:pt x="7886581" y="3690129"/>
                  <a:pt x="7890297" y="3680599"/>
                  <a:pt x="7894767" y="3675160"/>
                </a:cubicBezTo>
                <a:cubicBezTo>
                  <a:pt x="7897993" y="3669566"/>
                  <a:pt x="7901463" y="3662003"/>
                  <a:pt x="7905953" y="3666560"/>
                </a:cubicBezTo>
                <a:cubicBezTo>
                  <a:pt x="7911933" y="3669303"/>
                  <a:pt x="7913443" y="3677486"/>
                  <a:pt x="7913707" y="3685513"/>
                </a:cubicBezTo>
                <a:cubicBezTo>
                  <a:pt x="7912972" y="3691418"/>
                  <a:pt x="7912236" y="3697322"/>
                  <a:pt x="7911501" y="3703226"/>
                </a:cubicBezTo>
                <a:cubicBezTo>
                  <a:pt x="7909314" y="3730935"/>
                  <a:pt x="7917313" y="3747920"/>
                  <a:pt x="7934743" y="3750091"/>
                </a:cubicBezTo>
                <a:cubicBezTo>
                  <a:pt x="7940968" y="3750867"/>
                  <a:pt x="7947193" y="3751642"/>
                  <a:pt x="7953909" y="3748481"/>
                </a:cubicBezTo>
                <a:cubicBezTo>
                  <a:pt x="7961624" y="3747444"/>
                  <a:pt x="7964378" y="3755781"/>
                  <a:pt x="7960417" y="3767280"/>
                </a:cubicBezTo>
                <a:cubicBezTo>
                  <a:pt x="7953986" y="3788464"/>
                  <a:pt x="7942800" y="3797064"/>
                  <a:pt x="7925615" y="3792924"/>
                </a:cubicBezTo>
                <a:cubicBezTo>
                  <a:pt x="7933859" y="3807942"/>
                  <a:pt x="7941349" y="3818868"/>
                  <a:pt x="7950573" y="3826013"/>
                </a:cubicBezTo>
                <a:cubicBezTo>
                  <a:pt x="7959798" y="3833158"/>
                  <a:pt x="7982944" y="3830045"/>
                  <a:pt x="7992130" y="3817198"/>
                </a:cubicBezTo>
                <a:cubicBezTo>
                  <a:pt x="8003051" y="3800571"/>
                  <a:pt x="7999032" y="3782083"/>
                  <a:pt x="7995768" y="3767685"/>
                </a:cubicBezTo>
                <a:cubicBezTo>
                  <a:pt x="7990749" y="3747074"/>
                  <a:pt x="7988466" y="3724805"/>
                  <a:pt x="7991408" y="3701187"/>
                </a:cubicBezTo>
                <a:cubicBezTo>
                  <a:pt x="7993123" y="3687410"/>
                  <a:pt x="7995085" y="3671666"/>
                  <a:pt x="7997046" y="3655921"/>
                </a:cubicBezTo>
                <a:cubicBezTo>
                  <a:pt x="8003113" y="3607209"/>
                  <a:pt x="8005540" y="3559170"/>
                  <a:pt x="7996458" y="3515036"/>
                </a:cubicBezTo>
                <a:lnTo>
                  <a:pt x="7992185" y="3501220"/>
                </a:lnTo>
                <a:lnTo>
                  <a:pt x="7991410" y="3494323"/>
                </a:lnTo>
                <a:cubicBezTo>
                  <a:pt x="7993308" y="3486813"/>
                  <a:pt x="7998054" y="3480242"/>
                  <a:pt x="8005647" y="3474610"/>
                </a:cubicBezTo>
                <a:cubicBezTo>
                  <a:pt x="8013240" y="3470856"/>
                  <a:pt x="8020833" y="3478365"/>
                  <a:pt x="8028426" y="3470856"/>
                </a:cubicBezTo>
                <a:cubicBezTo>
                  <a:pt x="8028426" y="3459592"/>
                  <a:pt x="8028426" y="3448327"/>
                  <a:pt x="8028426" y="3437063"/>
                </a:cubicBezTo>
                <a:cubicBezTo>
                  <a:pt x="8032222" y="3429554"/>
                  <a:pt x="8024629" y="3418290"/>
                  <a:pt x="8032222" y="3407025"/>
                </a:cubicBezTo>
                <a:cubicBezTo>
                  <a:pt x="8043611" y="3395761"/>
                  <a:pt x="8028426" y="3392007"/>
                  <a:pt x="8028426" y="3380742"/>
                </a:cubicBezTo>
                <a:lnTo>
                  <a:pt x="8026831" y="3340139"/>
                </a:lnTo>
                <a:lnTo>
                  <a:pt x="8035494" y="3326936"/>
                </a:lnTo>
                <a:cubicBezTo>
                  <a:pt x="8038474" y="3323310"/>
                  <a:pt x="8041945" y="3315748"/>
                  <a:pt x="8045680" y="3316213"/>
                </a:cubicBezTo>
                <a:cubicBezTo>
                  <a:pt x="8059375" y="3317919"/>
                  <a:pt x="8070374" y="3341274"/>
                  <a:pt x="8065432" y="3360645"/>
                </a:cubicBezTo>
                <a:cubicBezTo>
                  <a:pt x="8055549" y="3399387"/>
                  <a:pt x="8054627" y="3437246"/>
                  <a:pt x="8061174" y="3476035"/>
                </a:cubicBezTo>
                <a:cubicBezTo>
                  <a:pt x="8061948" y="3490122"/>
                  <a:pt x="8062722" y="3504209"/>
                  <a:pt x="8055026" y="3515243"/>
                </a:cubicBezTo>
                <a:cubicBezTo>
                  <a:pt x="8050066" y="3524618"/>
                  <a:pt x="8050821" y="3528709"/>
                  <a:pt x="8058046" y="3531608"/>
                </a:cubicBezTo>
                <a:cubicBezTo>
                  <a:pt x="8067760" y="3534816"/>
                  <a:pt x="8072760" y="3545432"/>
                  <a:pt x="8073289" y="3561487"/>
                </a:cubicBezTo>
                <a:cubicBezTo>
                  <a:pt x="8075062" y="3577697"/>
                  <a:pt x="8076592" y="3595876"/>
                  <a:pt x="8078120" y="3614054"/>
                </a:cubicBezTo>
                <a:cubicBezTo>
                  <a:pt x="8078649" y="3630109"/>
                  <a:pt x="8085384" y="3636944"/>
                  <a:pt x="8095589" y="3636216"/>
                </a:cubicBezTo>
                <a:cubicBezTo>
                  <a:pt x="8096834" y="3636371"/>
                  <a:pt x="8099324" y="3636681"/>
                  <a:pt x="8102059" y="3635023"/>
                </a:cubicBezTo>
                <a:cubicBezTo>
                  <a:pt x="8108284" y="3635799"/>
                  <a:pt x="8112529" y="3642323"/>
                  <a:pt x="8111303" y="3652164"/>
                </a:cubicBezTo>
                <a:cubicBezTo>
                  <a:pt x="8111568" y="3660192"/>
                  <a:pt x="8105343" y="3659416"/>
                  <a:pt x="8100363" y="3658796"/>
                </a:cubicBezTo>
                <a:cubicBezTo>
                  <a:pt x="8095137" y="3660144"/>
                  <a:pt x="8090157" y="3659524"/>
                  <a:pt x="8087441" y="3671177"/>
                </a:cubicBezTo>
                <a:cubicBezTo>
                  <a:pt x="8085235" y="3688890"/>
                  <a:pt x="8095724" y="3706186"/>
                  <a:pt x="8107420" y="3703645"/>
                </a:cubicBezTo>
                <a:cubicBezTo>
                  <a:pt x="8111155" y="3704111"/>
                  <a:pt x="8114135" y="3700484"/>
                  <a:pt x="8117380" y="3704886"/>
                </a:cubicBezTo>
                <a:cubicBezTo>
                  <a:pt x="8116644" y="3710790"/>
                  <a:pt x="8112909" y="3710325"/>
                  <a:pt x="8111174" y="3714106"/>
                </a:cubicBezTo>
                <a:cubicBezTo>
                  <a:pt x="8102478" y="3723016"/>
                  <a:pt x="8101498" y="3730889"/>
                  <a:pt x="8109232" y="3739847"/>
                </a:cubicBezTo>
                <a:cubicBezTo>
                  <a:pt x="8121702" y="3751393"/>
                  <a:pt x="8129701" y="3768378"/>
                  <a:pt x="8136455" y="3785209"/>
                </a:cubicBezTo>
                <a:cubicBezTo>
                  <a:pt x="8145454" y="3804317"/>
                  <a:pt x="8155942" y="3821613"/>
                  <a:pt x="8173128" y="3825752"/>
                </a:cubicBezTo>
                <a:cubicBezTo>
                  <a:pt x="8179108" y="3828496"/>
                  <a:pt x="8186087" y="3833362"/>
                  <a:pt x="8187352" y="3843513"/>
                </a:cubicBezTo>
                <a:cubicBezTo>
                  <a:pt x="8194899" y="3884426"/>
                  <a:pt x="8223309" y="3899956"/>
                  <a:pt x="8233591" y="3939211"/>
                </a:cubicBezTo>
                <a:cubicBezTo>
                  <a:pt x="8237345" y="3949672"/>
                  <a:pt x="8243816" y="3948479"/>
                  <a:pt x="8250531" y="3945318"/>
                </a:cubicBezTo>
                <a:cubicBezTo>
                  <a:pt x="8257491" y="3940189"/>
                  <a:pt x="8254982" y="3929884"/>
                  <a:pt x="8251983" y="3923514"/>
                </a:cubicBezTo>
                <a:cubicBezTo>
                  <a:pt x="8247228" y="3910930"/>
                  <a:pt x="8249944" y="3899277"/>
                  <a:pt x="8256395" y="3888088"/>
                </a:cubicBezTo>
                <a:cubicBezTo>
                  <a:pt x="8264336" y="3875087"/>
                  <a:pt x="8268787" y="3859652"/>
                  <a:pt x="8270994" y="3841939"/>
                </a:cubicBezTo>
                <a:cubicBezTo>
                  <a:pt x="8273425" y="3812262"/>
                  <a:pt x="8261691" y="3794812"/>
                  <a:pt x="8243281" y="3800513"/>
                </a:cubicBezTo>
                <a:cubicBezTo>
                  <a:pt x="8239301" y="3802016"/>
                  <a:pt x="8234075" y="3803364"/>
                  <a:pt x="8230340" y="3802899"/>
                </a:cubicBezTo>
                <a:cubicBezTo>
                  <a:pt x="8229095" y="3802744"/>
                  <a:pt x="8227605" y="3804557"/>
                  <a:pt x="8227605" y="3804557"/>
                </a:cubicBezTo>
                <a:cubicBezTo>
                  <a:pt x="8227850" y="3802589"/>
                  <a:pt x="8227850" y="3802589"/>
                  <a:pt x="8229340" y="3800775"/>
                </a:cubicBezTo>
                <a:cubicBezTo>
                  <a:pt x="8230321" y="3792903"/>
                  <a:pt x="8231056" y="3786999"/>
                  <a:pt x="8230792" y="3778971"/>
                </a:cubicBezTo>
                <a:cubicBezTo>
                  <a:pt x="8229224" y="3740802"/>
                  <a:pt x="8234430" y="3729458"/>
                  <a:pt x="8259557" y="3720596"/>
                </a:cubicBezTo>
                <a:cubicBezTo>
                  <a:pt x="8271252" y="3718056"/>
                  <a:pt x="8275213" y="3706557"/>
                  <a:pt x="8274929" y="3688534"/>
                </a:cubicBezTo>
                <a:cubicBezTo>
                  <a:pt x="8275400" y="3674602"/>
                  <a:pt x="8271400" y="3666109"/>
                  <a:pt x="8263666" y="3657151"/>
                </a:cubicBezTo>
                <a:cubicBezTo>
                  <a:pt x="8241462" y="3632400"/>
                  <a:pt x="8229444" y="3596927"/>
                  <a:pt x="8228857" y="3550885"/>
                </a:cubicBezTo>
                <a:cubicBezTo>
                  <a:pt x="8226045" y="3512560"/>
                  <a:pt x="8226045" y="3512560"/>
                  <a:pt x="8249965" y="3523534"/>
                </a:cubicBezTo>
                <a:cubicBezTo>
                  <a:pt x="8263170" y="3529176"/>
                  <a:pt x="8269885" y="3526015"/>
                  <a:pt x="8277071" y="3508923"/>
                </a:cubicBezTo>
                <a:cubicBezTo>
                  <a:pt x="8259131" y="3500692"/>
                  <a:pt x="8256132" y="3494323"/>
                  <a:pt x="8258564" y="3464646"/>
                </a:cubicBezTo>
                <a:lnTo>
                  <a:pt x="8260292" y="3451859"/>
                </a:lnTo>
                <a:lnTo>
                  <a:pt x="8266046" y="3452081"/>
                </a:lnTo>
                <a:cubicBezTo>
                  <a:pt x="8277436" y="3452081"/>
                  <a:pt x="8269843" y="3440817"/>
                  <a:pt x="8273639" y="3433307"/>
                </a:cubicBezTo>
                <a:lnTo>
                  <a:pt x="8271674" y="3378894"/>
                </a:lnTo>
                <a:lnTo>
                  <a:pt x="8292986" y="3371000"/>
                </a:lnTo>
                <a:cubicBezTo>
                  <a:pt x="8301701" y="3372085"/>
                  <a:pt x="8310416" y="3373171"/>
                  <a:pt x="8316112" y="3357891"/>
                </a:cubicBezTo>
                <a:cubicBezTo>
                  <a:pt x="8317602" y="3356078"/>
                  <a:pt x="8320828" y="3350484"/>
                  <a:pt x="8317093" y="3350019"/>
                </a:cubicBezTo>
                <a:cubicBezTo>
                  <a:pt x="8307378" y="3346810"/>
                  <a:pt x="8307849" y="3332878"/>
                  <a:pt x="8305585" y="3320604"/>
                </a:cubicBezTo>
                <a:cubicBezTo>
                  <a:pt x="8303566" y="3306363"/>
                  <a:pt x="8298321" y="3297715"/>
                  <a:pt x="8288116" y="3298442"/>
                </a:cubicBezTo>
                <a:cubicBezTo>
                  <a:pt x="8282391" y="3298728"/>
                  <a:pt x="8277594" y="3296632"/>
                  <a:pt x="8273852" y="3292418"/>
                </a:cubicBezTo>
                <a:lnTo>
                  <a:pt x="8271425" y="3286694"/>
                </a:lnTo>
                <a:lnTo>
                  <a:pt x="8276012" y="3273732"/>
                </a:lnTo>
                <a:cubicBezTo>
                  <a:pt x="8281232" y="3265283"/>
                  <a:pt x="8286927" y="3256835"/>
                  <a:pt x="8288825" y="3245571"/>
                </a:cubicBezTo>
                <a:cubicBezTo>
                  <a:pt x="8288825" y="3245571"/>
                  <a:pt x="8292622" y="3245571"/>
                  <a:pt x="8296418" y="3245571"/>
                </a:cubicBezTo>
                <a:cubicBezTo>
                  <a:pt x="8300214" y="3245571"/>
                  <a:pt x="8307807" y="3241817"/>
                  <a:pt x="8311604" y="3249326"/>
                </a:cubicBezTo>
                <a:cubicBezTo>
                  <a:pt x="8311604" y="3260590"/>
                  <a:pt x="8311604" y="3271854"/>
                  <a:pt x="8311604" y="3283119"/>
                </a:cubicBezTo>
                <a:cubicBezTo>
                  <a:pt x="8311604" y="3294383"/>
                  <a:pt x="8319197" y="3298137"/>
                  <a:pt x="8319197" y="3305647"/>
                </a:cubicBezTo>
                <a:cubicBezTo>
                  <a:pt x="8319197" y="3309402"/>
                  <a:pt x="8322993" y="3309402"/>
                  <a:pt x="8326790" y="3309402"/>
                </a:cubicBezTo>
                <a:cubicBezTo>
                  <a:pt x="8330586" y="3309402"/>
                  <a:pt x="8330586" y="3305647"/>
                  <a:pt x="8330586" y="3301892"/>
                </a:cubicBezTo>
                <a:cubicBezTo>
                  <a:pt x="8330586" y="3290628"/>
                  <a:pt x="8330586" y="3279364"/>
                  <a:pt x="8330586" y="3268100"/>
                </a:cubicBezTo>
                <a:cubicBezTo>
                  <a:pt x="8330586" y="3264345"/>
                  <a:pt x="8330586" y="3256835"/>
                  <a:pt x="8338179" y="3256835"/>
                </a:cubicBezTo>
                <a:cubicBezTo>
                  <a:pt x="8341976" y="3256835"/>
                  <a:pt x="8341976" y="3264345"/>
                  <a:pt x="8345772" y="3264345"/>
                </a:cubicBezTo>
                <a:cubicBezTo>
                  <a:pt x="8357162" y="3279364"/>
                  <a:pt x="8364754" y="3294383"/>
                  <a:pt x="8364754" y="3309402"/>
                </a:cubicBezTo>
                <a:cubicBezTo>
                  <a:pt x="8364754" y="3335685"/>
                  <a:pt x="8383737" y="3354458"/>
                  <a:pt x="8379940" y="3380741"/>
                </a:cubicBezTo>
                <a:cubicBezTo>
                  <a:pt x="8379940" y="3380741"/>
                  <a:pt x="8383737" y="3380741"/>
                  <a:pt x="8383737" y="3380741"/>
                </a:cubicBezTo>
                <a:cubicBezTo>
                  <a:pt x="8387533" y="3380741"/>
                  <a:pt x="8387533" y="3380741"/>
                  <a:pt x="8391329" y="3380741"/>
                </a:cubicBezTo>
                <a:cubicBezTo>
                  <a:pt x="8391329" y="3376987"/>
                  <a:pt x="8391329" y="3369477"/>
                  <a:pt x="8391329" y="3365722"/>
                </a:cubicBezTo>
                <a:cubicBezTo>
                  <a:pt x="8395125" y="3350704"/>
                  <a:pt x="8398921" y="3350704"/>
                  <a:pt x="8414107" y="3354458"/>
                </a:cubicBezTo>
                <a:cubicBezTo>
                  <a:pt x="8417905" y="3358213"/>
                  <a:pt x="8421701" y="3358213"/>
                  <a:pt x="8425497" y="3350704"/>
                </a:cubicBezTo>
                <a:cubicBezTo>
                  <a:pt x="8429293" y="3339439"/>
                  <a:pt x="8429293" y="3328175"/>
                  <a:pt x="8436887" y="3316911"/>
                </a:cubicBezTo>
                <a:cubicBezTo>
                  <a:pt x="8436887" y="3328175"/>
                  <a:pt x="8436887" y="3335685"/>
                  <a:pt x="8436887" y="3343194"/>
                </a:cubicBezTo>
                <a:cubicBezTo>
                  <a:pt x="8436887" y="3350704"/>
                  <a:pt x="8444479" y="3350704"/>
                  <a:pt x="8448277" y="3346949"/>
                </a:cubicBezTo>
                <a:cubicBezTo>
                  <a:pt x="8452073" y="3346949"/>
                  <a:pt x="8452073" y="3339439"/>
                  <a:pt x="8455869" y="3346949"/>
                </a:cubicBezTo>
                <a:cubicBezTo>
                  <a:pt x="8455869" y="3346949"/>
                  <a:pt x="8459665" y="3350704"/>
                  <a:pt x="8455869" y="3350704"/>
                </a:cubicBezTo>
                <a:cubicBezTo>
                  <a:pt x="8448277" y="3361968"/>
                  <a:pt x="8452073" y="3376987"/>
                  <a:pt x="8452073" y="3388251"/>
                </a:cubicBezTo>
                <a:cubicBezTo>
                  <a:pt x="8452073" y="3392006"/>
                  <a:pt x="8452073" y="3395760"/>
                  <a:pt x="8455869" y="3395760"/>
                </a:cubicBezTo>
                <a:cubicBezTo>
                  <a:pt x="8459665" y="3395760"/>
                  <a:pt x="8459665" y="3395760"/>
                  <a:pt x="8463463" y="3392006"/>
                </a:cubicBezTo>
                <a:cubicBezTo>
                  <a:pt x="8471055" y="3384496"/>
                  <a:pt x="8471055" y="3373232"/>
                  <a:pt x="8478647" y="3369477"/>
                </a:cubicBezTo>
                <a:cubicBezTo>
                  <a:pt x="8486241" y="3365722"/>
                  <a:pt x="8490037" y="3358213"/>
                  <a:pt x="8497631" y="3365722"/>
                </a:cubicBezTo>
                <a:cubicBezTo>
                  <a:pt x="8501427" y="3369477"/>
                  <a:pt x="8509019" y="3369477"/>
                  <a:pt x="8509019" y="3373232"/>
                </a:cubicBezTo>
                <a:cubicBezTo>
                  <a:pt x="8509019" y="3380741"/>
                  <a:pt x="8512817" y="3388251"/>
                  <a:pt x="8509019" y="3392006"/>
                </a:cubicBezTo>
                <a:cubicBezTo>
                  <a:pt x="8501427" y="3407024"/>
                  <a:pt x="8497631" y="3422043"/>
                  <a:pt x="8493833" y="3437062"/>
                </a:cubicBezTo>
                <a:cubicBezTo>
                  <a:pt x="8486241" y="3448326"/>
                  <a:pt x="8490037" y="3448326"/>
                  <a:pt x="8501427" y="3455836"/>
                </a:cubicBezTo>
                <a:cubicBezTo>
                  <a:pt x="8509019" y="3455836"/>
                  <a:pt x="8520409" y="3459591"/>
                  <a:pt x="8524205" y="3467100"/>
                </a:cubicBezTo>
                <a:cubicBezTo>
                  <a:pt x="8524205" y="3478364"/>
                  <a:pt x="8531799" y="3485874"/>
                  <a:pt x="8531799" y="3500893"/>
                </a:cubicBezTo>
                <a:cubicBezTo>
                  <a:pt x="8528001" y="3508402"/>
                  <a:pt x="8531799" y="3519666"/>
                  <a:pt x="8528001" y="3530930"/>
                </a:cubicBezTo>
                <a:cubicBezTo>
                  <a:pt x="8528001" y="3538440"/>
                  <a:pt x="8535595" y="3538440"/>
                  <a:pt x="8539391" y="3538440"/>
                </a:cubicBezTo>
                <a:cubicBezTo>
                  <a:pt x="8546985" y="3538440"/>
                  <a:pt x="8550781" y="3534685"/>
                  <a:pt x="8550781" y="3530930"/>
                </a:cubicBezTo>
                <a:cubicBezTo>
                  <a:pt x="8550781" y="3523421"/>
                  <a:pt x="8546985" y="3523421"/>
                  <a:pt x="8546985" y="3519666"/>
                </a:cubicBezTo>
                <a:cubicBezTo>
                  <a:pt x="8539391" y="3500893"/>
                  <a:pt x="8543187" y="3485874"/>
                  <a:pt x="8558373" y="3474609"/>
                </a:cubicBezTo>
                <a:cubicBezTo>
                  <a:pt x="8565967" y="3470855"/>
                  <a:pt x="8573559" y="3478364"/>
                  <a:pt x="8581153" y="3470855"/>
                </a:cubicBezTo>
                <a:cubicBezTo>
                  <a:pt x="8581153" y="3459591"/>
                  <a:pt x="8581153" y="3448326"/>
                  <a:pt x="8581153" y="3437062"/>
                </a:cubicBezTo>
                <a:cubicBezTo>
                  <a:pt x="8584949" y="3429553"/>
                  <a:pt x="8577355" y="3418289"/>
                  <a:pt x="8584949" y="3407024"/>
                </a:cubicBezTo>
                <a:cubicBezTo>
                  <a:pt x="8596339" y="3395760"/>
                  <a:pt x="8581153" y="3392006"/>
                  <a:pt x="8581153" y="3380741"/>
                </a:cubicBezTo>
                <a:cubicBezTo>
                  <a:pt x="8584949" y="3346949"/>
                  <a:pt x="8573559" y="3316911"/>
                  <a:pt x="8577355" y="3286873"/>
                </a:cubicBezTo>
                <a:cubicBezTo>
                  <a:pt x="8577355" y="3271854"/>
                  <a:pt x="8577355" y="3260590"/>
                  <a:pt x="8577355" y="3245571"/>
                </a:cubicBezTo>
                <a:cubicBezTo>
                  <a:pt x="8577355" y="3223043"/>
                  <a:pt x="8577355" y="3204269"/>
                  <a:pt x="8558373" y="3181741"/>
                </a:cubicBezTo>
                <a:cubicBezTo>
                  <a:pt x="8562169" y="3177986"/>
                  <a:pt x="8569763" y="3177986"/>
                  <a:pt x="8569763" y="3174232"/>
                </a:cubicBezTo>
                <a:cubicBezTo>
                  <a:pt x="8588745" y="3159213"/>
                  <a:pt x="8588745" y="3155458"/>
                  <a:pt x="8573559" y="3132930"/>
                </a:cubicBezTo>
                <a:cubicBezTo>
                  <a:pt x="8565967" y="3125420"/>
                  <a:pt x="8558373" y="3114156"/>
                  <a:pt x="8558373" y="3102892"/>
                </a:cubicBezTo>
                <a:cubicBezTo>
                  <a:pt x="8554577" y="3091628"/>
                  <a:pt x="8546985" y="3084118"/>
                  <a:pt x="8550781" y="3076609"/>
                </a:cubicBezTo>
                <a:lnTo>
                  <a:pt x="8551219" y="3075262"/>
                </a:lnTo>
                <a:lnTo>
                  <a:pt x="8552873" y="3075807"/>
                </a:lnTo>
                <a:cubicBezTo>
                  <a:pt x="8555245" y="3075337"/>
                  <a:pt x="8557143" y="3073460"/>
                  <a:pt x="8557143" y="3069705"/>
                </a:cubicBezTo>
                <a:lnTo>
                  <a:pt x="8557143" y="3057101"/>
                </a:lnTo>
                <a:lnTo>
                  <a:pt x="8559659" y="3049391"/>
                </a:lnTo>
                <a:lnTo>
                  <a:pt x="8564261" y="3060318"/>
                </a:lnTo>
                <a:cubicBezTo>
                  <a:pt x="8565685" y="3065950"/>
                  <a:pt x="8566635" y="3071582"/>
                  <a:pt x="8568533" y="3077215"/>
                </a:cubicBezTo>
                <a:cubicBezTo>
                  <a:pt x="8572329" y="3084724"/>
                  <a:pt x="8576125" y="3084724"/>
                  <a:pt x="8579921" y="3080969"/>
                </a:cubicBezTo>
                <a:lnTo>
                  <a:pt x="8589123" y="3080142"/>
                </a:lnTo>
                <a:lnTo>
                  <a:pt x="8589775" y="3121846"/>
                </a:lnTo>
                <a:cubicBezTo>
                  <a:pt x="8589775" y="3121846"/>
                  <a:pt x="8589775" y="3125602"/>
                  <a:pt x="8589775" y="3129358"/>
                </a:cubicBezTo>
                <a:cubicBezTo>
                  <a:pt x="8589775" y="3136870"/>
                  <a:pt x="8588541" y="3148137"/>
                  <a:pt x="8591009" y="3151893"/>
                </a:cubicBezTo>
                <a:cubicBezTo>
                  <a:pt x="8591009" y="3166917"/>
                  <a:pt x="8593477" y="3181940"/>
                  <a:pt x="8593477" y="3196964"/>
                </a:cubicBezTo>
                <a:cubicBezTo>
                  <a:pt x="8593477" y="3204475"/>
                  <a:pt x="8593477" y="3208231"/>
                  <a:pt x="8594711" y="3215743"/>
                </a:cubicBezTo>
                <a:cubicBezTo>
                  <a:pt x="8595945" y="3223255"/>
                  <a:pt x="8594711" y="3230766"/>
                  <a:pt x="8594711" y="3242034"/>
                </a:cubicBezTo>
                <a:cubicBezTo>
                  <a:pt x="8594711" y="3249546"/>
                  <a:pt x="8597179" y="3257057"/>
                  <a:pt x="8597179" y="3268325"/>
                </a:cubicBezTo>
                <a:cubicBezTo>
                  <a:pt x="8597179" y="3272081"/>
                  <a:pt x="8595945" y="3275837"/>
                  <a:pt x="8594711" y="3283348"/>
                </a:cubicBezTo>
                <a:cubicBezTo>
                  <a:pt x="8594711" y="3290860"/>
                  <a:pt x="8598413" y="3287104"/>
                  <a:pt x="8598413" y="3290860"/>
                </a:cubicBezTo>
                <a:cubicBezTo>
                  <a:pt x="8598413" y="3294616"/>
                  <a:pt x="8598413" y="3294616"/>
                  <a:pt x="8598413" y="3298372"/>
                </a:cubicBezTo>
                <a:cubicBezTo>
                  <a:pt x="8598413" y="3317151"/>
                  <a:pt x="8599647" y="3339686"/>
                  <a:pt x="8600881" y="3358466"/>
                </a:cubicBezTo>
                <a:cubicBezTo>
                  <a:pt x="8600881" y="3373489"/>
                  <a:pt x="8602115" y="3388512"/>
                  <a:pt x="8603349" y="3403536"/>
                </a:cubicBezTo>
                <a:cubicBezTo>
                  <a:pt x="8604583" y="3426071"/>
                  <a:pt x="8604583" y="3426071"/>
                  <a:pt x="8603349" y="3448606"/>
                </a:cubicBezTo>
                <a:cubicBezTo>
                  <a:pt x="8602115" y="3456118"/>
                  <a:pt x="8600881" y="3463630"/>
                  <a:pt x="8605817" y="3463630"/>
                </a:cubicBezTo>
                <a:cubicBezTo>
                  <a:pt x="8608285" y="3463630"/>
                  <a:pt x="8609519" y="3474897"/>
                  <a:pt x="8608285" y="3482409"/>
                </a:cubicBezTo>
                <a:cubicBezTo>
                  <a:pt x="8604583" y="3497432"/>
                  <a:pt x="8607051" y="3508700"/>
                  <a:pt x="8607051" y="3523723"/>
                </a:cubicBezTo>
                <a:cubicBezTo>
                  <a:pt x="8605817" y="3531235"/>
                  <a:pt x="8610753" y="3546258"/>
                  <a:pt x="8613221" y="3542503"/>
                </a:cubicBezTo>
                <a:cubicBezTo>
                  <a:pt x="8619391" y="3542503"/>
                  <a:pt x="8623093" y="3546258"/>
                  <a:pt x="8623093" y="3557526"/>
                </a:cubicBezTo>
                <a:cubicBezTo>
                  <a:pt x="8623093" y="3572549"/>
                  <a:pt x="8625561" y="3583817"/>
                  <a:pt x="8625561" y="3598840"/>
                </a:cubicBezTo>
                <a:cubicBezTo>
                  <a:pt x="8625561" y="3613864"/>
                  <a:pt x="8624327" y="3628887"/>
                  <a:pt x="8625561" y="3647667"/>
                </a:cubicBezTo>
                <a:cubicBezTo>
                  <a:pt x="8626795" y="3662691"/>
                  <a:pt x="8626795" y="3677714"/>
                  <a:pt x="8625561" y="3692737"/>
                </a:cubicBezTo>
                <a:cubicBezTo>
                  <a:pt x="8624327" y="3704005"/>
                  <a:pt x="8628029" y="3707761"/>
                  <a:pt x="8630497" y="3711517"/>
                </a:cubicBezTo>
                <a:cubicBezTo>
                  <a:pt x="8634199" y="3722784"/>
                  <a:pt x="8636667" y="3719028"/>
                  <a:pt x="8636667" y="3704005"/>
                </a:cubicBezTo>
                <a:cubicBezTo>
                  <a:pt x="8636667" y="3700249"/>
                  <a:pt x="8636667" y="3692737"/>
                  <a:pt x="8636667" y="3685226"/>
                </a:cubicBezTo>
                <a:cubicBezTo>
                  <a:pt x="8637901" y="3677714"/>
                  <a:pt x="8637901" y="3666446"/>
                  <a:pt x="8640369" y="3666446"/>
                </a:cubicBezTo>
                <a:cubicBezTo>
                  <a:pt x="8646539" y="3666446"/>
                  <a:pt x="8646539" y="3655179"/>
                  <a:pt x="8646539" y="3643911"/>
                </a:cubicBezTo>
                <a:cubicBezTo>
                  <a:pt x="8646539" y="3628887"/>
                  <a:pt x="8646539" y="3617620"/>
                  <a:pt x="8650241" y="3610108"/>
                </a:cubicBezTo>
                <a:cubicBezTo>
                  <a:pt x="8652709" y="3602596"/>
                  <a:pt x="8652709" y="3587573"/>
                  <a:pt x="8650241" y="3576305"/>
                </a:cubicBezTo>
                <a:cubicBezTo>
                  <a:pt x="8646539" y="3561282"/>
                  <a:pt x="8649007" y="3542503"/>
                  <a:pt x="8649007" y="3523723"/>
                </a:cubicBezTo>
                <a:cubicBezTo>
                  <a:pt x="8649007" y="3519967"/>
                  <a:pt x="8650241" y="3519967"/>
                  <a:pt x="8650241" y="3516212"/>
                </a:cubicBezTo>
                <a:cubicBezTo>
                  <a:pt x="8652709" y="3512456"/>
                  <a:pt x="8653943" y="3516212"/>
                  <a:pt x="8653943" y="3519967"/>
                </a:cubicBezTo>
                <a:cubicBezTo>
                  <a:pt x="8653943" y="3531235"/>
                  <a:pt x="8653943" y="3538747"/>
                  <a:pt x="8656411" y="3542503"/>
                </a:cubicBezTo>
                <a:cubicBezTo>
                  <a:pt x="8660113" y="3553770"/>
                  <a:pt x="8662581" y="3550014"/>
                  <a:pt x="8665049" y="3550014"/>
                </a:cubicBezTo>
                <a:cubicBezTo>
                  <a:pt x="8665049" y="3538747"/>
                  <a:pt x="8666283" y="3527479"/>
                  <a:pt x="8666283" y="3512456"/>
                </a:cubicBezTo>
                <a:cubicBezTo>
                  <a:pt x="8667517" y="3519967"/>
                  <a:pt x="8667517" y="3523723"/>
                  <a:pt x="8667517" y="3527479"/>
                </a:cubicBezTo>
                <a:cubicBezTo>
                  <a:pt x="8667517" y="3538747"/>
                  <a:pt x="8668751" y="3550014"/>
                  <a:pt x="8667517" y="3561282"/>
                </a:cubicBezTo>
                <a:cubicBezTo>
                  <a:pt x="8666283" y="3576305"/>
                  <a:pt x="8669985" y="3580061"/>
                  <a:pt x="8671219" y="3595085"/>
                </a:cubicBezTo>
                <a:cubicBezTo>
                  <a:pt x="8672453" y="3610108"/>
                  <a:pt x="8673687" y="3610108"/>
                  <a:pt x="8678623" y="3602596"/>
                </a:cubicBezTo>
                <a:cubicBezTo>
                  <a:pt x="8682325" y="3598840"/>
                  <a:pt x="8683559" y="3591329"/>
                  <a:pt x="8682325" y="3583817"/>
                </a:cubicBezTo>
                <a:cubicBezTo>
                  <a:pt x="8679857" y="3572549"/>
                  <a:pt x="8681091" y="3561282"/>
                  <a:pt x="8681091" y="3553770"/>
                </a:cubicBezTo>
                <a:cubicBezTo>
                  <a:pt x="8679857" y="3531235"/>
                  <a:pt x="8682325" y="3512456"/>
                  <a:pt x="8678623" y="3489921"/>
                </a:cubicBezTo>
                <a:cubicBezTo>
                  <a:pt x="8678623" y="3489921"/>
                  <a:pt x="8678623" y="3486165"/>
                  <a:pt x="8679857" y="3482409"/>
                </a:cubicBezTo>
                <a:cubicBezTo>
                  <a:pt x="8682325" y="3463630"/>
                  <a:pt x="8682325" y="3448606"/>
                  <a:pt x="8682325" y="3429827"/>
                </a:cubicBezTo>
                <a:cubicBezTo>
                  <a:pt x="8683559" y="3403536"/>
                  <a:pt x="8686027" y="3377245"/>
                  <a:pt x="8684793" y="3350954"/>
                </a:cubicBezTo>
                <a:cubicBezTo>
                  <a:pt x="8684793" y="3350954"/>
                  <a:pt x="8684793" y="3347198"/>
                  <a:pt x="8684793" y="3347198"/>
                </a:cubicBezTo>
                <a:cubicBezTo>
                  <a:pt x="8686027" y="3347198"/>
                  <a:pt x="8686027" y="3347198"/>
                  <a:pt x="8686027" y="3347198"/>
                </a:cubicBezTo>
                <a:cubicBezTo>
                  <a:pt x="8687261" y="3347198"/>
                  <a:pt x="8688495" y="3347198"/>
                  <a:pt x="8688495" y="3350954"/>
                </a:cubicBezTo>
                <a:cubicBezTo>
                  <a:pt x="8688495" y="3354710"/>
                  <a:pt x="8688495" y="3358466"/>
                  <a:pt x="8688495" y="3362221"/>
                </a:cubicBezTo>
                <a:cubicBezTo>
                  <a:pt x="8688495" y="3384757"/>
                  <a:pt x="8688495" y="3407292"/>
                  <a:pt x="8688495" y="3429827"/>
                </a:cubicBezTo>
                <a:cubicBezTo>
                  <a:pt x="8688495" y="3433583"/>
                  <a:pt x="8688495" y="3441094"/>
                  <a:pt x="8690963" y="3441094"/>
                </a:cubicBezTo>
                <a:cubicBezTo>
                  <a:pt x="8695899" y="3437339"/>
                  <a:pt x="8695899" y="3452362"/>
                  <a:pt x="8695899" y="3459874"/>
                </a:cubicBezTo>
                <a:cubicBezTo>
                  <a:pt x="8695899" y="3474897"/>
                  <a:pt x="8695899" y="3489921"/>
                  <a:pt x="8695899" y="3504944"/>
                </a:cubicBezTo>
                <a:cubicBezTo>
                  <a:pt x="8695899" y="3516212"/>
                  <a:pt x="8697133" y="3527479"/>
                  <a:pt x="8698367" y="3538747"/>
                </a:cubicBezTo>
                <a:cubicBezTo>
                  <a:pt x="8700835" y="3534991"/>
                  <a:pt x="8702069" y="3527479"/>
                  <a:pt x="8702069" y="3519967"/>
                </a:cubicBezTo>
                <a:cubicBezTo>
                  <a:pt x="8702069" y="3489921"/>
                  <a:pt x="8699601" y="3459874"/>
                  <a:pt x="8703303" y="3429827"/>
                </a:cubicBezTo>
                <a:cubicBezTo>
                  <a:pt x="8703303" y="3381001"/>
                  <a:pt x="8703303" y="3332175"/>
                  <a:pt x="8703303" y="3287104"/>
                </a:cubicBezTo>
                <a:cubicBezTo>
                  <a:pt x="8703303" y="3279592"/>
                  <a:pt x="8699601" y="3275837"/>
                  <a:pt x="8702069" y="3268325"/>
                </a:cubicBezTo>
                <a:lnTo>
                  <a:pt x="8703205" y="3257694"/>
                </a:lnTo>
                <a:lnTo>
                  <a:pt x="8705407" y="3266404"/>
                </a:lnTo>
                <a:cubicBezTo>
                  <a:pt x="8716795" y="3277668"/>
                  <a:pt x="8712999" y="3292687"/>
                  <a:pt x="8712999" y="3307706"/>
                </a:cubicBezTo>
                <a:cubicBezTo>
                  <a:pt x="8712999" y="3311460"/>
                  <a:pt x="8709203" y="3318970"/>
                  <a:pt x="8716795" y="3322724"/>
                </a:cubicBezTo>
                <a:cubicBezTo>
                  <a:pt x="8735779" y="3341498"/>
                  <a:pt x="8754761" y="3360272"/>
                  <a:pt x="8781335" y="3364026"/>
                </a:cubicBezTo>
                <a:cubicBezTo>
                  <a:pt x="8800317" y="3367781"/>
                  <a:pt x="8826893" y="3367781"/>
                  <a:pt x="8826893" y="3397819"/>
                </a:cubicBezTo>
                <a:cubicBezTo>
                  <a:pt x="8826893" y="3409083"/>
                  <a:pt x="8838283" y="3420347"/>
                  <a:pt x="8849673" y="3420347"/>
                </a:cubicBezTo>
                <a:cubicBezTo>
                  <a:pt x="8861061" y="3424102"/>
                  <a:pt x="8868655" y="3427857"/>
                  <a:pt x="8880043" y="3435366"/>
                </a:cubicBezTo>
                <a:cubicBezTo>
                  <a:pt x="8883841" y="3435366"/>
                  <a:pt x="8887637" y="3435366"/>
                  <a:pt x="8887637" y="3435366"/>
                </a:cubicBezTo>
                <a:cubicBezTo>
                  <a:pt x="8906619" y="3416592"/>
                  <a:pt x="8925601" y="3401574"/>
                  <a:pt x="8925601" y="3379045"/>
                </a:cubicBezTo>
                <a:lnTo>
                  <a:pt x="8925601" y="3232598"/>
                </a:lnTo>
                <a:lnTo>
                  <a:pt x="8934967" y="3223333"/>
                </a:lnTo>
                <a:lnTo>
                  <a:pt x="8939377" y="3208504"/>
                </a:lnTo>
                <a:lnTo>
                  <a:pt x="8943509" y="3217846"/>
                </a:lnTo>
                <a:lnTo>
                  <a:pt x="8943509" y="3278716"/>
                </a:lnTo>
                <a:cubicBezTo>
                  <a:pt x="8943509" y="3286226"/>
                  <a:pt x="8951103" y="3289980"/>
                  <a:pt x="8954899" y="3289980"/>
                </a:cubicBezTo>
                <a:cubicBezTo>
                  <a:pt x="8962493" y="3289980"/>
                  <a:pt x="8966289" y="3286226"/>
                  <a:pt x="8966289" y="3278716"/>
                </a:cubicBezTo>
                <a:cubicBezTo>
                  <a:pt x="8966289" y="3273084"/>
                  <a:pt x="8965339" y="3266513"/>
                  <a:pt x="8964865" y="3260411"/>
                </a:cubicBezTo>
                <a:lnTo>
                  <a:pt x="8965743" y="3250842"/>
                </a:lnTo>
                <a:lnTo>
                  <a:pt x="8969973" y="3256195"/>
                </a:lnTo>
                <a:cubicBezTo>
                  <a:pt x="8975905" y="3265934"/>
                  <a:pt x="8980651" y="3276260"/>
                  <a:pt x="8984445" y="3287054"/>
                </a:cubicBezTo>
                <a:lnTo>
                  <a:pt x="8985271" y="3291364"/>
                </a:lnTo>
                <a:lnTo>
                  <a:pt x="8985271" y="3293735"/>
                </a:lnTo>
                <a:cubicBezTo>
                  <a:pt x="8985271" y="3297490"/>
                  <a:pt x="8984321" y="3301244"/>
                  <a:pt x="8984321" y="3304060"/>
                </a:cubicBezTo>
                <a:lnTo>
                  <a:pt x="8988487" y="3308181"/>
                </a:lnTo>
                <a:lnTo>
                  <a:pt x="8997733" y="3356517"/>
                </a:lnTo>
                <a:cubicBezTo>
                  <a:pt x="8997733" y="3379045"/>
                  <a:pt x="8993937" y="3405328"/>
                  <a:pt x="9001531" y="3431611"/>
                </a:cubicBezTo>
                <a:cubicBezTo>
                  <a:pt x="9009123" y="3446630"/>
                  <a:pt x="9005327" y="3465404"/>
                  <a:pt x="9001531" y="3480423"/>
                </a:cubicBezTo>
                <a:cubicBezTo>
                  <a:pt x="9001531" y="3495442"/>
                  <a:pt x="9012919" y="3510461"/>
                  <a:pt x="9009123" y="3525479"/>
                </a:cubicBezTo>
                <a:cubicBezTo>
                  <a:pt x="9009123" y="3532989"/>
                  <a:pt x="9001531" y="3548008"/>
                  <a:pt x="9016715" y="3544253"/>
                </a:cubicBezTo>
                <a:cubicBezTo>
                  <a:pt x="9028105" y="3544253"/>
                  <a:pt x="9020513" y="3532989"/>
                  <a:pt x="9024309" y="3525479"/>
                </a:cubicBezTo>
                <a:cubicBezTo>
                  <a:pt x="9028105" y="3480423"/>
                  <a:pt x="9016715" y="3439121"/>
                  <a:pt x="9016715" y="3394064"/>
                </a:cubicBezTo>
                <a:cubicBezTo>
                  <a:pt x="9016715" y="3371536"/>
                  <a:pt x="9035699" y="3360272"/>
                  <a:pt x="9039495" y="3337743"/>
                </a:cubicBezTo>
                <a:cubicBezTo>
                  <a:pt x="9039495" y="3337743"/>
                  <a:pt x="9043291" y="3337743"/>
                  <a:pt x="9047087" y="3337743"/>
                </a:cubicBezTo>
                <a:cubicBezTo>
                  <a:pt x="9050885" y="3337743"/>
                  <a:pt x="9058477" y="3333989"/>
                  <a:pt x="9062273" y="3341498"/>
                </a:cubicBezTo>
                <a:cubicBezTo>
                  <a:pt x="9062273" y="3352762"/>
                  <a:pt x="9062273" y="3364026"/>
                  <a:pt x="9062273" y="3375291"/>
                </a:cubicBezTo>
                <a:cubicBezTo>
                  <a:pt x="9062273" y="3386555"/>
                  <a:pt x="9069867" y="3390309"/>
                  <a:pt x="9069867" y="3397819"/>
                </a:cubicBezTo>
                <a:cubicBezTo>
                  <a:pt x="9069867" y="3401574"/>
                  <a:pt x="9073663" y="3401574"/>
                  <a:pt x="9077459" y="3401574"/>
                </a:cubicBezTo>
                <a:cubicBezTo>
                  <a:pt x="9081255" y="3401574"/>
                  <a:pt x="9081255" y="3397819"/>
                  <a:pt x="9081255" y="3394064"/>
                </a:cubicBezTo>
                <a:cubicBezTo>
                  <a:pt x="9081255" y="3382800"/>
                  <a:pt x="9081255" y="3371536"/>
                  <a:pt x="9081255" y="3360272"/>
                </a:cubicBezTo>
                <a:cubicBezTo>
                  <a:pt x="9081255" y="3356517"/>
                  <a:pt x="9081255" y="3349007"/>
                  <a:pt x="9088849" y="3349007"/>
                </a:cubicBezTo>
                <a:cubicBezTo>
                  <a:pt x="9092645" y="3349007"/>
                  <a:pt x="9092645" y="3356517"/>
                  <a:pt x="9096441" y="3356517"/>
                </a:cubicBezTo>
                <a:cubicBezTo>
                  <a:pt x="9107831" y="3371536"/>
                  <a:pt x="9115425" y="3386555"/>
                  <a:pt x="9115425" y="3401574"/>
                </a:cubicBezTo>
                <a:cubicBezTo>
                  <a:pt x="9115425" y="3427857"/>
                  <a:pt x="9134407" y="3446630"/>
                  <a:pt x="9130611" y="3472913"/>
                </a:cubicBezTo>
                <a:cubicBezTo>
                  <a:pt x="9130611" y="3472913"/>
                  <a:pt x="9134407" y="3472913"/>
                  <a:pt x="9134407" y="3472913"/>
                </a:cubicBezTo>
                <a:cubicBezTo>
                  <a:pt x="9138203" y="3472913"/>
                  <a:pt x="9138203" y="3472913"/>
                  <a:pt x="9141999" y="3472913"/>
                </a:cubicBezTo>
                <a:cubicBezTo>
                  <a:pt x="9141999" y="3469159"/>
                  <a:pt x="9141999" y="3461649"/>
                  <a:pt x="9141999" y="3457894"/>
                </a:cubicBezTo>
                <a:cubicBezTo>
                  <a:pt x="9145797" y="3442876"/>
                  <a:pt x="9149593" y="3442876"/>
                  <a:pt x="9164779" y="3446630"/>
                </a:cubicBezTo>
                <a:cubicBezTo>
                  <a:pt x="9168575" y="3450385"/>
                  <a:pt x="9172371" y="3450385"/>
                  <a:pt x="9176169" y="3442876"/>
                </a:cubicBezTo>
                <a:cubicBezTo>
                  <a:pt x="9179965" y="3431611"/>
                  <a:pt x="9179965" y="3420347"/>
                  <a:pt x="9187557" y="3409083"/>
                </a:cubicBezTo>
                <a:cubicBezTo>
                  <a:pt x="9187557" y="3420347"/>
                  <a:pt x="9187557" y="3427857"/>
                  <a:pt x="9187557" y="3435366"/>
                </a:cubicBezTo>
                <a:cubicBezTo>
                  <a:pt x="9187557" y="3442876"/>
                  <a:pt x="9195151" y="3442876"/>
                  <a:pt x="9198947" y="3439121"/>
                </a:cubicBezTo>
                <a:cubicBezTo>
                  <a:pt x="9202743" y="3439121"/>
                  <a:pt x="9202743" y="3431611"/>
                  <a:pt x="9206541" y="3439121"/>
                </a:cubicBezTo>
                <a:cubicBezTo>
                  <a:pt x="9206541" y="3439121"/>
                  <a:pt x="9210337" y="3442876"/>
                  <a:pt x="9206541" y="3442876"/>
                </a:cubicBezTo>
                <a:cubicBezTo>
                  <a:pt x="9198947" y="3454140"/>
                  <a:pt x="9202743" y="3469159"/>
                  <a:pt x="9202743" y="3480423"/>
                </a:cubicBezTo>
                <a:cubicBezTo>
                  <a:pt x="9202743" y="3484178"/>
                  <a:pt x="9202743" y="3487932"/>
                  <a:pt x="9206541" y="3487932"/>
                </a:cubicBezTo>
                <a:cubicBezTo>
                  <a:pt x="9210337" y="3487932"/>
                  <a:pt x="9210337" y="3487932"/>
                  <a:pt x="9214133" y="3484178"/>
                </a:cubicBezTo>
                <a:cubicBezTo>
                  <a:pt x="9221725" y="3476668"/>
                  <a:pt x="9221725" y="3465404"/>
                  <a:pt x="9229319" y="3461649"/>
                </a:cubicBezTo>
                <a:cubicBezTo>
                  <a:pt x="9236911" y="3457894"/>
                  <a:pt x="9240709" y="3450385"/>
                  <a:pt x="9248301" y="3457894"/>
                </a:cubicBezTo>
                <a:cubicBezTo>
                  <a:pt x="9252097" y="3461649"/>
                  <a:pt x="9259691" y="3461649"/>
                  <a:pt x="9259691" y="3465404"/>
                </a:cubicBezTo>
                <a:cubicBezTo>
                  <a:pt x="9259691" y="3472913"/>
                  <a:pt x="9263487" y="3480423"/>
                  <a:pt x="9259691" y="3484178"/>
                </a:cubicBezTo>
                <a:cubicBezTo>
                  <a:pt x="9252097" y="3499196"/>
                  <a:pt x="9248301" y="3514215"/>
                  <a:pt x="9244505" y="3529234"/>
                </a:cubicBezTo>
                <a:cubicBezTo>
                  <a:pt x="9236911" y="3540498"/>
                  <a:pt x="9240709" y="3540498"/>
                  <a:pt x="9252097" y="3548008"/>
                </a:cubicBezTo>
                <a:cubicBezTo>
                  <a:pt x="9259691" y="3548008"/>
                  <a:pt x="9271079" y="3551763"/>
                  <a:pt x="9274875" y="3559272"/>
                </a:cubicBezTo>
                <a:cubicBezTo>
                  <a:pt x="9274875" y="3570536"/>
                  <a:pt x="9282469" y="3578046"/>
                  <a:pt x="9282469" y="3593065"/>
                </a:cubicBezTo>
                <a:cubicBezTo>
                  <a:pt x="9278673" y="3600574"/>
                  <a:pt x="9282469" y="3611838"/>
                  <a:pt x="9278673" y="3623102"/>
                </a:cubicBezTo>
                <a:cubicBezTo>
                  <a:pt x="9278673" y="3630612"/>
                  <a:pt x="9286265" y="3630612"/>
                  <a:pt x="9290061" y="3630612"/>
                </a:cubicBezTo>
                <a:cubicBezTo>
                  <a:pt x="9297655" y="3630612"/>
                  <a:pt x="9301451" y="3626857"/>
                  <a:pt x="9301451" y="3623102"/>
                </a:cubicBezTo>
                <a:cubicBezTo>
                  <a:pt x="9301451" y="3615593"/>
                  <a:pt x="9297655" y="3615593"/>
                  <a:pt x="9297655" y="3611838"/>
                </a:cubicBezTo>
                <a:cubicBezTo>
                  <a:pt x="9290061" y="3593065"/>
                  <a:pt x="9293859" y="3578046"/>
                  <a:pt x="9309045" y="3566781"/>
                </a:cubicBezTo>
                <a:cubicBezTo>
                  <a:pt x="9316637" y="3563027"/>
                  <a:pt x="9324231" y="3570536"/>
                  <a:pt x="9331823" y="3563027"/>
                </a:cubicBezTo>
                <a:cubicBezTo>
                  <a:pt x="9331823" y="3551763"/>
                  <a:pt x="9331823" y="3540498"/>
                  <a:pt x="9331823" y="3529234"/>
                </a:cubicBezTo>
                <a:cubicBezTo>
                  <a:pt x="9335619" y="3521725"/>
                  <a:pt x="9328027" y="3510461"/>
                  <a:pt x="9335619" y="3499196"/>
                </a:cubicBezTo>
                <a:cubicBezTo>
                  <a:pt x="9347009" y="3487932"/>
                  <a:pt x="9331823" y="3484178"/>
                  <a:pt x="9331823" y="3472913"/>
                </a:cubicBezTo>
                <a:cubicBezTo>
                  <a:pt x="9335619" y="3439121"/>
                  <a:pt x="9324231" y="3409083"/>
                  <a:pt x="9328027" y="3379045"/>
                </a:cubicBezTo>
                <a:cubicBezTo>
                  <a:pt x="9328027" y="3364026"/>
                  <a:pt x="9328027" y="3352762"/>
                  <a:pt x="9328027" y="3337743"/>
                </a:cubicBezTo>
                <a:cubicBezTo>
                  <a:pt x="9328027" y="3315215"/>
                  <a:pt x="9328027" y="3296441"/>
                  <a:pt x="9309045" y="3273913"/>
                </a:cubicBezTo>
                <a:cubicBezTo>
                  <a:pt x="9312841" y="3270158"/>
                  <a:pt x="9320433" y="3270158"/>
                  <a:pt x="9320433" y="3266404"/>
                </a:cubicBezTo>
                <a:cubicBezTo>
                  <a:pt x="9339417" y="3251385"/>
                  <a:pt x="9339417" y="3247630"/>
                  <a:pt x="9324231" y="3225102"/>
                </a:cubicBezTo>
                <a:lnTo>
                  <a:pt x="9317239" y="3215988"/>
                </a:lnTo>
                <a:lnTo>
                  <a:pt x="9334547" y="3188603"/>
                </a:lnTo>
                <a:cubicBezTo>
                  <a:pt x="9334547" y="3184848"/>
                  <a:pt x="9334547" y="3177339"/>
                  <a:pt x="9334547" y="3169829"/>
                </a:cubicBezTo>
                <a:cubicBezTo>
                  <a:pt x="9334547" y="3158565"/>
                  <a:pt x="9334547" y="3143546"/>
                  <a:pt x="9334547" y="3132282"/>
                </a:cubicBezTo>
                <a:lnTo>
                  <a:pt x="9334547" y="3113425"/>
                </a:lnTo>
                <a:lnTo>
                  <a:pt x="9345111" y="3102603"/>
                </a:lnTo>
                <a:lnTo>
                  <a:pt x="9345969" y="3095182"/>
                </a:lnTo>
                <a:lnTo>
                  <a:pt x="9347359" y="3113508"/>
                </a:lnTo>
                <a:cubicBezTo>
                  <a:pt x="9346883" y="3120079"/>
                  <a:pt x="9345935" y="3126650"/>
                  <a:pt x="9345935" y="3132282"/>
                </a:cubicBezTo>
                <a:cubicBezTo>
                  <a:pt x="9349731" y="3136037"/>
                  <a:pt x="9345935" y="3139791"/>
                  <a:pt x="9349731" y="3143546"/>
                </a:cubicBezTo>
                <a:cubicBezTo>
                  <a:pt x="9353527" y="3143546"/>
                  <a:pt x="9357325" y="3143546"/>
                  <a:pt x="9357325" y="3143546"/>
                </a:cubicBezTo>
                <a:cubicBezTo>
                  <a:pt x="9361121" y="3124773"/>
                  <a:pt x="9376307" y="3132282"/>
                  <a:pt x="9387695" y="3132282"/>
                </a:cubicBezTo>
                <a:lnTo>
                  <a:pt x="9387695" y="3127973"/>
                </a:lnTo>
                <a:lnTo>
                  <a:pt x="9391041" y="3135252"/>
                </a:lnTo>
                <a:cubicBezTo>
                  <a:pt x="9395313" y="3139476"/>
                  <a:pt x="9401007" y="3142292"/>
                  <a:pt x="9406701" y="3142292"/>
                </a:cubicBezTo>
                <a:lnTo>
                  <a:pt x="9408627" y="3143244"/>
                </a:lnTo>
                <a:lnTo>
                  <a:pt x="9406679" y="3154810"/>
                </a:lnTo>
                <a:cubicBezTo>
                  <a:pt x="9406679" y="3158565"/>
                  <a:pt x="9406679" y="3162320"/>
                  <a:pt x="9414271" y="3166074"/>
                </a:cubicBezTo>
                <a:cubicBezTo>
                  <a:pt x="9418067" y="3166074"/>
                  <a:pt x="9418067" y="3158565"/>
                  <a:pt x="9421865" y="3158565"/>
                </a:cubicBezTo>
                <a:lnTo>
                  <a:pt x="9424905" y="3151294"/>
                </a:lnTo>
                <a:lnTo>
                  <a:pt x="9433253" y="3155422"/>
                </a:lnTo>
                <a:lnTo>
                  <a:pt x="9433253" y="3159312"/>
                </a:lnTo>
                <a:lnTo>
                  <a:pt x="9430349" y="3177076"/>
                </a:lnTo>
                <a:cubicBezTo>
                  <a:pt x="9428969" y="3182494"/>
                  <a:pt x="9426659" y="3186779"/>
                  <a:pt x="9421801" y="3188384"/>
                </a:cubicBezTo>
                <a:cubicBezTo>
                  <a:pt x="9418067" y="3188849"/>
                  <a:pt x="9421293" y="3194443"/>
                  <a:pt x="9422781" y="3196256"/>
                </a:cubicBezTo>
                <a:cubicBezTo>
                  <a:pt x="9425631" y="3203896"/>
                  <a:pt x="9429233" y="3207444"/>
                  <a:pt x="9433213" y="3208947"/>
                </a:cubicBezTo>
                <a:lnTo>
                  <a:pt x="9435629" y="3209027"/>
                </a:lnTo>
                <a:lnTo>
                  <a:pt x="9440847" y="3237414"/>
                </a:lnTo>
                <a:cubicBezTo>
                  <a:pt x="9440847" y="3244924"/>
                  <a:pt x="9448439" y="3248678"/>
                  <a:pt x="9456031" y="3248678"/>
                </a:cubicBezTo>
                <a:cubicBezTo>
                  <a:pt x="9463625" y="3248678"/>
                  <a:pt x="9467421" y="3241169"/>
                  <a:pt x="9467421" y="3229905"/>
                </a:cubicBezTo>
                <a:lnTo>
                  <a:pt x="9466521" y="3217000"/>
                </a:lnTo>
                <a:lnTo>
                  <a:pt x="9467613" y="3217404"/>
                </a:lnTo>
                <a:cubicBezTo>
                  <a:pt x="9473825" y="3222876"/>
                  <a:pt x="9478975" y="3231229"/>
                  <a:pt x="9482935" y="3242727"/>
                </a:cubicBezTo>
                <a:cubicBezTo>
                  <a:pt x="9483181" y="3244695"/>
                  <a:pt x="9483427" y="3246663"/>
                  <a:pt x="9482181" y="3246818"/>
                </a:cubicBezTo>
                <a:cubicBezTo>
                  <a:pt x="9471447" y="3262146"/>
                  <a:pt x="9477879" y="3283330"/>
                  <a:pt x="9480331" y="3303011"/>
                </a:cubicBezTo>
                <a:cubicBezTo>
                  <a:pt x="9482763" y="3332688"/>
                  <a:pt x="9479763" y="3339057"/>
                  <a:pt x="9461823" y="3347288"/>
                </a:cubicBezTo>
                <a:cubicBezTo>
                  <a:pt x="9469009" y="3364380"/>
                  <a:pt x="9475725" y="3367541"/>
                  <a:pt x="9488929" y="3361899"/>
                </a:cubicBezTo>
                <a:cubicBezTo>
                  <a:pt x="9512849" y="3350925"/>
                  <a:pt x="9512849" y="3350925"/>
                  <a:pt x="9510037" y="3389250"/>
                </a:cubicBezTo>
                <a:cubicBezTo>
                  <a:pt x="9509451" y="3435292"/>
                  <a:pt x="9497433" y="3470765"/>
                  <a:pt x="9475229" y="3495516"/>
                </a:cubicBezTo>
                <a:cubicBezTo>
                  <a:pt x="9467495" y="3504474"/>
                  <a:pt x="9463495" y="3512967"/>
                  <a:pt x="9463965" y="3526898"/>
                </a:cubicBezTo>
                <a:cubicBezTo>
                  <a:pt x="9463681" y="3544922"/>
                  <a:pt x="9467643" y="3556420"/>
                  <a:pt x="9479337" y="3558961"/>
                </a:cubicBezTo>
                <a:cubicBezTo>
                  <a:pt x="9504463" y="3567823"/>
                  <a:pt x="9509669" y="3579166"/>
                  <a:pt x="9508101" y="3617336"/>
                </a:cubicBezTo>
                <a:cubicBezTo>
                  <a:pt x="9507837" y="3625363"/>
                  <a:pt x="9508573" y="3631268"/>
                  <a:pt x="9509553" y="3639140"/>
                </a:cubicBezTo>
                <a:cubicBezTo>
                  <a:pt x="9511043" y="3640953"/>
                  <a:pt x="9511043" y="3640953"/>
                  <a:pt x="9511289" y="3642921"/>
                </a:cubicBezTo>
                <a:cubicBezTo>
                  <a:pt x="9511289" y="3642921"/>
                  <a:pt x="9509799" y="3641108"/>
                  <a:pt x="9508553" y="3641263"/>
                </a:cubicBezTo>
                <a:cubicBezTo>
                  <a:pt x="9504819" y="3641728"/>
                  <a:pt x="9499593" y="3640381"/>
                  <a:pt x="9495613" y="3638878"/>
                </a:cubicBezTo>
                <a:cubicBezTo>
                  <a:pt x="9477203" y="3633176"/>
                  <a:pt x="9465469" y="3650627"/>
                  <a:pt x="9467901" y="3680304"/>
                </a:cubicBezTo>
                <a:cubicBezTo>
                  <a:pt x="9470107" y="3698017"/>
                  <a:pt x="9474557" y="3713452"/>
                  <a:pt x="9482499" y="3726453"/>
                </a:cubicBezTo>
                <a:cubicBezTo>
                  <a:pt x="9488951" y="3737642"/>
                  <a:pt x="9491665" y="3749295"/>
                  <a:pt x="9486911" y="3761879"/>
                </a:cubicBezTo>
                <a:cubicBezTo>
                  <a:pt x="9483911" y="3768249"/>
                  <a:pt x="9481403" y="3778554"/>
                  <a:pt x="9488363" y="3783683"/>
                </a:cubicBezTo>
                <a:cubicBezTo>
                  <a:pt x="9495079" y="3786844"/>
                  <a:pt x="9501547" y="3788037"/>
                  <a:pt x="9505303" y="3777576"/>
                </a:cubicBezTo>
                <a:cubicBezTo>
                  <a:pt x="9515585" y="3738321"/>
                  <a:pt x="9543995" y="3722791"/>
                  <a:pt x="9551543" y="3681878"/>
                </a:cubicBezTo>
                <a:cubicBezTo>
                  <a:pt x="9552807" y="3671727"/>
                  <a:pt x="9559787" y="3666861"/>
                  <a:pt x="9565767" y="3664117"/>
                </a:cubicBezTo>
                <a:cubicBezTo>
                  <a:pt x="9582951" y="3659978"/>
                  <a:pt x="9593441" y="3642682"/>
                  <a:pt x="9602439" y="3623573"/>
                </a:cubicBezTo>
                <a:cubicBezTo>
                  <a:pt x="9609193" y="3606743"/>
                  <a:pt x="9617193" y="3589757"/>
                  <a:pt x="9629661" y="3578211"/>
                </a:cubicBezTo>
                <a:cubicBezTo>
                  <a:pt x="9637397" y="3569253"/>
                  <a:pt x="9636415" y="3561381"/>
                  <a:pt x="9627719" y="3552471"/>
                </a:cubicBezTo>
                <a:cubicBezTo>
                  <a:pt x="9625985" y="3548689"/>
                  <a:pt x="9622249" y="3549155"/>
                  <a:pt x="9621515" y="3543250"/>
                </a:cubicBezTo>
                <a:cubicBezTo>
                  <a:pt x="9624759" y="3538849"/>
                  <a:pt x="9627739" y="3542475"/>
                  <a:pt x="9631475" y="3542010"/>
                </a:cubicBezTo>
                <a:cubicBezTo>
                  <a:pt x="9643169" y="3544550"/>
                  <a:pt x="9653659" y="3527255"/>
                  <a:pt x="9651453" y="3509542"/>
                </a:cubicBezTo>
                <a:cubicBezTo>
                  <a:pt x="9648737" y="3497888"/>
                  <a:pt x="9643757" y="3498509"/>
                  <a:pt x="9638531" y="3497161"/>
                </a:cubicBezTo>
                <a:cubicBezTo>
                  <a:pt x="9633551" y="3497781"/>
                  <a:pt x="9627327" y="3498556"/>
                  <a:pt x="9627591" y="3490529"/>
                </a:cubicBezTo>
                <a:cubicBezTo>
                  <a:pt x="9626365" y="3480688"/>
                  <a:pt x="9630609" y="3474164"/>
                  <a:pt x="9636835" y="3473388"/>
                </a:cubicBezTo>
                <a:cubicBezTo>
                  <a:pt x="9639569" y="3475046"/>
                  <a:pt x="9642061" y="3474736"/>
                  <a:pt x="9643305" y="3474581"/>
                </a:cubicBezTo>
                <a:cubicBezTo>
                  <a:pt x="9653511" y="3475309"/>
                  <a:pt x="9660245" y="3468474"/>
                  <a:pt x="9660773" y="3452419"/>
                </a:cubicBezTo>
                <a:cubicBezTo>
                  <a:pt x="9662303" y="3434241"/>
                  <a:pt x="9663831" y="3416062"/>
                  <a:pt x="9665605" y="3399852"/>
                </a:cubicBezTo>
                <a:cubicBezTo>
                  <a:pt x="9666135" y="3383797"/>
                  <a:pt x="9671133" y="3373181"/>
                  <a:pt x="9680849" y="3369973"/>
                </a:cubicBezTo>
                <a:cubicBezTo>
                  <a:pt x="9688073" y="3367074"/>
                  <a:pt x="9688829" y="3362983"/>
                  <a:pt x="9683867" y="3353608"/>
                </a:cubicBezTo>
                <a:cubicBezTo>
                  <a:pt x="9676171" y="3342574"/>
                  <a:pt x="9676945" y="3328487"/>
                  <a:pt x="9677719" y="3314400"/>
                </a:cubicBezTo>
                <a:cubicBezTo>
                  <a:pt x="9684267" y="3275611"/>
                  <a:pt x="9683345" y="3237752"/>
                  <a:pt x="9673463" y="3199010"/>
                </a:cubicBezTo>
                <a:cubicBezTo>
                  <a:pt x="9670991" y="3189324"/>
                  <a:pt x="9672505" y="3178643"/>
                  <a:pt x="9676349" y="3170169"/>
                </a:cubicBezTo>
                <a:lnTo>
                  <a:pt x="9682995" y="3164025"/>
                </a:lnTo>
                <a:lnTo>
                  <a:pt x="9686869" y="3176319"/>
                </a:lnTo>
                <a:cubicBezTo>
                  <a:pt x="9688115" y="3182186"/>
                  <a:pt x="9688589" y="3188287"/>
                  <a:pt x="9687639" y="3194858"/>
                </a:cubicBezTo>
                <a:cubicBezTo>
                  <a:pt x="9687639" y="3194858"/>
                  <a:pt x="9691437" y="3194858"/>
                  <a:pt x="9691437" y="3194858"/>
                </a:cubicBezTo>
                <a:cubicBezTo>
                  <a:pt x="9695233" y="3194858"/>
                  <a:pt x="9695233" y="3194858"/>
                  <a:pt x="9699029" y="3194858"/>
                </a:cubicBezTo>
                <a:cubicBezTo>
                  <a:pt x="9699029" y="3191104"/>
                  <a:pt x="9699029" y="3183594"/>
                  <a:pt x="9699029" y="3179839"/>
                </a:cubicBezTo>
                <a:lnTo>
                  <a:pt x="9705445" y="3168418"/>
                </a:lnTo>
                <a:lnTo>
                  <a:pt x="9720371" y="3191168"/>
                </a:lnTo>
                <a:cubicBezTo>
                  <a:pt x="9723683" y="3201249"/>
                  <a:pt x="9724469" y="3212643"/>
                  <a:pt x="9722205" y="3224917"/>
                </a:cubicBezTo>
                <a:cubicBezTo>
                  <a:pt x="9720449" y="3231131"/>
                  <a:pt x="9720941" y="3235067"/>
                  <a:pt x="9725165" y="3238538"/>
                </a:cubicBezTo>
                <a:cubicBezTo>
                  <a:pt x="9728145" y="3242165"/>
                  <a:pt x="9731635" y="3239731"/>
                  <a:pt x="9733635" y="3235485"/>
                </a:cubicBezTo>
                <a:cubicBezTo>
                  <a:pt x="9734881" y="3235330"/>
                  <a:pt x="9734635" y="3233362"/>
                  <a:pt x="9735881" y="3233207"/>
                </a:cubicBezTo>
                <a:cubicBezTo>
                  <a:pt x="9739125" y="3228805"/>
                  <a:pt x="9738409" y="3212905"/>
                  <a:pt x="9746105" y="3223938"/>
                </a:cubicBezTo>
                <a:cubicBezTo>
                  <a:pt x="9753555" y="3233004"/>
                  <a:pt x="9749557" y="3241496"/>
                  <a:pt x="9744067" y="3248176"/>
                </a:cubicBezTo>
                <a:cubicBezTo>
                  <a:pt x="9743067" y="3250299"/>
                  <a:pt x="9740823" y="3252578"/>
                  <a:pt x="9738577" y="3254856"/>
                </a:cubicBezTo>
                <a:cubicBezTo>
                  <a:pt x="9736331" y="3257134"/>
                  <a:pt x="9734333" y="3261380"/>
                  <a:pt x="9735067" y="3267285"/>
                </a:cubicBezTo>
                <a:cubicBezTo>
                  <a:pt x="9737049" y="3273034"/>
                  <a:pt x="9740293" y="3268632"/>
                  <a:pt x="9743029" y="3270290"/>
                </a:cubicBezTo>
                <a:cubicBezTo>
                  <a:pt x="9759193" y="3278270"/>
                  <a:pt x="9764399" y="3289614"/>
                  <a:pt x="9755647" y="3310690"/>
                </a:cubicBezTo>
                <a:cubicBezTo>
                  <a:pt x="9732139" y="3365583"/>
                  <a:pt x="9733759" y="3429338"/>
                  <a:pt x="9741849" y="3494285"/>
                </a:cubicBezTo>
                <a:cubicBezTo>
                  <a:pt x="9743809" y="3510030"/>
                  <a:pt x="9745771" y="3525775"/>
                  <a:pt x="9747487" y="3539552"/>
                </a:cubicBezTo>
                <a:cubicBezTo>
                  <a:pt x="9750427" y="3563169"/>
                  <a:pt x="9748145" y="3585438"/>
                  <a:pt x="9743125" y="3606050"/>
                </a:cubicBezTo>
                <a:cubicBezTo>
                  <a:pt x="9739861" y="3620447"/>
                  <a:pt x="9735843" y="3638935"/>
                  <a:pt x="9746765" y="3655563"/>
                </a:cubicBezTo>
                <a:cubicBezTo>
                  <a:pt x="9755951" y="3668410"/>
                  <a:pt x="9779095" y="3671523"/>
                  <a:pt x="9788321" y="3664378"/>
                </a:cubicBezTo>
                <a:cubicBezTo>
                  <a:pt x="9797545" y="3657233"/>
                  <a:pt x="9805035" y="3646307"/>
                  <a:pt x="9813279" y="3631289"/>
                </a:cubicBezTo>
                <a:cubicBezTo>
                  <a:pt x="9796093" y="3635428"/>
                  <a:pt x="9784909" y="3626828"/>
                  <a:pt x="9778477" y="3605644"/>
                </a:cubicBezTo>
                <a:cubicBezTo>
                  <a:pt x="9774515" y="3594146"/>
                  <a:pt x="9777271" y="3585808"/>
                  <a:pt x="9784985" y="3586846"/>
                </a:cubicBezTo>
                <a:cubicBezTo>
                  <a:pt x="9791701" y="3590007"/>
                  <a:pt x="9797925" y="3589231"/>
                  <a:pt x="9804151" y="3588456"/>
                </a:cubicBezTo>
                <a:cubicBezTo>
                  <a:pt x="9821581" y="3586285"/>
                  <a:pt x="9829581" y="3569299"/>
                  <a:pt x="9827393" y="3541591"/>
                </a:cubicBezTo>
                <a:cubicBezTo>
                  <a:pt x="9826657" y="3535686"/>
                  <a:pt x="9825923" y="3529782"/>
                  <a:pt x="9825187" y="3523878"/>
                </a:cubicBezTo>
                <a:cubicBezTo>
                  <a:pt x="9825451" y="3515850"/>
                  <a:pt x="9826961" y="3507668"/>
                  <a:pt x="9832941" y="3504924"/>
                </a:cubicBezTo>
                <a:cubicBezTo>
                  <a:pt x="9837431" y="3500368"/>
                  <a:pt x="9840901" y="3507930"/>
                  <a:pt x="9844127" y="3513524"/>
                </a:cubicBezTo>
                <a:cubicBezTo>
                  <a:pt x="9848597" y="3518963"/>
                  <a:pt x="9852313" y="3528494"/>
                  <a:pt x="9858293" y="3525750"/>
                </a:cubicBezTo>
                <a:cubicBezTo>
                  <a:pt x="9864517" y="3524975"/>
                  <a:pt x="9863047" y="3513166"/>
                  <a:pt x="9863311" y="3505139"/>
                </a:cubicBezTo>
                <a:lnTo>
                  <a:pt x="9868145" y="3443033"/>
                </a:lnTo>
                <a:lnTo>
                  <a:pt x="9874775" y="3446375"/>
                </a:lnTo>
                <a:cubicBezTo>
                  <a:pt x="9879123" y="3448253"/>
                  <a:pt x="9883469" y="3449192"/>
                  <a:pt x="9887815" y="3447314"/>
                </a:cubicBezTo>
                <a:cubicBezTo>
                  <a:pt x="9887815" y="3447314"/>
                  <a:pt x="9890713" y="3447314"/>
                  <a:pt x="9893611" y="3451070"/>
                </a:cubicBezTo>
                <a:cubicBezTo>
                  <a:pt x="9879121" y="3466093"/>
                  <a:pt x="9884917" y="3484872"/>
                  <a:pt x="9884917" y="3503652"/>
                </a:cubicBezTo>
                <a:cubicBezTo>
                  <a:pt x="9882019" y="3511163"/>
                  <a:pt x="9884917" y="3518675"/>
                  <a:pt x="9884917" y="3529942"/>
                </a:cubicBezTo>
                <a:cubicBezTo>
                  <a:pt x="9887815" y="3529942"/>
                  <a:pt x="9887815" y="3533698"/>
                  <a:pt x="9887815" y="3533698"/>
                </a:cubicBezTo>
                <a:cubicBezTo>
                  <a:pt x="9882019" y="3541210"/>
                  <a:pt x="9884917" y="3552478"/>
                  <a:pt x="9879121" y="3559990"/>
                </a:cubicBezTo>
                <a:cubicBezTo>
                  <a:pt x="9876223" y="3575013"/>
                  <a:pt x="9882019" y="3590036"/>
                  <a:pt x="9893611" y="3593792"/>
                </a:cubicBezTo>
                <a:cubicBezTo>
                  <a:pt x="9896509" y="3593792"/>
                  <a:pt x="9899407" y="3597548"/>
                  <a:pt x="9899407" y="3601304"/>
                </a:cubicBezTo>
                <a:cubicBezTo>
                  <a:pt x="9902305" y="3605060"/>
                  <a:pt x="9902305" y="3608816"/>
                  <a:pt x="9896509" y="3608816"/>
                </a:cubicBezTo>
                <a:cubicBezTo>
                  <a:pt x="9896509" y="3623839"/>
                  <a:pt x="9905203" y="3631350"/>
                  <a:pt x="9908101" y="3642618"/>
                </a:cubicBezTo>
                <a:cubicBezTo>
                  <a:pt x="9913895" y="3642618"/>
                  <a:pt x="9916793" y="3646374"/>
                  <a:pt x="9913895" y="3653886"/>
                </a:cubicBezTo>
                <a:cubicBezTo>
                  <a:pt x="9913895" y="3668910"/>
                  <a:pt x="9922589" y="3683932"/>
                  <a:pt x="9919691" y="3698956"/>
                </a:cubicBezTo>
                <a:cubicBezTo>
                  <a:pt x="9919691" y="3702712"/>
                  <a:pt x="9922589" y="3702712"/>
                  <a:pt x="9925487" y="3702712"/>
                </a:cubicBezTo>
                <a:cubicBezTo>
                  <a:pt x="9925487" y="3702712"/>
                  <a:pt x="9928383" y="3702712"/>
                  <a:pt x="9928383" y="3698956"/>
                </a:cubicBezTo>
                <a:cubicBezTo>
                  <a:pt x="9928383" y="3691444"/>
                  <a:pt x="9928383" y="3687688"/>
                  <a:pt x="9928383" y="3683932"/>
                </a:cubicBezTo>
                <a:cubicBezTo>
                  <a:pt x="9928383" y="3680177"/>
                  <a:pt x="9928383" y="3676421"/>
                  <a:pt x="9931283" y="3672665"/>
                </a:cubicBezTo>
                <a:cubicBezTo>
                  <a:pt x="9939977" y="3668910"/>
                  <a:pt x="9942875" y="3657642"/>
                  <a:pt x="9942875" y="3646374"/>
                </a:cubicBezTo>
                <a:cubicBezTo>
                  <a:pt x="9942875" y="3638862"/>
                  <a:pt x="9942875" y="3631350"/>
                  <a:pt x="9942875" y="3620083"/>
                </a:cubicBezTo>
                <a:cubicBezTo>
                  <a:pt x="9934181" y="3620083"/>
                  <a:pt x="9939977" y="3608816"/>
                  <a:pt x="9937079" y="3605060"/>
                </a:cubicBezTo>
                <a:cubicBezTo>
                  <a:pt x="9937079" y="3582524"/>
                  <a:pt x="9937079" y="3556234"/>
                  <a:pt x="9937079" y="3533698"/>
                </a:cubicBezTo>
                <a:cubicBezTo>
                  <a:pt x="9934181" y="3533698"/>
                  <a:pt x="9931283" y="3529942"/>
                  <a:pt x="9934181" y="3526186"/>
                </a:cubicBezTo>
                <a:cubicBezTo>
                  <a:pt x="9934181" y="3522431"/>
                  <a:pt x="9934181" y="3522431"/>
                  <a:pt x="9937079" y="3522431"/>
                </a:cubicBezTo>
                <a:cubicBezTo>
                  <a:pt x="9939977" y="3522431"/>
                  <a:pt x="9942875" y="3522431"/>
                  <a:pt x="9945773" y="3522431"/>
                </a:cubicBezTo>
                <a:cubicBezTo>
                  <a:pt x="9942875" y="3492384"/>
                  <a:pt x="9951567" y="3466093"/>
                  <a:pt x="9951567" y="3436046"/>
                </a:cubicBezTo>
                <a:cubicBezTo>
                  <a:pt x="9945773" y="3428534"/>
                  <a:pt x="9945773" y="3421022"/>
                  <a:pt x="9951567" y="3413511"/>
                </a:cubicBezTo>
                <a:cubicBezTo>
                  <a:pt x="9951567" y="3383464"/>
                  <a:pt x="9951567" y="3349662"/>
                  <a:pt x="9951567" y="3319614"/>
                </a:cubicBezTo>
                <a:cubicBezTo>
                  <a:pt x="9948669" y="3319614"/>
                  <a:pt x="9945773" y="3319614"/>
                  <a:pt x="9945773" y="3319614"/>
                </a:cubicBezTo>
                <a:cubicBezTo>
                  <a:pt x="9945773" y="3300835"/>
                  <a:pt x="9945773" y="3285812"/>
                  <a:pt x="9945773" y="3270788"/>
                </a:cubicBezTo>
                <a:cubicBezTo>
                  <a:pt x="9945773" y="3270788"/>
                  <a:pt x="9948669" y="3267032"/>
                  <a:pt x="9951567" y="3267032"/>
                </a:cubicBezTo>
                <a:cubicBezTo>
                  <a:pt x="9951567" y="3263276"/>
                  <a:pt x="9948669" y="3252009"/>
                  <a:pt x="9951567" y="3252009"/>
                </a:cubicBezTo>
                <a:cubicBezTo>
                  <a:pt x="9960261" y="3248253"/>
                  <a:pt x="9960261" y="3240742"/>
                  <a:pt x="9960261" y="3236986"/>
                </a:cubicBezTo>
                <a:cubicBezTo>
                  <a:pt x="9954465" y="3221962"/>
                  <a:pt x="9954465" y="3210694"/>
                  <a:pt x="9957363" y="3195671"/>
                </a:cubicBezTo>
                <a:cubicBezTo>
                  <a:pt x="9960261" y="3191916"/>
                  <a:pt x="9960261" y="3184404"/>
                  <a:pt x="9957363" y="3180648"/>
                </a:cubicBezTo>
                <a:cubicBezTo>
                  <a:pt x="9951567" y="3169380"/>
                  <a:pt x="9954465" y="3158112"/>
                  <a:pt x="9957363" y="3146845"/>
                </a:cubicBezTo>
                <a:cubicBezTo>
                  <a:pt x="9968955" y="3143089"/>
                  <a:pt x="9963161" y="3131822"/>
                  <a:pt x="9963161" y="3124310"/>
                </a:cubicBezTo>
                <a:cubicBezTo>
                  <a:pt x="9966057" y="3105530"/>
                  <a:pt x="9963161" y="3090507"/>
                  <a:pt x="9963161" y="3075484"/>
                </a:cubicBezTo>
                <a:lnTo>
                  <a:pt x="9963161" y="3052832"/>
                </a:lnTo>
                <a:lnTo>
                  <a:pt x="9970427" y="3053356"/>
                </a:lnTo>
                <a:cubicBezTo>
                  <a:pt x="9970427" y="3053356"/>
                  <a:pt x="9973325" y="3053356"/>
                  <a:pt x="9976223" y="3057112"/>
                </a:cubicBezTo>
                <a:cubicBezTo>
                  <a:pt x="9961733" y="3072135"/>
                  <a:pt x="9967529" y="3090914"/>
                  <a:pt x="9967529" y="3109694"/>
                </a:cubicBezTo>
                <a:cubicBezTo>
                  <a:pt x="9964631" y="3117205"/>
                  <a:pt x="9967529" y="3124717"/>
                  <a:pt x="9967529" y="3135984"/>
                </a:cubicBezTo>
                <a:cubicBezTo>
                  <a:pt x="9970427" y="3135984"/>
                  <a:pt x="9970427" y="3139740"/>
                  <a:pt x="9970427" y="3139740"/>
                </a:cubicBezTo>
                <a:cubicBezTo>
                  <a:pt x="9964631" y="3147252"/>
                  <a:pt x="9967529" y="3158520"/>
                  <a:pt x="9961733" y="3166032"/>
                </a:cubicBezTo>
                <a:cubicBezTo>
                  <a:pt x="9958835" y="3181055"/>
                  <a:pt x="9964631" y="3196078"/>
                  <a:pt x="9976223" y="3199834"/>
                </a:cubicBezTo>
                <a:cubicBezTo>
                  <a:pt x="9979121" y="3199834"/>
                  <a:pt x="9982019" y="3203590"/>
                  <a:pt x="9982019" y="3207346"/>
                </a:cubicBezTo>
                <a:cubicBezTo>
                  <a:pt x="9984917" y="3211102"/>
                  <a:pt x="9984917" y="3214858"/>
                  <a:pt x="9979121" y="3214858"/>
                </a:cubicBezTo>
                <a:cubicBezTo>
                  <a:pt x="9979121" y="3229881"/>
                  <a:pt x="9987813" y="3237392"/>
                  <a:pt x="9990711" y="3248660"/>
                </a:cubicBezTo>
                <a:cubicBezTo>
                  <a:pt x="9996507" y="3248660"/>
                  <a:pt x="9999405" y="3252416"/>
                  <a:pt x="9996507" y="3259928"/>
                </a:cubicBezTo>
                <a:cubicBezTo>
                  <a:pt x="9996507" y="3274952"/>
                  <a:pt x="10005203" y="3289974"/>
                  <a:pt x="10002303" y="3304998"/>
                </a:cubicBezTo>
                <a:cubicBezTo>
                  <a:pt x="10002303" y="3308754"/>
                  <a:pt x="10005203" y="3308754"/>
                  <a:pt x="10008099" y="3308754"/>
                </a:cubicBezTo>
                <a:cubicBezTo>
                  <a:pt x="10008099" y="3308754"/>
                  <a:pt x="10010997" y="3308754"/>
                  <a:pt x="10010997" y="3304998"/>
                </a:cubicBezTo>
                <a:cubicBezTo>
                  <a:pt x="10010997" y="3297486"/>
                  <a:pt x="10010997" y="3293730"/>
                  <a:pt x="10010997" y="3289974"/>
                </a:cubicBezTo>
                <a:cubicBezTo>
                  <a:pt x="10010997" y="3286219"/>
                  <a:pt x="10010997" y="3282463"/>
                  <a:pt x="10013895" y="3278707"/>
                </a:cubicBezTo>
                <a:cubicBezTo>
                  <a:pt x="10022589" y="3274952"/>
                  <a:pt x="10025485" y="3263684"/>
                  <a:pt x="10025485" y="3252416"/>
                </a:cubicBezTo>
                <a:cubicBezTo>
                  <a:pt x="10025485" y="3244904"/>
                  <a:pt x="10025485" y="3237392"/>
                  <a:pt x="10025485" y="3226125"/>
                </a:cubicBezTo>
                <a:cubicBezTo>
                  <a:pt x="10016793" y="3226125"/>
                  <a:pt x="10022589" y="3214858"/>
                  <a:pt x="10019691" y="3211102"/>
                </a:cubicBezTo>
                <a:cubicBezTo>
                  <a:pt x="10019691" y="3188566"/>
                  <a:pt x="10019691" y="3162276"/>
                  <a:pt x="10019691" y="3139740"/>
                </a:cubicBezTo>
                <a:cubicBezTo>
                  <a:pt x="10016793" y="3139740"/>
                  <a:pt x="10013895" y="3135984"/>
                  <a:pt x="10016793" y="3132228"/>
                </a:cubicBezTo>
                <a:cubicBezTo>
                  <a:pt x="10016793" y="3128473"/>
                  <a:pt x="10016793" y="3128473"/>
                  <a:pt x="10019691" y="3128473"/>
                </a:cubicBezTo>
                <a:cubicBezTo>
                  <a:pt x="10022589" y="3128473"/>
                  <a:pt x="10025485" y="3128473"/>
                  <a:pt x="10028385" y="3128473"/>
                </a:cubicBezTo>
                <a:cubicBezTo>
                  <a:pt x="10025485" y="3098426"/>
                  <a:pt x="10034179" y="3072135"/>
                  <a:pt x="10034179" y="3042088"/>
                </a:cubicBezTo>
                <a:cubicBezTo>
                  <a:pt x="10028385" y="3034576"/>
                  <a:pt x="10028385" y="3027064"/>
                  <a:pt x="10034179" y="3019553"/>
                </a:cubicBezTo>
                <a:cubicBezTo>
                  <a:pt x="10034179" y="2989506"/>
                  <a:pt x="10034179" y="2955704"/>
                  <a:pt x="10034179" y="2925656"/>
                </a:cubicBezTo>
                <a:cubicBezTo>
                  <a:pt x="10031281" y="2925656"/>
                  <a:pt x="10028385" y="2925656"/>
                  <a:pt x="10028385" y="2925656"/>
                </a:cubicBezTo>
                <a:cubicBezTo>
                  <a:pt x="10028385" y="2906877"/>
                  <a:pt x="10028385" y="2891854"/>
                  <a:pt x="10028385" y="2876830"/>
                </a:cubicBezTo>
                <a:cubicBezTo>
                  <a:pt x="10028385" y="2876830"/>
                  <a:pt x="10031281" y="2873074"/>
                  <a:pt x="10034179" y="2873074"/>
                </a:cubicBezTo>
                <a:cubicBezTo>
                  <a:pt x="10034179" y="2871196"/>
                  <a:pt x="10033455" y="2867440"/>
                  <a:pt x="10033093" y="2864154"/>
                </a:cubicBezTo>
                <a:lnTo>
                  <a:pt x="10033701" y="2860739"/>
                </a:lnTo>
                <a:lnTo>
                  <a:pt x="10035135" y="2877384"/>
                </a:lnTo>
                <a:cubicBezTo>
                  <a:pt x="10038989" y="2899920"/>
                  <a:pt x="10035135" y="2926210"/>
                  <a:pt x="10035135" y="2952502"/>
                </a:cubicBezTo>
                <a:cubicBezTo>
                  <a:pt x="10035135" y="2978793"/>
                  <a:pt x="10035135" y="3001327"/>
                  <a:pt x="10038989" y="3027618"/>
                </a:cubicBezTo>
                <a:cubicBezTo>
                  <a:pt x="10042841" y="3053910"/>
                  <a:pt x="10042841" y="3080201"/>
                  <a:pt x="10042841" y="3106492"/>
                </a:cubicBezTo>
                <a:cubicBezTo>
                  <a:pt x="10042841" y="3106492"/>
                  <a:pt x="10042841" y="3110248"/>
                  <a:pt x="10042841" y="3114004"/>
                </a:cubicBezTo>
                <a:cubicBezTo>
                  <a:pt x="10042841" y="3121515"/>
                  <a:pt x="10038989" y="3132783"/>
                  <a:pt x="10046695" y="3136539"/>
                </a:cubicBezTo>
                <a:cubicBezTo>
                  <a:pt x="10046695" y="3151562"/>
                  <a:pt x="10054403" y="3166586"/>
                  <a:pt x="10054403" y="3181609"/>
                </a:cubicBezTo>
                <a:cubicBezTo>
                  <a:pt x="10054403" y="3189121"/>
                  <a:pt x="10054403" y="3192877"/>
                  <a:pt x="10058255" y="3200388"/>
                </a:cubicBezTo>
                <a:cubicBezTo>
                  <a:pt x="10062109" y="3207900"/>
                  <a:pt x="10058255" y="3215412"/>
                  <a:pt x="10058255" y="3226679"/>
                </a:cubicBezTo>
                <a:cubicBezTo>
                  <a:pt x="10058255" y="3234191"/>
                  <a:pt x="10065963" y="3241702"/>
                  <a:pt x="10065963" y="3252970"/>
                </a:cubicBezTo>
                <a:cubicBezTo>
                  <a:pt x="10065963" y="3256726"/>
                  <a:pt x="10062109" y="3260482"/>
                  <a:pt x="10058255" y="3267994"/>
                </a:cubicBezTo>
                <a:cubicBezTo>
                  <a:pt x="10058255" y="3275505"/>
                  <a:pt x="10069817" y="3271750"/>
                  <a:pt x="10069817" y="3275505"/>
                </a:cubicBezTo>
                <a:cubicBezTo>
                  <a:pt x="10069817" y="3279261"/>
                  <a:pt x="10069817" y="3279261"/>
                  <a:pt x="10069817" y="3283017"/>
                </a:cubicBezTo>
                <a:cubicBezTo>
                  <a:pt x="10069817" y="3301796"/>
                  <a:pt x="10073669" y="3324331"/>
                  <a:pt x="10077521" y="3343111"/>
                </a:cubicBezTo>
                <a:cubicBezTo>
                  <a:pt x="10077521" y="3358134"/>
                  <a:pt x="10081377" y="3373158"/>
                  <a:pt x="10085229" y="3388181"/>
                </a:cubicBezTo>
                <a:cubicBezTo>
                  <a:pt x="10089083" y="3410716"/>
                  <a:pt x="10089083" y="3410716"/>
                  <a:pt x="10085229" y="3433251"/>
                </a:cubicBezTo>
                <a:cubicBezTo>
                  <a:pt x="10081377" y="3440763"/>
                  <a:pt x="10077521" y="3448275"/>
                  <a:pt x="10092937" y="3448275"/>
                </a:cubicBezTo>
                <a:cubicBezTo>
                  <a:pt x="10100643" y="3448275"/>
                  <a:pt x="10104497" y="3459542"/>
                  <a:pt x="10100643" y="3467054"/>
                </a:cubicBezTo>
                <a:cubicBezTo>
                  <a:pt x="10089083" y="3482077"/>
                  <a:pt x="10096789" y="3493345"/>
                  <a:pt x="10096789" y="3508369"/>
                </a:cubicBezTo>
                <a:cubicBezTo>
                  <a:pt x="10092937" y="3515880"/>
                  <a:pt x="10108351" y="3530904"/>
                  <a:pt x="10116057" y="3527148"/>
                </a:cubicBezTo>
                <a:cubicBezTo>
                  <a:pt x="10135323" y="3527148"/>
                  <a:pt x="10146883" y="3530904"/>
                  <a:pt x="10146883" y="3542171"/>
                </a:cubicBezTo>
                <a:cubicBezTo>
                  <a:pt x="10146883" y="3557195"/>
                  <a:pt x="10154591" y="3568462"/>
                  <a:pt x="10154591" y="3583486"/>
                </a:cubicBezTo>
                <a:cubicBezTo>
                  <a:pt x="10154591" y="3598509"/>
                  <a:pt x="10150737" y="3613533"/>
                  <a:pt x="10154591" y="3632312"/>
                </a:cubicBezTo>
                <a:cubicBezTo>
                  <a:pt x="10158445" y="3647335"/>
                  <a:pt x="10158445" y="3662359"/>
                  <a:pt x="10154591" y="3677382"/>
                </a:cubicBezTo>
                <a:cubicBezTo>
                  <a:pt x="10150737" y="3688650"/>
                  <a:pt x="10162299" y="3692406"/>
                  <a:pt x="10170003" y="3696161"/>
                </a:cubicBezTo>
                <a:cubicBezTo>
                  <a:pt x="10181565" y="3707429"/>
                  <a:pt x="10189271" y="3703673"/>
                  <a:pt x="10189271" y="3688650"/>
                </a:cubicBezTo>
                <a:cubicBezTo>
                  <a:pt x="10189271" y="3684894"/>
                  <a:pt x="10189271" y="3677382"/>
                  <a:pt x="10189271" y="3669871"/>
                </a:cubicBezTo>
                <a:cubicBezTo>
                  <a:pt x="10193125" y="3662359"/>
                  <a:pt x="10193125" y="3651091"/>
                  <a:pt x="10200831" y="3651091"/>
                </a:cubicBezTo>
                <a:cubicBezTo>
                  <a:pt x="10220099" y="3651091"/>
                  <a:pt x="10220099" y="3639823"/>
                  <a:pt x="10220099" y="3628556"/>
                </a:cubicBezTo>
                <a:cubicBezTo>
                  <a:pt x="10220099" y="3613533"/>
                  <a:pt x="10220099" y="3602265"/>
                  <a:pt x="10231659" y="3594753"/>
                </a:cubicBezTo>
                <a:cubicBezTo>
                  <a:pt x="10239365" y="3587242"/>
                  <a:pt x="10239365" y="3572218"/>
                  <a:pt x="10231659" y="3560950"/>
                </a:cubicBezTo>
                <a:cubicBezTo>
                  <a:pt x="10220099" y="3545927"/>
                  <a:pt x="10227805" y="3527148"/>
                  <a:pt x="10227805" y="3508369"/>
                </a:cubicBezTo>
                <a:cubicBezTo>
                  <a:pt x="10227805" y="3504613"/>
                  <a:pt x="10231659" y="3504613"/>
                  <a:pt x="10231659" y="3500857"/>
                </a:cubicBezTo>
                <a:cubicBezTo>
                  <a:pt x="10239365" y="3497101"/>
                  <a:pt x="10243219" y="3500857"/>
                  <a:pt x="10243219" y="3504613"/>
                </a:cubicBezTo>
                <a:cubicBezTo>
                  <a:pt x="10243219" y="3515880"/>
                  <a:pt x="10243219" y="3523392"/>
                  <a:pt x="10250925" y="3527148"/>
                </a:cubicBezTo>
                <a:cubicBezTo>
                  <a:pt x="10262487" y="3538415"/>
                  <a:pt x="10270193" y="3534659"/>
                  <a:pt x="10277899" y="3534659"/>
                </a:cubicBezTo>
                <a:cubicBezTo>
                  <a:pt x="10277899" y="3523392"/>
                  <a:pt x="10281753" y="3512125"/>
                  <a:pt x="10281753" y="3497101"/>
                </a:cubicBezTo>
                <a:cubicBezTo>
                  <a:pt x="10285607" y="3504613"/>
                  <a:pt x="10285607" y="3508369"/>
                  <a:pt x="10285607" y="3512125"/>
                </a:cubicBezTo>
                <a:cubicBezTo>
                  <a:pt x="10285607" y="3523392"/>
                  <a:pt x="10289461" y="3534659"/>
                  <a:pt x="10285607" y="3545927"/>
                </a:cubicBezTo>
                <a:cubicBezTo>
                  <a:pt x="10281753" y="3560950"/>
                  <a:pt x="10293313" y="3564707"/>
                  <a:pt x="10297167" y="3579730"/>
                </a:cubicBezTo>
                <a:cubicBezTo>
                  <a:pt x="10301021" y="3594753"/>
                  <a:pt x="10304873" y="3594753"/>
                  <a:pt x="10320287" y="3587242"/>
                </a:cubicBezTo>
                <a:cubicBezTo>
                  <a:pt x="10331847" y="3583486"/>
                  <a:pt x="10335701" y="3575974"/>
                  <a:pt x="10331847" y="3568462"/>
                </a:cubicBezTo>
                <a:cubicBezTo>
                  <a:pt x="10324141" y="3557195"/>
                  <a:pt x="10327995" y="3545927"/>
                  <a:pt x="10327995" y="3538415"/>
                </a:cubicBezTo>
                <a:cubicBezTo>
                  <a:pt x="10324141" y="3515880"/>
                  <a:pt x="10331847" y="3497101"/>
                  <a:pt x="10320287" y="3474566"/>
                </a:cubicBezTo>
                <a:cubicBezTo>
                  <a:pt x="10320287" y="3474566"/>
                  <a:pt x="10320287" y="3470810"/>
                  <a:pt x="10324141" y="3467054"/>
                </a:cubicBezTo>
                <a:cubicBezTo>
                  <a:pt x="10331847" y="3448275"/>
                  <a:pt x="10331847" y="3433251"/>
                  <a:pt x="10331847" y="3414472"/>
                </a:cubicBezTo>
                <a:cubicBezTo>
                  <a:pt x="10335701" y="3388181"/>
                  <a:pt x="10343407" y="3361890"/>
                  <a:pt x="10339555" y="3335599"/>
                </a:cubicBezTo>
                <a:cubicBezTo>
                  <a:pt x="10339555" y="3335599"/>
                  <a:pt x="10339555" y="3331843"/>
                  <a:pt x="10339555" y="3331843"/>
                </a:cubicBezTo>
                <a:cubicBezTo>
                  <a:pt x="10343407" y="3331843"/>
                  <a:pt x="10343407" y="3331843"/>
                  <a:pt x="10343407" y="3331843"/>
                </a:cubicBezTo>
                <a:cubicBezTo>
                  <a:pt x="10347261" y="3331843"/>
                  <a:pt x="10351115" y="3331843"/>
                  <a:pt x="10351115" y="3335599"/>
                </a:cubicBezTo>
                <a:cubicBezTo>
                  <a:pt x="10351115" y="3339355"/>
                  <a:pt x="10351115" y="3343111"/>
                  <a:pt x="10351115" y="3346867"/>
                </a:cubicBezTo>
                <a:cubicBezTo>
                  <a:pt x="10351115" y="3369402"/>
                  <a:pt x="10351115" y="3391937"/>
                  <a:pt x="10351115" y="3414472"/>
                </a:cubicBezTo>
                <a:cubicBezTo>
                  <a:pt x="10351115" y="3418228"/>
                  <a:pt x="10351115" y="3425740"/>
                  <a:pt x="10358821" y="3425740"/>
                </a:cubicBezTo>
                <a:cubicBezTo>
                  <a:pt x="10374235" y="3421984"/>
                  <a:pt x="10374235" y="3437007"/>
                  <a:pt x="10374235" y="3444519"/>
                </a:cubicBezTo>
                <a:cubicBezTo>
                  <a:pt x="10374235" y="3459542"/>
                  <a:pt x="10374235" y="3474566"/>
                  <a:pt x="10374235" y="3489589"/>
                </a:cubicBezTo>
                <a:cubicBezTo>
                  <a:pt x="10374235" y="3500857"/>
                  <a:pt x="10378089" y="3512125"/>
                  <a:pt x="10381943" y="3523392"/>
                </a:cubicBezTo>
                <a:cubicBezTo>
                  <a:pt x="10389649" y="3519636"/>
                  <a:pt x="10393503" y="3512125"/>
                  <a:pt x="10393503" y="3504613"/>
                </a:cubicBezTo>
                <a:cubicBezTo>
                  <a:pt x="10393503" y="3474566"/>
                  <a:pt x="10385795" y="3444519"/>
                  <a:pt x="10397355" y="3414472"/>
                </a:cubicBezTo>
                <a:cubicBezTo>
                  <a:pt x="10397355" y="3365646"/>
                  <a:pt x="10397355" y="3316820"/>
                  <a:pt x="10397355" y="3271750"/>
                </a:cubicBezTo>
                <a:cubicBezTo>
                  <a:pt x="10397355" y="3264238"/>
                  <a:pt x="10385795" y="3260482"/>
                  <a:pt x="10393503" y="3252970"/>
                </a:cubicBezTo>
                <a:cubicBezTo>
                  <a:pt x="10405063" y="3241702"/>
                  <a:pt x="10397355" y="3226679"/>
                  <a:pt x="10397355" y="3215412"/>
                </a:cubicBezTo>
                <a:lnTo>
                  <a:pt x="10397665" y="3209371"/>
                </a:lnTo>
                <a:lnTo>
                  <a:pt x="10398597" y="3215584"/>
                </a:lnTo>
                <a:cubicBezTo>
                  <a:pt x="10400257" y="3220101"/>
                  <a:pt x="10403105" y="3224325"/>
                  <a:pt x="10407849" y="3228080"/>
                </a:cubicBezTo>
                <a:lnTo>
                  <a:pt x="10411681" y="3219552"/>
                </a:lnTo>
                <a:lnTo>
                  <a:pt x="10413257" y="3230780"/>
                </a:lnTo>
                <a:cubicBezTo>
                  <a:pt x="10414219" y="3248648"/>
                  <a:pt x="10417425" y="3264238"/>
                  <a:pt x="10418141" y="3280138"/>
                </a:cubicBezTo>
                <a:cubicBezTo>
                  <a:pt x="10420819" y="3311782"/>
                  <a:pt x="10419515" y="3341924"/>
                  <a:pt x="10407517" y="3367402"/>
                </a:cubicBezTo>
                <a:cubicBezTo>
                  <a:pt x="10401273" y="3378173"/>
                  <a:pt x="10404989" y="3387704"/>
                  <a:pt x="10413439" y="3394646"/>
                </a:cubicBezTo>
                <a:cubicBezTo>
                  <a:pt x="10444261" y="3418788"/>
                  <a:pt x="10449183" y="3448154"/>
                  <a:pt x="10431431" y="3488340"/>
                </a:cubicBezTo>
                <a:cubicBezTo>
                  <a:pt x="10426431" y="3498955"/>
                  <a:pt x="10426657" y="3510919"/>
                  <a:pt x="10426883" y="3522883"/>
                </a:cubicBezTo>
                <a:cubicBezTo>
                  <a:pt x="10429579" y="3544532"/>
                  <a:pt x="10432031" y="3564213"/>
                  <a:pt x="10420297" y="3581664"/>
                </a:cubicBezTo>
                <a:cubicBezTo>
                  <a:pt x="10413561" y="3588499"/>
                  <a:pt x="10423257" y="3595286"/>
                  <a:pt x="10427729" y="3600725"/>
                </a:cubicBezTo>
                <a:cubicBezTo>
                  <a:pt x="10430709" y="3604351"/>
                  <a:pt x="10435689" y="3603730"/>
                  <a:pt x="10439423" y="3603265"/>
                </a:cubicBezTo>
                <a:cubicBezTo>
                  <a:pt x="10441669" y="3600987"/>
                  <a:pt x="10446893" y="3602335"/>
                  <a:pt x="10447383" y="3606271"/>
                </a:cubicBezTo>
                <a:cubicBezTo>
                  <a:pt x="10451835" y="3621706"/>
                  <a:pt x="10451061" y="3635793"/>
                  <a:pt x="10449041" y="3650035"/>
                </a:cubicBezTo>
                <a:cubicBezTo>
                  <a:pt x="10447533" y="3658218"/>
                  <a:pt x="10442797" y="3660806"/>
                  <a:pt x="10436573" y="3661581"/>
                </a:cubicBezTo>
                <a:cubicBezTo>
                  <a:pt x="10418143" y="3665876"/>
                  <a:pt x="10414387" y="3676336"/>
                  <a:pt x="10418065" y="3705858"/>
                </a:cubicBezTo>
                <a:cubicBezTo>
                  <a:pt x="10420291" y="3713575"/>
                  <a:pt x="10423271" y="3717202"/>
                  <a:pt x="10426515" y="3712800"/>
                </a:cubicBezTo>
                <a:cubicBezTo>
                  <a:pt x="10437741" y="3701409"/>
                  <a:pt x="10441947" y="3714875"/>
                  <a:pt x="10445907" y="3726374"/>
                </a:cubicBezTo>
                <a:cubicBezTo>
                  <a:pt x="10450113" y="3739841"/>
                  <a:pt x="10449339" y="3753927"/>
                  <a:pt x="10449565" y="3765891"/>
                </a:cubicBezTo>
                <a:cubicBezTo>
                  <a:pt x="10450035" y="3779823"/>
                  <a:pt x="10451751" y="3793600"/>
                  <a:pt x="10449733" y="3807842"/>
                </a:cubicBezTo>
                <a:cubicBezTo>
                  <a:pt x="10447223" y="3818147"/>
                  <a:pt x="10455429" y="3823121"/>
                  <a:pt x="10460653" y="3824469"/>
                </a:cubicBezTo>
                <a:cubicBezTo>
                  <a:pt x="10469615" y="3825352"/>
                  <a:pt x="10471595" y="3831101"/>
                  <a:pt x="10470575" y="3843220"/>
                </a:cubicBezTo>
                <a:cubicBezTo>
                  <a:pt x="10469821" y="3847311"/>
                  <a:pt x="10469065" y="3851402"/>
                  <a:pt x="10469801" y="3857307"/>
                </a:cubicBezTo>
                <a:cubicBezTo>
                  <a:pt x="10469291" y="3863366"/>
                  <a:pt x="10469027" y="3871394"/>
                  <a:pt x="10473497" y="3876833"/>
                </a:cubicBezTo>
                <a:cubicBezTo>
                  <a:pt x="10477723" y="3880304"/>
                  <a:pt x="10479233" y="3872121"/>
                  <a:pt x="10482723" y="3869688"/>
                </a:cubicBezTo>
                <a:cubicBezTo>
                  <a:pt x="10492947" y="3860420"/>
                  <a:pt x="10499907" y="3865549"/>
                  <a:pt x="10504585" y="3892947"/>
                </a:cubicBezTo>
                <a:cubicBezTo>
                  <a:pt x="10528239" y="3890001"/>
                  <a:pt x="10550649" y="3887209"/>
                  <a:pt x="10574305" y="3884263"/>
                </a:cubicBezTo>
                <a:cubicBezTo>
                  <a:pt x="10573589" y="3868363"/>
                  <a:pt x="10567383" y="3859143"/>
                  <a:pt x="10556687" y="3854479"/>
                </a:cubicBezTo>
                <a:cubicBezTo>
                  <a:pt x="10529827" y="3841836"/>
                  <a:pt x="10520905" y="3820962"/>
                  <a:pt x="10528453" y="3780049"/>
                </a:cubicBezTo>
                <a:cubicBezTo>
                  <a:pt x="10531227" y="3761716"/>
                  <a:pt x="10532001" y="3747629"/>
                  <a:pt x="10529793" y="3729916"/>
                </a:cubicBezTo>
                <a:cubicBezTo>
                  <a:pt x="10527569" y="3722198"/>
                  <a:pt x="10526343" y="3712358"/>
                  <a:pt x="10531077" y="3709770"/>
                </a:cubicBezTo>
                <a:cubicBezTo>
                  <a:pt x="10535567" y="3705213"/>
                  <a:pt x="10539283" y="3714743"/>
                  <a:pt x="10542263" y="3718369"/>
                </a:cubicBezTo>
                <a:cubicBezTo>
                  <a:pt x="10545243" y="3721996"/>
                  <a:pt x="10546979" y="3725777"/>
                  <a:pt x="10549959" y="3729403"/>
                </a:cubicBezTo>
                <a:cubicBezTo>
                  <a:pt x="10554429" y="3734842"/>
                  <a:pt x="10559391" y="3744217"/>
                  <a:pt x="10564125" y="3741629"/>
                </a:cubicBezTo>
                <a:cubicBezTo>
                  <a:pt x="10569861" y="3736917"/>
                  <a:pt x="10568389" y="3725109"/>
                  <a:pt x="10567409" y="3717236"/>
                </a:cubicBezTo>
                <a:cubicBezTo>
                  <a:pt x="10566937" y="3703304"/>
                  <a:pt x="10565221" y="3689528"/>
                  <a:pt x="10562261" y="3675906"/>
                </a:cubicBezTo>
                <a:cubicBezTo>
                  <a:pt x="10557339" y="3646539"/>
                  <a:pt x="10560377" y="3620178"/>
                  <a:pt x="10571375" y="3596823"/>
                </a:cubicBezTo>
                <a:cubicBezTo>
                  <a:pt x="10573375" y="3592577"/>
                  <a:pt x="10572885" y="3588640"/>
                  <a:pt x="10569905" y="3585014"/>
                </a:cubicBezTo>
                <a:cubicBezTo>
                  <a:pt x="10566925" y="3581388"/>
                  <a:pt x="10566435" y="3577452"/>
                  <a:pt x="10565699" y="3571548"/>
                </a:cubicBezTo>
                <a:cubicBezTo>
                  <a:pt x="10565209" y="3567612"/>
                  <a:pt x="10563229" y="3561862"/>
                  <a:pt x="10565473" y="3559584"/>
                </a:cubicBezTo>
                <a:cubicBezTo>
                  <a:pt x="10568963" y="3557151"/>
                  <a:pt x="10570699" y="3560932"/>
                  <a:pt x="10572433" y="3564713"/>
                </a:cubicBezTo>
                <a:cubicBezTo>
                  <a:pt x="10577149" y="3572120"/>
                  <a:pt x="10582375" y="3573468"/>
                  <a:pt x="10588089" y="3578752"/>
                </a:cubicBezTo>
                <a:cubicBezTo>
                  <a:pt x="10592561" y="3584191"/>
                  <a:pt x="10597541" y="3583571"/>
                  <a:pt x="10600539" y="3577201"/>
                </a:cubicBezTo>
                <a:cubicBezTo>
                  <a:pt x="10604539" y="3568709"/>
                  <a:pt x="10602559" y="3562959"/>
                  <a:pt x="10598089" y="3557520"/>
                </a:cubicBezTo>
                <a:cubicBezTo>
                  <a:pt x="10596107" y="3551771"/>
                  <a:pt x="10593127" y="3548145"/>
                  <a:pt x="10590147" y="3544519"/>
                </a:cubicBezTo>
                <a:cubicBezTo>
                  <a:pt x="10578471" y="3531983"/>
                  <a:pt x="10573511" y="3522607"/>
                  <a:pt x="10579775" y="3501841"/>
                </a:cubicBezTo>
                <a:cubicBezTo>
                  <a:pt x="10585283" y="3485166"/>
                  <a:pt x="10578851" y="3463982"/>
                  <a:pt x="10572665" y="3444766"/>
                </a:cubicBezTo>
                <a:cubicBezTo>
                  <a:pt x="10570195" y="3435080"/>
                  <a:pt x="10563989" y="3425860"/>
                  <a:pt x="10570723" y="3419025"/>
                </a:cubicBezTo>
                <a:cubicBezTo>
                  <a:pt x="10577213" y="3410222"/>
                  <a:pt x="10581929" y="3417630"/>
                  <a:pt x="10587889" y="3424882"/>
                </a:cubicBezTo>
                <a:cubicBezTo>
                  <a:pt x="10590869" y="3428508"/>
                  <a:pt x="10593849" y="3432134"/>
                  <a:pt x="10596585" y="3433792"/>
                </a:cubicBezTo>
                <a:cubicBezTo>
                  <a:pt x="10602055" y="3437108"/>
                  <a:pt x="10606035" y="3438611"/>
                  <a:pt x="10605809" y="3426647"/>
                </a:cubicBezTo>
                <a:cubicBezTo>
                  <a:pt x="10605417" y="3372733"/>
                  <a:pt x="10627129" y="3344046"/>
                  <a:pt x="10650087" y="3315204"/>
                </a:cubicBezTo>
                <a:cubicBezTo>
                  <a:pt x="10652333" y="3312926"/>
                  <a:pt x="10656067" y="3312460"/>
                  <a:pt x="10659803" y="3311995"/>
                </a:cubicBezTo>
                <a:cubicBezTo>
                  <a:pt x="10671009" y="3310599"/>
                  <a:pt x="10672763" y="3304385"/>
                  <a:pt x="10668067" y="3286982"/>
                </a:cubicBezTo>
                <a:lnTo>
                  <a:pt x="10661131" y="3238600"/>
                </a:lnTo>
                <a:lnTo>
                  <a:pt x="10662213" y="3224326"/>
                </a:lnTo>
                <a:cubicBezTo>
                  <a:pt x="10662213" y="3224326"/>
                  <a:pt x="10666009" y="3220571"/>
                  <a:pt x="10669807" y="3220571"/>
                </a:cubicBezTo>
                <a:cubicBezTo>
                  <a:pt x="10669807" y="3224326"/>
                  <a:pt x="10673603" y="3224326"/>
                  <a:pt x="10673603" y="3224326"/>
                </a:cubicBezTo>
                <a:cubicBezTo>
                  <a:pt x="10673603" y="3235590"/>
                  <a:pt x="10673603" y="3250609"/>
                  <a:pt x="10673603" y="3261873"/>
                </a:cubicBezTo>
                <a:cubicBezTo>
                  <a:pt x="10673603" y="3273137"/>
                  <a:pt x="10673603" y="3288156"/>
                  <a:pt x="10673603" y="3299420"/>
                </a:cubicBezTo>
                <a:cubicBezTo>
                  <a:pt x="10673603" y="3306930"/>
                  <a:pt x="10673603" y="3314439"/>
                  <a:pt x="10673603" y="3318194"/>
                </a:cubicBezTo>
                <a:cubicBezTo>
                  <a:pt x="10681195" y="3329458"/>
                  <a:pt x="10688789" y="3336967"/>
                  <a:pt x="10692585" y="3348232"/>
                </a:cubicBezTo>
                <a:cubicBezTo>
                  <a:pt x="10696381" y="3363251"/>
                  <a:pt x="10703975" y="3378269"/>
                  <a:pt x="10707771" y="3393288"/>
                </a:cubicBezTo>
                <a:cubicBezTo>
                  <a:pt x="10707771" y="3404552"/>
                  <a:pt x="10711567" y="3404552"/>
                  <a:pt x="10719161" y="3404552"/>
                </a:cubicBezTo>
                <a:cubicBezTo>
                  <a:pt x="10726753" y="3404552"/>
                  <a:pt x="10726753" y="3400798"/>
                  <a:pt x="10726753" y="3393288"/>
                </a:cubicBezTo>
                <a:cubicBezTo>
                  <a:pt x="10730549" y="3382024"/>
                  <a:pt x="10730549" y="3382024"/>
                  <a:pt x="10738143" y="3389534"/>
                </a:cubicBezTo>
                <a:cubicBezTo>
                  <a:pt x="10745735" y="3393288"/>
                  <a:pt x="10749531" y="3404552"/>
                  <a:pt x="10753329" y="3385779"/>
                </a:cubicBezTo>
                <a:cubicBezTo>
                  <a:pt x="10753329" y="3382024"/>
                  <a:pt x="10760921" y="3385779"/>
                  <a:pt x="10764717" y="3385779"/>
                </a:cubicBezTo>
                <a:cubicBezTo>
                  <a:pt x="10764717" y="3385779"/>
                  <a:pt x="10764717" y="3385779"/>
                  <a:pt x="10764717" y="3389534"/>
                </a:cubicBezTo>
                <a:cubicBezTo>
                  <a:pt x="10779903" y="3400798"/>
                  <a:pt x="10779903" y="3400798"/>
                  <a:pt x="10791293" y="3389534"/>
                </a:cubicBezTo>
                <a:cubicBezTo>
                  <a:pt x="10798885" y="3382024"/>
                  <a:pt x="10802683" y="3367005"/>
                  <a:pt x="10817869" y="3359496"/>
                </a:cubicBezTo>
                <a:cubicBezTo>
                  <a:pt x="10821665" y="3370760"/>
                  <a:pt x="10817869" y="3389534"/>
                  <a:pt x="10829257" y="3397043"/>
                </a:cubicBezTo>
                <a:cubicBezTo>
                  <a:pt x="10829257" y="3397043"/>
                  <a:pt x="10833055" y="3397043"/>
                  <a:pt x="10833055" y="3393288"/>
                </a:cubicBezTo>
                <a:cubicBezTo>
                  <a:pt x="10833055" y="3344477"/>
                  <a:pt x="10833055" y="3295665"/>
                  <a:pt x="10833055" y="3243099"/>
                </a:cubicBezTo>
                <a:cubicBezTo>
                  <a:pt x="10836851" y="3239345"/>
                  <a:pt x="10836851" y="3246854"/>
                  <a:pt x="10836851" y="3239345"/>
                </a:cubicBezTo>
                <a:cubicBezTo>
                  <a:pt x="10836851" y="3246854"/>
                  <a:pt x="10836851" y="3254364"/>
                  <a:pt x="10840647" y="3258118"/>
                </a:cubicBezTo>
                <a:cubicBezTo>
                  <a:pt x="10840647" y="3263750"/>
                  <a:pt x="10841597" y="3270320"/>
                  <a:pt x="10844443" y="3275952"/>
                </a:cubicBezTo>
                <a:lnTo>
                  <a:pt x="10855381" y="3284742"/>
                </a:lnTo>
                <a:lnTo>
                  <a:pt x="10849233" y="3320379"/>
                </a:lnTo>
                <a:cubicBezTo>
                  <a:pt x="10840479" y="3341456"/>
                  <a:pt x="10848645" y="3366421"/>
                  <a:pt x="10866811" y="3370154"/>
                </a:cubicBezTo>
                <a:cubicBezTo>
                  <a:pt x="10873281" y="3371347"/>
                  <a:pt x="10879507" y="3370571"/>
                  <a:pt x="10885487" y="3367828"/>
                </a:cubicBezTo>
                <a:cubicBezTo>
                  <a:pt x="10897691" y="3364309"/>
                  <a:pt x="10899955" y="3352035"/>
                  <a:pt x="10891525" y="3335098"/>
                </a:cubicBezTo>
                <a:lnTo>
                  <a:pt x="10890001" y="3328325"/>
                </a:lnTo>
                <a:lnTo>
                  <a:pt x="10890001" y="3275817"/>
                </a:lnTo>
                <a:lnTo>
                  <a:pt x="10897395" y="3260417"/>
                </a:lnTo>
                <a:cubicBezTo>
                  <a:pt x="10898393" y="3258294"/>
                  <a:pt x="10900639" y="3256015"/>
                  <a:pt x="10902883" y="3253737"/>
                </a:cubicBezTo>
                <a:lnTo>
                  <a:pt x="10912837" y="3245117"/>
                </a:lnTo>
                <a:lnTo>
                  <a:pt x="10916577" y="3254364"/>
                </a:lnTo>
                <a:cubicBezTo>
                  <a:pt x="10916577" y="3269382"/>
                  <a:pt x="10927965" y="3280647"/>
                  <a:pt x="10924169" y="3295665"/>
                </a:cubicBezTo>
                <a:cubicBezTo>
                  <a:pt x="10939355" y="3306930"/>
                  <a:pt x="10924169" y="3325703"/>
                  <a:pt x="10939355" y="3336967"/>
                </a:cubicBezTo>
                <a:cubicBezTo>
                  <a:pt x="10939355" y="3351986"/>
                  <a:pt x="10939355" y="3367005"/>
                  <a:pt x="10939355" y="3382024"/>
                </a:cubicBezTo>
                <a:cubicBezTo>
                  <a:pt x="10939355" y="3393288"/>
                  <a:pt x="10939355" y="3404552"/>
                  <a:pt x="10935559" y="3415817"/>
                </a:cubicBezTo>
                <a:cubicBezTo>
                  <a:pt x="10935559" y="3423326"/>
                  <a:pt x="10943151" y="3427081"/>
                  <a:pt x="10946947" y="3430836"/>
                </a:cubicBezTo>
                <a:cubicBezTo>
                  <a:pt x="10950745" y="3430836"/>
                  <a:pt x="10954541" y="3430836"/>
                  <a:pt x="10958337" y="3427081"/>
                </a:cubicBezTo>
                <a:cubicBezTo>
                  <a:pt x="10958337" y="3419571"/>
                  <a:pt x="10958337" y="3415817"/>
                  <a:pt x="10958337" y="3408307"/>
                </a:cubicBezTo>
                <a:cubicBezTo>
                  <a:pt x="10958337" y="3393288"/>
                  <a:pt x="10962133" y="3374515"/>
                  <a:pt x="10954541" y="3359496"/>
                </a:cubicBezTo>
                <a:cubicBezTo>
                  <a:pt x="10946947" y="3340722"/>
                  <a:pt x="10962133" y="3325703"/>
                  <a:pt x="10958337" y="3310684"/>
                </a:cubicBezTo>
                <a:cubicBezTo>
                  <a:pt x="10954541" y="3306930"/>
                  <a:pt x="10954541" y="3299420"/>
                  <a:pt x="10962133" y="3295665"/>
                </a:cubicBezTo>
                <a:cubicBezTo>
                  <a:pt x="10965931" y="3325703"/>
                  <a:pt x="10973523" y="3359496"/>
                  <a:pt x="10969727" y="3393288"/>
                </a:cubicBezTo>
                <a:cubicBezTo>
                  <a:pt x="10969727" y="3397043"/>
                  <a:pt x="10973523" y="3404552"/>
                  <a:pt x="10969727" y="3408307"/>
                </a:cubicBezTo>
                <a:cubicBezTo>
                  <a:pt x="10965931" y="3415817"/>
                  <a:pt x="10981117" y="3419571"/>
                  <a:pt x="10977319" y="3427081"/>
                </a:cubicBezTo>
                <a:cubicBezTo>
                  <a:pt x="10977319" y="3430836"/>
                  <a:pt x="10984913" y="3430836"/>
                  <a:pt x="10988709" y="3430836"/>
                </a:cubicBezTo>
                <a:cubicBezTo>
                  <a:pt x="10996301" y="3430836"/>
                  <a:pt x="10996301" y="3427081"/>
                  <a:pt x="10996301" y="3423326"/>
                </a:cubicBezTo>
                <a:cubicBezTo>
                  <a:pt x="10996301" y="3404552"/>
                  <a:pt x="10996301" y="3385779"/>
                  <a:pt x="10996301" y="3367005"/>
                </a:cubicBezTo>
                <a:cubicBezTo>
                  <a:pt x="11000099" y="3385779"/>
                  <a:pt x="11011487" y="3404552"/>
                  <a:pt x="11011487" y="3427081"/>
                </a:cubicBezTo>
                <a:cubicBezTo>
                  <a:pt x="11007691" y="3430836"/>
                  <a:pt x="11007691" y="3438345"/>
                  <a:pt x="11019081" y="3438345"/>
                </a:cubicBezTo>
                <a:cubicBezTo>
                  <a:pt x="11026673" y="3438345"/>
                  <a:pt x="11022877" y="3430836"/>
                  <a:pt x="11022877" y="3423326"/>
                </a:cubicBezTo>
                <a:cubicBezTo>
                  <a:pt x="11022877" y="3393288"/>
                  <a:pt x="11022877" y="3363251"/>
                  <a:pt x="11022877" y="3329458"/>
                </a:cubicBezTo>
                <a:cubicBezTo>
                  <a:pt x="11022877" y="3325703"/>
                  <a:pt x="11019081" y="3318194"/>
                  <a:pt x="11030471" y="3314439"/>
                </a:cubicBezTo>
                <a:cubicBezTo>
                  <a:pt x="11030471" y="3321949"/>
                  <a:pt x="11026673" y="3336967"/>
                  <a:pt x="11030471" y="3340722"/>
                </a:cubicBezTo>
                <a:cubicBezTo>
                  <a:pt x="11041859" y="3351986"/>
                  <a:pt x="11034267" y="3363251"/>
                  <a:pt x="11041859" y="3374515"/>
                </a:cubicBezTo>
                <a:cubicBezTo>
                  <a:pt x="11045655" y="3382024"/>
                  <a:pt x="11041859" y="3397043"/>
                  <a:pt x="11041859" y="3408307"/>
                </a:cubicBezTo>
                <a:cubicBezTo>
                  <a:pt x="11041859" y="3415817"/>
                  <a:pt x="11045655" y="3419571"/>
                  <a:pt x="11053249" y="3419571"/>
                </a:cubicBezTo>
                <a:cubicBezTo>
                  <a:pt x="11057045" y="3419571"/>
                  <a:pt x="11064639" y="3415817"/>
                  <a:pt x="11064639" y="3408307"/>
                </a:cubicBezTo>
                <a:cubicBezTo>
                  <a:pt x="11060841" y="3382024"/>
                  <a:pt x="11060841" y="3355741"/>
                  <a:pt x="11064639" y="3329458"/>
                </a:cubicBezTo>
                <a:cubicBezTo>
                  <a:pt x="11064639" y="3318194"/>
                  <a:pt x="11060841" y="3310684"/>
                  <a:pt x="11068435" y="3295665"/>
                </a:cubicBezTo>
                <a:cubicBezTo>
                  <a:pt x="11068435" y="3314439"/>
                  <a:pt x="11072231" y="3325703"/>
                  <a:pt x="11068435" y="3336967"/>
                </a:cubicBezTo>
                <a:cubicBezTo>
                  <a:pt x="11068435" y="3351986"/>
                  <a:pt x="11076027" y="3355741"/>
                  <a:pt x="11083621" y="3363251"/>
                </a:cubicBezTo>
                <a:cubicBezTo>
                  <a:pt x="11087417" y="3367005"/>
                  <a:pt x="11091213" y="3367005"/>
                  <a:pt x="11095011" y="3363251"/>
                </a:cubicBezTo>
                <a:cubicBezTo>
                  <a:pt x="11098807" y="3359496"/>
                  <a:pt x="11102603" y="3355741"/>
                  <a:pt x="11102603" y="3348232"/>
                </a:cubicBezTo>
                <a:cubicBezTo>
                  <a:pt x="11098807" y="3329458"/>
                  <a:pt x="11102603" y="3314439"/>
                  <a:pt x="11110195" y="3299420"/>
                </a:cubicBezTo>
                <a:cubicBezTo>
                  <a:pt x="11117789" y="3276892"/>
                  <a:pt x="11113993" y="3258118"/>
                  <a:pt x="11113993" y="3235590"/>
                </a:cubicBezTo>
                <a:cubicBezTo>
                  <a:pt x="11113993" y="3201797"/>
                  <a:pt x="11113993" y="3168005"/>
                  <a:pt x="11113993" y="3130458"/>
                </a:cubicBezTo>
                <a:cubicBezTo>
                  <a:pt x="11117789" y="3126703"/>
                  <a:pt x="11110195" y="3115439"/>
                  <a:pt x="11117789" y="3111684"/>
                </a:cubicBezTo>
                <a:cubicBezTo>
                  <a:pt x="11121585" y="3115439"/>
                  <a:pt x="11125381" y="3122948"/>
                  <a:pt x="11132975" y="3122948"/>
                </a:cubicBezTo>
                <a:cubicBezTo>
                  <a:pt x="11148161" y="3126703"/>
                  <a:pt x="11148161" y="3137967"/>
                  <a:pt x="11148161" y="3152986"/>
                </a:cubicBezTo>
                <a:cubicBezTo>
                  <a:pt x="11148161" y="3160495"/>
                  <a:pt x="11144365" y="3171760"/>
                  <a:pt x="11155753" y="3183024"/>
                </a:cubicBezTo>
                <a:cubicBezTo>
                  <a:pt x="11151957" y="3201797"/>
                  <a:pt x="11159549" y="3224326"/>
                  <a:pt x="11151957" y="3243099"/>
                </a:cubicBezTo>
                <a:cubicBezTo>
                  <a:pt x="11144365" y="3254364"/>
                  <a:pt x="11148161" y="3265628"/>
                  <a:pt x="11148161" y="3276892"/>
                </a:cubicBezTo>
                <a:cubicBezTo>
                  <a:pt x="11148161" y="3280647"/>
                  <a:pt x="11155753" y="3288156"/>
                  <a:pt x="11163347" y="3288156"/>
                </a:cubicBezTo>
                <a:cubicBezTo>
                  <a:pt x="11170939" y="3284401"/>
                  <a:pt x="11167143" y="3280647"/>
                  <a:pt x="11167143" y="3273137"/>
                </a:cubicBezTo>
                <a:cubicBezTo>
                  <a:pt x="11170939" y="3228080"/>
                  <a:pt x="11167143" y="3183024"/>
                  <a:pt x="11174735" y="3137967"/>
                </a:cubicBezTo>
                <a:lnTo>
                  <a:pt x="11175749" y="3092567"/>
                </a:lnTo>
                <a:lnTo>
                  <a:pt x="11176789" y="3085190"/>
                </a:lnTo>
                <a:cubicBezTo>
                  <a:pt x="11191975" y="3092699"/>
                  <a:pt x="11195773" y="3107718"/>
                  <a:pt x="11203365" y="3115228"/>
                </a:cubicBezTo>
                <a:lnTo>
                  <a:pt x="11206133" y="3117198"/>
                </a:lnTo>
                <a:lnTo>
                  <a:pt x="11206159" y="3117688"/>
                </a:lnTo>
                <a:cubicBezTo>
                  <a:pt x="11206159" y="3125199"/>
                  <a:pt x="11206159" y="3128955"/>
                  <a:pt x="11207393" y="3136467"/>
                </a:cubicBezTo>
                <a:cubicBezTo>
                  <a:pt x="11208627" y="3143979"/>
                  <a:pt x="11207393" y="3151490"/>
                  <a:pt x="11207393" y="3162758"/>
                </a:cubicBezTo>
                <a:cubicBezTo>
                  <a:pt x="11207393" y="3170270"/>
                  <a:pt x="11209861" y="3177781"/>
                  <a:pt x="11209861" y="3189049"/>
                </a:cubicBezTo>
                <a:cubicBezTo>
                  <a:pt x="11209861" y="3192805"/>
                  <a:pt x="11208627" y="3196561"/>
                  <a:pt x="11207393" y="3204072"/>
                </a:cubicBezTo>
                <a:cubicBezTo>
                  <a:pt x="11207393" y="3211584"/>
                  <a:pt x="11211095" y="3207828"/>
                  <a:pt x="11211095" y="3211584"/>
                </a:cubicBezTo>
                <a:cubicBezTo>
                  <a:pt x="11211095" y="3215340"/>
                  <a:pt x="11211095" y="3215340"/>
                  <a:pt x="11211095" y="3219096"/>
                </a:cubicBezTo>
                <a:cubicBezTo>
                  <a:pt x="11211095" y="3237875"/>
                  <a:pt x="11212329" y="3260410"/>
                  <a:pt x="11213563" y="3279190"/>
                </a:cubicBezTo>
                <a:cubicBezTo>
                  <a:pt x="11213563" y="3294213"/>
                  <a:pt x="11214797" y="3309236"/>
                  <a:pt x="11216031" y="3324260"/>
                </a:cubicBezTo>
                <a:cubicBezTo>
                  <a:pt x="11217265" y="3346795"/>
                  <a:pt x="11217265" y="3346795"/>
                  <a:pt x="11216031" y="3369330"/>
                </a:cubicBezTo>
                <a:cubicBezTo>
                  <a:pt x="11214797" y="3376842"/>
                  <a:pt x="11213563" y="3384354"/>
                  <a:pt x="11218499" y="3384354"/>
                </a:cubicBezTo>
                <a:cubicBezTo>
                  <a:pt x="11220967" y="3384354"/>
                  <a:pt x="11222201" y="3395621"/>
                  <a:pt x="11220967" y="3403133"/>
                </a:cubicBezTo>
                <a:cubicBezTo>
                  <a:pt x="11217265" y="3418156"/>
                  <a:pt x="11219733" y="3429424"/>
                  <a:pt x="11219733" y="3444447"/>
                </a:cubicBezTo>
                <a:cubicBezTo>
                  <a:pt x="11218499" y="3451959"/>
                  <a:pt x="11223435" y="3466982"/>
                  <a:pt x="11225905" y="3463227"/>
                </a:cubicBezTo>
                <a:cubicBezTo>
                  <a:pt x="11232075" y="3463227"/>
                  <a:pt x="11235777" y="3466982"/>
                  <a:pt x="11235777" y="3478250"/>
                </a:cubicBezTo>
                <a:cubicBezTo>
                  <a:pt x="11235777" y="3493273"/>
                  <a:pt x="11238245" y="3504541"/>
                  <a:pt x="11238245" y="3519564"/>
                </a:cubicBezTo>
                <a:cubicBezTo>
                  <a:pt x="11238245" y="3534588"/>
                  <a:pt x="11237011" y="3549611"/>
                  <a:pt x="11238245" y="3568391"/>
                </a:cubicBezTo>
                <a:cubicBezTo>
                  <a:pt x="11239479" y="3583414"/>
                  <a:pt x="11239479" y="3598437"/>
                  <a:pt x="11238245" y="3613461"/>
                </a:cubicBezTo>
                <a:cubicBezTo>
                  <a:pt x="11237011" y="3624728"/>
                  <a:pt x="11240713" y="3628484"/>
                  <a:pt x="11243181" y="3632240"/>
                </a:cubicBezTo>
                <a:cubicBezTo>
                  <a:pt x="11246883" y="3643508"/>
                  <a:pt x="11249351" y="3639752"/>
                  <a:pt x="11249351" y="3624728"/>
                </a:cubicBezTo>
                <a:cubicBezTo>
                  <a:pt x="11249351" y="3620973"/>
                  <a:pt x="11249351" y="3613461"/>
                  <a:pt x="11249351" y="3605949"/>
                </a:cubicBezTo>
                <a:cubicBezTo>
                  <a:pt x="11250585" y="3598437"/>
                  <a:pt x="11250585" y="3587170"/>
                  <a:pt x="11253053" y="3587170"/>
                </a:cubicBezTo>
                <a:cubicBezTo>
                  <a:pt x="11259223" y="3587170"/>
                  <a:pt x="11259223" y="3575902"/>
                  <a:pt x="11259223" y="3564635"/>
                </a:cubicBezTo>
                <a:cubicBezTo>
                  <a:pt x="11259223" y="3549611"/>
                  <a:pt x="11259223" y="3538344"/>
                  <a:pt x="11262925" y="3530832"/>
                </a:cubicBezTo>
                <a:cubicBezTo>
                  <a:pt x="11265393" y="3523320"/>
                  <a:pt x="11265393" y="3508297"/>
                  <a:pt x="11262925" y="3497029"/>
                </a:cubicBezTo>
                <a:cubicBezTo>
                  <a:pt x="11259223" y="3482006"/>
                  <a:pt x="11261691" y="3463227"/>
                  <a:pt x="11261691" y="3444447"/>
                </a:cubicBezTo>
                <a:cubicBezTo>
                  <a:pt x="11261691" y="3440691"/>
                  <a:pt x="11262925" y="3440691"/>
                  <a:pt x="11262925" y="3436936"/>
                </a:cubicBezTo>
                <a:cubicBezTo>
                  <a:pt x="11265393" y="3433180"/>
                  <a:pt x="11266627" y="3436936"/>
                  <a:pt x="11266627" y="3440691"/>
                </a:cubicBezTo>
                <a:cubicBezTo>
                  <a:pt x="11266627" y="3451959"/>
                  <a:pt x="11266627" y="3459471"/>
                  <a:pt x="11269095" y="3463227"/>
                </a:cubicBezTo>
                <a:cubicBezTo>
                  <a:pt x="11272797" y="3474494"/>
                  <a:pt x="11275265" y="3470738"/>
                  <a:pt x="11277733" y="3470738"/>
                </a:cubicBezTo>
                <a:cubicBezTo>
                  <a:pt x="11277733" y="3459471"/>
                  <a:pt x="11278967" y="3448203"/>
                  <a:pt x="11278967" y="3433180"/>
                </a:cubicBezTo>
                <a:cubicBezTo>
                  <a:pt x="11280201" y="3440691"/>
                  <a:pt x="11280201" y="3444447"/>
                  <a:pt x="11280201" y="3448203"/>
                </a:cubicBezTo>
                <a:cubicBezTo>
                  <a:pt x="11280201" y="3459471"/>
                  <a:pt x="11281435" y="3470738"/>
                  <a:pt x="11280201" y="3482006"/>
                </a:cubicBezTo>
                <a:cubicBezTo>
                  <a:pt x="11278967" y="3497029"/>
                  <a:pt x="11282669" y="3500785"/>
                  <a:pt x="11283903" y="3515809"/>
                </a:cubicBezTo>
                <a:cubicBezTo>
                  <a:pt x="11285137" y="3530832"/>
                  <a:pt x="11286371" y="3530832"/>
                  <a:pt x="11291307" y="3523320"/>
                </a:cubicBezTo>
                <a:cubicBezTo>
                  <a:pt x="11295009" y="3519564"/>
                  <a:pt x="11296243" y="3512053"/>
                  <a:pt x="11295009" y="3504541"/>
                </a:cubicBezTo>
                <a:cubicBezTo>
                  <a:pt x="11292541" y="3493273"/>
                  <a:pt x="11293775" y="3482006"/>
                  <a:pt x="11293775" y="3474494"/>
                </a:cubicBezTo>
                <a:cubicBezTo>
                  <a:pt x="11292541" y="3451959"/>
                  <a:pt x="11295009" y="3433180"/>
                  <a:pt x="11291307" y="3410645"/>
                </a:cubicBezTo>
                <a:cubicBezTo>
                  <a:pt x="11291307" y="3410645"/>
                  <a:pt x="11291307" y="3406889"/>
                  <a:pt x="11292541" y="3403133"/>
                </a:cubicBezTo>
                <a:cubicBezTo>
                  <a:pt x="11295009" y="3384354"/>
                  <a:pt x="11295009" y="3369330"/>
                  <a:pt x="11295009" y="3350551"/>
                </a:cubicBezTo>
                <a:cubicBezTo>
                  <a:pt x="11296243" y="3324260"/>
                  <a:pt x="11298711" y="3297969"/>
                  <a:pt x="11297477" y="3271678"/>
                </a:cubicBezTo>
                <a:cubicBezTo>
                  <a:pt x="11297477" y="3271678"/>
                  <a:pt x="11297477" y="3267922"/>
                  <a:pt x="11297477" y="3267922"/>
                </a:cubicBezTo>
                <a:cubicBezTo>
                  <a:pt x="11298711" y="3267922"/>
                  <a:pt x="11298711" y="3267922"/>
                  <a:pt x="11298711" y="3267922"/>
                </a:cubicBezTo>
                <a:cubicBezTo>
                  <a:pt x="11299945" y="3267922"/>
                  <a:pt x="11301179" y="3267922"/>
                  <a:pt x="11301179" y="3271678"/>
                </a:cubicBezTo>
                <a:cubicBezTo>
                  <a:pt x="11301179" y="3275434"/>
                  <a:pt x="11301179" y="3279190"/>
                  <a:pt x="11301179" y="3282945"/>
                </a:cubicBezTo>
                <a:cubicBezTo>
                  <a:pt x="11301179" y="3305481"/>
                  <a:pt x="11301179" y="3328016"/>
                  <a:pt x="11301179" y="3350551"/>
                </a:cubicBezTo>
                <a:cubicBezTo>
                  <a:pt x="11301179" y="3354307"/>
                  <a:pt x="11301179" y="3361818"/>
                  <a:pt x="11303647" y="3361818"/>
                </a:cubicBezTo>
                <a:cubicBezTo>
                  <a:pt x="11308583" y="3358063"/>
                  <a:pt x="11308583" y="3373086"/>
                  <a:pt x="11308583" y="3380598"/>
                </a:cubicBezTo>
                <a:cubicBezTo>
                  <a:pt x="11308583" y="3395621"/>
                  <a:pt x="11308583" y="3410645"/>
                  <a:pt x="11308583" y="3425668"/>
                </a:cubicBezTo>
                <a:cubicBezTo>
                  <a:pt x="11308583" y="3436936"/>
                  <a:pt x="11309817" y="3448203"/>
                  <a:pt x="11311051" y="3459471"/>
                </a:cubicBezTo>
                <a:cubicBezTo>
                  <a:pt x="11313519" y="3455715"/>
                  <a:pt x="11314753" y="3448203"/>
                  <a:pt x="11314753" y="3440691"/>
                </a:cubicBezTo>
                <a:cubicBezTo>
                  <a:pt x="11314753" y="3410645"/>
                  <a:pt x="11312285" y="3380598"/>
                  <a:pt x="11315987" y="3350551"/>
                </a:cubicBezTo>
                <a:cubicBezTo>
                  <a:pt x="11315987" y="3301725"/>
                  <a:pt x="11315987" y="3252899"/>
                  <a:pt x="11315987" y="3207828"/>
                </a:cubicBezTo>
                <a:cubicBezTo>
                  <a:pt x="11315987" y="3200316"/>
                  <a:pt x="11312285" y="3196561"/>
                  <a:pt x="11314753" y="3189049"/>
                </a:cubicBezTo>
                <a:cubicBezTo>
                  <a:pt x="11318455" y="3177781"/>
                  <a:pt x="11315987" y="3162758"/>
                  <a:pt x="11315987" y="3151490"/>
                </a:cubicBezTo>
                <a:cubicBezTo>
                  <a:pt x="11315987" y="3140223"/>
                  <a:pt x="11317221" y="3125199"/>
                  <a:pt x="11314753" y="3113932"/>
                </a:cubicBezTo>
                <a:cubicBezTo>
                  <a:pt x="11313519" y="3106420"/>
                  <a:pt x="11314753" y="3095152"/>
                  <a:pt x="11314753" y="3087641"/>
                </a:cubicBezTo>
                <a:lnTo>
                  <a:pt x="11316909" y="3050449"/>
                </a:lnTo>
                <a:lnTo>
                  <a:pt x="11321055" y="3043888"/>
                </a:lnTo>
                <a:cubicBezTo>
                  <a:pt x="11321055" y="3040133"/>
                  <a:pt x="11321055" y="3032624"/>
                  <a:pt x="11321055" y="3025114"/>
                </a:cubicBezTo>
                <a:cubicBezTo>
                  <a:pt x="11321055" y="3013850"/>
                  <a:pt x="11321055" y="2998831"/>
                  <a:pt x="11321055" y="2987567"/>
                </a:cubicBezTo>
                <a:cubicBezTo>
                  <a:pt x="11321055" y="2976303"/>
                  <a:pt x="11321055" y="2961284"/>
                  <a:pt x="11321055" y="2950020"/>
                </a:cubicBezTo>
                <a:cubicBezTo>
                  <a:pt x="11321055" y="2950020"/>
                  <a:pt x="11324853" y="2950020"/>
                  <a:pt x="11324853" y="2946265"/>
                </a:cubicBezTo>
                <a:cubicBezTo>
                  <a:pt x="11328649" y="2946265"/>
                  <a:pt x="11332445" y="2950020"/>
                  <a:pt x="11332445" y="2950020"/>
                </a:cubicBezTo>
                <a:cubicBezTo>
                  <a:pt x="11336241" y="2961284"/>
                  <a:pt x="11332445" y="2976303"/>
                  <a:pt x="11332445" y="2987567"/>
                </a:cubicBezTo>
                <a:cubicBezTo>
                  <a:pt x="11336241" y="2991322"/>
                  <a:pt x="11332445" y="2995076"/>
                  <a:pt x="11336241" y="2998831"/>
                </a:cubicBezTo>
                <a:cubicBezTo>
                  <a:pt x="11340037" y="2998831"/>
                  <a:pt x="11343835" y="2998831"/>
                  <a:pt x="11343835" y="2998831"/>
                </a:cubicBezTo>
                <a:cubicBezTo>
                  <a:pt x="11345733" y="2989444"/>
                  <a:pt x="11350479" y="2986628"/>
                  <a:pt x="11356173" y="2986159"/>
                </a:cubicBezTo>
                <a:lnTo>
                  <a:pt x="11362739" y="2986671"/>
                </a:lnTo>
                <a:lnTo>
                  <a:pt x="11362739" y="3000337"/>
                </a:lnTo>
                <a:cubicBezTo>
                  <a:pt x="11358941" y="3015356"/>
                  <a:pt x="11370331" y="3026620"/>
                  <a:pt x="11370331" y="3045393"/>
                </a:cubicBezTo>
                <a:cubicBezTo>
                  <a:pt x="11366535" y="3056658"/>
                  <a:pt x="11370331" y="3071677"/>
                  <a:pt x="11370331" y="3086695"/>
                </a:cubicBezTo>
                <a:cubicBezTo>
                  <a:pt x="11370331" y="3090450"/>
                  <a:pt x="11370331" y="3090450"/>
                  <a:pt x="11370331" y="3094205"/>
                </a:cubicBezTo>
                <a:cubicBezTo>
                  <a:pt x="11389313" y="3109224"/>
                  <a:pt x="11385517" y="3127997"/>
                  <a:pt x="11377923" y="3146771"/>
                </a:cubicBezTo>
                <a:cubicBezTo>
                  <a:pt x="11370331" y="3161790"/>
                  <a:pt x="11374127" y="3176809"/>
                  <a:pt x="11362739" y="3191828"/>
                </a:cubicBezTo>
                <a:cubicBezTo>
                  <a:pt x="11362739" y="3191828"/>
                  <a:pt x="11362739" y="3195582"/>
                  <a:pt x="11366535" y="3199337"/>
                </a:cubicBezTo>
                <a:cubicBezTo>
                  <a:pt x="11370331" y="3203092"/>
                  <a:pt x="11370331" y="3206847"/>
                  <a:pt x="11370331" y="3210601"/>
                </a:cubicBezTo>
                <a:cubicBezTo>
                  <a:pt x="11366535" y="3248149"/>
                  <a:pt x="11381721" y="3285696"/>
                  <a:pt x="11374127" y="3323243"/>
                </a:cubicBezTo>
                <a:cubicBezTo>
                  <a:pt x="11374127" y="3338262"/>
                  <a:pt x="11385517" y="3345771"/>
                  <a:pt x="11381721" y="3357036"/>
                </a:cubicBezTo>
                <a:cubicBezTo>
                  <a:pt x="11381721" y="3368300"/>
                  <a:pt x="11381721" y="3383319"/>
                  <a:pt x="11381721" y="3394583"/>
                </a:cubicBezTo>
                <a:cubicBezTo>
                  <a:pt x="11385517" y="3417111"/>
                  <a:pt x="11370331" y="3435885"/>
                  <a:pt x="11377923" y="3454658"/>
                </a:cubicBezTo>
                <a:cubicBezTo>
                  <a:pt x="11377923" y="3462168"/>
                  <a:pt x="11377923" y="3465923"/>
                  <a:pt x="11377923" y="3469677"/>
                </a:cubicBezTo>
                <a:cubicBezTo>
                  <a:pt x="11377923" y="3473432"/>
                  <a:pt x="11374127" y="3477187"/>
                  <a:pt x="11381721" y="3480941"/>
                </a:cubicBezTo>
                <a:cubicBezTo>
                  <a:pt x="11385517" y="3480941"/>
                  <a:pt x="11393109" y="3477187"/>
                  <a:pt x="11393109" y="3473432"/>
                </a:cubicBezTo>
                <a:cubicBezTo>
                  <a:pt x="11396907" y="3462168"/>
                  <a:pt x="11408295" y="3450904"/>
                  <a:pt x="11408295" y="3435885"/>
                </a:cubicBezTo>
                <a:cubicBezTo>
                  <a:pt x="11408295" y="3428375"/>
                  <a:pt x="11415889" y="3428375"/>
                  <a:pt x="11419685" y="3420866"/>
                </a:cubicBezTo>
                <a:cubicBezTo>
                  <a:pt x="11431075" y="3439639"/>
                  <a:pt x="11431075" y="3458413"/>
                  <a:pt x="11434871" y="3477187"/>
                </a:cubicBezTo>
                <a:cubicBezTo>
                  <a:pt x="11438667" y="3492206"/>
                  <a:pt x="11446261" y="3503470"/>
                  <a:pt x="11450057" y="3518489"/>
                </a:cubicBezTo>
                <a:cubicBezTo>
                  <a:pt x="11450057" y="3522243"/>
                  <a:pt x="11457649" y="3529753"/>
                  <a:pt x="11465243" y="3525998"/>
                </a:cubicBezTo>
                <a:cubicBezTo>
                  <a:pt x="11472835" y="3522243"/>
                  <a:pt x="11469039" y="3514734"/>
                  <a:pt x="11469039" y="3510979"/>
                </a:cubicBezTo>
                <a:cubicBezTo>
                  <a:pt x="11469039" y="3484696"/>
                  <a:pt x="11469039" y="3462168"/>
                  <a:pt x="11469039" y="3435885"/>
                </a:cubicBezTo>
                <a:cubicBezTo>
                  <a:pt x="11469039" y="3390828"/>
                  <a:pt x="11480429" y="3345771"/>
                  <a:pt x="11503207" y="3304469"/>
                </a:cubicBezTo>
                <a:cubicBezTo>
                  <a:pt x="11510801" y="3289450"/>
                  <a:pt x="11507003" y="3270677"/>
                  <a:pt x="11514597" y="3255658"/>
                </a:cubicBezTo>
                <a:cubicBezTo>
                  <a:pt x="11518393" y="3240639"/>
                  <a:pt x="11514597" y="3221865"/>
                  <a:pt x="11510801" y="3203092"/>
                </a:cubicBezTo>
                <a:cubicBezTo>
                  <a:pt x="11503207" y="3188073"/>
                  <a:pt x="11499411" y="3165545"/>
                  <a:pt x="11499411" y="3146771"/>
                </a:cubicBezTo>
                <a:cubicBezTo>
                  <a:pt x="11503207" y="3116733"/>
                  <a:pt x="11495615" y="3086695"/>
                  <a:pt x="11507003" y="3056658"/>
                </a:cubicBezTo>
                <a:cubicBezTo>
                  <a:pt x="11510801" y="3052903"/>
                  <a:pt x="11510801" y="3049148"/>
                  <a:pt x="11507003" y="3045393"/>
                </a:cubicBezTo>
                <a:lnTo>
                  <a:pt x="11501673" y="3006454"/>
                </a:lnTo>
                <a:lnTo>
                  <a:pt x="11508507" y="3006810"/>
                </a:lnTo>
                <a:cubicBezTo>
                  <a:pt x="11510879" y="3005402"/>
                  <a:pt x="11512777" y="3002586"/>
                  <a:pt x="11514675" y="2998831"/>
                </a:cubicBezTo>
                <a:cubicBezTo>
                  <a:pt x="11518471" y="2991322"/>
                  <a:pt x="11518471" y="2991322"/>
                  <a:pt x="11526065" y="2998831"/>
                </a:cubicBezTo>
                <a:cubicBezTo>
                  <a:pt x="11529861" y="3004463"/>
                  <a:pt x="11531759" y="3007279"/>
                  <a:pt x="11533183" y="3007279"/>
                </a:cubicBezTo>
                <a:lnTo>
                  <a:pt x="11533509" y="3006635"/>
                </a:lnTo>
                <a:lnTo>
                  <a:pt x="11533509" y="3013933"/>
                </a:lnTo>
                <a:cubicBezTo>
                  <a:pt x="11533509" y="3032712"/>
                  <a:pt x="11534743" y="3055247"/>
                  <a:pt x="11535977" y="3074027"/>
                </a:cubicBezTo>
                <a:cubicBezTo>
                  <a:pt x="11535977" y="3089050"/>
                  <a:pt x="11537211" y="3104073"/>
                  <a:pt x="11538445" y="3119097"/>
                </a:cubicBezTo>
                <a:cubicBezTo>
                  <a:pt x="11539679" y="3141632"/>
                  <a:pt x="11539679" y="3141632"/>
                  <a:pt x="11538445" y="3164167"/>
                </a:cubicBezTo>
                <a:cubicBezTo>
                  <a:pt x="11537211" y="3171679"/>
                  <a:pt x="11535977" y="3179191"/>
                  <a:pt x="11540913" y="3179191"/>
                </a:cubicBezTo>
                <a:cubicBezTo>
                  <a:pt x="11543381" y="3179191"/>
                  <a:pt x="11544615" y="3190458"/>
                  <a:pt x="11543381" y="3197970"/>
                </a:cubicBezTo>
                <a:cubicBezTo>
                  <a:pt x="11539679" y="3212993"/>
                  <a:pt x="11542147" y="3224261"/>
                  <a:pt x="11542147" y="3239284"/>
                </a:cubicBezTo>
                <a:cubicBezTo>
                  <a:pt x="11540913" y="3246796"/>
                  <a:pt x="11545849" y="3261819"/>
                  <a:pt x="11548317" y="3258064"/>
                </a:cubicBezTo>
                <a:cubicBezTo>
                  <a:pt x="11554487" y="3258064"/>
                  <a:pt x="11558189" y="3261819"/>
                  <a:pt x="11558189" y="3273087"/>
                </a:cubicBezTo>
                <a:cubicBezTo>
                  <a:pt x="11558189" y="3288110"/>
                  <a:pt x="11560657" y="3299378"/>
                  <a:pt x="11560657" y="3314401"/>
                </a:cubicBezTo>
                <a:cubicBezTo>
                  <a:pt x="11560657" y="3329425"/>
                  <a:pt x="11559423" y="3344448"/>
                  <a:pt x="11560657" y="3363228"/>
                </a:cubicBezTo>
                <a:cubicBezTo>
                  <a:pt x="11561891" y="3378251"/>
                  <a:pt x="11561891" y="3393274"/>
                  <a:pt x="11560657" y="3408298"/>
                </a:cubicBezTo>
                <a:cubicBezTo>
                  <a:pt x="11559423" y="3419565"/>
                  <a:pt x="11563125" y="3423321"/>
                  <a:pt x="11565593" y="3427077"/>
                </a:cubicBezTo>
                <a:cubicBezTo>
                  <a:pt x="11569295" y="3438345"/>
                  <a:pt x="11571763" y="3434589"/>
                  <a:pt x="11571763" y="3419565"/>
                </a:cubicBezTo>
                <a:cubicBezTo>
                  <a:pt x="11571763" y="3415810"/>
                  <a:pt x="11571763" y="3408298"/>
                  <a:pt x="11571763" y="3400786"/>
                </a:cubicBezTo>
                <a:cubicBezTo>
                  <a:pt x="11572997" y="3393274"/>
                  <a:pt x="11572997" y="3382007"/>
                  <a:pt x="11575465" y="3382007"/>
                </a:cubicBezTo>
                <a:cubicBezTo>
                  <a:pt x="11581635" y="3382007"/>
                  <a:pt x="11581635" y="3370739"/>
                  <a:pt x="11581635" y="3359472"/>
                </a:cubicBezTo>
                <a:cubicBezTo>
                  <a:pt x="11581635" y="3344448"/>
                  <a:pt x="11581635" y="3333181"/>
                  <a:pt x="11585337" y="3325669"/>
                </a:cubicBezTo>
                <a:cubicBezTo>
                  <a:pt x="11587805" y="3318157"/>
                  <a:pt x="11587805" y="3303134"/>
                  <a:pt x="11585337" y="3291866"/>
                </a:cubicBezTo>
                <a:cubicBezTo>
                  <a:pt x="11581635" y="3276843"/>
                  <a:pt x="11584103" y="3258064"/>
                  <a:pt x="11584103" y="3239284"/>
                </a:cubicBezTo>
                <a:cubicBezTo>
                  <a:pt x="11584103" y="3235528"/>
                  <a:pt x="11585337" y="3235528"/>
                  <a:pt x="11585337" y="3231773"/>
                </a:cubicBezTo>
                <a:cubicBezTo>
                  <a:pt x="11587805" y="3228017"/>
                  <a:pt x="11589039" y="3231773"/>
                  <a:pt x="11589039" y="3235528"/>
                </a:cubicBezTo>
                <a:cubicBezTo>
                  <a:pt x="11589039" y="3246796"/>
                  <a:pt x="11589039" y="3254308"/>
                  <a:pt x="11591507" y="3258064"/>
                </a:cubicBezTo>
                <a:cubicBezTo>
                  <a:pt x="11595209" y="3269331"/>
                  <a:pt x="11597677" y="3265575"/>
                  <a:pt x="11600145" y="3265575"/>
                </a:cubicBezTo>
                <a:cubicBezTo>
                  <a:pt x="11600145" y="3254308"/>
                  <a:pt x="11601379" y="3243040"/>
                  <a:pt x="11601379" y="3228017"/>
                </a:cubicBezTo>
                <a:cubicBezTo>
                  <a:pt x="11602613" y="3235528"/>
                  <a:pt x="11602613" y="3239284"/>
                  <a:pt x="11602613" y="3243040"/>
                </a:cubicBezTo>
                <a:cubicBezTo>
                  <a:pt x="11602613" y="3254308"/>
                  <a:pt x="11603847" y="3265575"/>
                  <a:pt x="11602613" y="3276843"/>
                </a:cubicBezTo>
                <a:cubicBezTo>
                  <a:pt x="11601379" y="3291866"/>
                  <a:pt x="11605081" y="3295622"/>
                  <a:pt x="11606315" y="3310646"/>
                </a:cubicBezTo>
                <a:cubicBezTo>
                  <a:pt x="11607549" y="3325669"/>
                  <a:pt x="11608783" y="3325669"/>
                  <a:pt x="11613719" y="3318157"/>
                </a:cubicBezTo>
                <a:cubicBezTo>
                  <a:pt x="11617421" y="3314401"/>
                  <a:pt x="11618655" y="3306890"/>
                  <a:pt x="11617421" y="3299378"/>
                </a:cubicBezTo>
                <a:cubicBezTo>
                  <a:pt x="11614953" y="3288110"/>
                  <a:pt x="11616187" y="3276843"/>
                  <a:pt x="11616187" y="3269331"/>
                </a:cubicBezTo>
                <a:cubicBezTo>
                  <a:pt x="11614953" y="3246796"/>
                  <a:pt x="11617421" y="3228017"/>
                  <a:pt x="11613719" y="3205482"/>
                </a:cubicBezTo>
                <a:cubicBezTo>
                  <a:pt x="11613719" y="3205482"/>
                  <a:pt x="11613719" y="3201726"/>
                  <a:pt x="11614953" y="3197970"/>
                </a:cubicBezTo>
                <a:lnTo>
                  <a:pt x="11616487" y="3165284"/>
                </a:lnTo>
                <a:lnTo>
                  <a:pt x="11617101" y="3165545"/>
                </a:lnTo>
                <a:lnTo>
                  <a:pt x="11630901" y="3173343"/>
                </a:lnTo>
                <a:lnTo>
                  <a:pt x="11630995" y="3175435"/>
                </a:lnTo>
                <a:cubicBezTo>
                  <a:pt x="11630995" y="3190458"/>
                  <a:pt x="11630995" y="3205482"/>
                  <a:pt x="11630995" y="3220505"/>
                </a:cubicBezTo>
                <a:lnTo>
                  <a:pt x="11633317" y="3252288"/>
                </a:lnTo>
                <a:lnTo>
                  <a:pt x="11632287" y="3259413"/>
                </a:lnTo>
                <a:cubicBezTo>
                  <a:pt x="11632287" y="3266922"/>
                  <a:pt x="11643677" y="3270677"/>
                  <a:pt x="11651269" y="3274432"/>
                </a:cubicBezTo>
                <a:cubicBezTo>
                  <a:pt x="11662659" y="3281941"/>
                  <a:pt x="11666455" y="3296960"/>
                  <a:pt x="11651269" y="3304469"/>
                </a:cubicBezTo>
                <a:cubicBezTo>
                  <a:pt x="11643677" y="3304469"/>
                  <a:pt x="11639879" y="3308224"/>
                  <a:pt x="11632287" y="3311979"/>
                </a:cubicBezTo>
                <a:cubicBezTo>
                  <a:pt x="11624695" y="3311979"/>
                  <a:pt x="11620897" y="3319488"/>
                  <a:pt x="11620897" y="3330752"/>
                </a:cubicBezTo>
                <a:cubicBezTo>
                  <a:pt x="11620897" y="3338262"/>
                  <a:pt x="11620897" y="3345771"/>
                  <a:pt x="11613305" y="3353281"/>
                </a:cubicBezTo>
                <a:cubicBezTo>
                  <a:pt x="11609509" y="3364545"/>
                  <a:pt x="11617101" y="3375809"/>
                  <a:pt x="11628491" y="3383319"/>
                </a:cubicBezTo>
                <a:cubicBezTo>
                  <a:pt x="11651269" y="3394583"/>
                  <a:pt x="11651269" y="3417111"/>
                  <a:pt x="11658863" y="3435885"/>
                </a:cubicBezTo>
                <a:cubicBezTo>
                  <a:pt x="11662659" y="3443394"/>
                  <a:pt x="11655065" y="3450904"/>
                  <a:pt x="11651269" y="3462168"/>
                </a:cubicBezTo>
                <a:cubicBezTo>
                  <a:pt x="11651269" y="3473432"/>
                  <a:pt x="11643677" y="3484696"/>
                  <a:pt x="11636083" y="3492206"/>
                </a:cubicBezTo>
                <a:cubicBezTo>
                  <a:pt x="11620897" y="3514734"/>
                  <a:pt x="11620897" y="3518489"/>
                  <a:pt x="11639879" y="3533508"/>
                </a:cubicBezTo>
                <a:cubicBezTo>
                  <a:pt x="11639879" y="3537262"/>
                  <a:pt x="11647473" y="3537262"/>
                  <a:pt x="11651269" y="3541017"/>
                </a:cubicBezTo>
                <a:cubicBezTo>
                  <a:pt x="11632287" y="3563545"/>
                  <a:pt x="11632287" y="3582319"/>
                  <a:pt x="11632287" y="3604847"/>
                </a:cubicBezTo>
                <a:cubicBezTo>
                  <a:pt x="11632287" y="3619866"/>
                  <a:pt x="11632287" y="3631130"/>
                  <a:pt x="11632287" y="3646150"/>
                </a:cubicBezTo>
                <a:cubicBezTo>
                  <a:pt x="11636083" y="3676188"/>
                  <a:pt x="11624695" y="3706225"/>
                  <a:pt x="11628491" y="3740018"/>
                </a:cubicBezTo>
                <a:cubicBezTo>
                  <a:pt x="11628491" y="3751282"/>
                  <a:pt x="11613305" y="3755037"/>
                  <a:pt x="11624695" y="3766301"/>
                </a:cubicBezTo>
                <a:cubicBezTo>
                  <a:pt x="11632287" y="3777565"/>
                  <a:pt x="11624695" y="3788829"/>
                  <a:pt x="11628491" y="3796339"/>
                </a:cubicBezTo>
                <a:cubicBezTo>
                  <a:pt x="11628491" y="3807603"/>
                  <a:pt x="11628491" y="3818867"/>
                  <a:pt x="11628491" y="3830131"/>
                </a:cubicBezTo>
                <a:cubicBezTo>
                  <a:pt x="11636083" y="3837641"/>
                  <a:pt x="11643677" y="3830131"/>
                  <a:pt x="11651269" y="3833886"/>
                </a:cubicBezTo>
                <a:cubicBezTo>
                  <a:pt x="11666455" y="3845150"/>
                  <a:pt x="11670251" y="3860169"/>
                  <a:pt x="11662659" y="3878943"/>
                </a:cubicBezTo>
                <a:cubicBezTo>
                  <a:pt x="11662659" y="3882697"/>
                  <a:pt x="11658863" y="3882697"/>
                  <a:pt x="11658863" y="3890207"/>
                </a:cubicBezTo>
                <a:cubicBezTo>
                  <a:pt x="11658863" y="3893962"/>
                  <a:pt x="11662659" y="3897716"/>
                  <a:pt x="11670251" y="3897716"/>
                </a:cubicBezTo>
                <a:cubicBezTo>
                  <a:pt x="11674049" y="3897716"/>
                  <a:pt x="11681641" y="3897716"/>
                  <a:pt x="11681641" y="3890207"/>
                </a:cubicBezTo>
                <a:cubicBezTo>
                  <a:pt x="11677845" y="3878943"/>
                  <a:pt x="11681641" y="3867678"/>
                  <a:pt x="11677845" y="3860169"/>
                </a:cubicBezTo>
                <a:cubicBezTo>
                  <a:pt x="11677845" y="3845150"/>
                  <a:pt x="11685437" y="3837641"/>
                  <a:pt x="11685437" y="3826376"/>
                </a:cubicBezTo>
                <a:cubicBezTo>
                  <a:pt x="11689235" y="3818867"/>
                  <a:pt x="11700623" y="3815112"/>
                  <a:pt x="11708217" y="3815112"/>
                </a:cubicBezTo>
                <a:cubicBezTo>
                  <a:pt x="11719605" y="3807603"/>
                  <a:pt x="11723403" y="3807603"/>
                  <a:pt x="11715809" y="3796339"/>
                </a:cubicBezTo>
                <a:cubicBezTo>
                  <a:pt x="11712013" y="3781320"/>
                  <a:pt x="11708217" y="3766301"/>
                  <a:pt x="11700623" y="3751282"/>
                </a:cubicBezTo>
                <a:cubicBezTo>
                  <a:pt x="11696827" y="3747527"/>
                  <a:pt x="11700623" y="3740018"/>
                  <a:pt x="11700623" y="3732508"/>
                </a:cubicBezTo>
                <a:cubicBezTo>
                  <a:pt x="11700623" y="3728754"/>
                  <a:pt x="11708217" y="3728754"/>
                  <a:pt x="11712013" y="3724999"/>
                </a:cubicBezTo>
                <a:cubicBezTo>
                  <a:pt x="11719605" y="3717489"/>
                  <a:pt x="11723403" y="3724999"/>
                  <a:pt x="11730995" y="3728754"/>
                </a:cubicBezTo>
                <a:cubicBezTo>
                  <a:pt x="11738589" y="3732508"/>
                  <a:pt x="11738589" y="3743773"/>
                  <a:pt x="11746181" y="3751282"/>
                </a:cubicBezTo>
                <a:cubicBezTo>
                  <a:pt x="11749977" y="3755037"/>
                  <a:pt x="11749977" y="3755037"/>
                  <a:pt x="11753773" y="3755037"/>
                </a:cubicBezTo>
                <a:cubicBezTo>
                  <a:pt x="11757571" y="3755037"/>
                  <a:pt x="11757571" y="3751282"/>
                  <a:pt x="11757571" y="3747527"/>
                </a:cubicBezTo>
                <a:cubicBezTo>
                  <a:pt x="11757571" y="3736263"/>
                  <a:pt x="11761367" y="3721244"/>
                  <a:pt x="11753773" y="3709980"/>
                </a:cubicBezTo>
                <a:cubicBezTo>
                  <a:pt x="11749977" y="3709980"/>
                  <a:pt x="11753773" y="3706225"/>
                  <a:pt x="11753773" y="3706225"/>
                </a:cubicBezTo>
                <a:cubicBezTo>
                  <a:pt x="11757571" y="3698716"/>
                  <a:pt x="11757571" y="3706225"/>
                  <a:pt x="11761367" y="3706225"/>
                </a:cubicBezTo>
                <a:cubicBezTo>
                  <a:pt x="11765163" y="3709980"/>
                  <a:pt x="11772757" y="3709980"/>
                  <a:pt x="11772757" y="3702471"/>
                </a:cubicBezTo>
                <a:cubicBezTo>
                  <a:pt x="11772757" y="3694961"/>
                  <a:pt x="11772757" y="3687452"/>
                  <a:pt x="11772757" y="3676188"/>
                </a:cubicBezTo>
                <a:cubicBezTo>
                  <a:pt x="11780349" y="3687452"/>
                  <a:pt x="11780349" y="3698716"/>
                  <a:pt x="11784145" y="3709980"/>
                </a:cubicBezTo>
                <a:cubicBezTo>
                  <a:pt x="11787943" y="3717489"/>
                  <a:pt x="11791739" y="3717489"/>
                  <a:pt x="11795535" y="3713735"/>
                </a:cubicBezTo>
                <a:cubicBezTo>
                  <a:pt x="11810721" y="3709980"/>
                  <a:pt x="11814517" y="3709980"/>
                  <a:pt x="11818313" y="3724999"/>
                </a:cubicBezTo>
                <a:cubicBezTo>
                  <a:pt x="11818313" y="3728754"/>
                  <a:pt x="11818313" y="3736263"/>
                  <a:pt x="11818313" y="3740018"/>
                </a:cubicBezTo>
                <a:cubicBezTo>
                  <a:pt x="11822111" y="3740018"/>
                  <a:pt x="11822111" y="3740018"/>
                  <a:pt x="11825907" y="3740018"/>
                </a:cubicBezTo>
                <a:cubicBezTo>
                  <a:pt x="11825907" y="3740018"/>
                  <a:pt x="11829703" y="3740018"/>
                  <a:pt x="11829703" y="3740018"/>
                </a:cubicBezTo>
                <a:cubicBezTo>
                  <a:pt x="11825907" y="3713735"/>
                  <a:pt x="11844889" y="3694961"/>
                  <a:pt x="11844889" y="3668678"/>
                </a:cubicBezTo>
                <a:cubicBezTo>
                  <a:pt x="11844889" y="3653659"/>
                  <a:pt x="11852483" y="3638640"/>
                  <a:pt x="11863871" y="3623621"/>
                </a:cubicBezTo>
                <a:cubicBezTo>
                  <a:pt x="11867667" y="3623621"/>
                  <a:pt x="11867667" y="3616111"/>
                  <a:pt x="11871465" y="3616111"/>
                </a:cubicBezTo>
                <a:cubicBezTo>
                  <a:pt x="11879057" y="3616111"/>
                  <a:pt x="11879057" y="3623621"/>
                  <a:pt x="11879057" y="3627376"/>
                </a:cubicBezTo>
                <a:cubicBezTo>
                  <a:pt x="11879057" y="3638640"/>
                  <a:pt x="11879057" y="3649904"/>
                  <a:pt x="11879057" y="3661169"/>
                </a:cubicBezTo>
                <a:cubicBezTo>
                  <a:pt x="11879057" y="3664923"/>
                  <a:pt x="11879057" y="3668678"/>
                  <a:pt x="11882853" y="3668678"/>
                </a:cubicBezTo>
                <a:cubicBezTo>
                  <a:pt x="11886651" y="3668678"/>
                  <a:pt x="11890447" y="3668678"/>
                  <a:pt x="11890447" y="3664923"/>
                </a:cubicBezTo>
                <a:cubicBezTo>
                  <a:pt x="11890447" y="3657414"/>
                  <a:pt x="11898039" y="3653659"/>
                  <a:pt x="11898039" y="3642395"/>
                </a:cubicBezTo>
                <a:cubicBezTo>
                  <a:pt x="11898039" y="3631130"/>
                  <a:pt x="11898039" y="3619866"/>
                  <a:pt x="11898039" y="3608602"/>
                </a:cubicBezTo>
                <a:cubicBezTo>
                  <a:pt x="11901837" y="3601093"/>
                  <a:pt x="11909429" y="3604847"/>
                  <a:pt x="11913225" y="3604847"/>
                </a:cubicBezTo>
                <a:cubicBezTo>
                  <a:pt x="11917021" y="3604847"/>
                  <a:pt x="11920819" y="3604847"/>
                  <a:pt x="11920819" y="3604847"/>
                </a:cubicBezTo>
                <a:cubicBezTo>
                  <a:pt x="11924615" y="3627376"/>
                  <a:pt x="11943597" y="3638640"/>
                  <a:pt x="11943597" y="3661169"/>
                </a:cubicBezTo>
                <a:cubicBezTo>
                  <a:pt x="11943597" y="3706225"/>
                  <a:pt x="11932207" y="3747527"/>
                  <a:pt x="11936005" y="3792584"/>
                </a:cubicBezTo>
                <a:cubicBezTo>
                  <a:pt x="11939801" y="3800093"/>
                  <a:pt x="11932207" y="3811358"/>
                  <a:pt x="11943597" y="3811358"/>
                </a:cubicBezTo>
                <a:cubicBezTo>
                  <a:pt x="11958783" y="3815112"/>
                  <a:pt x="11951191" y="3800093"/>
                  <a:pt x="11951191" y="3792584"/>
                </a:cubicBezTo>
                <a:cubicBezTo>
                  <a:pt x="11947393" y="3777565"/>
                  <a:pt x="11958783" y="3762546"/>
                  <a:pt x="11958783" y="3747527"/>
                </a:cubicBezTo>
                <a:cubicBezTo>
                  <a:pt x="11954987" y="3732508"/>
                  <a:pt x="11951191" y="3713735"/>
                  <a:pt x="11958783" y="3698716"/>
                </a:cubicBezTo>
                <a:cubicBezTo>
                  <a:pt x="11966377" y="3672433"/>
                  <a:pt x="11962579" y="3646150"/>
                  <a:pt x="11962579" y="3623621"/>
                </a:cubicBezTo>
                <a:cubicBezTo>
                  <a:pt x="11966377" y="3574810"/>
                  <a:pt x="11977765" y="3529753"/>
                  <a:pt x="12011933" y="3495960"/>
                </a:cubicBezTo>
                <a:cubicBezTo>
                  <a:pt x="12023323" y="3480941"/>
                  <a:pt x="12023323" y="3465923"/>
                  <a:pt x="12023323" y="3450904"/>
                </a:cubicBezTo>
                <a:cubicBezTo>
                  <a:pt x="12023323" y="3447149"/>
                  <a:pt x="12019527" y="3435885"/>
                  <a:pt x="12027119" y="3435885"/>
                </a:cubicBezTo>
                <a:cubicBezTo>
                  <a:pt x="12042305" y="3435885"/>
                  <a:pt x="12034713" y="3447149"/>
                  <a:pt x="12034713" y="3450904"/>
                </a:cubicBezTo>
                <a:cubicBezTo>
                  <a:pt x="12034713" y="3514734"/>
                  <a:pt x="12034713" y="3578564"/>
                  <a:pt x="12034713" y="3646150"/>
                </a:cubicBezTo>
                <a:cubicBezTo>
                  <a:pt x="12034713" y="3668678"/>
                  <a:pt x="12053695" y="3683697"/>
                  <a:pt x="12072677" y="3702471"/>
                </a:cubicBezTo>
                <a:cubicBezTo>
                  <a:pt x="12072677" y="3702471"/>
                  <a:pt x="12076473" y="3702471"/>
                  <a:pt x="12080269" y="3702471"/>
                </a:cubicBezTo>
                <a:cubicBezTo>
                  <a:pt x="12091659" y="3694961"/>
                  <a:pt x="12099253" y="3691206"/>
                  <a:pt x="12110641" y="3687452"/>
                </a:cubicBezTo>
                <a:cubicBezTo>
                  <a:pt x="12122031" y="3687452"/>
                  <a:pt x="12133421" y="3676188"/>
                  <a:pt x="12133421" y="3664923"/>
                </a:cubicBezTo>
                <a:cubicBezTo>
                  <a:pt x="12133421" y="3634885"/>
                  <a:pt x="12159995" y="3634885"/>
                  <a:pt x="12178979" y="3631130"/>
                </a:cubicBezTo>
                <a:lnTo>
                  <a:pt x="12192001" y="362556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238811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467957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3"/>
          <p:cNvGrpSpPr/>
          <p:nvPr/>
        </p:nvGrpSpPr>
        <p:grpSpPr>
          <a:xfrm>
            <a:off x="447" y="1587"/>
            <a:ext cx="6679703" cy="6858255"/>
            <a:chOff x="335" y="1190"/>
            <a:chExt cx="5009777" cy="5143691"/>
          </a:xfrm>
        </p:grpSpPr>
        <p:sp>
          <p:nvSpPr>
            <p:cNvPr id="71" name="Google Shape;71;p13"/>
            <p:cNvSpPr/>
            <p:nvPr/>
          </p:nvSpPr>
          <p:spPr>
            <a:xfrm>
              <a:off x="335" y="1190"/>
              <a:ext cx="2172701" cy="2172701"/>
            </a:xfrm>
            <a:custGeom>
              <a:avLst/>
              <a:gdLst/>
              <a:ahLst/>
              <a:cxnLst/>
              <a:rect l="l" t="t" r="r" b="b"/>
              <a:pathLst>
                <a:path w="67754" h="67754" extrusionOk="0">
                  <a:moveTo>
                    <a:pt x="0" y="0"/>
                  </a:moveTo>
                  <a:lnTo>
                    <a:pt x="0" y="67753"/>
                  </a:lnTo>
                  <a:lnTo>
                    <a:pt x="67753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35" y="1190"/>
              <a:ext cx="5009777" cy="5143691"/>
            </a:xfrm>
            <a:custGeom>
              <a:avLst/>
              <a:gdLst/>
              <a:ahLst/>
              <a:cxnLst/>
              <a:rect l="l" t="t" r="r" b="b"/>
              <a:pathLst>
                <a:path w="156226" h="160402" extrusionOk="0">
                  <a:moveTo>
                    <a:pt x="0" y="0"/>
                  </a:moveTo>
                  <a:lnTo>
                    <a:pt x="0" y="160402"/>
                  </a:lnTo>
                  <a:lnTo>
                    <a:pt x="156225" y="1604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73" name="Google Shape;73;p13"/>
          <p:cNvGrpSpPr/>
          <p:nvPr/>
        </p:nvGrpSpPr>
        <p:grpSpPr>
          <a:xfrm>
            <a:off x="8636140" y="1058903"/>
            <a:ext cx="3556328" cy="3388423"/>
            <a:chOff x="6477105" y="794177"/>
            <a:chExt cx="2667246" cy="2541317"/>
          </a:xfrm>
        </p:grpSpPr>
        <p:sp>
          <p:nvSpPr>
            <p:cNvPr id="74" name="Google Shape;74;p13"/>
            <p:cNvSpPr/>
            <p:nvPr/>
          </p:nvSpPr>
          <p:spPr>
            <a:xfrm>
              <a:off x="6477105" y="1861480"/>
              <a:ext cx="1786384" cy="452793"/>
            </a:xfrm>
            <a:custGeom>
              <a:avLst/>
              <a:gdLst/>
              <a:ahLst/>
              <a:cxnLst/>
              <a:rect l="l" t="t" r="r" b="b"/>
              <a:pathLst>
                <a:path w="55707" h="14120" extrusionOk="0">
                  <a:moveTo>
                    <a:pt x="0" y="0"/>
                  </a:moveTo>
                  <a:lnTo>
                    <a:pt x="0" y="14119"/>
                  </a:lnTo>
                  <a:lnTo>
                    <a:pt x="55707" y="14119"/>
                  </a:lnTo>
                  <a:lnTo>
                    <a:pt x="55707" y="0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7873933" y="794177"/>
              <a:ext cx="1270418" cy="2541317"/>
            </a:xfrm>
            <a:custGeom>
              <a:avLst/>
              <a:gdLst/>
              <a:ahLst/>
              <a:cxnLst/>
              <a:rect l="l" t="t" r="r" b="b"/>
              <a:pathLst>
                <a:path w="39617" h="79249" extrusionOk="0">
                  <a:moveTo>
                    <a:pt x="39617" y="0"/>
                  </a:moveTo>
                  <a:cubicBezTo>
                    <a:pt x="17728" y="0"/>
                    <a:pt x="0" y="17745"/>
                    <a:pt x="0" y="39633"/>
                  </a:cubicBezTo>
                  <a:cubicBezTo>
                    <a:pt x="0" y="40719"/>
                    <a:pt x="34" y="41822"/>
                    <a:pt x="134" y="42891"/>
                  </a:cubicBezTo>
                  <a:cubicBezTo>
                    <a:pt x="1788" y="63242"/>
                    <a:pt x="18831" y="79249"/>
                    <a:pt x="39617" y="79249"/>
                  </a:cubicBezTo>
                  <a:lnTo>
                    <a:pt x="39617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>
            <a:off x="7937300" y="1147200"/>
            <a:ext cx="27016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"/>
          </p:nvPr>
        </p:nvSpPr>
        <p:spPr>
          <a:xfrm>
            <a:off x="3294933" y="1720533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"/>
          </p:nvPr>
        </p:nvSpPr>
        <p:spPr>
          <a:xfrm>
            <a:off x="3294933" y="2200325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3"/>
          </p:nvPr>
        </p:nvSpPr>
        <p:spPr>
          <a:xfrm>
            <a:off x="4271177" y="2725533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4"/>
          </p:nvPr>
        </p:nvSpPr>
        <p:spPr>
          <a:xfrm>
            <a:off x="4271177" y="3205325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5"/>
          </p:nvPr>
        </p:nvSpPr>
        <p:spPr>
          <a:xfrm>
            <a:off x="5247420" y="3730533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6"/>
          </p:nvPr>
        </p:nvSpPr>
        <p:spPr>
          <a:xfrm>
            <a:off x="5247420" y="4210325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7"/>
          </p:nvPr>
        </p:nvSpPr>
        <p:spPr>
          <a:xfrm>
            <a:off x="6223664" y="4737600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8"/>
          </p:nvPr>
        </p:nvSpPr>
        <p:spPr>
          <a:xfrm>
            <a:off x="6223664" y="5217392"/>
            <a:ext cx="4836000" cy="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0321924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Six column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4"/>
          <p:cNvGrpSpPr/>
          <p:nvPr/>
        </p:nvGrpSpPr>
        <p:grpSpPr>
          <a:xfrm>
            <a:off x="4767401" y="0"/>
            <a:ext cx="3101036" cy="6858008"/>
            <a:chOff x="3575550" y="0"/>
            <a:chExt cx="2325777" cy="5143506"/>
          </a:xfrm>
        </p:grpSpPr>
        <p:sp>
          <p:nvSpPr>
            <p:cNvPr id="87" name="Google Shape;87;p14"/>
            <p:cNvSpPr/>
            <p:nvPr/>
          </p:nvSpPr>
          <p:spPr>
            <a:xfrm>
              <a:off x="3575550" y="0"/>
              <a:ext cx="1992900" cy="116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3575553" y="1737727"/>
              <a:ext cx="1262081" cy="1214373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7" y="0"/>
                  </a:moveTo>
                  <a:cubicBezTo>
                    <a:pt x="4829" y="0"/>
                    <a:pt x="2223" y="1754"/>
                    <a:pt x="1120" y="4428"/>
                  </a:cubicBezTo>
                  <a:cubicBezTo>
                    <a:pt x="1" y="7101"/>
                    <a:pt x="619" y="10192"/>
                    <a:pt x="2674" y="12247"/>
                  </a:cubicBezTo>
                  <a:cubicBezTo>
                    <a:pt x="4040" y="13613"/>
                    <a:pt x="5879" y="14342"/>
                    <a:pt x="7747" y="14342"/>
                  </a:cubicBezTo>
                  <a:cubicBezTo>
                    <a:pt x="8668" y="14342"/>
                    <a:pt x="9595" y="14165"/>
                    <a:pt x="10477" y="13801"/>
                  </a:cubicBezTo>
                  <a:cubicBezTo>
                    <a:pt x="13167" y="12682"/>
                    <a:pt x="14905" y="10075"/>
                    <a:pt x="14905" y="7168"/>
                  </a:cubicBezTo>
                  <a:cubicBezTo>
                    <a:pt x="14905" y="3208"/>
                    <a:pt x="11697" y="0"/>
                    <a:pt x="7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 rot="-1978805">
              <a:off x="4300534" y="2318014"/>
              <a:ext cx="1343453" cy="1343252"/>
            </a:xfrm>
            <a:custGeom>
              <a:avLst/>
              <a:gdLst/>
              <a:ahLst/>
              <a:cxnLst/>
              <a:rect l="l" t="t" r="r" b="b"/>
              <a:pathLst>
                <a:path w="50227" h="50226" extrusionOk="0">
                  <a:moveTo>
                    <a:pt x="25114" y="0"/>
                  </a:moveTo>
                  <a:lnTo>
                    <a:pt x="1" y="25113"/>
                  </a:lnTo>
                  <a:lnTo>
                    <a:pt x="25114" y="50226"/>
                  </a:lnTo>
                  <a:lnTo>
                    <a:pt x="50227" y="25113"/>
                  </a:lnTo>
                  <a:lnTo>
                    <a:pt x="25114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 rot="-1978805">
              <a:off x="4117743" y="2372122"/>
              <a:ext cx="1343453" cy="671626"/>
            </a:xfrm>
            <a:custGeom>
              <a:avLst/>
              <a:gdLst/>
              <a:ahLst/>
              <a:cxnLst/>
              <a:rect l="l" t="t" r="r" b="b"/>
              <a:pathLst>
                <a:path w="50227" h="25113" extrusionOk="0">
                  <a:moveTo>
                    <a:pt x="25114" y="0"/>
                  </a:moveTo>
                  <a:lnTo>
                    <a:pt x="1" y="25113"/>
                  </a:lnTo>
                  <a:lnTo>
                    <a:pt x="50227" y="25113"/>
                  </a:lnTo>
                  <a:lnTo>
                    <a:pt x="251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 rot="5400000">
              <a:off x="4191316" y="3790280"/>
              <a:ext cx="902168" cy="1804285"/>
            </a:xfrm>
            <a:custGeom>
              <a:avLst/>
              <a:gdLst/>
              <a:ahLst/>
              <a:cxnLst/>
              <a:rect l="l" t="t" r="r" b="b"/>
              <a:pathLst>
                <a:path w="17605" h="35209" extrusionOk="0">
                  <a:moveTo>
                    <a:pt x="17605" y="0"/>
                  </a:moveTo>
                  <a:cubicBezTo>
                    <a:pt x="7876" y="0"/>
                    <a:pt x="0" y="7884"/>
                    <a:pt x="0" y="17604"/>
                  </a:cubicBezTo>
                  <a:cubicBezTo>
                    <a:pt x="0" y="18089"/>
                    <a:pt x="16" y="18574"/>
                    <a:pt x="56" y="19059"/>
                  </a:cubicBezTo>
                  <a:cubicBezTo>
                    <a:pt x="795" y="28104"/>
                    <a:pt x="8369" y="35209"/>
                    <a:pt x="17605" y="35209"/>
                  </a:cubicBezTo>
                  <a:lnTo>
                    <a:pt x="176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 rot="5400000" flipH="1">
              <a:off x="3953954" y="2887837"/>
              <a:ext cx="1356321" cy="1356772"/>
            </a:xfrm>
            <a:custGeom>
              <a:avLst/>
              <a:gdLst/>
              <a:ahLst/>
              <a:cxnLst/>
              <a:rect l="l" t="t" r="r" b="b"/>
              <a:pathLst>
                <a:path w="54069" h="54087" extrusionOk="0">
                  <a:moveTo>
                    <a:pt x="0" y="1"/>
                  </a:moveTo>
                  <a:lnTo>
                    <a:pt x="0" y="54086"/>
                  </a:lnTo>
                  <a:lnTo>
                    <a:pt x="54069" y="54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93" name="Google Shape;93;p14"/>
          <p:cNvSpPr txBox="1">
            <a:spLocks noGrp="1"/>
          </p:cNvSpPr>
          <p:nvPr>
            <p:ph type="ctrTitle"/>
          </p:nvPr>
        </p:nvSpPr>
        <p:spPr>
          <a:xfrm>
            <a:off x="960284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1"/>
          </p:nvPr>
        </p:nvSpPr>
        <p:spPr>
          <a:xfrm>
            <a:off x="1356905" y="27720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2"/>
          </p:nvPr>
        </p:nvSpPr>
        <p:spPr>
          <a:xfrm>
            <a:off x="1356233" y="2356800"/>
            <a:ext cx="299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3"/>
          </p:nvPr>
        </p:nvSpPr>
        <p:spPr>
          <a:xfrm>
            <a:off x="1356905" y="40608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4"/>
          </p:nvPr>
        </p:nvSpPr>
        <p:spPr>
          <a:xfrm>
            <a:off x="1356233" y="3645600"/>
            <a:ext cx="299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5"/>
          </p:nvPr>
        </p:nvSpPr>
        <p:spPr>
          <a:xfrm>
            <a:off x="1356905" y="53496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6"/>
          </p:nvPr>
        </p:nvSpPr>
        <p:spPr>
          <a:xfrm>
            <a:off x="1356233" y="4934400"/>
            <a:ext cx="2992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7"/>
          </p:nvPr>
        </p:nvSpPr>
        <p:spPr>
          <a:xfrm>
            <a:off x="7816339" y="27720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8"/>
          </p:nvPr>
        </p:nvSpPr>
        <p:spPr>
          <a:xfrm>
            <a:off x="7815667" y="2356800"/>
            <a:ext cx="299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9"/>
          </p:nvPr>
        </p:nvSpPr>
        <p:spPr>
          <a:xfrm>
            <a:off x="7816339" y="40608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13"/>
          </p:nvPr>
        </p:nvSpPr>
        <p:spPr>
          <a:xfrm>
            <a:off x="7815667" y="3645600"/>
            <a:ext cx="299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4"/>
          </p:nvPr>
        </p:nvSpPr>
        <p:spPr>
          <a:xfrm>
            <a:off x="7816339" y="5349600"/>
            <a:ext cx="299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ubTitle" idx="15"/>
          </p:nvPr>
        </p:nvSpPr>
        <p:spPr>
          <a:xfrm>
            <a:off x="7815667" y="4934400"/>
            <a:ext cx="29924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635161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5"/>
          <p:cNvGrpSpPr/>
          <p:nvPr/>
        </p:nvGrpSpPr>
        <p:grpSpPr>
          <a:xfrm>
            <a:off x="-900" y="-3199"/>
            <a:ext cx="12191813" cy="6557844"/>
            <a:chOff x="-675" y="-2400"/>
            <a:chExt cx="9143860" cy="4918383"/>
          </a:xfrm>
        </p:grpSpPr>
        <p:sp>
          <p:nvSpPr>
            <p:cNvPr id="108" name="Google Shape;108;p15"/>
            <p:cNvSpPr/>
            <p:nvPr/>
          </p:nvSpPr>
          <p:spPr>
            <a:xfrm>
              <a:off x="6361000" y="1403907"/>
              <a:ext cx="2782185" cy="1572057"/>
            </a:xfrm>
            <a:custGeom>
              <a:avLst/>
              <a:gdLst/>
              <a:ahLst/>
              <a:cxnLst/>
              <a:rect l="l" t="t" r="r" b="b"/>
              <a:pathLst>
                <a:path w="99417" h="56175" extrusionOk="0">
                  <a:moveTo>
                    <a:pt x="0" y="1"/>
                  </a:moveTo>
                  <a:lnTo>
                    <a:pt x="49357" y="56175"/>
                  </a:lnTo>
                  <a:lnTo>
                    <a:pt x="99416" y="56175"/>
                  </a:lnTo>
                  <a:lnTo>
                    <a:pt x="99416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-675" y="1287584"/>
              <a:ext cx="2987978" cy="1688340"/>
            </a:xfrm>
            <a:custGeom>
              <a:avLst/>
              <a:gdLst/>
              <a:ahLst/>
              <a:cxnLst/>
              <a:rect l="l" t="t" r="r" b="b"/>
              <a:pathLst>
                <a:path w="99417" h="56175" extrusionOk="0">
                  <a:moveTo>
                    <a:pt x="0" y="1"/>
                  </a:moveTo>
                  <a:lnTo>
                    <a:pt x="0" y="56175"/>
                  </a:lnTo>
                  <a:lnTo>
                    <a:pt x="50042" y="56175"/>
                  </a:lnTo>
                  <a:lnTo>
                    <a:pt x="99416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2987400" y="-2400"/>
              <a:ext cx="1584573" cy="3054553"/>
            </a:xfrm>
            <a:custGeom>
              <a:avLst/>
              <a:gdLst/>
              <a:ahLst/>
              <a:cxnLst/>
              <a:rect l="l" t="t" r="r" b="b"/>
              <a:pathLst>
                <a:path w="39317" h="95239" extrusionOk="0">
                  <a:moveTo>
                    <a:pt x="1" y="0"/>
                  </a:moveTo>
                  <a:lnTo>
                    <a:pt x="1" y="95239"/>
                  </a:lnTo>
                  <a:lnTo>
                    <a:pt x="39316" y="95239"/>
                  </a:lnTo>
                  <a:lnTo>
                    <a:pt x="3923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-675" y="2976475"/>
              <a:ext cx="1113102" cy="1113102"/>
            </a:xfrm>
            <a:custGeom>
              <a:avLst/>
              <a:gdLst/>
              <a:ahLst/>
              <a:cxnLst/>
              <a:rect l="l" t="t" r="r" b="b"/>
              <a:pathLst>
                <a:path w="39249" h="39249" extrusionOk="0">
                  <a:moveTo>
                    <a:pt x="0" y="0"/>
                  </a:moveTo>
                  <a:lnTo>
                    <a:pt x="0" y="39249"/>
                  </a:lnTo>
                  <a:lnTo>
                    <a:pt x="39248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694967" y="3536114"/>
              <a:ext cx="422706" cy="406739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6" y="0"/>
                  </a:moveTo>
                  <a:cubicBezTo>
                    <a:pt x="4829" y="0"/>
                    <a:pt x="2222" y="1754"/>
                    <a:pt x="1103" y="4428"/>
                  </a:cubicBezTo>
                  <a:cubicBezTo>
                    <a:pt x="0" y="7101"/>
                    <a:pt x="618" y="10192"/>
                    <a:pt x="2657" y="12247"/>
                  </a:cubicBezTo>
                  <a:cubicBezTo>
                    <a:pt x="4034" y="13613"/>
                    <a:pt x="5876" y="14342"/>
                    <a:pt x="7746" y="14342"/>
                  </a:cubicBezTo>
                  <a:cubicBezTo>
                    <a:pt x="8667" y="14342"/>
                    <a:pt x="9595" y="14165"/>
                    <a:pt x="10476" y="13801"/>
                  </a:cubicBezTo>
                  <a:cubicBezTo>
                    <a:pt x="13150" y="12682"/>
                    <a:pt x="14904" y="10075"/>
                    <a:pt x="14904" y="7168"/>
                  </a:cubicBezTo>
                  <a:cubicBezTo>
                    <a:pt x="14904" y="3208"/>
                    <a:pt x="11696" y="0"/>
                    <a:pt x="7736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8030051" y="3522387"/>
              <a:ext cx="412347" cy="396771"/>
            </a:xfrm>
            <a:custGeom>
              <a:avLst/>
              <a:gdLst/>
              <a:ahLst/>
              <a:cxnLst/>
              <a:rect l="l" t="t" r="r" b="b"/>
              <a:pathLst>
                <a:path w="14905" h="14342" extrusionOk="0">
                  <a:moveTo>
                    <a:pt x="7736" y="0"/>
                  </a:moveTo>
                  <a:cubicBezTo>
                    <a:pt x="4846" y="0"/>
                    <a:pt x="2222" y="1754"/>
                    <a:pt x="1120" y="4428"/>
                  </a:cubicBezTo>
                  <a:cubicBezTo>
                    <a:pt x="0" y="7101"/>
                    <a:pt x="618" y="10192"/>
                    <a:pt x="2674" y="12247"/>
                  </a:cubicBezTo>
                  <a:cubicBezTo>
                    <a:pt x="4051" y="13613"/>
                    <a:pt x="5885" y="14342"/>
                    <a:pt x="7751" y="14342"/>
                  </a:cubicBezTo>
                  <a:cubicBezTo>
                    <a:pt x="8669" y="14342"/>
                    <a:pt x="9594" y="14165"/>
                    <a:pt x="10476" y="13801"/>
                  </a:cubicBezTo>
                  <a:cubicBezTo>
                    <a:pt x="13166" y="12682"/>
                    <a:pt x="14904" y="10075"/>
                    <a:pt x="14904" y="7168"/>
                  </a:cubicBezTo>
                  <a:cubicBezTo>
                    <a:pt x="14904" y="3208"/>
                    <a:pt x="11696" y="0"/>
                    <a:pt x="7736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4697250" y="-2400"/>
              <a:ext cx="1663699" cy="3054553"/>
            </a:xfrm>
            <a:custGeom>
              <a:avLst/>
              <a:gdLst/>
              <a:ahLst/>
              <a:cxnLst/>
              <a:rect l="l" t="t" r="r" b="b"/>
              <a:pathLst>
                <a:path w="39317" h="95239" extrusionOk="0">
                  <a:moveTo>
                    <a:pt x="1" y="0"/>
                  </a:moveTo>
                  <a:lnTo>
                    <a:pt x="1" y="95239"/>
                  </a:lnTo>
                  <a:lnTo>
                    <a:pt x="39316" y="95239"/>
                  </a:lnTo>
                  <a:lnTo>
                    <a:pt x="39233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8057301" y="2976474"/>
              <a:ext cx="1085851" cy="1085824"/>
            </a:xfrm>
            <a:custGeom>
              <a:avLst/>
              <a:gdLst/>
              <a:ahLst/>
              <a:cxnLst/>
              <a:rect l="l" t="t" r="r" b="b"/>
              <a:pathLst>
                <a:path w="39250" h="39249" extrusionOk="0">
                  <a:moveTo>
                    <a:pt x="1" y="0"/>
                  </a:moveTo>
                  <a:lnTo>
                    <a:pt x="39249" y="39249"/>
                  </a:lnTo>
                  <a:lnTo>
                    <a:pt x="39249" y="0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3745136" y="4089603"/>
              <a:ext cx="1652183" cy="826380"/>
            </a:xfrm>
            <a:custGeom>
              <a:avLst/>
              <a:gdLst/>
              <a:ahLst/>
              <a:cxnLst/>
              <a:rect l="l" t="t" r="r" b="b"/>
              <a:pathLst>
                <a:path w="51514" h="25766" extrusionOk="0">
                  <a:moveTo>
                    <a:pt x="1" y="1"/>
                  </a:moveTo>
                  <a:lnTo>
                    <a:pt x="25749" y="25765"/>
                  </a:lnTo>
                  <a:lnTo>
                    <a:pt x="51513" y="1"/>
                  </a:ln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17" name="Google Shape;117;p15"/>
          <p:cNvSpPr txBox="1">
            <a:spLocks noGrp="1"/>
          </p:cNvSpPr>
          <p:nvPr>
            <p:ph type="ctrTitle"/>
          </p:nvPr>
        </p:nvSpPr>
        <p:spPr>
          <a:xfrm>
            <a:off x="960000" y="4737600"/>
            <a:ext cx="1027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>
            <a:off x="1598333" y="2096000"/>
            <a:ext cx="22180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2"/>
          </p:nvPr>
        </p:nvSpPr>
        <p:spPr>
          <a:xfrm>
            <a:off x="1598000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3"/>
          </p:nvPr>
        </p:nvSpPr>
        <p:spPr>
          <a:xfrm>
            <a:off x="8595384" y="2095900"/>
            <a:ext cx="22180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ubTitle" idx="4"/>
          </p:nvPr>
        </p:nvSpPr>
        <p:spPr>
          <a:xfrm>
            <a:off x="3930417" y="2095900"/>
            <a:ext cx="2218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subTitle" idx="5"/>
          </p:nvPr>
        </p:nvSpPr>
        <p:spPr>
          <a:xfrm>
            <a:off x="6262901" y="2095900"/>
            <a:ext cx="2218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subTitle" idx="6"/>
          </p:nvPr>
        </p:nvSpPr>
        <p:spPr>
          <a:xfrm>
            <a:off x="1598333" y="2519500"/>
            <a:ext cx="22180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7"/>
          </p:nvPr>
        </p:nvSpPr>
        <p:spPr>
          <a:xfrm>
            <a:off x="8595396" y="2519500"/>
            <a:ext cx="22180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subTitle" idx="8"/>
          </p:nvPr>
        </p:nvSpPr>
        <p:spPr>
          <a:xfrm>
            <a:off x="3930472" y="2519500"/>
            <a:ext cx="2218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ubTitle" idx="9"/>
          </p:nvPr>
        </p:nvSpPr>
        <p:spPr>
          <a:xfrm>
            <a:off x="6262867" y="2519500"/>
            <a:ext cx="2218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subTitle" idx="13"/>
          </p:nvPr>
        </p:nvSpPr>
        <p:spPr>
          <a:xfrm>
            <a:off x="3930451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14"/>
          </p:nvPr>
        </p:nvSpPr>
        <p:spPr>
          <a:xfrm>
            <a:off x="6262933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subTitle" idx="15"/>
          </p:nvPr>
        </p:nvSpPr>
        <p:spPr>
          <a:xfrm>
            <a:off x="8595400" y="2864200"/>
            <a:ext cx="22184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120299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">
  <p:cSld name="Title + Subtitle + 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6"/>
          <p:cNvGrpSpPr/>
          <p:nvPr/>
        </p:nvGrpSpPr>
        <p:grpSpPr>
          <a:xfrm>
            <a:off x="10609284" y="0"/>
            <a:ext cx="1582689" cy="5286109"/>
            <a:chOff x="7956962" y="0"/>
            <a:chExt cx="1187017" cy="3964582"/>
          </a:xfrm>
        </p:grpSpPr>
        <p:sp>
          <p:nvSpPr>
            <p:cNvPr id="132" name="Google Shape;132;p16"/>
            <p:cNvSpPr/>
            <p:nvPr/>
          </p:nvSpPr>
          <p:spPr>
            <a:xfrm>
              <a:off x="8298274" y="3420597"/>
              <a:ext cx="564887" cy="543985"/>
            </a:xfrm>
            <a:custGeom>
              <a:avLst/>
              <a:gdLst/>
              <a:ahLst/>
              <a:cxnLst/>
              <a:rect l="l" t="t" r="r" b="b"/>
              <a:pathLst>
                <a:path w="8378" h="8068" extrusionOk="0">
                  <a:moveTo>
                    <a:pt x="4348" y="0"/>
                  </a:moveTo>
                  <a:cubicBezTo>
                    <a:pt x="2719" y="0"/>
                    <a:pt x="1249" y="986"/>
                    <a:pt x="621" y="2496"/>
                  </a:cubicBezTo>
                  <a:cubicBezTo>
                    <a:pt x="1" y="3998"/>
                    <a:pt x="343" y="5731"/>
                    <a:pt x="1495" y="6883"/>
                  </a:cubicBezTo>
                  <a:cubicBezTo>
                    <a:pt x="2264" y="7658"/>
                    <a:pt x="3296" y="8067"/>
                    <a:pt x="4344" y="8067"/>
                  </a:cubicBezTo>
                  <a:cubicBezTo>
                    <a:pt x="4865" y="8067"/>
                    <a:pt x="5391" y="7966"/>
                    <a:pt x="5890" y="7757"/>
                  </a:cubicBezTo>
                  <a:cubicBezTo>
                    <a:pt x="7400" y="7137"/>
                    <a:pt x="8378" y="5667"/>
                    <a:pt x="8378" y="4038"/>
                  </a:cubicBezTo>
                  <a:cubicBezTo>
                    <a:pt x="8378" y="1812"/>
                    <a:pt x="6574" y="0"/>
                    <a:pt x="4348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8298274" y="2556733"/>
              <a:ext cx="564887" cy="543850"/>
            </a:xfrm>
            <a:custGeom>
              <a:avLst/>
              <a:gdLst/>
              <a:ahLst/>
              <a:cxnLst/>
              <a:rect l="l" t="t" r="r" b="b"/>
              <a:pathLst>
                <a:path w="8378" h="8066" extrusionOk="0">
                  <a:moveTo>
                    <a:pt x="4348" y="0"/>
                  </a:moveTo>
                  <a:cubicBezTo>
                    <a:pt x="2719" y="0"/>
                    <a:pt x="1249" y="986"/>
                    <a:pt x="621" y="2488"/>
                  </a:cubicBezTo>
                  <a:cubicBezTo>
                    <a:pt x="1" y="3998"/>
                    <a:pt x="343" y="5731"/>
                    <a:pt x="1495" y="6883"/>
                  </a:cubicBezTo>
                  <a:cubicBezTo>
                    <a:pt x="2266" y="7654"/>
                    <a:pt x="3300" y="8066"/>
                    <a:pt x="4351" y="8066"/>
                  </a:cubicBezTo>
                  <a:cubicBezTo>
                    <a:pt x="4870" y="8066"/>
                    <a:pt x="5393" y="7965"/>
                    <a:pt x="5890" y="7757"/>
                  </a:cubicBezTo>
                  <a:cubicBezTo>
                    <a:pt x="7400" y="7129"/>
                    <a:pt x="8378" y="5659"/>
                    <a:pt x="8378" y="4030"/>
                  </a:cubicBezTo>
                  <a:cubicBezTo>
                    <a:pt x="8378" y="1804"/>
                    <a:pt x="6574" y="0"/>
                    <a:pt x="4348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7956962" y="0"/>
              <a:ext cx="1187017" cy="2373967"/>
            </a:xfrm>
            <a:custGeom>
              <a:avLst/>
              <a:gdLst/>
              <a:ahLst/>
              <a:cxnLst/>
              <a:rect l="l" t="t" r="r" b="b"/>
              <a:pathLst>
                <a:path w="17605" h="35209" extrusionOk="0">
                  <a:moveTo>
                    <a:pt x="17605" y="0"/>
                  </a:moveTo>
                  <a:cubicBezTo>
                    <a:pt x="7876" y="0"/>
                    <a:pt x="0" y="7884"/>
                    <a:pt x="0" y="17604"/>
                  </a:cubicBezTo>
                  <a:cubicBezTo>
                    <a:pt x="0" y="18089"/>
                    <a:pt x="16" y="18574"/>
                    <a:pt x="56" y="19059"/>
                  </a:cubicBezTo>
                  <a:cubicBezTo>
                    <a:pt x="795" y="28104"/>
                    <a:pt x="8369" y="35209"/>
                    <a:pt x="17605" y="35209"/>
                  </a:cubicBezTo>
                  <a:lnTo>
                    <a:pt x="17605" y="0"/>
                  </a:ln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35" name="Google Shape;135;p16"/>
          <p:cNvGrpSpPr/>
          <p:nvPr/>
        </p:nvGrpSpPr>
        <p:grpSpPr>
          <a:xfrm>
            <a:off x="1814125" y="4165590"/>
            <a:ext cx="6456439" cy="3131847"/>
            <a:chOff x="1360593" y="3124192"/>
            <a:chExt cx="4842329" cy="2348885"/>
          </a:xfrm>
        </p:grpSpPr>
        <p:sp>
          <p:nvSpPr>
            <p:cNvPr id="136" name="Google Shape;136;p16"/>
            <p:cNvSpPr/>
            <p:nvPr/>
          </p:nvSpPr>
          <p:spPr>
            <a:xfrm>
              <a:off x="1360593" y="3124192"/>
              <a:ext cx="4842329" cy="2348885"/>
            </a:xfrm>
            <a:custGeom>
              <a:avLst/>
              <a:gdLst/>
              <a:ahLst/>
              <a:cxnLst/>
              <a:rect l="l" t="t" r="r" b="b"/>
              <a:pathLst>
                <a:path w="71818" h="34837" extrusionOk="0">
                  <a:moveTo>
                    <a:pt x="35909" y="1"/>
                  </a:moveTo>
                  <a:cubicBezTo>
                    <a:pt x="16079" y="1"/>
                    <a:pt x="1" y="15754"/>
                    <a:pt x="1" y="34836"/>
                  </a:cubicBezTo>
                  <a:lnTo>
                    <a:pt x="71818" y="34836"/>
                  </a:lnTo>
                  <a:cubicBezTo>
                    <a:pt x="71818" y="15754"/>
                    <a:pt x="55739" y="1"/>
                    <a:pt x="35909" y="1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2952727" y="3581880"/>
              <a:ext cx="564887" cy="543917"/>
            </a:xfrm>
            <a:custGeom>
              <a:avLst/>
              <a:gdLst/>
              <a:ahLst/>
              <a:cxnLst/>
              <a:rect l="l" t="t" r="r" b="b"/>
              <a:pathLst>
                <a:path w="8378" h="8067" extrusionOk="0">
                  <a:moveTo>
                    <a:pt x="4348" y="0"/>
                  </a:moveTo>
                  <a:cubicBezTo>
                    <a:pt x="2719" y="0"/>
                    <a:pt x="1249" y="986"/>
                    <a:pt x="621" y="2488"/>
                  </a:cubicBezTo>
                  <a:cubicBezTo>
                    <a:pt x="1" y="3998"/>
                    <a:pt x="343" y="5731"/>
                    <a:pt x="1495" y="6883"/>
                  </a:cubicBezTo>
                  <a:cubicBezTo>
                    <a:pt x="2266" y="7654"/>
                    <a:pt x="3300" y="8066"/>
                    <a:pt x="4350" y="8066"/>
                  </a:cubicBezTo>
                  <a:cubicBezTo>
                    <a:pt x="4870" y="8066"/>
                    <a:pt x="5393" y="7965"/>
                    <a:pt x="5890" y="7758"/>
                  </a:cubicBezTo>
                  <a:cubicBezTo>
                    <a:pt x="7400" y="7138"/>
                    <a:pt x="8378" y="5667"/>
                    <a:pt x="8378" y="4038"/>
                  </a:cubicBezTo>
                  <a:cubicBezTo>
                    <a:pt x="8378" y="1805"/>
                    <a:pt x="6574" y="0"/>
                    <a:pt x="4348" y="0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38" name="Google Shape;138;p16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945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subTitle" idx="1"/>
          </p:nvPr>
        </p:nvSpPr>
        <p:spPr>
          <a:xfrm>
            <a:off x="2707200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2"/>
          </p:nvPr>
        </p:nvSpPr>
        <p:spPr>
          <a:xfrm>
            <a:off x="960000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3"/>
          </p:nvPr>
        </p:nvSpPr>
        <p:spPr>
          <a:xfrm>
            <a:off x="5185800" y="3556733"/>
            <a:ext cx="4289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7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subTitle" idx="4"/>
          </p:nvPr>
        </p:nvSpPr>
        <p:spPr>
          <a:xfrm>
            <a:off x="4968000" y="4096133"/>
            <a:ext cx="45072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906950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2">
  <p:cSld name="Title + Subtitle + text 2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7"/>
          <p:cNvGrpSpPr/>
          <p:nvPr/>
        </p:nvGrpSpPr>
        <p:grpSpPr>
          <a:xfrm>
            <a:off x="3921298" y="4165649"/>
            <a:ext cx="6455719" cy="3131847"/>
            <a:chOff x="2940973" y="3124236"/>
            <a:chExt cx="4841789" cy="2348885"/>
          </a:xfrm>
        </p:grpSpPr>
        <p:sp>
          <p:nvSpPr>
            <p:cNvPr id="145" name="Google Shape;145;p17"/>
            <p:cNvSpPr/>
            <p:nvPr/>
          </p:nvSpPr>
          <p:spPr>
            <a:xfrm>
              <a:off x="2940973" y="3124236"/>
              <a:ext cx="4841789" cy="2348885"/>
            </a:xfrm>
            <a:custGeom>
              <a:avLst/>
              <a:gdLst/>
              <a:ahLst/>
              <a:cxnLst/>
              <a:rect l="l" t="t" r="r" b="b"/>
              <a:pathLst>
                <a:path w="71810" h="34837" extrusionOk="0">
                  <a:moveTo>
                    <a:pt x="35901" y="1"/>
                  </a:moveTo>
                  <a:cubicBezTo>
                    <a:pt x="16071" y="1"/>
                    <a:pt x="0" y="15753"/>
                    <a:pt x="0" y="34836"/>
                  </a:cubicBezTo>
                  <a:lnTo>
                    <a:pt x="71809" y="34836"/>
                  </a:lnTo>
                  <a:cubicBezTo>
                    <a:pt x="71809" y="15753"/>
                    <a:pt x="55731" y="1"/>
                    <a:pt x="35901" y="1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5625796" y="3581921"/>
              <a:ext cx="565426" cy="543850"/>
            </a:xfrm>
            <a:custGeom>
              <a:avLst/>
              <a:gdLst/>
              <a:ahLst/>
              <a:cxnLst/>
              <a:rect l="l" t="t" r="r" b="b"/>
              <a:pathLst>
                <a:path w="8386" h="8066" extrusionOk="0">
                  <a:moveTo>
                    <a:pt x="4038" y="0"/>
                  </a:moveTo>
                  <a:cubicBezTo>
                    <a:pt x="1804" y="0"/>
                    <a:pt x="0" y="1804"/>
                    <a:pt x="0" y="4038"/>
                  </a:cubicBezTo>
                  <a:cubicBezTo>
                    <a:pt x="0" y="5667"/>
                    <a:pt x="986" y="7137"/>
                    <a:pt x="2488" y="7757"/>
                  </a:cubicBezTo>
                  <a:cubicBezTo>
                    <a:pt x="2988" y="7965"/>
                    <a:pt x="3512" y="8066"/>
                    <a:pt x="4031" y="8066"/>
                  </a:cubicBezTo>
                  <a:cubicBezTo>
                    <a:pt x="5081" y="8066"/>
                    <a:pt x="6112" y="7654"/>
                    <a:pt x="6883" y="6883"/>
                  </a:cubicBezTo>
                  <a:cubicBezTo>
                    <a:pt x="8036" y="5731"/>
                    <a:pt x="8385" y="3998"/>
                    <a:pt x="7757" y="2488"/>
                  </a:cubicBezTo>
                  <a:cubicBezTo>
                    <a:pt x="7137" y="986"/>
                    <a:pt x="5667" y="0"/>
                    <a:pt x="4038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47" name="Google Shape;147;p17"/>
          <p:cNvGrpSpPr/>
          <p:nvPr/>
        </p:nvGrpSpPr>
        <p:grpSpPr>
          <a:xfrm>
            <a:off x="1" y="0"/>
            <a:ext cx="1582780" cy="5286165"/>
            <a:chOff x="0" y="0"/>
            <a:chExt cx="1187085" cy="3964624"/>
          </a:xfrm>
        </p:grpSpPr>
        <p:sp>
          <p:nvSpPr>
            <p:cNvPr id="148" name="Google Shape;148;p17"/>
            <p:cNvSpPr/>
            <p:nvPr/>
          </p:nvSpPr>
          <p:spPr>
            <a:xfrm>
              <a:off x="280289" y="3420639"/>
              <a:ext cx="565426" cy="543985"/>
            </a:xfrm>
            <a:custGeom>
              <a:avLst/>
              <a:gdLst/>
              <a:ahLst/>
              <a:cxnLst/>
              <a:rect l="l" t="t" r="r" b="b"/>
              <a:pathLst>
                <a:path w="8386" h="8068" extrusionOk="0">
                  <a:moveTo>
                    <a:pt x="4038" y="0"/>
                  </a:moveTo>
                  <a:cubicBezTo>
                    <a:pt x="1804" y="0"/>
                    <a:pt x="0" y="1812"/>
                    <a:pt x="0" y="4038"/>
                  </a:cubicBezTo>
                  <a:cubicBezTo>
                    <a:pt x="0" y="5667"/>
                    <a:pt x="986" y="7137"/>
                    <a:pt x="2488" y="7757"/>
                  </a:cubicBezTo>
                  <a:cubicBezTo>
                    <a:pt x="2990" y="7966"/>
                    <a:pt x="3516" y="8067"/>
                    <a:pt x="4038" y="8067"/>
                  </a:cubicBezTo>
                  <a:cubicBezTo>
                    <a:pt x="5086" y="8067"/>
                    <a:pt x="6114" y="7658"/>
                    <a:pt x="6883" y="6883"/>
                  </a:cubicBezTo>
                  <a:cubicBezTo>
                    <a:pt x="8036" y="5730"/>
                    <a:pt x="8385" y="3998"/>
                    <a:pt x="7757" y="2496"/>
                  </a:cubicBezTo>
                  <a:cubicBezTo>
                    <a:pt x="7137" y="986"/>
                    <a:pt x="5667" y="0"/>
                    <a:pt x="4038" y="0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280289" y="2556782"/>
              <a:ext cx="565426" cy="543850"/>
            </a:xfrm>
            <a:custGeom>
              <a:avLst/>
              <a:gdLst/>
              <a:ahLst/>
              <a:cxnLst/>
              <a:rect l="l" t="t" r="r" b="b"/>
              <a:pathLst>
                <a:path w="8386" h="8066" extrusionOk="0">
                  <a:moveTo>
                    <a:pt x="4038" y="0"/>
                  </a:moveTo>
                  <a:cubicBezTo>
                    <a:pt x="1804" y="0"/>
                    <a:pt x="0" y="1804"/>
                    <a:pt x="0" y="4030"/>
                  </a:cubicBezTo>
                  <a:cubicBezTo>
                    <a:pt x="0" y="5659"/>
                    <a:pt x="986" y="7129"/>
                    <a:pt x="2488" y="7757"/>
                  </a:cubicBezTo>
                  <a:cubicBezTo>
                    <a:pt x="2988" y="7965"/>
                    <a:pt x="3512" y="8066"/>
                    <a:pt x="4031" y="8066"/>
                  </a:cubicBezTo>
                  <a:cubicBezTo>
                    <a:pt x="5081" y="8066"/>
                    <a:pt x="6112" y="7654"/>
                    <a:pt x="6883" y="6883"/>
                  </a:cubicBezTo>
                  <a:cubicBezTo>
                    <a:pt x="8036" y="5730"/>
                    <a:pt x="8385" y="3998"/>
                    <a:pt x="7757" y="2488"/>
                  </a:cubicBezTo>
                  <a:cubicBezTo>
                    <a:pt x="7137" y="986"/>
                    <a:pt x="5667" y="0"/>
                    <a:pt x="4038" y="0"/>
                  </a:cubicBez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0" y="0"/>
              <a:ext cx="1187085" cy="2374034"/>
            </a:xfrm>
            <a:custGeom>
              <a:avLst/>
              <a:gdLst/>
              <a:ahLst/>
              <a:cxnLst/>
              <a:rect l="l" t="t" r="r" b="b"/>
              <a:pathLst>
                <a:path w="17606" h="35210" extrusionOk="0">
                  <a:moveTo>
                    <a:pt x="0" y="1"/>
                  </a:moveTo>
                  <a:lnTo>
                    <a:pt x="0" y="35210"/>
                  </a:lnTo>
                  <a:cubicBezTo>
                    <a:pt x="9236" y="35210"/>
                    <a:pt x="16810" y="28104"/>
                    <a:pt x="17541" y="19060"/>
                  </a:cubicBezTo>
                  <a:cubicBezTo>
                    <a:pt x="17581" y="18575"/>
                    <a:pt x="17605" y="18090"/>
                    <a:pt x="17605" y="17605"/>
                  </a:cubicBezTo>
                  <a:cubicBezTo>
                    <a:pt x="17605" y="7885"/>
                    <a:pt x="9721" y="1"/>
                    <a:pt x="0" y="1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51" name="Google Shape;151;p17"/>
          <p:cNvSpPr txBox="1">
            <a:spLocks noGrp="1"/>
          </p:cNvSpPr>
          <p:nvPr>
            <p:ph type="ctrTitle"/>
          </p:nvPr>
        </p:nvSpPr>
        <p:spPr>
          <a:xfrm flipH="1">
            <a:off x="1780000" y="1147200"/>
            <a:ext cx="945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subTitle" idx="1"/>
          </p:nvPr>
        </p:nvSpPr>
        <p:spPr>
          <a:xfrm flipH="1">
            <a:off x="7224000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subTitle" idx="2"/>
          </p:nvPr>
        </p:nvSpPr>
        <p:spPr>
          <a:xfrm flipH="1">
            <a:off x="7224000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subTitle" idx="3"/>
          </p:nvPr>
        </p:nvSpPr>
        <p:spPr>
          <a:xfrm flipH="1">
            <a:off x="2822523" y="3556733"/>
            <a:ext cx="4090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subTitle" idx="4"/>
          </p:nvPr>
        </p:nvSpPr>
        <p:spPr>
          <a:xfrm flipH="1">
            <a:off x="2999867" y="4096133"/>
            <a:ext cx="41532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3455126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2">
  <p:cSld name="Four columns 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8"/>
          <p:cNvGrpSpPr/>
          <p:nvPr/>
        </p:nvGrpSpPr>
        <p:grpSpPr>
          <a:xfrm>
            <a:off x="-1068" y="825752"/>
            <a:ext cx="12191799" cy="6029837"/>
            <a:chOff x="-801" y="619314"/>
            <a:chExt cx="9143849" cy="4522378"/>
          </a:xfrm>
        </p:grpSpPr>
        <p:sp>
          <p:nvSpPr>
            <p:cNvPr id="158" name="Google Shape;158;p18"/>
            <p:cNvSpPr/>
            <p:nvPr/>
          </p:nvSpPr>
          <p:spPr>
            <a:xfrm>
              <a:off x="3162004" y="3788553"/>
              <a:ext cx="2706245" cy="1353139"/>
            </a:xfrm>
            <a:custGeom>
              <a:avLst/>
              <a:gdLst/>
              <a:ahLst/>
              <a:cxnLst/>
              <a:rect l="l" t="t" r="r" b="b"/>
              <a:pathLst>
                <a:path w="84379" h="42190" extrusionOk="0">
                  <a:moveTo>
                    <a:pt x="42190" y="1"/>
                  </a:moveTo>
                  <a:cubicBezTo>
                    <a:pt x="41020" y="1"/>
                    <a:pt x="39867" y="51"/>
                    <a:pt x="38714" y="151"/>
                  </a:cubicBezTo>
                  <a:cubicBezTo>
                    <a:pt x="17027" y="1906"/>
                    <a:pt x="1" y="20051"/>
                    <a:pt x="1" y="42190"/>
                  </a:cubicBezTo>
                  <a:lnTo>
                    <a:pt x="84379" y="42190"/>
                  </a:lnTo>
                  <a:cubicBezTo>
                    <a:pt x="84379" y="18881"/>
                    <a:pt x="65498" y="1"/>
                    <a:pt x="42190" y="1"/>
                  </a:cubicBezTo>
                  <a:close/>
                </a:path>
              </a:pathLst>
            </a:custGeom>
            <a:solidFill>
              <a:srgbClr val="F37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9" name="Google Shape;159;p18"/>
            <p:cNvSpPr/>
            <p:nvPr/>
          </p:nvSpPr>
          <p:spPr>
            <a:xfrm>
              <a:off x="-790" y="4082754"/>
              <a:ext cx="1092678" cy="1058938"/>
            </a:xfrm>
            <a:custGeom>
              <a:avLst/>
              <a:gdLst/>
              <a:ahLst/>
              <a:cxnLst/>
              <a:rect l="l" t="t" r="r" b="b"/>
              <a:pathLst>
                <a:path w="34069" h="33017" extrusionOk="0">
                  <a:moveTo>
                    <a:pt x="0" y="1"/>
                  </a:moveTo>
                  <a:lnTo>
                    <a:pt x="0" y="33017"/>
                  </a:lnTo>
                  <a:lnTo>
                    <a:pt x="34069" y="330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701109" y="4067231"/>
              <a:ext cx="565374" cy="543853"/>
            </a:xfrm>
            <a:custGeom>
              <a:avLst/>
              <a:gdLst/>
              <a:ahLst/>
              <a:cxnLst/>
              <a:rect l="l" t="t" r="r" b="b"/>
              <a:pathLst>
                <a:path w="17628" h="16957" extrusionOk="0">
                  <a:moveTo>
                    <a:pt x="9157" y="0"/>
                  </a:moveTo>
                  <a:cubicBezTo>
                    <a:pt x="5731" y="0"/>
                    <a:pt x="2640" y="2072"/>
                    <a:pt x="1320" y="5230"/>
                  </a:cubicBezTo>
                  <a:cubicBezTo>
                    <a:pt x="0" y="8405"/>
                    <a:pt x="736" y="12047"/>
                    <a:pt x="3158" y="14470"/>
                  </a:cubicBezTo>
                  <a:cubicBezTo>
                    <a:pt x="4779" y="16091"/>
                    <a:pt x="6946" y="16956"/>
                    <a:pt x="9154" y="16956"/>
                  </a:cubicBezTo>
                  <a:cubicBezTo>
                    <a:pt x="10246" y="16956"/>
                    <a:pt x="11348" y="16745"/>
                    <a:pt x="12398" y="16308"/>
                  </a:cubicBezTo>
                  <a:cubicBezTo>
                    <a:pt x="15556" y="15004"/>
                    <a:pt x="17628" y="11913"/>
                    <a:pt x="17628" y="8471"/>
                  </a:cubicBezTo>
                  <a:cubicBezTo>
                    <a:pt x="17628" y="3793"/>
                    <a:pt x="13835" y="0"/>
                    <a:pt x="9157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8049793" y="4082754"/>
              <a:ext cx="1093255" cy="1058938"/>
            </a:xfrm>
            <a:custGeom>
              <a:avLst/>
              <a:gdLst/>
              <a:ahLst/>
              <a:cxnLst/>
              <a:rect l="l" t="t" r="r" b="b"/>
              <a:pathLst>
                <a:path w="34087" h="33017" extrusionOk="0">
                  <a:moveTo>
                    <a:pt x="34086" y="1"/>
                  </a:moveTo>
                  <a:lnTo>
                    <a:pt x="1" y="33017"/>
                  </a:lnTo>
                  <a:lnTo>
                    <a:pt x="34086" y="33017"/>
                  </a:lnTo>
                  <a:lnTo>
                    <a:pt x="34086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7859141" y="4067231"/>
              <a:ext cx="564861" cy="543853"/>
            </a:xfrm>
            <a:custGeom>
              <a:avLst/>
              <a:gdLst/>
              <a:ahLst/>
              <a:cxnLst/>
              <a:rect l="l" t="t" r="r" b="b"/>
              <a:pathLst>
                <a:path w="17612" h="16957" extrusionOk="0">
                  <a:moveTo>
                    <a:pt x="9140" y="0"/>
                  </a:moveTo>
                  <a:cubicBezTo>
                    <a:pt x="5715" y="0"/>
                    <a:pt x="2624" y="2072"/>
                    <a:pt x="1304" y="5230"/>
                  </a:cubicBezTo>
                  <a:cubicBezTo>
                    <a:pt x="1" y="8405"/>
                    <a:pt x="719" y="12047"/>
                    <a:pt x="3142" y="14470"/>
                  </a:cubicBezTo>
                  <a:cubicBezTo>
                    <a:pt x="4763" y="16091"/>
                    <a:pt x="6930" y="16956"/>
                    <a:pt x="9137" y="16956"/>
                  </a:cubicBezTo>
                  <a:cubicBezTo>
                    <a:pt x="10229" y="16956"/>
                    <a:pt x="11331" y="16745"/>
                    <a:pt x="12382" y="16308"/>
                  </a:cubicBezTo>
                  <a:cubicBezTo>
                    <a:pt x="15556" y="15004"/>
                    <a:pt x="17611" y="11913"/>
                    <a:pt x="17611" y="8471"/>
                  </a:cubicBezTo>
                  <a:cubicBezTo>
                    <a:pt x="17611" y="3793"/>
                    <a:pt x="13819" y="0"/>
                    <a:pt x="9140" y="0"/>
                  </a:cubicBezTo>
                  <a:close/>
                </a:path>
              </a:pathLst>
            </a:custGeom>
            <a:solidFill>
              <a:srgbClr val="7D7D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717875" y="619314"/>
              <a:ext cx="8425014" cy="1272684"/>
            </a:xfrm>
            <a:custGeom>
              <a:avLst/>
              <a:gdLst/>
              <a:ahLst/>
              <a:cxnLst/>
              <a:rect l="l" t="t" r="r" b="b"/>
              <a:pathLst>
                <a:path w="246670" h="38213" extrusionOk="0">
                  <a:moveTo>
                    <a:pt x="1" y="0"/>
                  </a:moveTo>
                  <a:lnTo>
                    <a:pt x="49375" y="38213"/>
                  </a:lnTo>
                  <a:lnTo>
                    <a:pt x="246669" y="38213"/>
                  </a:lnTo>
                  <a:lnTo>
                    <a:pt x="246669" y="0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-801" y="2106414"/>
              <a:ext cx="8425016" cy="1272733"/>
            </a:xfrm>
            <a:custGeom>
              <a:avLst/>
              <a:gdLst/>
              <a:ahLst/>
              <a:cxnLst/>
              <a:rect l="l" t="t" r="r" b="b"/>
              <a:pathLst>
                <a:path w="248123" h="39683" extrusionOk="0">
                  <a:moveTo>
                    <a:pt x="0" y="0"/>
                  </a:moveTo>
                  <a:lnTo>
                    <a:pt x="0" y="39683"/>
                  </a:lnTo>
                  <a:lnTo>
                    <a:pt x="198748" y="39683"/>
                  </a:lnTo>
                  <a:lnTo>
                    <a:pt x="248122" y="0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65" name="Google Shape;165;p18"/>
          <p:cNvSpPr txBox="1">
            <a:spLocks noGrp="1"/>
          </p:cNvSpPr>
          <p:nvPr>
            <p:ph type="ctrTitle"/>
          </p:nvPr>
        </p:nvSpPr>
        <p:spPr>
          <a:xfrm>
            <a:off x="960000" y="5452800"/>
            <a:ext cx="102724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ubTitle" idx="1"/>
          </p:nvPr>
        </p:nvSpPr>
        <p:spPr>
          <a:xfrm>
            <a:off x="3457400" y="1082533"/>
            <a:ext cx="2530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2"/>
          </p:nvPr>
        </p:nvSpPr>
        <p:spPr>
          <a:xfrm>
            <a:off x="3456633" y="1749133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3"/>
          </p:nvPr>
        </p:nvSpPr>
        <p:spPr>
          <a:xfrm>
            <a:off x="6204900" y="1082533"/>
            <a:ext cx="25288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4"/>
          </p:nvPr>
        </p:nvSpPr>
        <p:spPr>
          <a:xfrm>
            <a:off x="3457400" y="1404437"/>
            <a:ext cx="2530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5"/>
          </p:nvPr>
        </p:nvSpPr>
        <p:spPr>
          <a:xfrm>
            <a:off x="6204901" y="1404525"/>
            <a:ext cx="25288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6"/>
          </p:nvPr>
        </p:nvSpPr>
        <p:spPr>
          <a:xfrm>
            <a:off x="6203451" y="1749200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7"/>
          </p:nvPr>
        </p:nvSpPr>
        <p:spPr>
          <a:xfrm>
            <a:off x="3458828" y="3073360"/>
            <a:ext cx="25304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8"/>
          </p:nvPr>
        </p:nvSpPr>
        <p:spPr>
          <a:xfrm>
            <a:off x="3457900" y="3739967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9"/>
          </p:nvPr>
        </p:nvSpPr>
        <p:spPr>
          <a:xfrm>
            <a:off x="6206327" y="3073444"/>
            <a:ext cx="2528800" cy="2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ndrina Solid"/>
              <a:buNone/>
              <a:defRPr sz="32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3"/>
          </p:nvPr>
        </p:nvSpPr>
        <p:spPr>
          <a:xfrm>
            <a:off x="3458827" y="3395264"/>
            <a:ext cx="25304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subTitle" idx="14"/>
          </p:nvPr>
        </p:nvSpPr>
        <p:spPr>
          <a:xfrm>
            <a:off x="6206328" y="3395435"/>
            <a:ext cx="2528800" cy="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5"/>
          </p:nvPr>
        </p:nvSpPr>
        <p:spPr>
          <a:xfrm>
            <a:off x="6204784" y="3740133"/>
            <a:ext cx="25320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586624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3">
  <p:cSld name="Title + Subtitle + text 3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9"/>
          <p:cNvGrpSpPr/>
          <p:nvPr/>
        </p:nvGrpSpPr>
        <p:grpSpPr>
          <a:xfrm>
            <a:off x="-1053" y="692880"/>
            <a:ext cx="9320140" cy="6162709"/>
            <a:chOff x="-790" y="519660"/>
            <a:chExt cx="6990105" cy="4622032"/>
          </a:xfrm>
        </p:grpSpPr>
        <p:sp>
          <p:nvSpPr>
            <p:cNvPr id="180" name="Google Shape;180;p19"/>
            <p:cNvSpPr/>
            <p:nvPr/>
          </p:nvSpPr>
          <p:spPr>
            <a:xfrm>
              <a:off x="-790" y="2086594"/>
              <a:ext cx="5372817" cy="3055098"/>
            </a:xfrm>
            <a:custGeom>
              <a:avLst/>
              <a:gdLst/>
              <a:ahLst/>
              <a:cxnLst/>
              <a:rect l="l" t="t" r="r" b="b"/>
              <a:pathLst>
                <a:path w="167521" h="95256" extrusionOk="0">
                  <a:moveTo>
                    <a:pt x="0" y="1"/>
                  </a:moveTo>
                  <a:lnTo>
                    <a:pt x="0" y="31763"/>
                  </a:lnTo>
                  <a:lnTo>
                    <a:pt x="137010" y="31713"/>
                  </a:lnTo>
                  <a:lnTo>
                    <a:pt x="137010" y="95256"/>
                  </a:lnTo>
                  <a:lnTo>
                    <a:pt x="167520" y="95256"/>
                  </a:lnTo>
                  <a:lnTo>
                    <a:pt x="167503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5371450" y="519660"/>
              <a:ext cx="1617865" cy="1567511"/>
            </a:xfrm>
            <a:custGeom>
              <a:avLst/>
              <a:gdLst/>
              <a:ahLst/>
              <a:cxnLst/>
              <a:rect l="l" t="t" r="r" b="b"/>
              <a:pathLst>
                <a:path w="50444" h="48874" extrusionOk="0">
                  <a:moveTo>
                    <a:pt x="0" y="1"/>
                  </a:moveTo>
                  <a:lnTo>
                    <a:pt x="0" y="48873"/>
                  </a:lnTo>
                  <a:lnTo>
                    <a:pt x="50444" y="488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3740756" y="519660"/>
              <a:ext cx="1631271" cy="1567511"/>
            </a:xfrm>
            <a:custGeom>
              <a:avLst/>
              <a:gdLst/>
              <a:ahLst/>
              <a:cxnLst/>
              <a:rect l="l" t="t" r="r" b="b"/>
              <a:pathLst>
                <a:path w="50862" h="48874" extrusionOk="0">
                  <a:moveTo>
                    <a:pt x="50811" y="1"/>
                  </a:moveTo>
                  <a:cubicBezTo>
                    <a:pt x="22757" y="1"/>
                    <a:pt x="0" y="21889"/>
                    <a:pt x="0" y="48873"/>
                  </a:cubicBezTo>
                  <a:lnTo>
                    <a:pt x="50844" y="48873"/>
                  </a:lnTo>
                  <a:lnTo>
                    <a:pt x="50861" y="51"/>
                  </a:lnTo>
                  <a:lnTo>
                    <a:pt x="508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83" name="Google Shape;183;p19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subTitle" idx="1"/>
          </p:nvPr>
        </p:nvSpPr>
        <p:spPr>
          <a:xfrm>
            <a:off x="4747100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subTitle" idx="2"/>
          </p:nvPr>
        </p:nvSpPr>
        <p:spPr>
          <a:xfrm>
            <a:off x="2999900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subTitle" idx="3"/>
          </p:nvPr>
        </p:nvSpPr>
        <p:spPr>
          <a:xfrm>
            <a:off x="7257600" y="2782867"/>
            <a:ext cx="39744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4"/>
          </p:nvPr>
        </p:nvSpPr>
        <p:spPr>
          <a:xfrm>
            <a:off x="7066567" y="4122637"/>
            <a:ext cx="41656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559805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4">
  <p:cSld name="Title + Subtitle + text 4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0"/>
          <p:cNvGrpSpPr/>
          <p:nvPr/>
        </p:nvGrpSpPr>
        <p:grpSpPr>
          <a:xfrm>
            <a:off x="2871861" y="692880"/>
            <a:ext cx="9320140" cy="6162709"/>
            <a:chOff x="2153895" y="519660"/>
            <a:chExt cx="6990105" cy="4622032"/>
          </a:xfrm>
        </p:grpSpPr>
        <p:sp>
          <p:nvSpPr>
            <p:cNvPr id="190" name="Google Shape;190;p20"/>
            <p:cNvSpPr/>
            <p:nvPr/>
          </p:nvSpPr>
          <p:spPr>
            <a:xfrm flipH="1">
              <a:off x="3771183" y="2086594"/>
              <a:ext cx="5372817" cy="3055098"/>
            </a:xfrm>
            <a:custGeom>
              <a:avLst/>
              <a:gdLst/>
              <a:ahLst/>
              <a:cxnLst/>
              <a:rect l="l" t="t" r="r" b="b"/>
              <a:pathLst>
                <a:path w="167521" h="95256" extrusionOk="0">
                  <a:moveTo>
                    <a:pt x="0" y="1"/>
                  </a:moveTo>
                  <a:lnTo>
                    <a:pt x="0" y="31763"/>
                  </a:lnTo>
                  <a:lnTo>
                    <a:pt x="137010" y="31713"/>
                  </a:lnTo>
                  <a:lnTo>
                    <a:pt x="137010" y="95256"/>
                  </a:lnTo>
                  <a:lnTo>
                    <a:pt x="167520" y="95256"/>
                  </a:lnTo>
                  <a:lnTo>
                    <a:pt x="167503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5A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1" name="Google Shape;191;p20"/>
            <p:cNvSpPr/>
            <p:nvPr/>
          </p:nvSpPr>
          <p:spPr>
            <a:xfrm flipH="1">
              <a:off x="2153895" y="519660"/>
              <a:ext cx="1617865" cy="1567511"/>
            </a:xfrm>
            <a:custGeom>
              <a:avLst/>
              <a:gdLst/>
              <a:ahLst/>
              <a:cxnLst/>
              <a:rect l="l" t="t" r="r" b="b"/>
              <a:pathLst>
                <a:path w="50444" h="48874" extrusionOk="0">
                  <a:moveTo>
                    <a:pt x="0" y="1"/>
                  </a:moveTo>
                  <a:lnTo>
                    <a:pt x="0" y="48873"/>
                  </a:lnTo>
                  <a:lnTo>
                    <a:pt x="50444" y="488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2" name="Google Shape;192;p20"/>
            <p:cNvSpPr/>
            <p:nvPr/>
          </p:nvSpPr>
          <p:spPr>
            <a:xfrm flipH="1">
              <a:off x="3771183" y="519660"/>
              <a:ext cx="1631271" cy="1567511"/>
            </a:xfrm>
            <a:custGeom>
              <a:avLst/>
              <a:gdLst/>
              <a:ahLst/>
              <a:cxnLst/>
              <a:rect l="l" t="t" r="r" b="b"/>
              <a:pathLst>
                <a:path w="50862" h="48874" extrusionOk="0">
                  <a:moveTo>
                    <a:pt x="50811" y="1"/>
                  </a:moveTo>
                  <a:cubicBezTo>
                    <a:pt x="22757" y="1"/>
                    <a:pt x="0" y="21889"/>
                    <a:pt x="0" y="48873"/>
                  </a:cubicBezTo>
                  <a:lnTo>
                    <a:pt x="50844" y="48873"/>
                  </a:lnTo>
                  <a:lnTo>
                    <a:pt x="50861" y="51"/>
                  </a:lnTo>
                  <a:lnTo>
                    <a:pt x="50811" y="1"/>
                  </a:lnTo>
                  <a:close/>
                </a:path>
              </a:pathLst>
            </a:custGeom>
            <a:solidFill>
              <a:srgbClr val="EAB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93" name="Google Shape;193;p20"/>
          <p:cNvSpPr txBox="1">
            <a:spLocks noGrp="1"/>
          </p:cNvSpPr>
          <p:nvPr>
            <p:ph type="ctrTitle"/>
          </p:nvPr>
        </p:nvSpPr>
        <p:spPr>
          <a:xfrm flipH="1">
            <a:off x="960167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subTitle" idx="1"/>
          </p:nvPr>
        </p:nvSpPr>
        <p:spPr>
          <a:xfrm flipH="1">
            <a:off x="5184267" y="3122633"/>
            <a:ext cx="2260800" cy="4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2"/>
          </p:nvPr>
        </p:nvSpPr>
        <p:spPr>
          <a:xfrm flipH="1">
            <a:off x="5184267" y="3556800"/>
            <a:ext cx="4008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ondrina Solid"/>
              <a:buNone/>
              <a:defRPr sz="2800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sz="8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subTitle" idx="3"/>
          </p:nvPr>
        </p:nvSpPr>
        <p:spPr>
          <a:xfrm flipH="1">
            <a:off x="960000" y="2782867"/>
            <a:ext cx="3974400" cy="124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subTitle" idx="4"/>
          </p:nvPr>
        </p:nvSpPr>
        <p:spPr>
          <a:xfrm flipH="1">
            <a:off x="1616633" y="4120671"/>
            <a:ext cx="3404400" cy="13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465973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>
            <a:spLocks noGrp="1"/>
          </p:cNvSpPr>
          <p:nvPr>
            <p:ph type="ctrTitle"/>
          </p:nvPr>
        </p:nvSpPr>
        <p:spPr>
          <a:xfrm>
            <a:off x="960000" y="1147200"/>
            <a:ext cx="102720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subTitle" idx="1"/>
          </p:nvPr>
        </p:nvSpPr>
        <p:spPr>
          <a:xfrm>
            <a:off x="1726933" y="3972000"/>
            <a:ext cx="4086400" cy="18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subTitle" idx="2"/>
          </p:nvPr>
        </p:nvSpPr>
        <p:spPr>
          <a:xfrm>
            <a:off x="1726000" y="3556800"/>
            <a:ext cx="4086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subTitle" idx="3"/>
          </p:nvPr>
        </p:nvSpPr>
        <p:spPr>
          <a:xfrm>
            <a:off x="6384700" y="3972000"/>
            <a:ext cx="4086000" cy="18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subTitle" idx="4"/>
          </p:nvPr>
        </p:nvSpPr>
        <p:spPr>
          <a:xfrm>
            <a:off x="6383768" y="3556800"/>
            <a:ext cx="40868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ndrina Solid"/>
              <a:buNone/>
              <a:defRPr sz="2133"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3511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30.xml"/><Relationship Id="rId18" Type="http://schemas.openxmlformats.org/officeDocument/2006/relationships/theme" Target="../theme/theme10.xml"/><Relationship Id="rId3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19.xml"/><Relationship Id="rId16" Type="http://schemas.openxmlformats.org/officeDocument/2006/relationships/slideLayout" Target="../slideLayouts/slideLayout233.xml"/><Relationship Id="rId1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8.xml"/><Relationship Id="rId5" Type="http://schemas.openxmlformats.org/officeDocument/2006/relationships/slideLayout" Target="../slideLayouts/slideLayout222.xml"/><Relationship Id="rId15" Type="http://schemas.openxmlformats.org/officeDocument/2006/relationships/slideLayout" Target="../slideLayouts/slideLayout232.xml"/><Relationship Id="rId10" Type="http://schemas.openxmlformats.org/officeDocument/2006/relationships/slideLayout" Target="../slideLayouts/slideLayout227.xml"/><Relationship Id="rId4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3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2.xml"/><Relationship Id="rId13" Type="http://schemas.openxmlformats.org/officeDocument/2006/relationships/slideLayout" Target="../slideLayouts/slideLayout247.xml"/><Relationship Id="rId18" Type="http://schemas.openxmlformats.org/officeDocument/2006/relationships/slideLayout" Target="../slideLayouts/slideLayout252.xml"/><Relationship Id="rId26" Type="http://schemas.openxmlformats.org/officeDocument/2006/relationships/slideLayout" Target="../slideLayouts/slideLayout260.xml"/><Relationship Id="rId3" Type="http://schemas.openxmlformats.org/officeDocument/2006/relationships/slideLayout" Target="../slideLayouts/slideLayout237.xml"/><Relationship Id="rId21" Type="http://schemas.openxmlformats.org/officeDocument/2006/relationships/slideLayout" Target="../slideLayouts/slideLayout255.xml"/><Relationship Id="rId7" Type="http://schemas.openxmlformats.org/officeDocument/2006/relationships/slideLayout" Target="../slideLayouts/slideLayout241.xml"/><Relationship Id="rId12" Type="http://schemas.openxmlformats.org/officeDocument/2006/relationships/slideLayout" Target="../slideLayouts/slideLayout246.xml"/><Relationship Id="rId17" Type="http://schemas.openxmlformats.org/officeDocument/2006/relationships/slideLayout" Target="../slideLayouts/slideLayout251.xml"/><Relationship Id="rId25" Type="http://schemas.openxmlformats.org/officeDocument/2006/relationships/slideLayout" Target="../slideLayouts/slideLayout259.xml"/><Relationship Id="rId2" Type="http://schemas.openxmlformats.org/officeDocument/2006/relationships/slideLayout" Target="../slideLayouts/slideLayout236.xml"/><Relationship Id="rId16" Type="http://schemas.openxmlformats.org/officeDocument/2006/relationships/slideLayout" Target="../slideLayouts/slideLayout250.xml"/><Relationship Id="rId20" Type="http://schemas.openxmlformats.org/officeDocument/2006/relationships/slideLayout" Target="../slideLayouts/slideLayout254.xml"/><Relationship Id="rId29" Type="http://schemas.openxmlformats.org/officeDocument/2006/relationships/slideLayout" Target="../slideLayouts/slideLayout263.xml"/><Relationship Id="rId1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40.xml"/><Relationship Id="rId11" Type="http://schemas.openxmlformats.org/officeDocument/2006/relationships/slideLayout" Target="../slideLayouts/slideLayout245.xml"/><Relationship Id="rId24" Type="http://schemas.openxmlformats.org/officeDocument/2006/relationships/slideLayout" Target="../slideLayouts/slideLayout258.xml"/><Relationship Id="rId5" Type="http://schemas.openxmlformats.org/officeDocument/2006/relationships/slideLayout" Target="../slideLayouts/slideLayout239.xml"/><Relationship Id="rId15" Type="http://schemas.openxmlformats.org/officeDocument/2006/relationships/slideLayout" Target="../slideLayouts/slideLayout249.xml"/><Relationship Id="rId23" Type="http://schemas.openxmlformats.org/officeDocument/2006/relationships/slideLayout" Target="../slideLayouts/slideLayout257.xml"/><Relationship Id="rId28" Type="http://schemas.openxmlformats.org/officeDocument/2006/relationships/slideLayout" Target="../slideLayouts/slideLayout262.xml"/><Relationship Id="rId10" Type="http://schemas.openxmlformats.org/officeDocument/2006/relationships/slideLayout" Target="../slideLayouts/slideLayout244.xml"/><Relationship Id="rId19" Type="http://schemas.openxmlformats.org/officeDocument/2006/relationships/slideLayout" Target="../slideLayouts/slideLayout253.xml"/><Relationship Id="rId4" Type="http://schemas.openxmlformats.org/officeDocument/2006/relationships/slideLayout" Target="../slideLayouts/slideLayout238.xml"/><Relationship Id="rId9" Type="http://schemas.openxmlformats.org/officeDocument/2006/relationships/slideLayout" Target="../slideLayouts/slideLayout243.xml"/><Relationship Id="rId14" Type="http://schemas.openxmlformats.org/officeDocument/2006/relationships/slideLayout" Target="../slideLayouts/slideLayout248.xml"/><Relationship Id="rId22" Type="http://schemas.openxmlformats.org/officeDocument/2006/relationships/slideLayout" Target="../slideLayouts/slideLayout256.xml"/><Relationship Id="rId27" Type="http://schemas.openxmlformats.org/officeDocument/2006/relationships/slideLayout" Target="../slideLayouts/slideLayout261.xml"/><Relationship Id="rId30" Type="http://schemas.openxmlformats.org/officeDocument/2006/relationships/theme" Target="../theme/theme1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47.xml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29" Type="http://schemas.openxmlformats.org/officeDocument/2006/relationships/slideLayout" Target="../slideLayouts/slideLayout50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44.xml"/><Relationship Id="rId28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8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26" Type="http://schemas.openxmlformats.org/officeDocument/2006/relationships/slideLayout" Target="../slideLayouts/slideLayout76.xml"/><Relationship Id="rId3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71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5" Type="http://schemas.openxmlformats.org/officeDocument/2006/relationships/slideLayout" Target="../slideLayouts/slideLayout75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slideLayout" Target="../slideLayouts/slideLayout70.xml"/><Relationship Id="rId29" Type="http://schemas.openxmlformats.org/officeDocument/2006/relationships/slideLayout" Target="../slideLayouts/slideLayout79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2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slideLayout" Target="../slideLayouts/slideLayout73.xml"/><Relationship Id="rId28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slideLayout" Target="../slideLayouts/slideLayout72.xml"/><Relationship Id="rId27" Type="http://schemas.openxmlformats.org/officeDocument/2006/relationships/slideLayout" Target="../slideLayouts/slideLayout77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13" Type="http://schemas.openxmlformats.org/officeDocument/2006/relationships/slideLayout" Target="../slideLayouts/slideLayout92.xml"/><Relationship Id="rId18" Type="http://schemas.openxmlformats.org/officeDocument/2006/relationships/slideLayout" Target="../slideLayouts/slideLayout97.xml"/><Relationship Id="rId26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82.xml"/><Relationship Id="rId21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86.xml"/><Relationship Id="rId12" Type="http://schemas.openxmlformats.org/officeDocument/2006/relationships/slideLayout" Target="../slideLayouts/slideLayout91.xml"/><Relationship Id="rId17" Type="http://schemas.openxmlformats.org/officeDocument/2006/relationships/slideLayout" Target="../slideLayouts/slideLayout96.xml"/><Relationship Id="rId25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81.xml"/><Relationship Id="rId16" Type="http://schemas.openxmlformats.org/officeDocument/2006/relationships/slideLayout" Target="../slideLayouts/slideLayout95.xml"/><Relationship Id="rId20" Type="http://schemas.openxmlformats.org/officeDocument/2006/relationships/slideLayout" Target="../slideLayouts/slideLayout99.xml"/><Relationship Id="rId29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2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94.xml"/><Relationship Id="rId23" Type="http://schemas.openxmlformats.org/officeDocument/2006/relationships/slideLayout" Target="../slideLayouts/slideLayout102.xml"/><Relationship Id="rId28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89.xml"/><Relationship Id="rId19" Type="http://schemas.openxmlformats.org/officeDocument/2006/relationships/slideLayout" Target="../slideLayouts/slideLayout98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93.xml"/><Relationship Id="rId22" Type="http://schemas.openxmlformats.org/officeDocument/2006/relationships/slideLayout" Target="../slideLayouts/slideLayout101.xml"/><Relationship Id="rId27" Type="http://schemas.openxmlformats.org/officeDocument/2006/relationships/slideLayout" Target="../slideLayouts/slideLayout106.xml"/><Relationship Id="rId30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21.xml"/><Relationship Id="rId18" Type="http://schemas.openxmlformats.org/officeDocument/2006/relationships/slideLayout" Target="../slideLayouts/slideLayout126.xml"/><Relationship Id="rId26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11.xml"/><Relationship Id="rId21" Type="http://schemas.openxmlformats.org/officeDocument/2006/relationships/slideLayout" Target="../slideLayouts/slideLayout129.xml"/><Relationship Id="rId7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20.xml"/><Relationship Id="rId17" Type="http://schemas.openxmlformats.org/officeDocument/2006/relationships/slideLayout" Target="../slideLayouts/slideLayout125.xml"/><Relationship Id="rId25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10.xml"/><Relationship Id="rId16" Type="http://schemas.openxmlformats.org/officeDocument/2006/relationships/slideLayout" Target="../slideLayouts/slideLayout124.xml"/><Relationship Id="rId20" Type="http://schemas.openxmlformats.org/officeDocument/2006/relationships/slideLayout" Target="../slideLayouts/slideLayout128.xml"/><Relationship Id="rId29" Type="http://schemas.openxmlformats.org/officeDocument/2006/relationships/slideLayout" Target="../slideLayouts/slideLayout137.xml"/><Relationship Id="rId1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9.xml"/><Relationship Id="rId24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13.xml"/><Relationship Id="rId15" Type="http://schemas.openxmlformats.org/officeDocument/2006/relationships/slideLayout" Target="../slideLayouts/slideLayout123.xml"/><Relationship Id="rId23" Type="http://schemas.openxmlformats.org/officeDocument/2006/relationships/slideLayout" Target="../slideLayouts/slideLayout131.xml"/><Relationship Id="rId28" Type="http://schemas.openxmlformats.org/officeDocument/2006/relationships/slideLayout" Target="../slideLayouts/slideLayout136.xml"/><Relationship Id="rId10" Type="http://schemas.openxmlformats.org/officeDocument/2006/relationships/slideLayout" Target="../slideLayouts/slideLayout118.xml"/><Relationship Id="rId19" Type="http://schemas.openxmlformats.org/officeDocument/2006/relationships/slideLayout" Target="../slideLayouts/slideLayout127.xml"/><Relationship Id="rId31" Type="http://schemas.openxmlformats.org/officeDocument/2006/relationships/theme" Target="../theme/theme6.xml"/><Relationship Id="rId4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22.xml"/><Relationship Id="rId22" Type="http://schemas.openxmlformats.org/officeDocument/2006/relationships/slideLayout" Target="../slideLayouts/slideLayout130.xml"/><Relationship Id="rId27" Type="http://schemas.openxmlformats.org/officeDocument/2006/relationships/slideLayout" Target="../slideLayouts/slideLayout135.xml"/><Relationship Id="rId30" Type="http://schemas.openxmlformats.org/officeDocument/2006/relationships/slideLayout" Target="../slideLayouts/slideLayout13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6.xml"/><Relationship Id="rId13" Type="http://schemas.openxmlformats.org/officeDocument/2006/relationships/slideLayout" Target="../slideLayouts/slideLayout151.xml"/><Relationship Id="rId18" Type="http://schemas.openxmlformats.org/officeDocument/2006/relationships/slideLayout" Target="../slideLayouts/slideLayout156.xml"/><Relationship Id="rId26" Type="http://schemas.openxmlformats.org/officeDocument/2006/relationships/slideLayout" Target="../slideLayouts/slideLayout164.xml"/><Relationship Id="rId3" Type="http://schemas.openxmlformats.org/officeDocument/2006/relationships/slideLayout" Target="../slideLayouts/slideLayout141.xml"/><Relationship Id="rId21" Type="http://schemas.openxmlformats.org/officeDocument/2006/relationships/slideLayout" Target="../slideLayouts/slideLayout159.xml"/><Relationship Id="rId7" Type="http://schemas.openxmlformats.org/officeDocument/2006/relationships/slideLayout" Target="../slideLayouts/slideLayout145.xml"/><Relationship Id="rId12" Type="http://schemas.openxmlformats.org/officeDocument/2006/relationships/slideLayout" Target="../slideLayouts/slideLayout150.xml"/><Relationship Id="rId17" Type="http://schemas.openxmlformats.org/officeDocument/2006/relationships/slideLayout" Target="../slideLayouts/slideLayout155.xml"/><Relationship Id="rId25" Type="http://schemas.openxmlformats.org/officeDocument/2006/relationships/slideLayout" Target="../slideLayouts/slideLayout163.xml"/><Relationship Id="rId2" Type="http://schemas.openxmlformats.org/officeDocument/2006/relationships/slideLayout" Target="../slideLayouts/slideLayout140.xml"/><Relationship Id="rId16" Type="http://schemas.openxmlformats.org/officeDocument/2006/relationships/slideLayout" Target="../slideLayouts/slideLayout154.xml"/><Relationship Id="rId20" Type="http://schemas.openxmlformats.org/officeDocument/2006/relationships/slideLayout" Target="../slideLayouts/slideLayout158.xml"/><Relationship Id="rId29" Type="http://schemas.openxmlformats.org/officeDocument/2006/relationships/slideLayout" Target="../slideLayouts/slideLayout167.xml"/><Relationship Id="rId1" Type="http://schemas.openxmlformats.org/officeDocument/2006/relationships/slideLayout" Target="../slideLayouts/slideLayout139.xml"/><Relationship Id="rId6" Type="http://schemas.openxmlformats.org/officeDocument/2006/relationships/slideLayout" Target="../slideLayouts/slideLayout144.xml"/><Relationship Id="rId11" Type="http://schemas.openxmlformats.org/officeDocument/2006/relationships/slideLayout" Target="../slideLayouts/slideLayout149.xml"/><Relationship Id="rId24" Type="http://schemas.openxmlformats.org/officeDocument/2006/relationships/slideLayout" Target="../slideLayouts/slideLayout162.xml"/><Relationship Id="rId5" Type="http://schemas.openxmlformats.org/officeDocument/2006/relationships/slideLayout" Target="../slideLayouts/slideLayout143.xml"/><Relationship Id="rId15" Type="http://schemas.openxmlformats.org/officeDocument/2006/relationships/slideLayout" Target="../slideLayouts/slideLayout153.xml"/><Relationship Id="rId23" Type="http://schemas.openxmlformats.org/officeDocument/2006/relationships/slideLayout" Target="../slideLayouts/slideLayout161.xml"/><Relationship Id="rId28" Type="http://schemas.openxmlformats.org/officeDocument/2006/relationships/slideLayout" Target="../slideLayouts/slideLayout166.xml"/><Relationship Id="rId10" Type="http://schemas.openxmlformats.org/officeDocument/2006/relationships/slideLayout" Target="../slideLayouts/slideLayout148.xml"/><Relationship Id="rId19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42.xml"/><Relationship Id="rId9" Type="http://schemas.openxmlformats.org/officeDocument/2006/relationships/slideLayout" Target="../slideLayouts/slideLayout147.xml"/><Relationship Id="rId14" Type="http://schemas.openxmlformats.org/officeDocument/2006/relationships/slideLayout" Target="../slideLayouts/slideLayout152.xml"/><Relationship Id="rId22" Type="http://schemas.openxmlformats.org/officeDocument/2006/relationships/slideLayout" Target="../slideLayouts/slideLayout160.xml"/><Relationship Id="rId27" Type="http://schemas.openxmlformats.org/officeDocument/2006/relationships/slideLayout" Target="../slideLayouts/slideLayout165.xml"/><Relationship Id="rId30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5.xml"/><Relationship Id="rId13" Type="http://schemas.openxmlformats.org/officeDocument/2006/relationships/slideLayout" Target="../slideLayouts/slideLayout180.xml"/><Relationship Id="rId18" Type="http://schemas.openxmlformats.org/officeDocument/2006/relationships/slideLayout" Target="../slideLayouts/slideLayout185.xml"/><Relationship Id="rId26" Type="http://schemas.openxmlformats.org/officeDocument/2006/relationships/slideLayout" Target="../slideLayouts/slideLayout193.xml"/><Relationship Id="rId3" Type="http://schemas.openxmlformats.org/officeDocument/2006/relationships/slideLayout" Target="../slideLayouts/slideLayout170.xml"/><Relationship Id="rId21" Type="http://schemas.openxmlformats.org/officeDocument/2006/relationships/slideLayout" Target="../slideLayouts/slideLayout188.xml"/><Relationship Id="rId7" Type="http://schemas.openxmlformats.org/officeDocument/2006/relationships/slideLayout" Target="../slideLayouts/slideLayout174.xml"/><Relationship Id="rId12" Type="http://schemas.openxmlformats.org/officeDocument/2006/relationships/slideLayout" Target="../slideLayouts/slideLayout179.xml"/><Relationship Id="rId17" Type="http://schemas.openxmlformats.org/officeDocument/2006/relationships/slideLayout" Target="../slideLayouts/slideLayout184.xml"/><Relationship Id="rId25" Type="http://schemas.openxmlformats.org/officeDocument/2006/relationships/slideLayout" Target="../slideLayouts/slideLayout192.xml"/><Relationship Id="rId2" Type="http://schemas.openxmlformats.org/officeDocument/2006/relationships/slideLayout" Target="../slideLayouts/slideLayout169.xml"/><Relationship Id="rId16" Type="http://schemas.openxmlformats.org/officeDocument/2006/relationships/slideLayout" Target="../slideLayouts/slideLayout183.xml"/><Relationship Id="rId20" Type="http://schemas.openxmlformats.org/officeDocument/2006/relationships/slideLayout" Target="../slideLayouts/slideLayout187.xml"/><Relationship Id="rId29" Type="http://schemas.openxmlformats.org/officeDocument/2006/relationships/slideLayout" Target="../slideLayouts/slideLayout196.xml"/><Relationship Id="rId1" Type="http://schemas.openxmlformats.org/officeDocument/2006/relationships/slideLayout" Target="../slideLayouts/slideLayout168.xml"/><Relationship Id="rId6" Type="http://schemas.openxmlformats.org/officeDocument/2006/relationships/slideLayout" Target="../slideLayouts/slideLayout173.xml"/><Relationship Id="rId11" Type="http://schemas.openxmlformats.org/officeDocument/2006/relationships/slideLayout" Target="../slideLayouts/slideLayout178.xml"/><Relationship Id="rId24" Type="http://schemas.openxmlformats.org/officeDocument/2006/relationships/slideLayout" Target="../slideLayouts/slideLayout191.xml"/><Relationship Id="rId5" Type="http://schemas.openxmlformats.org/officeDocument/2006/relationships/slideLayout" Target="../slideLayouts/slideLayout172.xml"/><Relationship Id="rId15" Type="http://schemas.openxmlformats.org/officeDocument/2006/relationships/slideLayout" Target="../slideLayouts/slideLayout182.xml"/><Relationship Id="rId23" Type="http://schemas.openxmlformats.org/officeDocument/2006/relationships/slideLayout" Target="../slideLayouts/slideLayout190.xml"/><Relationship Id="rId28" Type="http://schemas.openxmlformats.org/officeDocument/2006/relationships/slideLayout" Target="../slideLayouts/slideLayout195.xml"/><Relationship Id="rId10" Type="http://schemas.openxmlformats.org/officeDocument/2006/relationships/slideLayout" Target="../slideLayouts/slideLayout177.xml"/><Relationship Id="rId19" Type="http://schemas.openxmlformats.org/officeDocument/2006/relationships/slideLayout" Target="../slideLayouts/slideLayout186.xml"/><Relationship Id="rId31" Type="http://schemas.openxmlformats.org/officeDocument/2006/relationships/theme" Target="../theme/theme8.xml"/><Relationship Id="rId4" Type="http://schemas.openxmlformats.org/officeDocument/2006/relationships/slideLayout" Target="../slideLayouts/slideLayout171.xml"/><Relationship Id="rId9" Type="http://schemas.openxmlformats.org/officeDocument/2006/relationships/slideLayout" Target="../slideLayouts/slideLayout176.xml"/><Relationship Id="rId14" Type="http://schemas.openxmlformats.org/officeDocument/2006/relationships/slideLayout" Target="../slideLayouts/slideLayout181.xml"/><Relationship Id="rId22" Type="http://schemas.openxmlformats.org/officeDocument/2006/relationships/slideLayout" Target="../slideLayouts/slideLayout189.xml"/><Relationship Id="rId27" Type="http://schemas.openxmlformats.org/officeDocument/2006/relationships/slideLayout" Target="../slideLayouts/slideLayout194.xml"/><Relationship Id="rId30" Type="http://schemas.openxmlformats.org/officeDocument/2006/relationships/slideLayout" Target="../slideLayouts/slideLayout197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5.xml"/><Relationship Id="rId13" Type="http://schemas.openxmlformats.org/officeDocument/2006/relationships/slideLayout" Target="../slideLayouts/slideLayout210.xml"/><Relationship Id="rId18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00.xml"/><Relationship Id="rId21" Type="http://schemas.openxmlformats.org/officeDocument/2006/relationships/theme" Target="../theme/theme9.xml"/><Relationship Id="rId7" Type="http://schemas.openxmlformats.org/officeDocument/2006/relationships/slideLayout" Target="../slideLayouts/slideLayout204.xml"/><Relationship Id="rId12" Type="http://schemas.openxmlformats.org/officeDocument/2006/relationships/slideLayout" Target="../slideLayouts/slideLayout209.xml"/><Relationship Id="rId17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199.xml"/><Relationship Id="rId16" Type="http://schemas.openxmlformats.org/officeDocument/2006/relationships/slideLayout" Target="../slideLayouts/slideLayout213.xml"/><Relationship Id="rId20" Type="http://schemas.openxmlformats.org/officeDocument/2006/relationships/slideLayout" Target="../slideLayouts/slideLayout217.xml"/><Relationship Id="rId1" Type="http://schemas.openxmlformats.org/officeDocument/2006/relationships/slideLayout" Target="../slideLayouts/slideLayout198.xml"/><Relationship Id="rId6" Type="http://schemas.openxmlformats.org/officeDocument/2006/relationships/slideLayout" Target="../slideLayouts/slideLayout203.xml"/><Relationship Id="rId11" Type="http://schemas.openxmlformats.org/officeDocument/2006/relationships/slideLayout" Target="../slideLayouts/slideLayout208.xml"/><Relationship Id="rId5" Type="http://schemas.openxmlformats.org/officeDocument/2006/relationships/slideLayout" Target="../slideLayouts/slideLayout202.xml"/><Relationship Id="rId15" Type="http://schemas.openxmlformats.org/officeDocument/2006/relationships/slideLayout" Target="../slideLayouts/slideLayout212.xml"/><Relationship Id="rId10" Type="http://schemas.openxmlformats.org/officeDocument/2006/relationships/slideLayout" Target="../slideLayouts/slideLayout207.xml"/><Relationship Id="rId19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01.xml"/><Relationship Id="rId9" Type="http://schemas.openxmlformats.org/officeDocument/2006/relationships/slideLayout" Target="../slideLayouts/slideLayout206.xml"/><Relationship Id="rId14" Type="http://schemas.openxmlformats.org/officeDocument/2006/relationships/slideLayout" Target="../slideLayouts/slideLayout2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0303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5493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6" r:id="rId1"/>
    <p:sldLayoutId id="2147484207" r:id="rId2"/>
    <p:sldLayoutId id="2147484208" r:id="rId3"/>
    <p:sldLayoutId id="2147484209" r:id="rId4"/>
    <p:sldLayoutId id="2147484210" r:id="rId5"/>
    <p:sldLayoutId id="2147484211" r:id="rId6"/>
    <p:sldLayoutId id="2147484212" r:id="rId7"/>
    <p:sldLayoutId id="2147484213" r:id="rId8"/>
    <p:sldLayoutId id="2147484214" r:id="rId9"/>
    <p:sldLayoutId id="2147484215" r:id="rId10"/>
    <p:sldLayoutId id="2147484216" r:id="rId11"/>
    <p:sldLayoutId id="2147484217" r:id="rId12"/>
    <p:sldLayoutId id="2147484218" r:id="rId13"/>
    <p:sldLayoutId id="2147484219" r:id="rId14"/>
    <p:sldLayoutId id="2147484220" r:id="rId15"/>
    <p:sldLayoutId id="2147484221" r:id="rId16"/>
    <p:sldLayoutId id="214748422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EAE7">
            <a:alpha val="2277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24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■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■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Roboto"/>
              <a:buChar char="■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1828362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224" r:id="rId1"/>
    <p:sldLayoutId id="2147484225" r:id="rId2"/>
    <p:sldLayoutId id="2147484226" r:id="rId3"/>
    <p:sldLayoutId id="2147484227" r:id="rId4"/>
    <p:sldLayoutId id="2147484228" r:id="rId5"/>
    <p:sldLayoutId id="2147484229" r:id="rId6"/>
    <p:sldLayoutId id="2147484230" r:id="rId7"/>
    <p:sldLayoutId id="2147484231" r:id="rId8"/>
    <p:sldLayoutId id="2147484232" r:id="rId9"/>
    <p:sldLayoutId id="2147484233" r:id="rId10"/>
    <p:sldLayoutId id="2147484234" r:id="rId11"/>
    <p:sldLayoutId id="2147484235" r:id="rId12"/>
    <p:sldLayoutId id="2147484236" r:id="rId13"/>
    <p:sldLayoutId id="2147484237" r:id="rId14"/>
    <p:sldLayoutId id="2147484238" r:id="rId15"/>
    <p:sldLayoutId id="2147484239" r:id="rId16"/>
    <p:sldLayoutId id="2147484240" r:id="rId17"/>
    <p:sldLayoutId id="2147484241" r:id="rId18"/>
    <p:sldLayoutId id="2147484242" r:id="rId19"/>
    <p:sldLayoutId id="2147484243" r:id="rId20"/>
    <p:sldLayoutId id="2147484244" r:id="rId21"/>
    <p:sldLayoutId id="2147484245" r:id="rId22"/>
    <p:sldLayoutId id="2147484246" r:id="rId23"/>
    <p:sldLayoutId id="2147484247" r:id="rId24"/>
    <p:sldLayoutId id="2147484248" r:id="rId25"/>
    <p:sldLayoutId id="2147484249" r:id="rId26"/>
    <p:sldLayoutId id="2147484250" r:id="rId27"/>
    <p:sldLayoutId id="2147484251" r:id="rId28"/>
    <p:sldLayoutId id="2147484252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1644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  <p:sldLayoutId id="2147483707" r:id="rId18"/>
    <p:sldLayoutId id="2147483708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EAE7">
            <a:alpha val="2277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24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■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■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Roboto"/>
              <a:buChar char="■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4951517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  <p:sldLayoutId id="2147483757" r:id="rId18"/>
    <p:sldLayoutId id="2147483758" r:id="rId19"/>
    <p:sldLayoutId id="2147483759" r:id="rId20"/>
    <p:sldLayoutId id="2147483760" r:id="rId21"/>
    <p:sldLayoutId id="2147483761" r:id="rId22"/>
    <p:sldLayoutId id="2147483762" r:id="rId23"/>
    <p:sldLayoutId id="2147483763" r:id="rId24"/>
    <p:sldLayoutId id="2147483764" r:id="rId25"/>
    <p:sldLayoutId id="2147483765" r:id="rId26"/>
    <p:sldLayoutId id="2147483766" r:id="rId27"/>
    <p:sldLayoutId id="2147483767" r:id="rId28"/>
    <p:sldLayoutId id="2147483768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EAE7">
            <a:alpha val="2277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nton"/>
              <a:buNone/>
              <a:defRPr sz="24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■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■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Roboto"/>
              <a:buChar char="■"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20144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  <p:sldLayoutId id="2147483841" r:id="rId12"/>
    <p:sldLayoutId id="2147483842" r:id="rId13"/>
    <p:sldLayoutId id="2147483843" r:id="rId14"/>
    <p:sldLayoutId id="2147483844" r:id="rId15"/>
    <p:sldLayoutId id="2147483845" r:id="rId16"/>
    <p:sldLayoutId id="2147483846" r:id="rId17"/>
    <p:sldLayoutId id="2147483847" r:id="rId18"/>
    <p:sldLayoutId id="2147483848" r:id="rId19"/>
    <p:sldLayoutId id="2147483849" r:id="rId20"/>
    <p:sldLayoutId id="2147483850" r:id="rId21"/>
    <p:sldLayoutId id="2147483851" r:id="rId22"/>
    <p:sldLayoutId id="2147483852" r:id="rId23"/>
    <p:sldLayoutId id="2147483853" r:id="rId24"/>
    <p:sldLayoutId id="2147483854" r:id="rId25"/>
    <p:sldLayoutId id="2147483855" r:id="rId26"/>
    <p:sldLayoutId id="2147483856" r:id="rId27"/>
    <p:sldLayoutId id="2147483857" r:id="rId28"/>
    <p:sldLayoutId id="2147483858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"/>
              <a:buChar char="●"/>
              <a:defRPr sz="18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●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●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6115847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968" r:id="rId1"/>
    <p:sldLayoutId id="2147483969" r:id="rId2"/>
    <p:sldLayoutId id="2147483970" r:id="rId3"/>
    <p:sldLayoutId id="2147483971" r:id="rId4"/>
    <p:sldLayoutId id="2147483972" r:id="rId5"/>
    <p:sldLayoutId id="2147483973" r:id="rId6"/>
    <p:sldLayoutId id="2147483974" r:id="rId7"/>
    <p:sldLayoutId id="2147483975" r:id="rId8"/>
    <p:sldLayoutId id="2147483976" r:id="rId9"/>
    <p:sldLayoutId id="2147483977" r:id="rId10"/>
    <p:sldLayoutId id="2147483978" r:id="rId11"/>
    <p:sldLayoutId id="2147483979" r:id="rId12"/>
    <p:sldLayoutId id="2147483980" r:id="rId13"/>
    <p:sldLayoutId id="2147483981" r:id="rId14"/>
    <p:sldLayoutId id="2147483982" r:id="rId15"/>
    <p:sldLayoutId id="2147483983" r:id="rId16"/>
    <p:sldLayoutId id="2147483984" r:id="rId17"/>
    <p:sldLayoutId id="2147483985" r:id="rId18"/>
    <p:sldLayoutId id="2147483986" r:id="rId19"/>
    <p:sldLayoutId id="2147483987" r:id="rId20"/>
    <p:sldLayoutId id="2147483988" r:id="rId21"/>
    <p:sldLayoutId id="2147483989" r:id="rId22"/>
    <p:sldLayoutId id="2147483990" r:id="rId23"/>
    <p:sldLayoutId id="2147483992" r:id="rId24"/>
    <p:sldLayoutId id="2147483993" r:id="rId25"/>
    <p:sldLayoutId id="2147483994" r:id="rId26"/>
    <p:sldLayoutId id="2147483995" r:id="rId27"/>
    <p:sldLayoutId id="2147483996" r:id="rId28"/>
    <p:sldLayoutId id="2147483997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"/>
              <a:buChar char="●"/>
              <a:defRPr sz="18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●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●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8751415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  <p:sldLayoutId id="2147484036" r:id="rId7"/>
    <p:sldLayoutId id="2147484037" r:id="rId8"/>
    <p:sldLayoutId id="2147484038" r:id="rId9"/>
    <p:sldLayoutId id="2147484039" r:id="rId10"/>
    <p:sldLayoutId id="2147484040" r:id="rId11"/>
    <p:sldLayoutId id="2147484041" r:id="rId12"/>
    <p:sldLayoutId id="2147484042" r:id="rId13"/>
    <p:sldLayoutId id="2147484043" r:id="rId14"/>
    <p:sldLayoutId id="2147484044" r:id="rId15"/>
    <p:sldLayoutId id="2147484045" r:id="rId16"/>
    <p:sldLayoutId id="2147484046" r:id="rId17"/>
    <p:sldLayoutId id="2147484047" r:id="rId18"/>
    <p:sldLayoutId id="2147484048" r:id="rId19"/>
    <p:sldLayoutId id="2147484049" r:id="rId20"/>
    <p:sldLayoutId id="2147484050" r:id="rId21"/>
    <p:sldLayoutId id="2147484051" r:id="rId22"/>
    <p:sldLayoutId id="2147484052" r:id="rId23"/>
    <p:sldLayoutId id="2147484053" r:id="rId24"/>
    <p:sldLayoutId id="2147484054" r:id="rId25"/>
    <p:sldLayoutId id="2147484055" r:id="rId26"/>
    <p:sldLayoutId id="2147484056" r:id="rId27"/>
    <p:sldLayoutId id="2147484057" r:id="rId28"/>
    <p:sldLayoutId id="2147484058" r:id="rId29"/>
    <p:sldLayoutId id="2147484059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ndrina Solid"/>
              <a:buNone/>
              <a:defRPr sz="2800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pen Sans"/>
              <a:buChar char="●"/>
              <a:defRPr sz="18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●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●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07518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  <p:sldLayoutId id="2147484099" r:id="rId8"/>
    <p:sldLayoutId id="2147484100" r:id="rId9"/>
    <p:sldLayoutId id="2147484101" r:id="rId10"/>
    <p:sldLayoutId id="2147484102" r:id="rId11"/>
    <p:sldLayoutId id="2147484103" r:id="rId12"/>
    <p:sldLayoutId id="2147484104" r:id="rId13"/>
    <p:sldLayoutId id="2147484105" r:id="rId14"/>
    <p:sldLayoutId id="2147484106" r:id="rId15"/>
    <p:sldLayoutId id="2147484107" r:id="rId16"/>
    <p:sldLayoutId id="2147484108" r:id="rId17"/>
    <p:sldLayoutId id="2147484109" r:id="rId18"/>
    <p:sldLayoutId id="2147484110" r:id="rId19"/>
    <p:sldLayoutId id="2147484112" r:id="rId20"/>
    <p:sldLayoutId id="2147484113" r:id="rId21"/>
    <p:sldLayoutId id="2147484114" r:id="rId22"/>
    <p:sldLayoutId id="2147484115" r:id="rId23"/>
    <p:sldLayoutId id="2147484116" r:id="rId24"/>
    <p:sldLayoutId id="2147484117" r:id="rId25"/>
    <p:sldLayoutId id="2147484118" r:id="rId26"/>
    <p:sldLayoutId id="2147484119" r:id="rId27"/>
    <p:sldLayoutId id="2147484120" r:id="rId28"/>
    <p:sldLayoutId id="2147484121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336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ontserrat ExtraBold"/>
              <a:buNone/>
              <a:defRPr sz="34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  <a:defRPr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■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■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Nunito"/>
              <a:buChar char="■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2244658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154" r:id="rId1"/>
    <p:sldLayoutId id="2147484155" r:id="rId2"/>
    <p:sldLayoutId id="2147484156" r:id="rId3"/>
    <p:sldLayoutId id="2147484157" r:id="rId4"/>
    <p:sldLayoutId id="2147484158" r:id="rId5"/>
    <p:sldLayoutId id="2147484159" r:id="rId6"/>
    <p:sldLayoutId id="2147484160" r:id="rId7"/>
    <p:sldLayoutId id="2147484161" r:id="rId8"/>
    <p:sldLayoutId id="2147484162" r:id="rId9"/>
    <p:sldLayoutId id="2147484163" r:id="rId10"/>
    <p:sldLayoutId id="2147484164" r:id="rId11"/>
    <p:sldLayoutId id="2147484165" r:id="rId12"/>
    <p:sldLayoutId id="2147484166" r:id="rId13"/>
    <p:sldLayoutId id="2147484167" r:id="rId14"/>
    <p:sldLayoutId id="2147484168" r:id="rId15"/>
    <p:sldLayoutId id="2147484169" r:id="rId16"/>
    <p:sldLayoutId id="2147484170" r:id="rId17"/>
    <p:sldLayoutId id="2147484171" r:id="rId18"/>
    <p:sldLayoutId id="2147484172" r:id="rId19"/>
    <p:sldLayoutId id="2147484173" r:id="rId20"/>
    <p:sldLayoutId id="2147484174" r:id="rId21"/>
    <p:sldLayoutId id="2147484175" r:id="rId22"/>
    <p:sldLayoutId id="2147484176" r:id="rId23"/>
    <p:sldLayoutId id="2147484177" r:id="rId24"/>
    <p:sldLayoutId id="2147484178" r:id="rId25"/>
    <p:sldLayoutId id="2147484179" r:id="rId26"/>
    <p:sldLayoutId id="2147484180" r:id="rId27"/>
    <p:sldLayoutId id="2147484181" r:id="rId28"/>
    <p:sldLayoutId id="2147484182" r:id="rId29"/>
    <p:sldLayoutId id="2147484183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3379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5" r:id="rId1"/>
    <p:sldLayoutId id="2147484186" r:id="rId2"/>
    <p:sldLayoutId id="2147484187" r:id="rId3"/>
    <p:sldLayoutId id="2147484188" r:id="rId4"/>
    <p:sldLayoutId id="2147484189" r:id="rId5"/>
    <p:sldLayoutId id="2147484190" r:id="rId6"/>
    <p:sldLayoutId id="2147484191" r:id="rId7"/>
    <p:sldLayoutId id="2147484192" r:id="rId8"/>
    <p:sldLayoutId id="2147484193" r:id="rId9"/>
    <p:sldLayoutId id="2147484194" r:id="rId10"/>
    <p:sldLayoutId id="2147484195" r:id="rId11"/>
    <p:sldLayoutId id="2147484196" r:id="rId12"/>
    <p:sldLayoutId id="2147484197" r:id="rId13"/>
    <p:sldLayoutId id="2147484198" r:id="rId14"/>
    <p:sldLayoutId id="2147484199" r:id="rId15"/>
    <p:sldLayoutId id="2147484200" r:id="rId16"/>
    <p:sldLayoutId id="2147484201" r:id="rId17"/>
    <p:sldLayoutId id="2147484202" r:id="rId18"/>
    <p:sldLayoutId id="2147484203" r:id="rId19"/>
    <p:sldLayoutId id="2147484204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="" xmlns:a16="http://schemas.microsoft.com/office/drawing/2014/main" id="{A8461B7E-C552-4A98-9CE2-0E5D8307C13B}"/>
              </a:ext>
            </a:extLst>
          </p:cNvPr>
          <p:cNvGrpSpPr/>
          <p:nvPr/>
        </p:nvGrpSpPr>
        <p:grpSpPr>
          <a:xfrm>
            <a:off x="2911523" y="368491"/>
            <a:ext cx="8952931" cy="4722125"/>
            <a:chOff x="3658177" y="559597"/>
            <a:chExt cx="4848760" cy="4530208"/>
          </a:xfrm>
        </p:grpSpPr>
        <p:sp>
          <p:nvSpPr>
            <p:cNvPr id="3" name="Graphic 15">
              <a:extLst>
                <a:ext uri="{FF2B5EF4-FFF2-40B4-BE49-F238E27FC236}">
                  <a16:creationId xmlns="" xmlns:a16="http://schemas.microsoft.com/office/drawing/2014/main" id="{3097207F-F5AC-4D90-8147-EC0343F49E51}"/>
                </a:ext>
              </a:extLst>
            </p:cNvPr>
            <p:cNvSpPr/>
            <p:nvPr/>
          </p:nvSpPr>
          <p:spPr>
            <a:xfrm>
              <a:off x="3658177" y="559597"/>
              <a:ext cx="4848760" cy="4530208"/>
            </a:xfrm>
            <a:custGeom>
              <a:avLst/>
              <a:gdLst>
                <a:gd name="connsiteX0" fmla="*/ 2451084 w 4848760"/>
                <a:gd name="connsiteY0" fmla="*/ 0 h 4530208"/>
                <a:gd name="connsiteX1" fmla="*/ 2454872 w 4848760"/>
                <a:gd name="connsiteY1" fmla="*/ 0 h 4530208"/>
                <a:gd name="connsiteX2" fmla="*/ 2467372 w 4848760"/>
                <a:gd name="connsiteY2" fmla="*/ 14015 h 4530208"/>
                <a:gd name="connsiteX3" fmla="*/ 4586646 w 4848760"/>
                <a:gd name="connsiteY3" fmla="*/ 2079123 h 4530208"/>
                <a:gd name="connsiteX4" fmla="*/ 4848761 w 4848760"/>
                <a:gd name="connsiteY4" fmla="*/ 2333285 h 4530208"/>
                <a:gd name="connsiteX5" fmla="*/ 4848761 w 4848760"/>
                <a:gd name="connsiteY5" fmla="*/ 2337072 h 4530208"/>
                <a:gd name="connsiteX6" fmla="*/ 4833231 w 4848760"/>
                <a:gd name="connsiteY6" fmla="*/ 2350330 h 4530208"/>
                <a:gd name="connsiteX7" fmla="*/ 4710506 w 4848760"/>
                <a:gd name="connsiteY7" fmla="*/ 2465100 h 4530208"/>
                <a:gd name="connsiteX8" fmla="*/ 4440436 w 4848760"/>
                <a:gd name="connsiteY8" fmla="*/ 2202227 h 4530208"/>
                <a:gd name="connsiteX9" fmla="*/ 4440436 w 4848760"/>
                <a:gd name="connsiteY9" fmla="*/ 2232529 h 4530208"/>
                <a:gd name="connsiteX10" fmla="*/ 4440436 w 4848760"/>
                <a:gd name="connsiteY10" fmla="*/ 4503694 h 4530208"/>
                <a:gd name="connsiteX11" fmla="*/ 4439300 w 4848760"/>
                <a:gd name="connsiteY11" fmla="*/ 4530208 h 4530208"/>
                <a:gd name="connsiteX12" fmla="*/ 462111 w 4848760"/>
                <a:gd name="connsiteY12" fmla="*/ 4530208 h 4530208"/>
                <a:gd name="connsiteX13" fmla="*/ 461733 w 4848760"/>
                <a:gd name="connsiteY13" fmla="*/ 4507481 h 4530208"/>
                <a:gd name="connsiteX14" fmla="*/ 461733 w 4848760"/>
                <a:gd name="connsiteY14" fmla="*/ 2184803 h 4530208"/>
                <a:gd name="connsiteX15" fmla="*/ 461733 w 4848760"/>
                <a:gd name="connsiteY15" fmla="*/ 2156394 h 4530208"/>
                <a:gd name="connsiteX16" fmla="*/ 131058 w 4848760"/>
                <a:gd name="connsiteY16" fmla="*/ 2470782 h 4530208"/>
                <a:gd name="connsiteX17" fmla="*/ 15530 w 4848760"/>
                <a:gd name="connsiteY17" fmla="*/ 2349572 h 4530208"/>
                <a:gd name="connsiteX18" fmla="*/ 0 w 4848760"/>
                <a:gd name="connsiteY18" fmla="*/ 2337072 h 4530208"/>
                <a:gd name="connsiteX19" fmla="*/ 0 w 4848760"/>
                <a:gd name="connsiteY19" fmla="*/ 2329497 h 4530208"/>
                <a:gd name="connsiteX20" fmla="*/ 17424 w 4848760"/>
                <a:gd name="connsiteY20" fmla="*/ 2316618 h 4530208"/>
                <a:gd name="connsiteX21" fmla="*/ 1319669 w 4848760"/>
                <a:gd name="connsiteY21" fmla="*/ 1078387 h 4530208"/>
                <a:gd name="connsiteX22" fmla="*/ 1335199 w 4848760"/>
                <a:gd name="connsiteY22" fmla="*/ 1042402 h 4530208"/>
                <a:gd name="connsiteX23" fmla="*/ 1338987 w 4848760"/>
                <a:gd name="connsiteY23" fmla="*/ 245071 h 4530208"/>
                <a:gd name="connsiteX24" fmla="*/ 1338987 w 4848760"/>
                <a:gd name="connsiteY24" fmla="*/ 219314 h 4530208"/>
                <a:gd name="connsiteX25" fmla="*/ 1661328 w 4848760"/>
                <a:gd name="connsiteY25" fmla="*/ 219314 h 4530208"/>
                <a:gd name="connsiteX26" fmla="*/ 1661328 w 4848760"/>
                <a:gd name="connsiteY26" fmla="*/ 751878 h 4530208"/>
                <a:gd name="connsiteX27" fmla="*/ 1676858 w 4848760"/>
                <a:gd name="connsiteY27" fmla="*/ 737863 h 4530208"/>
                <a:gd name="connsiteX28" fmla="*/ 2310557 w 4848760"/>
                <a:gd name="connsiteY28" fmla="*/ 134846 h 4530208"/>
                <a:gd name="connsiteX29" fmla="*/ 2451084 w 4848760"/>
                <a:gd name="connsiteY29" fmla="*/ 0 h 4530208"/>
                <a:gd name="connsiteX30" fmla="*/ 651880 w 4848760"/>
                <a:gd name="connsiteY30" fmla="*/ 4338924 h 4530208"/>
                <a:gd name="connsiteX31" fmla="*/ 4250668 w 4848760"/>
                <a:gd name="connsiteY31" fmla="*/ 4338924 h 4530208"/>
                <a:gd name="connsiteX32" fmla="*/ 4250668 w 4848760"/>
                <a:gd name="connsiteY32" fmla="*/ 4316955 h 4530208"/>
                <a:gd name="connsiteX33" fmla="*/ 4251046 w 4848760"/>
                <a:gd name="connsiteY33" fmla="*/ 2036700 h 4530208"/>
                <a:gd name="connsiteX34" fmla="*/ 4236274 w 4848760"/>
                <a:gd name="connsiteY34" fmla="*/ 2002231 h 4530208"/>
                <a:gd name="connsiteX35" fmla="*/ 2465857 w 4848760"/>
                <a:gd name="connsiteY35" fmla="*/ 278024 h 4530208"/>
                <a:gd name="connsiteX36" fmla="*/ 2451084 w 4848760"/>
                <a:gd name="connsiteY36" fmla="*/ 264010 h 4530208"/>
                <a:gd name="connsiteX37" fmla="*/ 2435555 w 4848760"/>
                <a:gd name="connsiteY37" fmla="*/ 278403 h 4530208"/>
                <a:gd name="connsiteX38" fmla="*/ 667031 w 4848760"/>
                <a:gd name="connsiteY38" fmla="*/ 1960944 h 4530208"/>
                <a:gd name="connsiteX39" fmla="*/ 651501 w 4848760"/>
                <a:gd name="connsiteY39" fmla="*/ 1996928 h 4530208"/>
                <a:gd name="connsiteX40" fmla="*/ 651880 w 4848760"/>
                <a:gd name="connsiteY40" fmla="*/ 4315061 h 4530208"/>
                <a:gd name="connsiteX41" fmla="*/ 651880 w 4848760"/>
                <a:gd name="connsiteY41" fmla="*/ 4338924 h 453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848760" h="4530208">
                  <a:moveTo>
                    <a:pt x="2451084" y="0"/>
                  </a:moveTo>
                  <a:cubicBezTo>
                    <a:pt x="2452221" y="0"/>
                    <a:pt x="2453736" y="0"/>
                    <a:pt x="2454872" y="0"/>
                  </a:cubicBezTo>
                  <a:cubicBezTo>
                    <a:pt x="2459039" y="4545"/>
                    <a:pt x="2462827" y="9469"/>
                    <a:pt x="2467372" y="14015"/>
                  </a:cubicBezTo>
                  <a:cubicBezTo>
                    <a:pt x="3173796" y="702258"/>
                    <a:pt x="3880221" y="1390880"/>
                    <a:pt x="4586646" y="2079123"/>
                  </a:cubicBezTo>
                  <a:cubicBezTo>
                    <a:pt x="4673765" y="2163970"/>
                    <a:pt x="4761263" y="2248817"/>
                    <a:pt x="4848761" y="2333285"/>
                  </a:cubicBezTo>
                  <a:cubicBezTo>
                    <a:pt x="4848761" y="2334421"/>
                    <a:pt x="4848761" y="2335936"/>
                    <a:pt x="4848761" y="2337072"/>
                  </a:cubicBezTo>
                  <a:cubicBezTo>
                    <a:pt x="4843458" y="2341618"/>
                    <a:pt x="4838155" y="2345784"/>
                    <a:pt x="4833231" y="2350330"/>
                  </a:cubicBezTo>
                  <a:cubicBezTo>
                    <a:pt x="4792701" y="2388208"/>
                    <a:pt x="4752172" y="2426086"/>
                    <a:pt x="4710506" y="2465100"/>
                  </a:cubicBezTo>
                  <a:cubicBezTo>
                    <a:pt x="4624524" y="2381390"/>
                    <a:pt x="4534374" y="2293513"/>
                    <a:pt x="4440436" y="2202227"/>
                  </a:cubicBezTo>
                  <a:cubicBezTo>
                    <a:pt x="4440436" y="2216241"/>
                    <a:pt x="4440436" y="2224575"/>
                    <a:pt x="4440436" y="2232529"/>
                  </a:cubicBezTo>
                  <a:cubicBezTo>
                    <a:pt x="4440436" y="2989710"/>
                    <a:pt x="4440436" y="3746512"/>
                    <a:pt x="4440436" y="4503694"/>
                  </a:cubicBezTo>
                  <a:cubicBezTo>
                    <a:pt x="4440436" y="4512406"/>
                    <a:pt x="4439679" y="4521117"/>
                    <a:pt x="4439300" y="4530208"/>
                  </a:cubicBezTo>
                  <a:cubicBezTo>
                    <a:pt x="3113571" y="4530208"/>
                    <a:pt x="1787841" y="4530208"/>
                    <a:pt x="462111" y="4530208"/>
                  </a:cubicBezTo>
                  <a:cubicBezTo>
                    <a:pt x="462111" y="4522633"/>
                    <a:pt x="461733" y="4515057"/>
                    <a:pt x="461733" y="4507481"/>
                  </a:cubicBezTo>
                  <a:cubicBezTo>
                    <a:pt x="461733" y="3733255"/>
                    <a:pt x="461733" y="2959029"/>
                    <a:pt x="461733" y="2184803"/>
                  </a:cubicBezTo>
                  <a:cubicBezTo>
                    <a:pt x="461733" y="2176848"/>
                    <a:pt x="461733" y="2168894"/>
                    <a:pt x="461733" y="2156394"/>
                  </a:cubicBezTo>
                  <a:cubicBezTo>
                    <a:pt x="349235" y="2263210"/>
                    <a:pt x="240904" y="2366617"/>
                    <a:pt x="131058" y="2470782"/>
                  </a:cubicBezTo>
                  <a:cubicBezTo>
                    <a:pt x="92044" y="2429873"/>
                    <a:pt x="53787" y="2389723"/>
                    <a:pt x="15530" y="2349572"/>
                  </a:cubicBezTo>
                  <a:cubicBezTo>
                    <a:pt x="10985" y="2344648"/>
                    <a:pt x="5303" y="2341239"/>
                    <a:pt x="0" y="2337072"/>
                  </a:cubicBezTo>
                  <a:cubicBezTo>
                    <a:pt x="0" y="2334421"/>
                    <a:pt x="0" y="2332148"/>
                    <a:pt x="0" y="2329497"/>
                  </a:cubicBezTo>
                  <a:cubicBezTo>
                    <a:pt x="6060" y="2325330"/>
                    <a:pt x="12121" y="2321542"/>
                    <a:pt x="17424" y="2316618"/>
                  </a:cubicBezTo>
                  <a:cubicBezTo>
                    <a:pt x="451506" y="1903748"/>
                    <a:pt x="885209" y="1490878"/>
                    <a:pt x="1319669" y="1078387"/>
                  </a:cubicBezTo>
                  <a:cubicBezTo>
                    <a:pt x="1330654" y="1067781"/>
                    <a:pt x="1335199" y="1057554"/>
                    <a:pt x="1335199" y="1042402"/>
                  </a:cubicBezTo>
                  <a:cubicBezTo>
                    <a:pt x="1335957" y="776499"/>
                    <a:pt x="1337472" y="510974"/>
                    <a:pt x="1338987" y="245071"/>
                  </a:cubicBezTo>
                  <a:cubicBezTo>
                    <a:pt x="1338987" y="237116"/>
                    <a:pt x="1338987" y="229162"/>
                    <a:pt x="1338987" y="219314"/>
                  </a:cubicBezTo>
                  <a:cubicBezTo>
                    <a:pt x="1447697" y="219314"/>
                    <a:pt x="1553376" y="219314"/>
                    <a:pt x="1661328" y="219314"/>
                  </a:cubicBezTo>
                  <a:cubicBezTo>
                    <a:pt x="1661328" y="396583"/>
                    <a:pt x="1661328" y="572715"/>
                    <a:pt x="1661328" y="751878"/>
                  </a:cubicBezTo>
                  <a:cubicBezTo>
                    <a:pt x="1668525" y="745439"/>
                    <a:pt x="1672692" y="741651"/>
                    <a:pt x="1676858" y="737863"/>
                  </a:cubicBezTo>
                  <a:cubicBezTo>
                    <a:pt x="1888218" y="536731"/>
                    <a:pt x="2099577" y="335978"/>
                    <a:pt x="2310557" y="134846"/>
                  </a:cubicBezTo>
                  <a:cubicBezTo>
                    <a:pt x="2357905" y="90150"/>
                    <a:pt x="2404495" y="45075"/>
                    <a:pt x="2451084" y="0"/>
                  </a:cubicBezTo>
                  <a:close/>
                  <a:moveTo>
                    <a:pt x="651880" y="4338924"/>
                  </a:moveTo>
                  <a:cubicBezTo>
                    <a:pt x="1852612" y="4338924"/>
                    <a:pt x="3051072" y="4338924"/>
                    <a:pt x="4250668" y="4338924"/>
                  </a:cubicBezTo>
                  <a:cubicBezTo>
                    <a:pt x="4250668" y="4330591"/>
                    <a:pt x="4250668" y="4323773"/>
                    <a:pt x="4250668" y="4316955"/>
                  </a:cubicBezTo>
                  <a:cubicBezTo>
                    <a:pt x="4250668" y="3556744"/>
                    <a:pt x="4250668" y="2796911"/>
                    <a:pt x="4251046" y="2036700"/>
                  </a:cubicBezTo>
                  <a:cubicBezTo>
                    <a:pt x="4251046" y="2022306"/>
                    <a:pt x="4246501" y="2012458"/>
                    <a:pt x="4236274" y="2002231"/>
                  </a:cubicBezTo>
                  <a:cubicBezTo>
                    <a:pt x="3646135" y="1428000"/>
                    <a:pt x="3055996" y="853012"/>
                    <a:pt x="2465857" y="278024"/>
                  </a:cubicBezTo>
                  <a:cubicBezTo>
                    <a:pt x="2460933" y="273479"/>
                    <a:pt x="2456009" y="268934"/>
                    <a:pt x="2451084" y="264010"/>
                  </a:cubicBezTo>
                  <a:cubicBezTo>
                    <a:pt x="2445024" y="269691"/>
                    <a:pt x="2440100" y="273858"/>
                    <a:pt x="2435555" y="278403"/>
                  </a:cubicBezTo>
                  <a:cubicBezTo>
                    <a:pt x="1846173" y="839376"/>
                    <a:pt x="1256792" y="1400350"/>
                    <a:pt x="667031" y="1960944"/>
                  </a:cubicBezTo>
                  <a:cubicBezTo>
                    <a:pt x="656047" y="1971550"/>
                    <a:pt x="651501" y="1981398"/>
                    <a:pt x="651501" y="1996928"/>
                  </a:cubicBezTo>
                  <a:cubicBezTo>
                    <a:pt x="651880" y="2769639"/>
                    <a:pt x="651880" y="3542350"/>
                    <a:pt x="651880" y="4315061"/>
                  </a:cubicBezTo>
                  <a:cubicBezTo>
                    <a:pt x="651880" y="4322258"/>
                    <a:pt x="651880" y="4329834"/>
                    <a:pt x="651880" y="4338924"/>
                  </a:cubicBezTo>
                  <a:close/>
                </a:path>
              </a:pathLst>
            </a:custGeom>
            <a:solidFill>
              <a:schemeClr val="accent3"/>
            </a:solidFill>
            <a:ln w="37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Graphic 22">
              <a:extLst>
                <a:ext uri="{FF2B5EF4-FFF2-40B4-BE49-F238E27FC236}">
                  <a16:creationId xmlns="" xmlns:a16="http://schemas.microsoft.com/office/drawing/2014/main" id="{EFB4E226-630E-4D5C-A1D0-5388BDBD1CA8}"/>
                </a:ext>
              </a:extLst>
            </p:cNvPr>
            <p:cNvSpPr/>
            <p:nvPr/>
          </p:nvSpPr>
          <p:spPr>
            <a:xfrm>
              <a:off x="4303988" y="822869"/>
              <a:ext cx="3603640" cy="4073798"/>
            </a:xfrm>
            <a:custGeom>
              <a:avLst/>
              <a:gdLst>
                <a:gd name="connsiteX0" fmla="*/ 0 w 3603640"/>
                <a:gd name="connsiteY0" fmla="*/ 4073799 h 4073798"/>
                <a:gd name="connsiteX1" fmla="*/ 3603640 w 3603640"/>
                <a:gd name="connsiteY1" fmla="*/ 4073799 h 4073798"/>
                <a:gd name="connsiteX2" fmla="*/ 3603640 w 3603640"/>
                <a:gd name="connsiteY2" fmla="*/ 4052057 h 4073798"/>
                <a:gd name="connsiteX3" fmla="*/ 3603640 w 3603640"/>
                <a:gd name="connsiteY3" fmla="*/ 1771926 h 4073798"/>
                <a:gd name="connsiteX4" fmla="*/ 3589146 w 3603640"/>
                <a:gd name="connsiteY4" fmla="*/ 1737502 h 4073798"/>
                <a:gd name="connsiteX5" fmla="*/ 1817220 w 3603640"/>
                <a:gd name="connsiteY5" fmla="*/ 13588 h 4073798"/>
                <a:gd name="connsiteX6" fmla="*/ 1802726 w 3603640"/>
                <a:gd name="connsiteY6" fmla="*/ 0 h 4073798"/>
                <a:gd name="connsiteX7" fmla="*/ 1787326 w 3603640"/>
                <a:gd name="connsiteY7" fmla="*/ 14494 h 4073798"/>
                <a:gd name="connsiteX8" fmla="*/ 15400 w 3603640"/>
                <a:gd name="connsiteY8" fmla="*/ 1696737 h 4073798"/>
                <a:gd name="connsiteX9" fmla="*/ 0 w 3603640"/>
                <a:gd name="connsiteY9" fmla="*/ 1732972 h 4073798"/>
                <a:gd name="connsiteX10" fmla="*/ 0 w 3603640"/>
                <a:gd name="connsiteY10" fmla="*/ 4051151 h 4073798"/>
                <a:gd name="connsiteX11" fmla="*/ 0 w 3603640"/>
                <a:gd name="connsiteY11" fmla="*/ 4073799 h 40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03640" h="4073798">
                  <a:moveTo>
                    <a:pt x="0" y="4073799"/>
                  </a:moveTo>
                  <a:cubicBezTo>
                    <a:pt x="1202119" y="4073799"/>
                    <a:pt x="2402427" y="4073799"/>
                    <a:pt x="3603640" y="4073799"/>
                  </a:cubicBezTo>
                  <a:cubicBezTo>
                    <a:pt x="3603640" y="4065645"/>
                    <a:pt x="3603640" y="4058398"/>
                    <a:pt x="3603640" y="4052057"/>
                  </a:cubicBezTo>
                  <a:cubicBezTo>
                    <a:pt x="3603640" y="3292013"/>
                    <a:pt x="3603640" y="2531970"/>
                    <a:pt x="3603640" y="1771926"/>
                  </a:cubicBezTo>
                  <a:cubicBezTo>
                    <a:pt x="3603640" y="1757431"/>
                    <a:pt x="3599111" y="1747467"/>
                    <a:pt x="3589146" y="1737502"/>
                  </a:cubicBezTo>
                  <a:cubicBezTo>
                    <a:pt x="2998504" y="1164072"/>
                    <a:pt x="2407862" y="588830"/>
                    <a:pt x="1817220" y="13588"/>
                  </a:cubicBezTo>
                  <a:cubicBezTo>
                    <a:pt x="1812691" y="9059"/>
                    <a:pt x="1807256" y="4529"/>
                    <a:pt x="1802726" y="0"/>
                  </a:cubicBezTo>
                  <a:cubicBezTo>
                    <a:pt x="1796385" y="5435"/>
                    <a:pt x="1791855" y="9965"/>
                    <a:pt x="1787326" y="14494"/>
                  </a:cubicBezTo>
                  <a:cubicBezTo>
                    <a:pt x="1196684" y="575242"/>
                    <a:pt x="606042" y="1135989"/>
                    <a:pt x="15400" y="1696737"/>
                  </a:cubicBezTo>
                  <a:cubicBezTo>
                    <a:pt x="4529" y="1707607"/>
                    <a:pt x="0" y="1717572"/>
                    <a:pt x="0" y="1732972"/>
                  </a:cubicBezTo>
                  <a:cubicBezTo>
                    <a:pt x="0" y="2505699"/>
                    <a:pt x="0" y="3278425"/>
                    <a:pt x="0" y="4051151"/>
                  </a:cubicBezTo>
                  <a:cubicBezTo>
                    <a:pt x="0" y="4057492"/>
                    <a:pt x="0" y="4064740"/>
                    <a:pt x="0" y="4073799"/>
                  </a:cubicBezTo>
                  <a:close/>
                </a:path>
              </a:pathLst>
            </a:custGeom>
            <a:solidFill>
              <a:srgbClr val="FFFFFF"/>
            </a:solidFill>
            <a:ln w="90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="" xmlns:a16="http://schemas.microsoft.com/office/drawing/2014/main" id="{966295C6-EFB5-4B72-9554-F7EFCD8B791C}"/>
                </a:ext>
              </a:extLst>
            </p:cNvPr>
            <p:cNvSpPr/>
            <p:nvPr/>
          </p:nvSpPr>
          <p:spPr>
            <a:xfrm>
              <a:off x="6077042" y="796666"/>
              <a:ext cx="46062" cy="489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7" name="Chord 56">
              <a:extLst>
                <a:ext uri="{FF2B5EF4-FFF2-40B4-BE49-F238E27FC236}">
                  <a16:creationId xmlns="" xmlns:a16="http://schemas.microsoft.com/office/drawing/2014/main" id="{27F9FE6A-4E94-4E12-80E1-9C67A3DFA69B}"/>
                </a:ext>
              </a:extLst>
            </p:cNvPr>
            <p:cNvSpPr/>
            <p:nvPr/>
          </p:nvSpPr>
          <p:spPr>
            <a:xfrm>
              <a:off x="5827837" y="1249989"/>
              <a:ext cx="544472" cy="544472"/>
            </a:xfrm>
            <a:prstGeom prst="chord">
              <a:avLst>
                <a:gd name="adj1" fmla="val 10883871"/>
                <a:gd name="adj2" fmla="val 2137498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8" name="Chord 37">
              <a:extLst>
                <a:ext uri="{FF2B5EF4-FFF2-40B4-BE49-F238E27FC236}">
                  <a16:creationId xmlns="" xmlns:a16="http://schemas.microsoft.com/office/drawing/2014/main" id="{9030F5B7-A364-462E-AE76-417F58525E72}"/>
                </a:ext>
              </a:extLst>
            </p:cNvPr>
            <p:cNvSpPr/>
            <p:nvPr/>
          </p:nvSpPr>
          <p:spPr>
            <a:xfrm rot="10800000">
              <a:off x="5986711" y="1376304"/>
              <a:ext cx="238193" cy="238193"/>
            </a:xfrm>
            <a:prstGeom prst="chord">
              <a:avLst>
                <a:gd name="adj1" fmla="val 10883871"/>
                <a:gd name="adj2" fmla="val 2137498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="" xmlns:a16="http://schemas.microsoft.com/office/drawing/2014/main" id="{772B6D45-DB4F-459D-88BD-A0B1B1D2BBC8}"/>
              </a:ext>
            </a:extLst>
          </p:cNvPr>
          <p:cNvGrpSpPr/>
          <p:nvPr/>
        </p:nvGrpSpPr>
        <p:grpSpPr>
          <a:xfrm>
            <a:off x="-754256" y="2232560"/>
            <a:ext cx="4797982" cy="3014687"/>
            <a:chOff x="-2368153" y="-373145"/>
            <a:chExt cx="11731250" cy="7371026"/>
          </a:xfrm>
        </p:grpSpPr>
        <p:sp>
          <p:nvSpPr>
            <p:cNvPr id="39" name="Oval 38">
              <a:extLst>
                <a:ext uri="{FF2B5EF4-FFF2-40B4-BE49-F238E27FC236}">
                  <a16:creationId xmlns="" xmlns:a16="http://schemas.microsoft.com/office/drawing/2014/main" id="{3E3AAA1D-1920-4B00-95E0-DBCDA01043B2}"/>
                </a:ext>
              </a:extLst>
            </p:cNvPr>
            <p:cNvSpPr/>
            <p:nvPr/>
          </p:nvSpPr>
          <p:spPr>
            <a:xfrm>
              <a:off x="-2368153" y="5818618"/>
              <a:ext cx="11731250" cy="117926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41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prstClr val="white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DAAF8B47-26BD-4224-B91A-6A7360FA5C67}"/>
                </a:ext>
              </a:extLst>
            </p:cNvPr>
            <p:cNvSpPr/>
            <p:nvPr/>
          </p:nvSpPr>
          <p:spPr>
            <a:xfrm>
              <a:off x="3839245" y="3789852"/>
              <a:ext cx="667487" cy="2504608"/>
            </a:xfrm>
            <a:custGeom>
              <a:avLst/>
              <a:gdLst>
                <a:gd name="connsiteX0" fmla="*/ 618346 w 667487"/>
                <a:gd name="connsiteY0" fmla="*/ 2503413 h 2504608"/>
                <a:gd name="connsiteX1" fmla="*/ 618346 w 667487"/>
                <a:gd name="connsiteY1" fmla="*/ 2503413 h 2504608"/>
                <a:gd name="connsiteX2" fmla="*/ 665971 w 667487"/>
                <a:gd name="connsiteY2" fmla="*/ 2429118 h 2504608"/>
                <a:gd name="connsiteX3" fmla="*/ 187816 w 667487"/>
                <a:gd name="connsiteY3" fmla="*/ 9768 h 2504608"/>
                <a:gd name="connsiteX4" fmla="*/ 174 w 667487"/>
                <a:gd name="connsiteY4" fmla="*/ 69776 h 2504608"/>
                <a:gd name="connsiteX5" fmla="*/ 545004 w 667487"/>
                <a:gd name="connsiteY5" fmla="*/ 2454836 h 2504608"/>
                <a:gd name="connsiteX6" fmla="*/ 618346 w 667487"/>
                <a:gd name="connsiteY6" fmla="*/ 2503413 h 2504608"/>
                <a:gd name="connsiteX7" fmla="*/ 618346 w 667487"/>
                <a:gd name="connsiteY7" fmla="*/ 2503413 h 250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7487" h="2504608">
                  <a:moveTo>
                    <a:pt x="618346" y="2503413"/>
                  </a:moveTo>
                  <a:lnTo>
                    <a:pt x="618346" y="2503413"/>
                  </a:lnTo>
                  <a:cubicBezTo>
                    <a:pt x="651683" y="2495793"/>
                    <a:pt x="673591" y="2462456"/>
                    <a:pt x="665971" y="2429118"/>
                  </a:cubicBezTo>
                  <a:lnTo>
                    <a:pt x="187816" y="9768"/>
                  </a:lnTo>
                  <a:cubicBezTo>
                    <a:pt x="181149" y="-23569"/>
                    <a:pt x="-6494" y="36438"/>
                    <a:pt x="174" y="69776"/>
                  </a:cubicBezTo>
                  <a:lnTo>
                    <a:pt x="545004" y="2454836"/>
                  </a:lnTo>
                  <a:cubicBezTo>
                    <a:pt x="552624" y="2488173"/>
                    <a:pt x="585008" y="2510081"/>
                    <a:pt x="618346" y="2503413"/>
                  </a:cubicBezTo>
                  <a:lnTo>
                    <a:pt x="618346" y="2503413"/>
                  </a:lnTo>
                  <a:close/>
                </a:path>
              </a:pathLst>
            </a:custGeom>
            <a:gradFill>
              <a:gsLst>
                <a:gs pos="779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156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BEE31288-0FB8-405F-8491-B970B0F16374}"/>
                </a:ext>
              </a:extLst>
            </p:cNvPr>
            <p:cNvSpPr/>
            <p:nvPr/>
          </p:nvSpPr>
          <p:spPr>
            <a:xfrm>
              <a:off x="1735752" y="3846376"/>
              <a:ext cx="847607" cy="2457514"/>
            </a:xfrm>
            <a:custGeom>
              <a:avLst/>
              <a:gdLst>
                <a:gd name="connsiteX0" fmla="*/ 45314 w 847607"/>
                <a:gd name="connsiteY0" fmla="*/ 2455462 h 2457514"/>
                <a:gd name="connsiteX1" fmla="*/ 45314 w 847607"/>
                <a:gd name="connsiteY1" fmla="*/ 2455462 h 2457514"/>
                <a:gd name="connsiteX2" fmla="*/ 2452 w 847607"/>
                <a:gd name="connsiteY2" fmla="*/ 2377357 h 2457514"/>
                <a:gd name="connsiteX3" fmla="*/ 660629 w 847607"/>
                <a:gd name="connsiteY3" fmla="*/ 8489 h 2457514"/>
                <a:gd name="connsiteX4" fmla="*/ 847319 w 847607"/>
                <a:gd name="connsiteY4" fmla="*/ 81832 h 2457514"/>
                <a:gd name="connsiteX5" fmla="*/ 123419 w 847607"/>
                <a:gd name="connsiteY5" fmla="*/ 2412599 h 2457514"/>
                <a:gd name="connsiteX6" fmla="*/ 45314 w 847607"/>
                <a:gd name="connsiteY6" fmla="*/ 2455462 h 2457514"/>
                <a:gd name="connsiteX7" fmla="*/ 45314 w 847607"/>
                <a:gd name="connsiteY7" fmla="*/ 2455462 h 2457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7607" h="2457514">
                  <a:moveTo>
                    <a:pt x="45314" y="2455462"/>
                  </a:moveTo>
                  <a:lnTo>
                    <a:pt x="45314" y="2455462"/>
                  </a:lnTo>
                  <a:cubicBezTo>
                    <a:pt x="11977" y="2445937"/>
                    <a:pt x="-7073" y="2411647"/>
                    <a:pt x="2452" y="2377357"/>
                  </a:cubicBezTo>
                  <a:lnTo>
                    <a:pt x="660629" y="8489"/>
                  </a:lnTo>
                  <a:cubicBezTo>
                    <a:pt x="670154" y="-24848"/>
                    <a:pt x="855892" y="48494"/>
                    <a:pt x="847319" y="81832"/>
                  </a:cubicBezTo>
                  <a:lnTo>
                    <a:pt x="123419" y="2412599"/>
                  </a:lnTo>
                  <a:cubicBezTo>
                    <a:pt x="112942" y="2444985"/>
                    <a:pt x="78652" y="2464035"/>
                    <a:pt x="45314" y="2455462"/>
                  </a:cubicBezTo>
                  <a:lnTo>
                    <a:pt x="45314" y="2455462"/>
                  </a:lnTo>
                  <a:close/>
                </a:path>
              </a:pathLst>
            </a:custGeom>
            <a:gradFill>
              <a:gsLst>
                <a:gs pos="779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156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919EF3CF-AA4D-4588-AAF1-DE40258680EF}"/>
                </a:ext>
              </a:extLst>
            </p:cNvPr>
            <p:cNvSpPr/>
            <p:nvPr/>
          </p:nvSpPr>
          <p:spPr>
            <a:xfrm>
              <a:off x="1667719" y="1131668"/>
              <a:ext cx="2933700" cy="2943225"/>
            </a:xfrm>
            <a:custGeom>
              <a:avLst/>
              <a:gdLst>
                <a:gd name="connsiteX0" fmla="*/ 2933700 w 2933700"/>
                <a:gd name="connsiteY0" fmla="*/ 1471613 h 2943225"/>
                <a:gd name="connsiteX1" fmla="*/ 1466850 w 2933700"/>
                <a:gd name="connsiteY1" fmla="*/ 2943225 h 2943225"/>
                <a:gd name="connsiteX2" fmla="*/ 0 w 2933700"/>
                <a:gd name="connsiteY2" fmla="*/ 1471613 h 2943225"/>
                <a:gd name="connsiteX3" fmla="*/ 1467803 w 2933700"/>
                <a:gd name="connsiteY3" fmla="*/ 0 h 2943225"/>
                <a:gd name="connsiteX4" fmla="*/ 2933700 w 2933700"/>
                <a:gd name="connsiteY4" fmla="*/ 1471613 h 2943225"/>
                <a:gd name="connsiteX5" fmla="*/ 2933700 w 2933700"/>
                <a:gd name="connsiteY5" fmla="*/ 1471613 h 29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3700" h="2943225">
                  <a:moveTo>
                    <a:pt x="2933700" y="1471613"/>
                  </a:moveTo>
                  <a:cubicBezTo>
                    <a:pt x="2933700" y="2284095"/>
                    <a:pt x="2277428" y="2943225"/>
                    <a:pt x="1466850" y="2943225"/>
                  </a:cubicBezTo>
                  <a:cubicBezTo>
                    <a:pt x="656273" y="2943225"/>
                    <a:pt x="0" y="2284095"/>
                    <a:pt x="0" y="1471613"/>
                  </a:cubicBezTo>
                  <a:cubicBezTo>
                    <a:pt x="0" y="659130"/>
                    <a:pt x="657225" y="0"/>
                    <a:pt x="1467803" y="0"/>
                  </a:cubicBezTo>
                  <a:cubicBezTo>
                    <a:pt x="2278380" y="0"/>
                    <a:pt x="2933700" y="659130"/>
                    <a:pt x="2933700" y="1471613"/>
                  </a:cubicBezTo>
                  <a:lnTo>
                    <a:pt x="2933700" y="1471613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66474ED5-1959-4161-AF6D-72D648BE4C58}"/>
                </a:ext>
              </a:extLst>
            </p:cNvPr>
            <p:cNvSpPr/>
            <p:nvPr/>
          </p:nvSpPr>
          <p:spPr>
            <a:xfrm>
              <a:off x="3002600" y="115250"/>
              <a:ext cx="732602" cy="1110244"/>
            </a:xfrm>
            <a:custGeom>
              <a:avLst/>
              <a:gdLst>
                <a:gd name="connsiteX0" fmla="*/ 732044 w 732602"/>
                <a:gd name="connsiteY0" fmla="*/ 364363 h 1110244"/>
                <a:gd name="connsiteX1" fmla="*/ 725377 w 732602"/>
                <a:gd name="connsiteY1" fmla="*/ 53848 h 1110244"/>
                <a:gd name="connsiteX2" fmla="*/ 664416 w 732602"/>
                <a:gd name="connsiteY2" fmla="*/ 7176 h 1110244"/>
                <a:gd name="connsiteX3" fmla="*/ 81486 w 732602"/>
                <a:gd name="connsiteY3" fmla="*/ 220536 h 1110244"/>
                <a:gd name="connsiteX4" fmla="*/ 8144 w 732602"/>
                <a:gd name="connsiteY4" fmla="*/ 278638 h 1110244"/>
                <a:gd name="connsiteX5" fmla="*/ 78629 w 732602"/>
                <a:gd name="connsiteY5" fmla="*/ 410083 h 1110244"/>
                <a:gd name="connsiteX6" fmla="*/ 80534 w 732602"/>
                <a:gd name="connsiteY6" fmla="*/ 944436 h 1110244"/>
                <a:gd name="connsiteX7" fmla="*/ 86249 w 732602"/>
                <a:gd name="connsiteY7" fmla="*/ 1015873 h 1110244"/>
                <a:gd name="connsiteX8" fmla="*/ 182452 w 732602"/>
                <a:gd name="connsiteY8" fmla="*/ 1098741 h 1110244"/>
                <a:gd name="connsiteX9" fmla="*/ 322469 w 732602"/>
                <a:gd name="connsiteY9" fmla="*/ 1094931 h 1110244"/>
                <a:gd name="connsiteX10" fmla="*/ 321516 w 732602"/>
                <a:gd name="connsiteY10" fmla="*/ 1092073 h 1110244"/>
                <a:gd name="connsiteX11" fmla="*/ 323421 w 732602"/>
                <a:gd name="connsiteY11" fmla="*/ 1092073 h 1110244"/>
                <a:gd name="connsiteX12" fmla="*/ 459629 w 732602"/>
                <a:gd name="connsiteY12" fmla="*/ 926338 h 1110244"/>
                <a:gd name="connsiteX13" fmla="*/ 456771 w 732602"/>
                <a:gd name="connsiteY13" fmla="*/ 775843 h 1110244"/>
                <a:gd name="connsiteX14" fmla="*/ 511064 w 732602"/>
                <a:gd name="connsiteY14" fmla="*/ 709168 h 1110244"/>
                <a:gd name="connsiteX15" fmla="*/ 709184 w 732602"/>
                <a:gd name="connsiteY15" fmla="*/ 546291 h 1110244"/>
                <a:gd name="connsiteX16" fmla="*/ 732044 w 732602"/>
                <a:gd name="connsiteY16" fmla="*/ 364363 h 1110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32602" h="1110244">
                  <a:moveTo>
                    <a:pt x="732044" y="364363"/>
                  </a:moveTo>
                  <a:cubicBezTo>
                    <a:pt x="718709" y="351981"/>
                    <a:pt x="725377" y="143383"/>
                    <a:pt x="725377" y="53848"/>
                  </a:cubicBezTo>
                  <a:cubicBezTo>
                    <a:pt x="725377" y="-6159"/>
                    <a:pt x="724424" y="-6159"/>
                    <a:pt x="664416" y="7176"/>
                  </a:cubicBezTo>
                  <a:cubicBezTo>
                    <a:pt x="573929" y="26226"/>
                    <a:pt x="117681" y="219583"/>
                    <a:pt x="81486" y="220536"/>
                  </a:cubicBezTo>
                  <a:cubicBezTo>
                    <a:pt x="42434" y="221488"/>
                    <a:pt x="18621" y="241491"/>
                    <a:pt x="8144" y="278638"/>
                  </a:cubicBezTo>
                  <a:cubicBezTo>
                    <a:pt x="-12811" y="350076"/>
                    <a:pt x="5286" y="387223"/>
                    <a:pt x="78629" y="410083"/>
                  </a:cubicBezTo>
                  <a:cubicBezTo>
                    <a:pt x="81486" y="588201"/>
                    <a:pt x="78629" y="767271"/>
                    <a:pt x="80534" y="944436"/>
                  </a:cubicBezTo>
                  <a:cubicBezTo>
                    <a:pt x="80534" y="961581"/>
                    <a:pt x="74819" y="999681"/>
                    <a:pt x="86249" y="1015873"/>
                  </a:cubicBezTo>
                  <a:cubicBezTo>
                    <a:pt x="103394" y="1061593"/>
                    <a:pt x="138636" y="1080643"/>
                    <a:pt x="182452" y="1098741"/>
                  </a:cubicBezTo>
                  <a:cubicBezTo>
                    <a:pt x="228171" y="1116838"/>
                    <a:pt x="274844" y="1112076"/>
                    <a:pt x="322469" y="1094931"/>
                  </a:cubicBezTo>
                  <a:cubicBezTo>
                    <a:pt x="322469" y="1094931"/>
                    <a:pt x="322469" y="1093978"/>
                    <a:pt x="321516" y="1092073"/>
                  </a:cubicBezTo>
                  <a:cubicBezTo>
                    <a:pt x="322469" y="1092073"/>
                    <a:pt x="322469" y="1092073"/>
                    <a:pt x="323421" y="1092073"/>
                  </a:cubicBezTo>
                  <a:cubicBezTo>
                    <a:pt x="412004" y="1069213"/>
                    <a:pt x="452009" y="1020636"/>
                    <a:pt x="459629" y="926338"/>
                  </a:cubicBezTo>
                  <a:cubicBezTo>
                    <a:pt x="458677" y="875856"/>
                    <a:pt x="462486" y="825373"/>
                    <a:pt x="456771" y="775843"/>
                  </a:cubicBezTo>
                  <a:cubicBezTo>
                    <a:pt x="452009" y="731076"/>
                    <a:pt x="472011" y="716788"/>
                    <a:pt x="511064" y="709168"/>
                  </a:cubicBezTo>
                  <a:cubicBezTo>
                    <a:pt x="605361" y="691071"/>
                    <a:pt x="672989" y="634873"/>
                    <a:pt x="709184" y="546291"/>
                  </a:cubicBezTo>
                  <a:cubicBezTo>
                    <a:pt x="732044" y="489141"/>
                    <a:pt x="733949" y="426276"/>
                    <a:pt x="732044" y="364363"/>
                  </a:cubicBezTo>
                  <a:close/>
                </a:path>
              </a:pathLst>
            </a:custGeom>
            <a:gradFill>
              <a:gsLst>
                <a:gs pos="41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90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2AADF061-27DA-4A2C-A027-6229AA936121}"/>
                </a:ext>
              </a:extLst>
            </p:cNvPr>
            <p:cNvSpPr/>
            <p:nvPr/>
          </p:nvSpPr>
          <p:spPr>
            <a:xfrm>
              <a:off x="1858219" y="1322168"/>
              <a:ext cx="2552700" cy="2562225"/>
            </a:xfrm>
            <a:custGeom>
              <a:avLst/>
              <a:gdLst>
                <a:gd name="connsiteX0" fmla="*/ 2552700 w 2552700"/>
                <a:gd name="connsiteY0" fmla="*/ 1281113 h 2562225"/>
                <a:gd name="connsiteX1" fmla="*/ 1276350 w 2552700"/>
                <a:gd name="connsiteY1" fmla="*/ 2562225 h 2562225"/>
                <a:gd name="connsiteX2" fmla="*/ 0 w 2552700"/>
                <a:gd name="connsiteY2" fmla="*/ 1281113 h 2562225"/>
                <a:gd name="connsiteX3" fmla="*/ 1277303 w 2552700"/>
                <a:gd name="connsiteY3" fmla="*/ 0 h 2562225"/>
                <a:gd name="connsiteX4" fmla="*/ 2552700 w 2552700"/>
                <a:gd name="connsiteY4" fmla="*/ 1281113 h 2562225"/>
                <a:gd name="connsiteX5" fmla="*/ 2552700 w 2552700"/>
                <a:gd name="connsiteY5" fmla="*/ 1281113 h 256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2700" h="2562225">
                  <a:moveTo>
                    <a:pt x="2552700" y="1281113"/>
                  </a:moveTo>
                  <a:cubicBezTo>
                    <a:pt x="2552700" y="1988820"/>
                    <a:pt x="1981200" y="2562225"/>
                    <a:pt x="1276350" y="2562225"/>
                  </a:cubicBezTo>
                  <a:cubicBezTo>
                    <a:pt x="571500" y="2562225"/>
                    <a:pt x="0" y="1988820"/>
                    <a:pt x="0" y="1281113"/>
                  </a:cubicBezTo>
                  <a:cubicBezTo>
                    <a:pt x="0" y="573405"/>
                    <a:pt x="572453" y="0"/>
                    <a:pt x="1277303" y="0"/>
                  </a:cubicBezTo>
                  <a:cubicBezTo>
                    <a:pt x="1982153" y="0"/>
                    <a:pt x="2552700" y="573405"/>
                    <a:pt x="2552700" y="1281113"/>
                  </a:cubicBezTo>
                  <a:lnTo>
                    <a:pt x="2552700" y="1281113"/>
                  </a:lnTo>
                  <a:close/>
                </a:path>
              </a:pathLst>
            </a:custGeom>
            <a:gradFill>
              <a:gsLst>
                <a:gs pos="410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DB5BB983-9D54-4D41-B89C-62B317A39750}"/>
                </a:ext>
              </a:extLst>
            </p:cNvPr>
            <p:cNvSpPr/>
            <p:nvPr/>
          </p:nvSpPr>
          <p:spPr>
            <a:xfrm>
              <a:off x="2154650" y="1036418"/>
              <a:ext cx="1999272" cy="1771650"/>
            </a:xfrm>
            <a:custGeom>
              <a:avLst/>
              <a:gdLst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61772 w 1999272"/>
                <a:gd name="connsiteY20" fmla="*/ 1166813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26" fmla="*/ 561772 w 1999272"/>
                <a:gd name="connsiteY26" fmla="*/ 1166813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84632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26" fmla="*/ 584632 w 1999272"/>
                <a:gd name="connsiteY26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61772 w 1999272"/>
                <a:gd name="connsiteY20" fmla="*/ 1166813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604226 w 1999272"/>
                <a:gd name="connsiteY25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604226 w 1999272"/>
                <a:gd name="connsiteY25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99272" h="1771650">
                  <a:moveTo>
                    <a:pt x="1999094" y="424815"/>
                  </a:moveTo>
                  <a:cubicBezTo>
                    <a:pt x="1943849" y="352425"/>
                    <a:pt x="1890509" y="278130"/>
                    <a:pt x="1833359" y="206692"/>
                  </a:cubicBezTo>
                  <a:cubicBezTo>
                    <a:pt x="1740967" y="91440"/>
                    <a:pt x="1624762" y="14288"/>
                    <a:pt x="1474267" y="4763"/>
                  </a:cubicBezTo>
                  <a:cubicBezTo>
                    <a:pt x="1419022" y="1905"/>
                    <a:pt x="1363777" y="3810"/>
                    <a:pt x="1308532" y="2858"/>
                  </a:cubicBezTo>
                  <a:cubicBezTo>
                    <a:pt x="1305674" y="24765"/>
                    <a:pt x="1298054" y="51435"/>
                    <a:pt x="1294244" y="64770"/>
                  </a:cubicBezTo>
                  <a:cubicBezTo>
                    <a:pt x="1277099" y="128588"/>
                    <a:pt x="1227569" y="152400"/>
                    <a:pt x="1165657" y="169545"/>
                  </a:cubicBezTo>
                  <a:cubicBezTo>
                    <a:pt x="1083742" y="184785"/>
                    <a:pt x="980872" y="172403"/>
                    <a:pt x="928484" y="72390"/>
                  </a:cubicBezTo>
                  <a:cubicBezTo>
                    <a:pt x="895147" y="16192"/>
                    <a:pt x="887527" y="7620"/>
                    <a:pt x="875144" y="0"/>
                  </a:cubicBezTo>
                  <a:cubicBezTo>
                    <a:pt x="833234" y="2858"/>
                    <a:pt x="541769" y="20955"/>
                    <a:pt x="483667" y="54292"/>
                  </a:cubicBezTo>
                  <a:cubicBezTo>
                    <a:pt x="359842" y="126683"/>
                    <a:pt x="299834" y="228600"/>
                    <a:pt x="263639" y="360997"/>
                  </a:cubicBezTo>
                  <a:cubicBezTo>
                    <a:pt x="221729" y="513397"/>
                    <a:pt x="160769" y="660083"/>
                    <a:pt x="103619" y="807720"/>
                  </a:cubicBezTo>
                  <a:cubicBezTo>
                    <a:pt x="77902" y="874395"/>
                    <a:pt x="-13538" y="1179195"/>
                    <a:pt x="1702" y="1269682"/>
                  </a:cubicBezTo>
                  <a:cubicBezTo>
                    <a:pt x="29324" y="1384935"/>
                    <a:pt x="42659" y="1427798"/>
                    <a:pt x="179819" y="1448753"/>
                  </a:cubicBezTo>
                  <a:cubicBezTo>
                    <a:pt x="328409" y="1452563"/>
                    <a:pt x="476999" y="1452563"/>
                    <a:pt x="625589" y="1451610"/>
                  </a:cubicBezTo>
                  <a:cubicBezTo>
                    <a:pt x="625589" y="1451610"/>
                    <a:pt x="626542" y="1741170"/>
                    <a:pt x="625589" y="1770698"/>
                  </a:cubicBezTo>
                  <a:lnTo>
                    <a:pt x="1638097" y="1771650"/>
                  </a:lnTo>
                  <a:cubicBezTo>
                    <a:pt x="1617142" y="1416368"/>
                    <a:pt x="1649527" y="1078230"/>
                    <a:pt x="1723822" y="675322"/>
                  </a:cubicBezTo>
                  <a:cubicBezTo>
                    <a:pt x="1785734" y="754380"/>
                    <a:pt x="1843837" y="825818"/>
                    <a:pt x="1901940" y="899160"/>
                  </a:cubicBezTo>
                  <a:cubicBezTo>
                    <a:pt x="1944802" y="803910"/>
                    <a:pt x="2002904" y="441960"/>
                    <a:pt x="1999094" y="424815"/>
                  </a:cubicBezTo>
                  <a:lnTo>
                    <a:pt x="1999094" y="424815"/>
                  </a:lnTo>
                  <a:close/>
                  <a:moveTo>
                    <a:pt x="604226" y="1170079"/>
                  </a:moveTo>
                  <a:lnTo>
                    <a:pt x="420802" y="1151573"/>
                  </a:lnTo>
                  <a:cubicBezTo>
                    <a:pt x="389369" y="1146810"/>
                    <a:pt x="381749" y="1141095"/>
                    <a:pt x="394132" y="1109663"/>
                  </a:cubicBezTo>
                  <a:cubicBezTo>
                    <a:pt x="431279" y="1019175"/>
                    <a:pt x="538912" y="727710"/>
                    <a:pt x="554152" y="693420"/>
                  </a:cubicBezTo>
                  <a:cubicBezTo>
                    <a:pt x="592434" y="856977"/>
                    <a:pt x="606857" y="1070860"/>
                    <a:pt x="604226" y="1170079"/>
                  </a:cubicBezTo>
                  <a:close/>
                </a:path>
              </a:pathLst>
            </a:custGeom>
            <a:gradFill>
              <a:gsLst>
                <a:gs pos="41000">
                  <a:schemeClr val="accent1"/>
                </a:gs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1C387A4E-E306-402E-81BF-12EB8A130AC8}"/>
                </a:ext>
              </a:extLst>
            </p:cNvPr>
            <p:cNvSpPr/>
            <p:nvPr/>
          </p:nvSpPr>
          <p:spPr>
            <a:xfrm>
              <a:off x="3384849" y="1184055"/>
              <a:ext cx="2579597" cy="1305877"/>
            </a:xfrm>
            <a:custGeom>
              <a:avLst/>
              <a:gdLst>
                <a:gd name="connsiteX0" fmla="*/ 2506255 w 2579597"/>
                <a:gd name="connsiteY0" fmla="*/ 0 h 1305877"/>
                <a:gd name="connsiteX1" fmla="*/ 885100 w 2579597"/>
                <a:gd name="connsiteY1" fmla="*/ 0 h 1305877"/>
                <a:gd name="connsiteX2" fmla="*/ 811758 w 2579597"/>
                <a:gd name="connsiteY2" fmla="*/ 73342 h 1305877"/>
                <a:gd name="connsiteX3" fmla="*/ 580300 w 2579597"/>
                <a:gd name="connsiteY3" fmla="*/ 1156335 h 1305877"/>
                <a:gd name="connsiteX4" fmla="*/ 548868 w 2579597"/>
                <a:gd name="connsiteY4" fmla="*/ 1156335 h 1305877"/>
                <a:gd name="connsiteX5" fmla="*/ 351700 w 2579597"/>
                <a:gd name="connsiteY5" fmla="*/ 1156335 h 1305877"/>
                <a:gd name="connsiteX6" fmla="*/ 230733 w 2579597"/>
                <a:gd name="connsiteY6" fmla="*/ 1162050 h 1305877"/>
                <a:gd name="connsiteX7" fmla="*/ 24993 w 2579597"/>
                <a:gd name="connsiteY7" fmla="*/ 1250632 h 1305877"/>
                <a:gd name="connsiteX8" fmla="*/ 1180 w 2579597"/>
                <a:gd name="connsiteY8" fmla="*/ 1289685 h 1305877"/>
                <a:gd name="connsiteX9" fmla="*/ 30708 w 2579597"/>
                <a:gd name="connsiteY9" fmla="*/ 1304925 h 1305877"/>
                <a:gd name="connsiteX10" fmla="*/ 628878 w 2579597"/>
                <a:gd name="connsiteY10" fmla="*/ 1304925 h 1305877"/>
                <a:gd name="connsiteX11" fmla="*/ 638403 w 2579597"/>
                <a:gd name="connsiteY11" fmla="*/ 1305878 h 1305877"/>
                <a:gd name="connsiteX12" fmla="*/ 2277655 w 2579597"/>
                <a:gd name="connsiteY12" fmla="*/ 1305878 h 1305877"/>
                <a:gd name="connsiteX13" fmla="*/ 2350998 w 2579597"/>
                <a:gd name="connsiteY13" fmla="*/ 1232535 h 1305877"/>
                <a:gd name="connsiteX14" fmla="*/ 2579598 w 2579597"/>
                <a:gd name="connsiteY14" fmla="*/ 74295 h 1305877"/>
                <a:gd name="connsiteX15" fmla="*/ 2506255 w 2579597"/>
                <a:gd name="connsiteY15" fmla="*/ 0 h 1305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79597" h="1305877">
                  <a:moveTo>
                    <a:pt x="2506255" y="0"/>
                  </a:moveTo>
                  <a:lnTo>
                    <a:pt x="885100" y="0"/>
                  </a:lnTo>
                  <a:cubicBezTo>
                    <a:pt x="845095" y="0"/>
                    <a:pt x="811758" y="32385"/>
                    <a:pt x="811758" y="73342"/>
                  </a:cubicBezTo>
                  <a:lnTo>
                    <a:pt x="580300" y="1156335"/>
                  </a:lnTo>
                  <a:cubicBezTo>
                    <a:pt x="563155" y="1156335"/>
                    <a:pt x="550773" y="1156335"/>
                    <a:pt x="548868" y="1156335"/>
                  </a:cubicBezTo>
                  <a:cubicBezTo>
                    <a:pt x="500290" y="1155382"/>
                    <a:pt x="421233" y="1155382"/>
                    <a:pt x="351700" y="1156335"/>
                  </a:cubicBezTo>
                  <a:cubicBezTo>
                    <a:pt x="311695" y="1166813"/>
                    <a:pt x="270738" y="1164907"/>
                    <a:pt x="230733" y="1162050"/>
                  </a:cubicBezTo>
                  <a:cubicBezTo>
                    <a:pt x="145008" y="1155382"/>
                    <a:pt x="85000" y="1193482"/>
                    <a:pt x="24993" y="1250632"/>
                  </a:cubicBezTo>
                  <a:cubicBezTo>
                    <a:pt x="11658" y="1263968"/>
                    <a:pt x="-4535" y="1271588"/>
                    <a:pt x="1180" y="1289685"/>
                  </a:cubicBezTo>
                  <a:cubicBezTo>
                    <a:pt x="4990" y="1302068"/>
                    <a:pt x="13563" y="1304925"/>
                    <a:pt x="30708" y="1304925"/>
                  </a:cubicBezTo>
                  <a:cubicBezTo>
                    <a:pt x="212635" y="1305878"/>
                    <a:pt x="448855" y="1305878"/>
                    <a:pt x="628878" y="1304925"/>
                  </a:cubicBezTo>
                  <a:cubicBezTo>
                    <a:pt x="631735" y="1304925"/>
                    <a:pt x="635545" y="1305878"/>
                    <a:pt x="638403" y="1305878"/>
                  </a:cubicBezTo>
                  <a:lnTo>
                    <a:pt x="2277655" y="1305878"/>
                  </a:lnTo>
                  <a:cubicBezTo>
                    <a:pt x="2317660" y="1305878"/>
                    <a:pt x="2350998" y="1273493"/>
                    <a:pt x="2350998" y="1232535"/>
                  </a:cubicBezTo>
                  <a:lnTo>
                    <a:pt x="2579598" y="74295"/>
                  </a:lnTo>
                  <a:cubicBezTo>
                    <a:pt x="2578646" y="32385"/>
                    <a:pt x="2546260" y="0"/>
                    <a:pt x="2506255" y="0"/>
                  </a:cubicBezTo>
                  <a:close/>
                </a:path>
              </a:pathLst>
            </a:custGeom>
            <a:gradFill>
              <a:gsLst>
                <a:gs pos="63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4392CA6F-2480-402A-8DEE-9EBB80F5950C}"/>
                </a:ext>
              </a:extLst>
            </p:cNvPr>
            <p:cNvSpPr/>
            <p:nvPr/>
          </p:nvSpPr>
          <p:spPr>
            <a:xfrm>
              <a:off x="3763779" y="6170393"/>
              <a:ext cx="761873" cy="266974"/>
            </a:xfrm>
            <a:custGeom>
              <a:avLst/>
              <a:gdLst>
                <a:gd name="connsiteX0" fmla="*/ 755725 w 761873"/>
                <a:gd name="connsiteY0" fmla="*/ 200025 h 266974"/>
                <a:gd name="connsiteX1" fmla="*/ 621423 w 761873"/>
                <a:gd name="connsiteY1" fmla="*/ 123825 h 266974"/>
                <a:gd name="connsiteX2" fmla="*/ 344245 w 761873"/>
                <a:gd name="connsiteY2" fmla="*/ 26670 h 266974"/>
                <a:gd name="connsiteX3" fmla="*/ 298525 w 761873"/>
                <a:gd name="connsiteY3" fmla="*/ 0 h 266974"/>
                <a:gd name="connsiteX4" fmla="*/ 291858 w 761873"/>
                <a:gd name="connsiteY4" fmla="*/ 5715 h 266974"/>
                <a:gd name="connsiteX5" fmla="*/ 82308 w 761873"/>
                <a:gd name="connsiteY5" fmla="*/ 13335 h 266974"/>
                <a:gd name="connsiteX6" fmla="*/ 82308 w 761873"/>
                <a:gd name="connsiteY6" fmla="*/ 13335 h 266974"/>
                <a:gd name="connsiteX7" fmla="*/ 82308 w 761873"/>
                <a:gd name="connsiteY7" fmla="*/ 13335 h 266974"/>
                <a:gd name="connsiteX8" fmla="*/ 38492 w 761873"/>
                <a:gd name="connsiteY8" fmla="*/ 66675 h 266974"/>
                <a:gd name="connsiteX9" fmla="*/ 392 w 761873"/>
                <a:gd name="connsiteY9" fmla="*/ 266700 h 266974"/>
                <a:gd name="connsiteX10" fmla="*/ 711910 w 761873"/>
                <a:gd name="connsiteY10" fmla="*/ 266700 h 266974"/>
                <a:gd name="connsiteX11" fmla="*/ 755725 w 761873"/>
                <a:gd name="connsiteY11" fmla="*/ 200025 h 266974"/>
                <a:gd name="connsiteX12" fmla="*/ 755725 w 761873"/>
                <a:gd name="connsiteY12" fmla="*/ 200025 h 26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1873" h="266974">
                  <a:moveTo>
                    <a:pt x="755725" y="200025"/>
                  </a:moveTo>
                  <a:cubicBezTo>
                    <a:pt x="731912" y="136207"/>
                    <a:pt x="679525" y="125730"/>
                    <a:pt x="621423" y="123825"/>
                  </a:cubicBezTo>
                  <a:cubicBezTo>
                    <a:pt x="519505" y="118110"/>
                    <a:pt x="426160" y="89535"/>
                    <a:pt x="344245" y="26670"/>
                  </a:cubicBezTo>
                  <a:cubicBezTo>
                    <a:pt x="329958" y="15240"/>
                    <a:pt x="314717" y="5715"/>
                    <a:pt x="298525" y="0"/>
                  </a:cubicBezTo>
                  <a:cubicBezTo>
                    <a:pt x="296620" y="1905"/>
                    <a:pt x="294715" y="3810"/>
                    <a:pt x="291858" y="5715"/>
                  </a:cubicBezTo>
                  <a:cubicBezTo>
                    <a:pt x="223277" y="35243"/>
                    <a:pt x="152792" y="20002"/>
                    <a:pt x="82308" y="13335"/>
                  </a:cubicBezTo>
                  <a:lnTo>
                    <a:pt x="82308" y="13335"/>
                  </a:lnTo>
                  <a:lnTo>
                    <a:pt x="82308" y="13335"/>
                  </a:lnTo>
                  <a:cubicBezTo>
                    <a:pt x="40398" y="7620"/>
                    <a:pt x="40398" y="39052"/>
                    <a:pt x="38492" y="66675"/>
                  </a:cubicBezTo>
                  <a:cubicBezTo>
                    <a:pt x="21348" y="132398"/>
                    <a:pt x="-3417" y="196215"/>
                    <a:pt x="392" y="266700"/>
                  </a:cubicBezTo>
                  <a:cubicBezTo>
                    <a:pt x="168033" y="265748"/>
                    <a:pt x="659523" y="267652"/>
                    <a:pt x="711910" y="266700"/>
                  </a:cubicBezTo>
                  <a:cubicBezTo>
                    <a:pt x="755725" y="265748"/>
                    <a:pt x="771917" y="243840"/>
                    <a:pt x="755725" y="200025"/>
                  </a:cubicBezTo>
                  <a:lnTo>
                    <a:pt x="755725" y="200025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5000">
                  <a:schemeClr val="accent5">
                    <a:lumMod val="50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="" xmlns:a16="http://schemas.microsoft.com/office/drawing/2014/main" id="{C3777D7A-F096-46AD-820E-99EAA4957812}"/>
                </a:ext>
              </a:extLst>
            </p:cNvPr>
            <p:cNvSpPr/>
            <p:nvPr/>
          </p:nvSpPr>
          <p:spPr>
            <a:xfrm>
              <a:off x="3181959" y="6170393"/>
              <a:ext cx="753143" cy="266974"/>
            </a:xfrm>
            <a:custGeom>
              <a:avLst/>
              <a:gdLst>
                <a:gd name="connsiteX0" fmla="*/ 746995 w 753143"/>
                <a:gd name="connsiteY0" fmla="*/ 200025 h 266974"/>
                <a:gd name="connsiteX1" fmla="*/ 614598 w 753143"/>
                <a:gd name="connsiteY1" fmla="*/ 123825 h 266974"/>
                <a:gd name="connsiteX2" fmla="*/ 341230 w 753143"/>
                <a:gd name="connsiteY2" fmla="*/ 26670 h 266974"/>
                <a:gd name="connsiteX3" fmla="*/ 295510 w 753143"/>
                <a:gd name="connsiteY3" fmla="*/ 0 h 266974"/>
                <a:gd name="connsiteX4" fmla="*/ 288843 w 753143"/>
                <a:gd name="connsiteY4" fmla="*/ 5715 h 266974"/>
                <a:gd name="connsiteX5" fmla="*/ 82150 w 753143"/>
                <a:gd name="connsiteY5" fmla="*/ 13335 h 266974"/>
                <a:gd name="connsiteX6" fmla="*/ 82150 w 753143"/>
                <a:gd name="connsiteY6" fmla="*/ 13335 h 266974"/>
                <a:gd name="connsiteX7" fmla="*/ 82150 w 753143"/>
                <a:gd name="connsiteY7" fmla="*/ 13335 h 266974"/>
                <a:gd name="connsiteX8" fmla="*/ 38335 w 753143"/>
                <a:gd name="connsiteY8" fmla="*/ 66675 h 266974"/>
                <a:gd name="connsiteX9" fmla="*/ 235 w 753143"/>
                <a:gd name="connsiteY9" fmla="*/ 266700 h 266974"/>
                <a:gd name="connsiteX10" fmla="*/ 703180 w 753143"/>
                <a:gd name="connsiteY10" fmla="*/ 266700 h 266974"/>
                <a:gd name="connsiteX11" fmla="*/ 746995 w 753143"/>
                <a:gd name="connsiteY11" fmla="*/ 200025 h 266974"/>
                <a:gd name="connsiteX12" fmla="*/ 746995 w 753143"/>
                <a:gd name="connsiteY12" fmla="*/ 200025 h 26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3143" h="266974">
                  <a:moveTo>
                    <a:pt x="746995" y="200025"/>
                  </a:moveTo>
                  <a:cubicBezTo>
                    <a:pt x="723182" y="136207"/>
                    <a:pt x="671748" y="125730"/>
                    <a:pt x="614598" y="123825"/>
                  </a:cubicBezTo>
                  <a:cubicBezTo>
                    <a:pt x="514585" y="118110"/>
                    <a:pt x="422193" y="89535"/>
                    <a:pt x="341230" y="26670"/>
                  </a:cubicBezTo>
                  <a:cubicBezTo>
                    <a:pt x="326943" y="15240"/>
                    <a:pt x="312655" y="5715"/>
                    <a:pt x="295510" y="0"/>
                  </a:cubicBezTo>
                  <a:cubicBezTo>
                    <a:pt x="293605" y="1905"/>
                    <a:pt x="291700" y="3810"/>
                    <a:pt x="288843" y="5715"/>
                  </a:cubicBezTo>
                  <a:cubicBezTo>
                    <a:pt x="221215" y="35243"/>
                    <a:pt x="151682" y="20002"/>
                    <a:pt x="82150" y="13335"/>
                  </a:cubicBezTo>
                  <a:lnTo>
                    <a:pt x="82150" y="13335"/>
                  </a:lnTo>
                  <a:lnTo>
                    <a:pt x="82150" y="13335"/>
                  </a:lnTo>
                  <a:cubicBezTo>
                    <a:pt x="41193" y="7620"/>
                    <a:pt x="41193" y="39052"/>
                    <a:pt x="38335" y="66675"/>
                  </a:cubicBezTo>
                  <a:cubicBezTo>
                    <a:pt x="21190" y="132398"/>
                    <a:pt x="-2622" y="196215"/>
                    <a:pt x="235" y="266700"/>
                  </a:cubicBezTo>
                  <a:cubicBezTo>
                    <a:pt x="165970" y="265748"/>
                    <a:pt x="651745" y="267652"/>
                    <a:pt x="703180" y="266700"/>
                  </a:cubicBezTo>
                  <a:cubicBezTo>
                    <a:pt x="746995" y="265748"/>
                    <a:pt x="763188" y="243840"/>
                    <a:pt x="746995" y="200025"/>
                  </a:cubicBezTo>
                  <a:lnTo>
                    <a:pt x="746995" y="200025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5000">
                  <a:schemeClr val="accent5">
                    <a:lumMod val="50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8E948864-66E3-4F46-AEE7-B47D7F85F400}"/>
                </a:ext>
              </a:extLst>
            </p:cNvPr>
            <p:cNvSpPr/>
            <p:nvPr/>
          </p:nvSpPr>
          <p:spPr>
            <a:xfrm>
              <a:off x="3118377" y="2227446"/>
              <a:ext cx="630554" cy="255965"/>
            </a:xfrm>
            <a:custGeom>
              <a:avLst/>
              <a:gdLst>
                <a:gd name="connsiteX0" fmla="*/ 0 w 630554"/>
                <a:gd name="connsiteY0" fmla="*/ 254866 h 255965"/>
                <a:gd name="connsiteX1" fmla="*/ 952 w 630554"/>
                <a:gd name="connsiteY1" fmla="*/ 195811 h 255965"/>
                <a:gd name="connsiteX2" fmla="*/ 180022 w 630554"/>
                <a:gd name="connsiteY2" fmla="*/ 9121 h 255965"/>
                <a:gd name="connsiteX3" fmla="*/ 455295 w 630554"/>
                <a:gd name="connsiteY3" fmla="*/ 22456 h 255965"/>
                <a:gd name="connsiteX4" fmla="*/ 568642 w 630554"/>
                <a:gd name="connsiteY4" fmla="*/ 46269 h 255965"/>
                <a:gd name="connsiteX5" fmla="*/ 630555 w 630554"/>
                <a:gd name="connsiteY5" fmla="*/ 115801 h 255965"/>
                <a:gd name="connsiteX6" fmla="*/ 593407 w 630554"/>
                <a:gd name="connsiteY6" fmla="*/ 135803 h 255965"/>
                <a:gd name="connsiteX7" fmla="*/ 461010 w 630554"/>
                <a:gd name="connsiteY7" fmla="*/ 135803 h 255965"/>
                <a:gd name="connsiteX8" fmla="*/ 331470 w 630554"/>
                <a:gd name="connsiteY8" fmla="*/ 189144 h 255965"/>
                <a:gd name="connsiteX9" fmla="*/ 294322 w 630554"/>
                <a:gd name="connsiteY9" fmla="*/ 254866 h 255965"/>
                <a:gd name="connsiteX10" fmla="*/ 0 w 630554"/>
                <a:gd name="connsiteY10" fmla="*/ 254866 h 25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0554" h="255965">
                  <a:moveTo>
                    <a:pt x="0" y="254866"/>
                  </a:moveTo>
                  <a:cubicBezTo>
                    <a:pt x="0" y="252009"/>
                    <a:pt x="952" y="198669"/>
                    <a:pt x="952" y="195811"/>
                  </a:cubicBezTo>
                  <a:cubicBezTo>
                    <a:pt x="26670" y="40553"/>
                    <a:pt x="27622" y="43411"/>
                    <a:pt x="180022" y="9121"/>
                  </a:cubicBezTo>
                  <a:cubicBezTo>
                    <a:pt x="273367" y="-12786"/>
                    <a:pt x="363855" y="10074"/>
                    <a:pt x="455295" y="22456"/>
                  </a:cubicBezTo>
                  <a:cubicBezTo>
                    <a:pt x="493395" y="27219"/>
                    <a:pt x="532447" y="31028"/>
                    <a:pt x="568642" y="46269"/>
                  </a:cubicBezTo>
                  <a:cubicBezTo>
                    <a:pt x="601027" y="59603"/>
                    <a:pt x="623888" y="80559"/>
                    <a:pt x="630555" y="115801"/>
                  </a:cubicBezTo>
                  <a:cubicBezTo>
                    <a:pt x="627697" y="140566"/>
                    <a:pt x="608647" y="135803"/>
                    <a:pt x="593407" y="135803"/>
                  </a:cubicBezTo>
                  <a:cubicBezTo>
                    <a:pt x="549592" y="136756"/>
                    <a:pt x="505777" y="139614"/>
                    <a:pt x="461010" y="135803"/>
                  </a:cubicBezTo>
                  <a:cubicBezTo>
                    <a:pt x="406717" y="131041"/>
                    <a:pt x="366713" y="151044"/>
                    <a:pt x="331470" y="189144"/>
                  </a:cubicBezTo>
                  <a:cubicBezTo>
                    <a:pt x="324802" y="196764"/>
                    <a:pt x="302895" y="222481"/>
                    <a:pt x="294322" y="254866"/>
                  </a:cubicBezTo>
                  <a:cubicBezTo>
                    <a:pt x="207645" y="256771"/>
                    <a:pt x="48577" y="255819"/>
                    <a:pt x="0" y="254866"/>
                  </a:cubicBezTo>
                  <a:close/>
                </a:path>
              </a:pathLst>
            </a:custGeom>
            <a:gradFill>
              <a:gsLst>
                <a:gs pos="41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="" xmlns:a16="http://schemas.microsoft.com/office/drawing/2014/main" id="{D30FC1BA-5C26-4890-8F73-07B83230F8A2}"/>
                </a:ext>
              </a:extLst>
            </p:cNvPr>
            <p:cNvSpPr/>
            <p:nvPr/>
          </p:nvSpPr>
          <p:spPr>
            <a:xfrm>
              <a:off x="4868071" y="1741251"/>
              <a:ext cx="200085" cy="238141"/>
            </a:xfrm>
            <a:custGeom>
              <a:avLst/>
              <a:gdLst>
                <a:gd name="connsiteX0" fmla="*/ 200073 w 200085"/>
                <a:gd name="connsiteY0" fmla="*/ 99076 h 238141"/>
                <a:gd name="connsiteX1" fmla="*/ 85773 w 200085"/>
                <a:gd name="connsiteY1" fmla="*/ 238141 h 238141"/>
                <a:gd name="connsiteX2" fmla="*/ 48 w 200085"/>
                <a:gd name="connsiteY2" fmla="*/ 140986 h 238141"/>
                <a:gd name="connsiteX3" fmla="*/ 112443 w 200085"/>
                <a:gd name="connsiteY3" fmla="*/ 16 h 238141"/>
                <a:gd name="connsiteX4" fmla="*/ 200073 w 200085"/>
                <a:gd name="connsiteY4" fmla="*/ 99076 h 238141"/>
                <a:gd name="connsiteX5" fmla="*/ 200073 w 200085"/>
                <a:gd name="connsiteY5" fmla="*/ 99076 h 23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085" h="238141">
                  <a:moveTo>
                    <a:pt x="200073" y="99076"/>
                  </a:moveTo>
                  <a:cubicBezTo>
                    <a:pt x="201025" y="171466"/>
                    <a:pt x="145781" y="238141"/>
                    <a:pt x="85773" y="238141"/>
                  </a:cubicBezTo>
                  <a:cubicBezTo>
                    <a:pt x="37195" y="238141"/>
                    <a:pt x="2906" y="198136"/>
                    <a:pt x="48" y="140986"/>
                  </a:cubicBezTo>
                  <a:cubicBezTo>
                    <a:pt x="-1857" y="70501"/>
                    <a:pt x="53388" y="969"/>
                    <a:pt x="112443" y="16"/>
                  </a:cubicBezTo>
                  <a:cubicBezTo>
                    <a:pt x="163878" y="-936"/>
                    <a:pt x="200073" y="40021"/>
                    <a:pt x="200073" y="99076"/>
                  </a:cubicBezTo>
                  <a:lnTo>
                    <a:pt x="200073" y="99076"/>
                  </a:lnTo>
                  <a:close/>
                </a:path>
              </a:pathLst>
            </a:custGeom>
            <a:solidFill>
              <a:srgbClr val="E8ECF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="" xmlns:a16="http://schemas.microsoft.com/office/drawing/2014/main" id="{3995D86B-222A-4E3D-BE21-E2D2A5792D61}"/>
                </a:ext>
              </a:extLst>
            </p:cNvPr>
            <p:cNvSpPr/>
            <p:nvPr/>
          </p:nvSpPr>
          <p:spPr>
            <a:xfrm>
              <a:off x="2497347" y="2503268"/>
              <a:ext cx="504825" cy="9525"/>
            </a:xfrm>
            <a:custGeom>
              <a:avLst/>
              <a:gdLst>
                <a:gd name="connsiteX0" fmla="*/ 504825 w 504825"/>
                <a:gd name="connsiteY0" fmla="*/ 9525 h 9525"/>
                <a:gd name="connsiteX1" fmla="*/ 0 w 504825"/>
                <a:gd name="connsiteY1" fmla="*/ 9525 h 9525"/>
                <a:gd name="connsiteX2" fmla="*/ 0 w 504825"/>
                <a:gd name="connsiteY2" fmla="*/ 0 h 9525"/>
                <a:gd name="connsiteX3" fmla="*/ 504825 w 504825"/>
                <a:gd name="connsiteY3" fmla="*/ 0 h 9525"/>
                <a:gd name="connsiteX4" fmla="*/ 504825 w 504825"/>
                <a:gd name="connsiteY4" fmla="*/ 9525 h 9525"/>
                <a:gd name="connsiteX5" fmla="*/ 504825 w 504825"/>
                <a:gd name="connsiteY5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825" h="9525">
                  <a:moveTo>
                    <a:pt x="504825" y="9525"/>
                  </a:moveTo>
                  <a:cubicBezTo>
                    <a:pt x="336233" y="9525"/>
                    <a:pt x="168592" y="9525"/>
                    <a:pt x="0" y="9525"/>
                  </a:cubicBezTo>
                  <a:cubicBezTo>
                    <a:pt x="0" y="6668"/>
                    <a:pt x="0" y="2857"/>
                    <a:pt x="0" y="0"/>
                  </a:cubicBezTo>
                  <a:cubicBezTo>
                    <a:pt x="168592" y="0"/>
                    <a:pt x="336233" y="0"/>
                    <a:pt x="504825" y="0"/>
                  </a:cubicBezTo>
                  <a:cubicBezTo>
                    <a:pt x="504825" y="2857"/>
                    <a:pt x="504825" y="5715"/>
                    <a:pt x="504825" y="9525"/>
                  </a:cubicBezTo>
                  <a:lnTo>
                    <a:pt x="504825" y="9525"/>
                  </a:lnTo>
                  <a:close/>
                </a:path>
              </a:pathLst>
            </a:custGeom>
            <a:solidFill>
              <a:srgbClr val="DBE0F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="" xmlns:a16="http://schemas.microsoft.com/office/drawing/2014/main" id="{A04D0B6C-970D-4FB9-AB7A-0858E9C66552}"/>
                </a:ext>
              </a:extLst>
            </p:cNvPr>
            <p:cNvSpPr/>
            <p:nvPr/>
          </p:nvSpPr>
          <p:spPr>
            <a:xfrm>
              <a:off x="3467944" y="2503268"/>
              <a:ext cx="428625" cy="9525"/>
            </a:xfrm>
            <a:custGeom>
              <a:avLst/>
              <a:gdLst>
                <a:gd name="connsiteX0" fmla="*/ 953 w 428625"/>
                <a:gd name="connsiteY0" fmla="*/ 0 h 9525"/>
                <a:gd name="connsiteX1" fmla="*/ 428625 w 428625"/>
                <a:gd name="connsiteY1" fmla="*/ 0 h 9525"/>
                <a:gd name="connsiteX2" fmla="*/ 428625 w 428625"/>
                <a:gd name="connsiteY2" fmla="*/ 9525 h 9525"/>
                <a:gd name="connsiteX3" fmla="*/ 0 w 428625"/>
                <a:gd name="connsiteY3" fmla="*/ 9525 h 9525"/>
                <a:gd name="connsiteX4" fmla="*/ 953 w 428625"/>
                <a:gd name="connsiteY4" fmla="*/ 0 h 9525"/>
                <a:gd name="connsiteX5" fmla="*/ 953 w 428625"/>
                <a:gd name="connsiteY5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625" h="9525">
                  <a:moveTo>
                    <a:pt x="953" y="0"/>
                  </a:moveTo>
                  <a:cubicBezTo>
                    <a:pt x="143828" y="0"/>
                    <a:pt x="286703" y="0"/>
                    <a:pt x="428625" y="0"/>
                  </a:cubicBezTo>
                  <a:cubicBezTo>
                    <a:pt x="428625" y="2857"/>
                    <a:pt x="428625" y="6668"/>
                    <a:pt x="428625" y="9525"/>
                  </a:cubicBezTo>
                  <a:cubicBezTo>
                    <a:pt x="285750" y="9525"/>
                    <a:pt x="142875" y="9525"/>
                    <a:pt x="0" y="9525"/>
                  </a:cubicBezTo>
                  <a:cubicBezTo>
                    <a:pt x="953" y="6668"/>
                    <a:pt x="953" y="381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DBE0F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="" xmlns:a16="http://schemas.microsoft.com/office/drawing/2014/main" id="{3368B24C-DF42-49FE-86CE-94213CA5B2AD}"/>
                </a:ext>
              </a:extLst>
            </p:cNvPr>
            <p:cNvSpPr/>
            <p:nvPr/>
          </p:nvSpPr>
          <p:spPr>
            <a:xfrm>
              <a:off x="3240195" y="6046206"/>
              <a:ext cx="257276" cy="152791"/>
            </a:xfrm>
            <a:custGeom>
              <a:avLst/>
              <a:gdLst>
                <a:gd name="connsiteX0" fmla="*/ 227749 w 257276"/>
                <a:gd name="connsiteY0" fmla="*/ 131806 h 152791"/>
                <a:gd name="connsiteX1" fmla="*/ 102 w 257276"/>
                <a:gd name="connsiteY1" fmla="*/ 139426 h 152791"/>
                <a:gd name="connsiteX2" fmla="*/ 13437 w 257276"/>
                <a:gd name="connsiteY2" fmla="*/ 7981 h 152791"/>
                <a:gd name="connsiteX3" fmla="*/ 257277 w 257276"/>
                <a:gd name="connsiteY3" fmla="*/ 7029 h 152791"/>
                <a:gd name="connsiteX4" fmla="*/ 227749 w 257276"/>
                <a:gd name="connsiteY4" fmla="*/ 131806 h 152791"/>
                <a:gd name="connsiteX5" fmla="*/ 227749 w 257276"/>
                <a:gd name="connsiteY5" fmla="*/ 131806 h 15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276" h="152791">
                  <a:moveTo>
                    <a:pt x="227749" y="131806"/>
                  </a:moveTo>
                  <a:cubicBezTo>
                    <a:pt x="159169" y="160381"/>
                    <a:pt x="-4661" y="156572"/>
                    <a:pt x="102" y="139426"/>
                  </a:cubicBezTo>
                  <a:cubicBezTo>
                    <a:pt x="12484" y="103231"/>
                    <a:pt x="11532" y="47034"/>
                    <a:pt x="13437" y="7981"/>
                  </a:cubicBezTo>
                  <a:cubicBezTo>
                    <a:pt x="19152" y="-2496"/>
                    <a:pt x="250609" y="-2496"/>
                    <a:pt x="257277" y="7029"/>
                  </a:cubicBezTo>
                  <a:cubicBezTo>
                    <a:pt x="251562" y="36556"/>
                    <a:pt x="242037" y="122281"/>
                    <a:pt x="227749" y="131806"/>
                  </a:cubicBezTo>
                  <a:lnTo>
                    <a:pt x="227749" y="131806"/>
                  </a:lnTo>
                  <a:close/>
                </a:path>
              </a:pathLst>
            </a:custGeom>
            <a:gradFill>
              <a:gsLst>
                <a:gs pos="40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="" xmlns:a16="http://schemas.microsoft.com/office/drawing/2014/main" id="{48050A62-CAEC-4B50-BB6C-4FE0DFD9045A}"/>
                </a:ext>
              </a:extLst>
            </p:cNvPr>
            <p:cNvSpPr/>
            <p:nvPr/>
          </p:nvSpPr>
          <p:spPr>
            <a:xfrm>
              <a:off x="3831407" y="6065618"/>
              <a:ext cx="256614" cy="133588"/>
            </a:xfrm>
            <a:custGeom>
              <a:avLst/>
              <a:gdLst>
                <a:gd name="connsiteX0" fmla="*/ 256614 w 256614"/>
                <a:gd name="connsiteY0" fmla="*/ 0 h 133588"/>
                <a:gd name="connsiteX1" fmla="*/ 227087 w 256614"/>
                <a:gd name="connsiteY1" fmla="*/ 115252 h 133588"/>
                <a:gd name="connsiteX2" fmla="*/ 392 w 256614"/>
                <a:gd name="connsiteY2" fmla="*/ 118110 h 133588"/>
                <a:gd name="connsiteX3" fmla="*/ 25157 w 256614"/>
                <a:gd name="connsiteY3" fmla="*/ 1905 h 133588"/>
                <a:gd name="connsiteX4" fmla="*/ 256614 w 256614"/>
                <a:gd name="connsiteY4" fmla="*/ 0 h 133588"/>
                <a:gd name="connsiteX5" fmla="*/ 256614 w 256614"/>
                <a:gd name="connsiteY5" fmla="*/ 0 h 13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6614" h="133588">
                  <a:moveTo>
                    <a:pt x="256614" y="0"/>
                  </a:moveTo>
                  <a:cubicBezTo>
                    <a:pt x="248042" y="27623"/>
                    <a:pt x="229944" y="100965"/>
                    <a:pt x="227087" y="115252"/>
                  </a:cubicBezTo>
                  <a:cubicBezTo>
                    <a:pt x="157554" y="132398"/>
                    <a:pt x="-9133" y="144780"/>
                    <a:pt x="392" y="118110"/>
                  </a:cubicBezTo>
                  <a:cubicBezTo>
                    <a:pt x="15632" y="92393"/>
                    <a:pt x="24204" y="30480"/>
                    <a:pt x="25157" y="1905"/>
                  </a:cubicBezTo>
                  <a:cubicBezTo>
                    <a:pt x="103262" y="952"/>
                    <a:pt x="176604" y="0"/>
                    <a:pt x="256614" y="0"/>
                  </a:cubicBezTo>
                  <a:lnTo>
                    <a:pt x="256614" y="0"/>
                  </a:lnTo>
                  <a:close/>
                </a:path>
              </a:pathLst>
            </a:custGeom>
            <a:gradFill>
              <a:gsLst>
                <a:gs pos="59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="" xmlns:a16="http://schemas.microsoft.com/office/drawing/2014/main" id="{06AE6832-FA25-4BB8-9B56-A3E5C2E30C31}"/>
                </a:ext>
              </a:extLst>
            </p:cNvPr>
            <p:cNvSpPr/>
            <p:nvPr/>
          </p:nvSpPr>
          <p:spPr>
            <a:xfrm>
              <a:off x="2621231" y="2789713"/>
              <a:ext cx="2066615" cy="3286743"/>
            </a:xfrm>
            <a:custGeom>
              <a:avLst/>
              <a:gdLst>
                <a:gd name="connsiteX0" fmla="*/ 1810643 w 2066615"/>
                <a:gd name="connsiteY0" fmla="*/ 474602 h 3286743"/>
                <a:gd name="connsiteX1" fmla="*/ 1362968 w 2066615"/>
                <a:gd name="connsiteY1" fmla="*/ 379352 h 3286743"/>
                <a:gd name="connsiteX2" fmla="*/ 1255335 w 2066615"/>
                <a:gd name="connsiteY2" fmla="*/ 283150 h 3286743"/>
                <a:gd name="connsiteX3" fmla="*/ 1177231 w 2066615"/>
                <a:gd name="connsiteY3" fmla="*/ 1210 h 3286743"/>
                <a:gd name="connsiteX4" fmla="*/ 164723 w 2066615"/>
                <a:gd name="connsiteY4" fmla="*/ 257 h 3286743"/>
                <a:gd name="connsiteX5" fmla="*/ 93285 w 2066615"/>
                <a:gd name="connsiteY5" fmla="*/ 174565 h 3286743"/>
                <a:gd name="connsiteX6" fmla="*/ 5655 w 2066615"/>
                <a:gd name="connsiteY6" fmla="*/ 476507 h 3286743"/>
                <a:gd name="connsiteX7" fmla="*/ 165675 w 2066615"/>
                <a:gd name="connsiteY7" fmla="*/ 894655 h 3286743"/>
                <a:gd name="connsiteX8" fmla="*/ 855285 w 2066615"/>
                <a:gd name="connsiteY8" fmla="*/ 963235 h 3286743"/>
                <a:gd name="connsiteX9" fmla="*/ 930533 w 2066615"/>
                <a:gd name="connsiteY9" fmla="*/ 1136590 h 3286743"/>
                <a:gd name="connsiteX10" fmla="*/ 785753 w 2066615"/>
                <a:gd name="connsiteY10" fmla="*/ 2115760 h 3286743"/>
                <a:gd name="connsiteX11" fmla="*/ 620018 w 2066615"/>
                <a:gd name="connsiteY11" fmla="*/ 3221612 h 3286743"/>
                <a:gd name="connsiteX12" fmla="*/ 639068 w 2066615"/>
                <a:gd name="connsiteY12" fmla="*/ 3267332 h 3286743"/>
                <a:gd name="connsiteX13" fmla="*/ 882908 w 2066615"/>
                <a:gd name="connsiteY13" fmla="*/ 3266380 h 3286743"/>
                <a:gd name="connsiteX14" fmla="*/ 943868 w 2066615"/>
                <a:gd name="connsiteY14" fmla="*/ 3215897 h 3286743"/>
                <a:gd name="connsiteX15" fmla="*/ 1285815 w 2066615"/>
                <a:gd name="connsiteY15" fmla="*/ 2000507 h 3286743"/>
                <a:gd name="connsiteX16" fmla="*/ 1468696 w 2066615"/>
                <a:gd name="connsiteY16" fmla="*/ 1360427 h 3286743"/>
                <a:gd name="connsiteX17" fmla="*/ 1433453 w 2066615"/>
                <a:gd name="connsiteY17" fmla="*/ 1680467 h 3286743"/>
                <a:gd name="connsiteX18" fmla="*/ 1203900 w 2066615"/>
                <a:gd name="connsiteY18" fmla="*/ 3213992 h 3286743"/>
                <a:gd name="connsiteX19" fmla="*/ 1237238 w 2066615"/>
                <a:gd name="connsiteY19" fmla="*/ 3279715 h 3286743"/>
                <a:gd name="connsiteX20" fmla="*/ 1473458 w 2066615"/>
                <a:gd name="connsiteY20" fmla="*/ 3278762 h 3286743"/>
                <a:gd name="connsiteX21" fmla="*/ 1522035 w 2066615"/>
                <a:gd name="connsiteY21" fmla="*/ 3215897 h 3286743"/>
                <a:gd name="connsiteX22" fmla="*/ 1904940 w 2066615"/>
                <a:gd name="connsiteY22" fmla="*/ 1634747 h 3286743"/>
                <a:gd name="connsiteX23" fmla="*/ 2057340 w 2066615"/>
                <a:gd name="connsiteY23" fmla="*/ 917515 h 3286743"/>
                <a:gd name="connsiteX24" fmla="*/ 1810643 w 2066615"/>
                <a:gd name="connsiteY24" fmla="*/ 474602 h 3286743"/>
                <a:gd name="connsiteX25" fmla="*/ 1810643 w 2066615"/>
                <a:gd name="connsiteY25" fmla="*/ 474602 h 328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66615" h="3286743">
                  <a:moveTo>
                    <a:pt x="1810643" y="474602"/>
                  </a:moveTo>
                  <a:cubicBezTo>
                    <a:pt x="1648718" y="434597"/>
                    <a:pt x="1526798" y="411737"/>
                    <a:pt x="1362968" y="379352"/>
                  </a:cubicBezTo>
                  <a:cubicBezTo>
                    <a:pt x="1321058" y="370780"/>
                    <a:pt x="1262003" y="326012"/>
                    <a:pt x="1255335" y="283150"/>
                  </a:cubicBezTo>
                  <a:cubicBezTo>
                    <a:pt x="1242953" y="206950"/>
                    <a:pt x="1221998" y="126940"/>
                    <a:pt x="1177231" y="1210"/>
                  </a:cubicBezTo>
                  <a:cubicBezTo>
                    <a:pt x="1086743" y="7877"/>
                    <a:pt x="226635" y="-1648"/>
                    <a:pt x="164723" y="257"/>
                  </a:cubicBezTo>
                  <a:cubicBezTo>
                    <a:pt x="133290" y="58360"/>
                    <a:pt x="110430" y="115510"/>
                    <a:pt x="93285" y="174565"/>
                  </a:cubicBezTo>
                  <a:cubicBezTo>
                    <a:pt x="64710" y="275530"/>
                    <a:pt x="21848" y="372685"/>
                    <a:pt x="5655" y="476507"/>
                  </a:cubicBezTo>
                  <a:cubicBezTo>
                    <a:pt x="-19110" y="627955"/>
                    <a:pt x="38040" y="804167"/>
                    <a:pt x="165675" y="894655"/>
                  </a:cubicBezTo>
                  <a:cubicBezTo>
                    <a:pt x="352365" y="1026100"/>
                    <a:pt x="641925" y="963235"/>
                    <a:pt x="855285" y="963235"/>
                  </a:cubicBezTo>
                  <a:cubicBezTo>
                    <a:pt x="953393" y="963235"/>
                    <a:pt x="943868" y="1066105"/>
                    <a:pt x="930533" y="1136590"/>
                  </a:cubicBezTo>
                  <a:cubicBezTo>
                    <a:pt x="866715" y="1460440"/>
                    <a:pt x="825758" y="1788100"/>
                    <a:pt x="785753" y="2115760"/>
                  </a:cubicBezTo>
                  <a:cubicBezTo>
                    <a:pt x="745748" y="2446277"/>
                    <a:pt x="623828" y="3182560"/>
                    <a:pt x="620018" y="3221612"/>
                  </a:cubicBezTo>
                  <a:cubicBezTo>
                    <a:pt x="618113" y="3238757"/>
                    <a:pt x="608588" y="3261617"/>
                    <a:pt x="639068" y="3267332"/>
                  </a:cubicBezTo>
                  <a:cubicBezTo>
                    <a:pt x="720983" y="3267332"/>
                    <a:pt x="801946" y="3266380"/>
                    <a:pt x="882908" y="3266380"/>
                  </a:cubicBezTo>
                  <a:cubicBezTo>
                    <a:pt x="921008" y="3271142"/>
                    <a:pt x="934343" y="3251140"/>
                    <a:pt x="943868" y="3215897"/>
                  </a:cubicBezTo>
                  <a:cubicBezTo>
                    <a:pt x="991493" y="3037780"/>
                    <a:pt x="1221046" y="2228155"/>
                    <a:pt x="1285815" y="2000507"/>
                  </a:cubicBezTo>
                  <a:cubicBezTo>
                    <a:pt x="1318200" y="1886207"/>
                    <a:pt x="1442025" y="1480442"/>
                    <a:pt x="1468696" y="1360427"/>
                  </a:cubicBezTo>
                  <a:cubicBezTo>
                    <a:pt x="1462981" y="1497587"/>
                    <a:pt x="1439168" y="1649035"/>
                    <a:pt x="1433453" y="1680467"/>
                  </a:cubicBezTo>
                  <a:cubicBezTo>
                    <a:pt x="1359158" y="2178625"/>
                    <a:pt x="1216283" y="3108265"/>
                    <a:pt x="1203900" y="3213992"/>
                  </a:cubicBezTo>
                  <a:cubicBezTo>
                    <a:pt x="1201043" y="3242567"/>
                    <a:pt x="1200090" y="3271142"/>
                    <a:pt x="1237238" y="3279715"/>
                  </a:cubicBezTo>
                  <a:cubicBezTo>
                    <a:pt x="1316296" y="3289240"/>
                    <a:pt x="1394400" y="3289240"/>
                    <a:pt x="1473458" y="3278762"/>
                  </a:cubicBezTo>
                  <a:cubicBezTo>
                    <a:pt x="1504890" y="3269237"/>
                    <a:pt x="1513463" y="3242567"/>
                    <a:pt x="1522035" y="3215897"/>
                  </a:cubicBezTo>
                  <a:cubicBezTo>
                    <a:pt x="1609665" y="2919670"/>
                    <a:pt x="1851600" y="1855727"/>
                    <a:pt x="1904940" y="1634747"/>
                  </a:cubicBezTo>
                  <a:cubicBezTo>
                    <a:pt x="1959233" y="1411862"/>
                    <a:pt x="2039243" y="1147067"/>
                    <a:pt x="2057340" y="917515"/>
                  </a:cubicBezTo>
                  <a:cubicBezTo>
                    <a:pt x="2076390" y="668912"/>
                    <a:pt x="2093535" y="544135"/>
                    <a:pt x="1810643" y="474602"/>
                  </a:cubicBezTo>
                  <a:lnTo>
                    <a:pt x="1810643" y="474602"/>
                  </a:lnTo>
                  <a:close/>
                </a:path>
              </a:pathLst>
            </a:custGeom>
            <a:gradFill>
              <a:gsLst>
                <a:gs pos="0">
                  <a:schemeClr val="accent4">
                    <a:lumMod val="75000"/>
                  </a:schemeClr>
                </a:gs>
                <a:gs pos="72000">
                  <a:schemeClr val="accent4">
                    <a:lumMod val="50000"/>
                  </a:schemeClr>
                </a:gs>
                <a:gs pos="100000">
                  <a:schemeClr val="accent4">
                    <a:lumMod val="50000"/>
                  </a:schemeClr>
                </a:gs>
              </a:gsLst>
              <a:lin ang="150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="" xmlns:a16="http://schemas.microsoft.com/office/drawing/2014/main" id="{28484ACC-2680-4487-A22D-12FEFDA82BC8}"/>
                </a:ext>
              </a:extLst>
            </p:cNvPr>
            <p:cNvSpPr/>
            <p:nvPr/>
          </p:nvSpPr>
          <p:spPr>
            <a:xfrm>
              <a:off x="439947" y="2484218"/>
              <a:ext cx="6000750" cy="228600"/>
            </a:xfrm>
            <a:custGeom>
              <a:avLst/>
              <a:gdLst>
                <a:gd name="connsiteX0" fmla="*/ 5884545 w 6000750"/>
                <a:gd name="connsiteY0" fmla="*/ 228600 h 228600"/>
                <a:gd name="connsiteX1" fmla="*/ 115253 w 6000750"/>
                <a:gd name="connsiteY1" fmla="*/ 228600 h 228600"/>
                <a:gd name="connsiteX2" fmla="*/ 0 w 6000750"/>
                <a:gd name="connsiteY2" fmla="*/ 114300 h 228600"/>
                <a:gd name="connsiteX3" fmla="*/ 0 w 6000750"/>
                <a:gd name="connsiteY3" fmla="*/ 114300 h 228600"/>
                <a:gd name="connsiteX4" fmla="*/ 115253 w 6000750"/>
                <a:gd name="connsiteY4" fmla="*/ 0 h 228600"/>
                <a:gd name="connsiteX5" fmla="*/ 5885498 w 6000750"/>
                <a:gd name="connsiteY5" fmla="*/ 0 h 228600"/>
                <a:gd name="connsiteX6" fmla="*/ 6000750 w 6000750"/>
                <a:gd name="connsiteY6" fmla="*/ 114300 h 228600"/>
                <a:gd name="connsiteX7" fmla="*/ 6000750 w 6000750"/>
                <a:gd name="connsiteY7" fmla="*/ 114300 h 228600"/>
                <a:gd name="connsiteX8" fmla="*/ 5884545 w 6000750"/>
                <a:gd name="connsiteY8" fmla="*/ 228600 h 228600"/>
                <a:gd name="connsiteX9" fmla="*/ 5884545 w 6000750"/>
                <a:gd name="connsiteY9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00750" h="228600">
                  <a:moveTo>
                    <a:pt x="5884545" y="228600"/>
                  </a:moveTo>
                  <a:lnTo>
                    <a:pt x="115253" y="228600"/>
                  </a:lnTo>
                  <a:cubicBezTo>
                    <a:pt x="51435" y="228600"/>
                    <a:pt x="0" y="177165"/>
                    <a:pt x="0" y="114300"/>
                  </a:cubicBezTo>
                  <a:lnTo>
                    <a:pt x="0" y="114300"/>
                  </a:lnTo>
                  <a:cubicBezTo>
                    <a:pt x="0" y="51435"/>
                    <a:pt x="51435" y="0"/>
                    <a:pt x="115253" y="0"/>
                  </a:cubicBezTo>
                  <a:lnTo>
                    <a:pt x="5885498" y="0"/>
                  </a:lnTo>
                  <a:cubicBezTo>
                    <a:pt x="5949315" y="0"/>
                    <a:pt x="6000750" y="51435"/>
                    <a:pt x="6000750" y="114300"/>
                  </a:cubicBezTo>
                  <a:lnTo>
                    <a:pt x="6000750" y="114300"/>
                  </a:lnTo>
                  <a:cubicBezTo>
                    <a:pt x="5999798" y="177165"/>
                    <a:pt x="5948363" y="228600"/>
                    <a:pt x="5884545" y="228600"/>
                  </a:cubicBezTo>
                  <a:lnTo>
                    <a:pt x="5884545" y="228600"/>
                  </a:ln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="" xmlns:a16="http://schemas.microsoft.com/office/drawing/2014/main" id="{08502834-480C-4FA9-8BCE-82A34D207665}"/>
                </a:ext>
              </a:extLst>
            </p:cNvPr>
            <p:cNvSpPr/>
            <p:nvPr/>
          </p:nvSpPr>
          <p:spPr>
            <a:xfrm>
              <a:off x="2756767" y="-373145"/>
              <a:ext cx="1083432" cy="1772278"/>
            </a:xfrm>
            <a:custGeom>
              <a:avLst/>
              <a:gdLst>
                <a:gd name="connsiteX0" fmla="*/ 1056935 w 1083432"/>
                <a:gd name="connsiteY0" fmla="*/ 321808 h 1772278"/>
                <a:gd name="connsiteX1" fmla="*/ 881674 w 1083432"/>
                <a:gd name="connsiteY1" fmla="*/ 81778 h 1772278"/>
                <a:gd name="connsiteX2" fmla="*/ 38712 w 1083432"/>
                <a:gd name="connsiteY2" fmla="*/ 364670 h 1772278"/>
                <a:gd name="connsiteX3" fmla="*/ 11089 w 1083432"/>
                <a:gd name="connsiteY3" fmla="*/ 463730 h 1772278"/>
                <a:gd name="connsiteX4" fmla="*/ 11089 w 1083432"/>
                <a:gd name="connsiteY4" fmla="*/ 463730 h 1772278"/>
                <a:gd name="connsiteX5" fmla="*/ 6327 w 1083432"/>
                <a:gd name="connsiteY5" fmla="*/ 537073 h 1772278"/>
                <a:gd name="connsiteX6" fmla="*/ 5374 w 1083432"/>
                <a:gd name="connsiteY6" fmla="*/ 1377178 h 1772278"/>
                <a:gd name="connsiteX7" fmla="*/ 4422 w 1083432"/>
                <a:gd name="connsiteY7" fmla="*/ 1521958 h 1772278"/>
                <a:gd name="connsiteX8" fmla="*/ 267312 w 1083432"/>
                <a:gd name="connsiteY8" fmla="*/ 1766750 h 1772278"/>
                <a:gd name="connsiteX9" fmla="*/ 331129 w 1083432"/>
                <a:gd name="connsiteY9" fmla="*/ 1717220 h 1772278"/>
                <a:gd name="connsiteX10" fmla="*/ 334939 w 1083432"/>
                <a:gd name="connsiteY10" fmla="*/ 905690 h 1772278"/>
                <a:gd name="connsiteX11" fmla="*/ 313032 w 1083432"/>
                <a:gd name="connsiteY11" fmla="*/ 879973 h 1772278"/>
                <a:gd name="connsiteX12" fmla="*/ 272074 w 1083432"/>
                <a:gd name="connsiteY12" fmla="*/ 779008 h 1772278"/>
                <a:gd name="connsiteX13" fmla="*/ 363514 w 1083432"/>
                <a:gd name="connsiteY13" fmla="*/ 724715 h 1772278"/>
                <a:gd name="connsiteX14" fmla="*/ 425427 w 1083432"/>
                <a:gd name="connsiteY14" fmla="*/ 720905 h 1772278"/>
                <a:gd name="connsiteX15" fmla="*/ 674982 w 1083432"/>
                <a:gd name="connsiteY15" fmla="*/ 627560 h 1772278"/>
                <a:gd name="connsiteX16" fmla="*/ 892152 w 1083432"/>
                <a:gd name="connsiteY16" fmla="*/ 520880 h 1772278"/>
                <a:gd name="connsiteX17" fmla="*/ 952160 w 1083432"/>
                <a:gd name="connsiteY17" fmla="*/ 566600 h 1772278"/>
                <a:gd name="connsiteX18" fmla="*/ 974067 w 1083432"/>
                <a:gd name="connsiteY18" fmla="*/ 793295 h 1772278"/>
                <a:gd name="connsiteX19" fmla="*/ 979782 w 1083432"/>
                <a:gd name="connsiteY19" fmla="*/ 854255 h 1772278"/>
                <a:gd name="connsiteX20" fmla="*/ 1048362 w 1083432"/>
                <a:gd name="connsiteY20" fmla="*/ 737098 h 1772278"/>
                <a:gd name="connsiteX21" fmla="*/ 1056935 w 1083432"/>
                <a:gd name="connsiteY21" fmla="*/ 321808 h 1772278"/>
                <a:gd name="connsiteX22" fmla="*/ 1056935 w 1083432"/>
                <a:gd name="connsiteY22" fmla="*/ 321808 h 177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83432" h="1772278">
                  <a:moveTo>
                    <a:pt x="1056935" y="321808"/>
                  </a:moveTo>
                  <a:cubicBezTo>
                    <a:pt x="1030264" y="220843"/>
                    <a:pt x="970257" y="139880"/>
                    <a:pt x="881674" y="81778"/>
                  </a:cubicBezTo>
                  <a:cubicBezTo>
                    <a:pt x="601639" y="-103007"/>
                    <a:pt x="174919" y="39868"/>
                    <a:pt x="38712" y="364670"/>
                  </a:cubicBezTo>
                  <a:cubicBezTo>
                    <a:pt x="27282" y="385625"/>
                    <a:pt x="11089" y="463730"/>
                    <a:pt x="11089" y="463730"/>
                  </a:cubicBezTo>
                  <a:lnTo>
                    <a:pt x="11089" y="463730"/>
                  </a:lnTo>
                  <a:cubicBezTo>
                    <a:pt x="9184" y="488495"/>
                    <a:pt x="6327" y="512308"/>
                    <a:pt x="6327" y="537073"/>
                  </a:cubicBezTo>
                  <a:cubicBezTo>
                    <a:pt x="5374" y="817108"/>
                    <a:pt x="5374" y="1097143"/>
                    <a:pt x="5374" y="1377178"/>
                  </a:cubicBezTo>
                  <a:cubicBezTo>
                    <a:pt x="5374" y="1396228"/>
                    <a:pt x="-6056" y="1496240"/>
                    <a:pt x="4422" y="1521958"/>
                  </a:cubicBezTo>
                  <a:cubicBezTo>
                    <a:pt x="55857" y="1641020"/>
                    <a:pt x="143487" y="1725793"/>
                    <a:pt x="267312" y="1766750"/>
                  </a:cubicBezTo>
                  <a:cubicBezTo>
                    <a:pt x="313032" y="1781990"/>
                    <a:pt x="330177" y="1765798"/>
                    <a:pt x="331129" y="1717220"/>
                  </a:cubicBezTo>
                  <a:cubicBezTo>
                    <a:pt x="332082" y="1657213"/>
                    <a:pt x="341607" y="1088570"/>
                    <a:pt x="334939" y="905690"/>
                  </a:cubicBezTo>
                  <a:cubicBezTo>
                    <a:pt x="331129" y="894260"/>
                    <a:pt x="321604" y="887593"/>
                    <a:pt x="313032" y="879973"/>
                  </a:cubicBezTo>
                  <a:cubicBezTo>
                    <a:pt x="265407" y="844730"/>
                    <a:pt x="257787" y="823775"/>
                    <a:pt x="272074" y="779008"/>
                  </a:cubicBezTo>
                  <a:cubicBezTo>
                    <a:pt x="286362" y="732335"/>
                    <a:pt x="321604" y="724715"/>
                    <a:pt x="363514" y="724715"/>
                  </a:cubicBezTo>
                  <a:cubicBezTo>
                    <a:pt x="390185" y="723763"/>
                    <a:pt x="406377" y="728525"/>
                    <a:pt x="425427" y="720905"/>
                  </a:cubicBezTo>
                  <a:cubicBezTo>
                    <a:pt x="463527" y="705665"/>
                    <a:pt x="584494" y="683758"/>
                    <a:pt x="674982" y="627560"/>
                  </a:cubicBezTo>
                  <a:cubicBezTo>
                    <a:pt x="744514" y="584698"/>
                    <a:pt x="812142" y="540883"/>
                    <a:pt x="892152" y="520880"/>
                  </a:cubicBezTo>
                  <a:cubicBezTo>
                    <a:pt x="945492" y="507545"/>
                    <a:pt x="952160" y="512308"/>
                    <a:pt x="952160" y="566600"/>
                  </a:cubicBezTo>
                  <a:cubicBezTo>
                    <a:pt x="953112" y="644705"/>
                    <a:pt x="971210" y="715190"/>
                    <a:pt x="974067" y="793295"/>
                  </a:cubicBezTo>
                  <a:cubicBezTo>
                    <a:pt x="975019" y="813298"/>
                    <a:pt x="978829" y="831395"/>
                    <a:pt x="979782" y="854255"/>
                  </a:cubicBezTo>
                  <a:cubicBezTo>
                    <a:pt x="980735" y="900928"/>
                    <a:pt x="1033122" y="780913"/>
                    <a:pt x="1048362" y="737098"/>
                  </a:cubicBezTo>
                  <a:cubicBezTo>
                    <a:pt x="1094082" y="598985"/>
                    <a:pt x="1093129" y="459920"/>
                    <a:pt x="1056935" y="321808"/>
                  </a:cubicBezTo>
                  <a:lnTo>
                    <a:pt x="1056935" y="321808"/>
                  </a:lnTo>
                  <a:close/>
                </a:path>
              </a:pathLst>
            </a:custGeom>
            <a:solidFill>
              <a:srgbClr val="41497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="" xmlns:a16="http://schemas.microsoft.com/office/drawing/2014/main" id="{B6ED7314-3A6F-436C-874F-AA6F77372AE1}"/>
                </a:ext>
              </a:extLst>
            </p:cNvPr>
            <p:cNvSpPr/>
            <p:nvPr/>
          </p:nvSpPr>
          <p:spPr>
            <a:xfrm>
              <a:off x="2621232" y="2791538"/>
              <a:ext cx="1554702" cy="3284917"/>
            </a:xfrm>
            <a:custGeom>
              <a:avLst/>
              <a:gdLst>
                <a:gd name="connsiteX0" fmla="*/ 1810643 w 2066615"/>
                <a:gd name="connsiteY0" fmla="*/ 474602 h 3286743"/>
                <a:gd name="connsiteX1" fmla="*/ 1362968 w 2066615"/>
                <a:gd name="connsiteY1" fmla="*/ 379352 h 3286743"/>
                <a:gd name="connsiteX2" fmla="*/ 1255335 w 2066615"/>
                <a:gd name="connsiteY2" fmla="*/ 283150 h 3286743"/>
                <a:gd name="connsiteX3" fmla="*/ 1177231 w 2066615"/>
                <a:gd name="connsiteY3" fmla="*/ 1210 h 3286743"/>
                <a:gd name="connsiteX4" fmla="*/ 164723 w 2066615"/>
                <a:gd name="connsiteY4" fmla="*/ 257 h 3286743"/>
                <a:gd name="connsiteX5" fmla="*/ 93285 w 2066615"/>
                <a:gd name="connsiteY5" fmla="*/ 174565 h 3286743"/>
                <a:gd name="connsiteX6" fmla="*/ 5655 w 2066615"/>
                <a:gd name="connsiteY6" fmla="*/ 476507 h 3286743"/>
                <a:gd name="connsiteX7" fmla="*/ 165675 w 2066615"/>
                <a:gd name="connsiteY7" fmla="*/ 894655 h 3286743"/>
                <a:gd name="connsiteX8" fmla="*/ 855285 w 2066615"/>
                <a:gd name="connsiteY8" fmla="*/ 963235 h 3286743"/>
                <a:gd name="connsiteX9" fmla="*/ 930533 w 2066615"/>
                <a:gd name="connsiteY9" fmla="*/ 1136590 h 3286743"/>
                <a:gd name="connsiteX10" fmla="*/ 785753 w 2066615"/>
                <a:gd name="connsiteY10" fmla="*/ 2115760 h 3286743"/>
                <a:gd name="connsiteX11" fmla="*/ 620018 w 2066615"/>
                <a:gd name="connsiteY11" fmla="*/ 3221612 h 3286743"/>
                <a:gd name="connsiteX12" fmla="*/ 639068 w 2066615"/>
                <a:gd name="connsiteY12" fmla="*/ 3267332 h 3286743"/>
                <a:gd name="connsiteX13" fmla="*/ 882908 w 2066615"/>
                <a:gd name="connsiteY13" fmla="*/ 3266380 h 3286743"/>
                <a:gd name="connsiteX14" fmla="*/ 943868 w 2066615"/>
                <a:gd name="connsiteY14" fmla="*/ 3215897 h 3286743"/>
                <a:gd name="connsiteX15" fmla="*/ 1285815 w 2066615"/>
                <a:gd name="connsiteY15" fmla="*/ 2000507 h 3286743"/>
                <a:gd name="connsiteX16" fmla="*/ 1468696 w 2066615"/>
                <a:gd name="connsiteY16" fmla="*/ 1360427 h 3286743"/>
                <a:gd name="connsiteX17" fmla="*/ 1433453 w 2066615"/>
                <a:gd name="connsiteY17" fmla="*/ 1680467 h 3286743"/>
                <a:gd name="connsiteX18" fmla="*/ 1203900 w 2066615"/>
                <a:gd name="connsiteY18" fmla="*/ 3213992 h 3286743"/>
                <a:gd name="connsiteX19" fmla="*/ 1237238 w 2066615"/>
                <a:gd name="connsiteY19" fmla="*/ 3279715 h 3286743"/>
                <a:gd name="connsiteX20" fmla="*/ 1473458 w 2066615"/>
                <a:gd name="connsiteY20" fmla="*/ 3278762 h 3286743"/>
                <a:gd name="connsiteX21" fmla="*/ 1522035 w 2066615"/>
                <a:gd name="connsiteY21" fmla="*/ 3215897 h 3286743"/>
                <a:gd name="connsiteX22" fmla="*/ 1904940 w 2066615"/>
                <a:gd name="connsiteY22" fmla="*/ 1634747 h 3286743"/>
                <a:gd name="connsiteX23" fmla="*/ 2057340 w 2066615"/>
                <a:gd name="connsiteY23" fmla="*/ 917515 h 3286743"/>
                <a:gd name="connsiteX24" fmla="*/ 1810643 w 2066615"/>
                <a:gd name="connsiteY24" fmla="*/ 474602 h 3286743"/>
                <a:gd name="connsiteX25" fmla="*/ 1810643 w 2066615"/>
                <a:gd name="connsiteY25" fmla="*/ 474602 h 3286743"/>
                <a:gd name="connsiteX0" fmla="*/ 1810643 w 2066614"/>
                <a:gd name="connsiteY0" fmla="*/ 474485 h 3286626"/>
                <a:gd name="connsiteX1" fmla="*/ 1362968 w 2066614"/>
                <a:gd name="connsiteY1" fmla="*/ 379235 h 3286626"/>
                <a:gd name="connsiteX2" fmla="*/ 1255335 w 2066614"/>
                <a:gd name="connsiteY2" fmla="*/ 283033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2066614"/>
                <a:gd name="connsiteY0" fmla="*/ 474485 h 3286626"/>
                <a:gd name="connsiteX1" fmla="*/ 1362968 w 2066614"/>
                <a:gd name="connsiteY1" fmla="*/ 379235 h 3286626"/>
                <a:gd name="connsiteX2" fmla="*/ 982774 w 2066614"/>
                <a:gd name="connsiteY2" fmla="*/ 221487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2066614"/>
                <a:gd name="connsiteY0" fmla="*/ 474485 h 3286626"/>
                <a:gd name="connsiteX1" fmla="*/ 1169538 w 2066614"/>
                <a:gd name="connsiteY1" fmla="*/ 361651 h 3286626"/>
                <a:gd name="connsiteX2" fmla="*/ 982774 w 2066614"/>
                <a:gd name="connsiteY2" fmla="*/ 221487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1915777"/>
                <a:gd name="connsiteY0" fmla="*/ 474485 h 3286626"/>
                <a:gd name="connsiteX1" fmla="*/ 1169538 w 1915777"/>
                <a:gd name="connsiteY1" fmla="*/ 361651 h 3286626"/>
                <a:gd name="connsiteX2" fmla="*/ 982774 w 1915777"/>
                <a:gd name="connsiteY2" fmla="*/ 221487 h 3286626"/>
                <a:gd name="connsiteX3" fmla="*/ 887085 w 1915777"/>
                <a:gd name="connsiteY3" fmla="*/ 9886 h 3286626"/>
                <a:gd name="connsiteX4" fmla="*/ 164723 w 1915777"/>
                <a:gd name="connsiteY4" fmla="*/ 140 h 3286626"/>
                <a:gd name="connsiteX5" fmla="*/ 93285 w 1915777"/>
                <a:gd name="connsiteY5" fmla="*/ 174448 h 3286626"/>
                <a:gd name="connsiteX6" fmla="*/ 5655 w 1915777"/>
                <a:gd name="connsiteY6" fmla="*/ 476390 h 3286626"/>
                <a:gd name="connsiteX7" fmla="*/ 165675 w 1915777"/>
                <a:gd name="connsiteY7" fmla="*/ 894538 h 3286626"/>
                <a:gd name="connsiteX8" fmla="*/ 855285 w 1915777"/>
                <a:gd name="connsiteY8" fmla="*/ 963118 h 3286626"/>
                <a:gd name="connsiteX9" fmla="*/ 930533 w 1915777"/>
                <a:gd name="connsiteY9" fmla="*/ 1136473 h 3286626"/>
                <a:gd name="connsiteX10" fmla="*/ 785753 w 1915777"/>
                <a:gd name="connsiteY10" fmla="*/ 2115643 h 3286626"/>
                <a:gd name="connsiteX11" fmla="*/ 620018 w 1915777"/>
                <a:gd name="connsiteY11" fmla="*/ 3221495 h 3286626"/>
                <a:gd name="connsiteX12" fmla="*/ 639068 w 1915777"/>
                <a:gd name="connsiteY12" fmla="*/ 3267215 h 3286626"/>
                <a:gd name="connsiteX13" fmla="*/ 882908 w 1915777"/>
                <a:gd name="connsiteY13" fmla="*/ 3266263 h 3286626"/>
                <a:gd name="connsiteX14" fmla="*/ 943868 w 1915777"/>
                <a:gd name="connsiteY14" fmla="*/ 3215780 h 3286626"/>
                <a:gd name="connsiteX15" fmla="*/ 1285815 w 1915777"/>
                <a:gd name="connsiteY15" fmla="*/ 2000390 h 3286626"/>
                <a:gd name="connsiteX16" fmla="*/ 1468696 w 1915777"/>
                <a:gd name="connsiteY16" fmla="*/ 1360310 h 3286626"/>
                <a:gd name="connsiteX17" fmla="*/ 1433453 w 1915777"/>
                <a:gd name="connsiteY17" fmla="*/ 1680350 h 3286626"/>
                <a:gd name="connsiteX18" fmla="*/ 1203900 w 1915777"/>
                <a:gd name="connsiteY18" fmla="*/ 3213875 h 3286626"/>
                <a:gd name="connsiteX19" fmla="*/ 1237238 w 1915777"/>
                <a:gd name="connsiteY19" fmla="*/ 3279598 h 3286626"/>
                <a:gd name="connsiteX20" fmla="*/ 1473458 w 1915777"/>
                <a:gd name="connsiteY20" fmla="*/ 3278645 h 3286626"/>
                <a:gd name="connsiteX21" fmla="*/ 1522035 w 1915777"/>
                <a:gd name="connsiteY21" fmla="*/ 3215780 h 3286626"/>
                <a:gd name="connsiteX22" fmla="*/ 1904940 w 1915777"/>
                <a:gd name="connsiteY22" fmla="*/ 1634630 h 3286626"/>
                <a:gd name="connsiteX23" fmla="*/ 1810643 w 1915777"/>
                <a:gd name="connsiteY23" fmla="*/ 474485 h 3286626"/>
                <a:gd name="connsiteX24" fmla="*/ 1810643 w 1915777"/>
                <a:gd name="connsiteY24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522035 w 1810643"/>
                <a:gd name="connsiteY21" fmla="*/ 3215780 h 3286626"/>
                <a:gd name="connsiteX22" fmla="*/ 1810643 w 1810643"/>
                <a:gd name="connsiteY22" fmla="*/ 474485 h 3286626"/>
                <a:gd name="connsiteX23" fmla="*/ 1810643 w 1810643"/>
                <a:gd name="connsiteY23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565996 w 1810643"/>
                <a:gd name="connsiteY21" fmla="*/ 3206988 h 3286626"/>
                <a:gd name="connsiteX22" fmla="*/ 1810643 w 1810643"/>
                <a:gd name="connsiteY22" fmla="*/ 474485 h 3286626"/>
                <a:gd name="connsiteX23" fmla="*/ 1810643 w 1810643"/>
                <a:gd name="connsiteY23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810643 w 1810643"/>
                <a:gd name="connsiteY21" fmla="*/ 474485 h 3286626"/>
                <a:gd name="connsiteX22" fmla="*/ 1810643 w 1810643"/>
                <a:gd name="connsiteY22" fmla="*/ 474485 h 3286626"/>
                <a:gd name="connsiteX0" fmla="*/ 1810643 w 1810643"/>
                <a:gd name="connsiteY0" fmla="*/ 474485 h 3279598"/>
                <a:gd name="connsiteX1" fmla="*/ 1169538 w 1810643"/>
                <a:gd name="connsiteY1" fmla="*/ 361651 h 3279598"/>
                <a:gd name="connsiteX2" fmla="*/ 982774 w 1810643"/>
                <a:gd name="connsiteY2" fmla="*/ 221487 h 3279598"/>
                <a:gd name="connsiteX3" fmla="*/ 887085 w 1810643"/>
                <a:gd name="connsiteY3" fmla="*/ 9886 h 3279598"/>
                <a:gd name="connsiteX4" fmla="*/ 164723 w 1810643"/>
                <a:gd name="connsiteY4" fmla="*/ 140 h 3279598"/>
                <a:gd name="connsiteX5" fmla="*/ 93285 w 1810643"/>
                <a:gd name="connsiteY5" fmla="*/ 174448 h 3279598"/>
                <a:gd name="connsiteX6" fmla="*/ 5655 w 1810643"/>
                <a:gd name="connsiteY6" fmla="*/ 476390 h 3279598"/>
                <a:gd name="connsiteX7" fmla="*/ 165675 w 1810643"/>
                <a:gd name="connsiteY7" fmla="*/ 894538 h 3279598"/>
                <a:gd name="connsiteX8" fmla="*/ 855285 w 1810643"/>
                <a:gd name="connsiteY8" fmla="*/ 963118 h 3279598"/>
                <a:gd name="connsiteX9" fmla="*/ 930533 w 1810643"/>
                <a:gd name="connsiteY9" fmla="*/ 1136473 h 3279598"/>
                <a:gd name="connsiteX10" fmla="*/ 785753 w 1810643"/>
                <a:gd name="connsiteY10" fmla="*/ 2115643 h 3279598"/>
                <a:gd name="connsiteX11" fmla="*/ 620018 w 1810643"/>
                <a:gd name="connsiteY11" fmla="*/ 3221495 h 3279598"/>
                <a:gd name="connsiteX12" fmla="*/ 639068 w 1810643"/>
                <a:gd name="connsiteY12" fmla="*/ 3267215 h 3279598"/>
                <a:gd name="connsiteX13" fmla="*/ 882908 w 1810643"/>
                <a:gd name="connsiteY13" fmla="*/ 3266263 h 3279598"/>
                <a:gd name="connsiteX14" fmla="*/ 943868 w 1810643"/>
                <a:gd name="connsiteY14" fmla="*/ 3215780 h 3279598"/>
                <a:gd name="connsiteX15" fmla="*/ 1285815 w 1810643"/>
                <a:gd name="connsiteY15" fmla="*/ 2000390 h 3279598"/>
                <a:gd name="connsiteX16" fmla="*/ 1468696 w 1810643"/>
                <a:gd name="connsiteY16" fmla="*/ 1360310 h 3279598"/>
                <a:gd name="connsiteX17" fmla="*/ 1433453 w 1810643"/>
                <a:gd name="connsiteY17" fmla="*/ 1680350 h 3279598"/>
                <a:gd name="connsiteX18" fmla="*/ 1203900 w 1810643"/>
                <a:gd name="connsiteY18" fmla="*/ 3213875 h 3279598"/>
                <a:gd name="connsiteX19" fmla="*/ 1237238 w 1810643"/>
                <a:gd name="connsiteY19" fmla="*/ 3279598 h 3279598"/>
                <a:gd name="connsiteX20" fmla="*/ 1810643 w 1810643"/>
                <a:gd name="connsiteY20" fmla="*/ 474485 h 3279598"/>
                <a:gd name="connsiteX21" fmla="*/ 1810643 w 1810643"/>
                <a:gd name="connsiteY21" fmla="*/ 474485 h 3279598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433453 w 1810643"/>
                <a:gd name="connsiteY17" fmla="*/ 1680350 h 3267215"/>
                <a:gd name="connsiteX18" fmla="*/ 1203900 w 1810643"/>
                <a:gd name="connsiteY18" fmla="*/ 3213875 h 3267215"/>
                <a:gd name="connsiteX19" fmla="*/ 1810643 w 1810643"/>
                <a:gd name="connsiteY19" fmla="*/ 474485 h 3267215"/>
                <a:gd name="connsiteX20" fmla="*/ 1810643 w 1810643"/>
                <a:gd name="connsiteY20" fmla="*/ 474485 h 3267215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433453 w 1810643"/>
                <a:gd name="connsiteY17" fmla="*/ 1680350 h 3267215"/>
                <a:gd name="connsiteX18" fmla="*/ 1810643 w 1810643"/>
                <a:gd name="connsiteY18" fmla="*/ 474485 h 3267215"/>
                <a:gd name="connsiteX19" fmla="*/ 1810643 w 1810643"/>
                <a:gd name="connsiteY19" fmla="*/ 474485 h 3267215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810643 w 1810643"/>
                <a:gd name="connsiteY17" fmla="*/ 474485 h 3267215"/>
                <a:gd name="connsiteX18" fmla="*/ 1810643 w 1810643"/>
                <a:gd name="connsiteY18" fmla="*/ 474485 h 3267215"/>
                <a:gd name="connsiteX0" fmla="*/ 1494120 w 1810643"/>
                <a:gd name="connsiteY0" fmla="*/ 518446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810643 w 1810643"/>
                <a:gd name="connsiteY17" fmla="*/ 474485 h 3267215"/>
                <a:gd name="connsiteX18" fmla="*/ 1494120 w 1810643"/>
                <a:gd name="connsiteY18" fmla="*/ 518446 h 3267215"/>
                <a:gd name="connsiteX0" fmla="*/ 1494120 w 1517404"/>
                <a:gd name="connsiteY0" fmla="*/ 518446 h 3267215"/>
                <a:gd name="connsiteX1" fmla="*/ 1169538 w 1517404"/>
                <a:gd name="connsiteY1" fmla="*/ 361651 h 3267215"/>
                <a:gd name="connsiteX2" fmla="*/ 982774 w 1517404"/>
                <a:gd name="connsiteY2" fmla="*/ 221487 h 3267215"/>
                <a:gd name="connsiteX3" fmla="*/ 887085 w 1517404"/>
                <a:gd name="connsiteY3" fmla="*/ 9886 h 3267215"/>
                <a:gd name="connsiteX4" fmla="*/ 164723 w 1517404"/>
                <a:gd name="connsiteY4" fmla="*/ 140 h 3267215"/>
                <a:gd name="connsiteX5" fmla="*/ 93285 w 1517404"/>
                <a:gd name="connsiteY5" fmla="*/ 174448 h 3267215"/>
                <a:gd name="connsiteX6" fmla="*/ 5655 w 1517404"/>
                <a:gd name="connsiteY6" fmla="*/ 476390 h 3267215"/>
                <a:gd name="connsiteX7" fmla="*/ 165675 w 1517404"/>
                <a:gd name="connsiteY7" fmla="*/ 894538 h 3267215"/>
                <a:gd name="connsiteX8" fmla="*/ 855285 w 1517404"/>
                <a:gd name="connsiteY8" fmla="*/ 963118 h 3267215"/>
                <a:gd name="connsiteX9" fmla="*/ 930533 w 1517404"/>
                <a:gd name="connsiteY9" fmla="*/ 1136473 h 3267215"/>
                <a:gd name="connsiteX10" fmla="*/ 785753 w 1517404"/>
                <a:gd name="connsiteY10" fmla="*/ 2115643 h 3267215"/>
                <a:gd name="connsiteX11" fmla="*/ 620018 w 1517404"/>
                <a:gd name="connsiteY11" fmla="*/ 3221495 h 3267215"/>
                <a:gd name="connsiteX12" fmla="*/ 639068 w 1517404"/>
                <a:gd name="connsiteY12" fmla="*/ 3267215 h 3267215"/>
                <a:gd name="connsiteX13" fmla="*/ 882908 w 1517404"/>
                <a:gd name="connsiteY13" fmla="*/ 3266263 h 3267215"/>
                <a:gd name="connsiteX14" fmla="*/ 943868 w 1517404"/>
                <a:gd name="connsiteY14" fmla="*/ 3215780 h 3267215"/>
                <a:gd name="connsiteX15" fmla="*/ 1285815 w 1517404"/>
                <a:gd name="connsiteY15" fmla="*/ 2000390 h 3267215"/>
                <a:gd name="connsiteX16" fmla="*/ 1468696 w 1517404"/>
                <a:gd name="connsiteY16" fmla="*/ 1360310 h 3267215"/>
                <a:gd name="connsiteX17" fmla="*/ 1494120 w 1517404"/>
                <a:gd name="connsiteY17" fmla="*/ 518446 h 3267215"/>
                <a:gd name="connsiteX0" fmla="*/ 1555667 w 1569133"/>
                <a:gd name="connsiteY0" fmla="*/ 527238 h 3267215"/>
                <a:gd name="connsiteX1" fmla="*/ 1169538 w 1569133"/>
                <a:gd name="connsiteY1" fmla="*/ 361651 h 3267215"/>
                <a:gd name="connsiteX2" fmla="*/ 982774 w 1569133"/>
                <a:gd name="connsiteY2" fmla="*/ 221487 h 3267215"/>
                <a:gd name="connsiteX3" fmla="*/ 887085 w 1569133"/>
                <a:gd name="connsiteY3" fmla="*/ 9886 h 3267215"/>
                <a:gd name="connsiteX4" fmla="*/ 164723 w 1569133"/>
                <a:gd name="connsiteY4" fmla="*/ 140 h 3267215"/>
                <a:gd name="connsiteX5" fmla="*/ 93285 w 1569133"/>
                <a:gd name="connsiteY5" fmla="*/ 174448 h 3267215"/>
                <a:gd name="connsiteX6" fmla="*/ 5655 w 1569133"/>
                <a:gd name="connsiteY6" fmla="*/ 476390 h 3267215"/>
                <a:gd name="connsiteX7" fmla="*/ 165675 w 1569133"/>
                <a:gd name="connsiteY7" fmla="*/ 894538 h 3267215"/>
                <a:gd name="connsiteX8" fmla="*/ 855285 w 1569133"/>
                <a:gd name="connsiteY8" fmla="*/ 963118 h 3267215"/>
                <a:gd name="connsiteX9" fmla="*/ 930533 w 1569133"/>
                <a:gd name="connsiteY9" fmla="*/ 1136473 h 3267215"/>
                <a:gd name="connsiteX10" fmla="*/ 785753 w 1569133"/>
                <a:gd name="connsiteY10" fmla="*/ 2115643 h 3267215"/>
                <a:gd name="connsiteX11" fmla="*/ 620018 w 1569133"/>
                <a:gd name="connsiteY11" fmla="*/ 3221495 h 3267215"/>
                <a:gd name="connsiteX12" fmla="*/ 639068 w 1569133"/>
                <a:gd name="connsiteY12" fmla="*/ 3267215 h 3267215"/>
                <a:gd name="connsiteX13" fmla="*/ 882908 w 1569133"/>
                <a:gd name="connsiteY13" fmla="*/ 3266263 h 3267215"/>
                <a:gd name="connsiteX14" fmla="*/ 943868 w 1569133"/>
                <a:gd name="connsiteY14" fmla="*/ 3215780 h 3267215"/>
                <a:gd name="connsiteX15" fmla="*/ 1285815 w 1569133"/>
                <a:gd name="connsiteY15" fmla="*/ 2000390 h 3267215"/>
                <a:gd name="connsiteX16" fmla="*/ 1468696 w 1569133"/>
                <a:gd name="connsiteY16" fmla="*/ 1360310 h 3267215"/>
                <a:gd name="connsiteX17" fmla="*/ 1555667 w 1569133"/>
                <a:gd name="connsiteY17" fmla="*/ 527238 h 3267215"/>
                <a:gd name="connsiteX0" fmla="*/ 1555667 w 1569133"/>
                <a:gd name="connsiteY0" fmla="*/ 527238 h 3267215"/>
                <a:gd name="connsiteX1" fmla="*/ 1169538 w 1569133"/>
                <a:gd name="connsiteY1" fmla="*/ 361651 h 3267215"/>
                <a:gd name="connsiteX2" fmla="*/ 982774 w 1569133"/>
                <a:gd name="connsiteY2" fmla="*/ 221487 h 3267215"/>
                <a:gd name="connsiteX3" fmla="*/ 887085 w 1569133"/>
                <a:gd name="connsiteY3" fmla="*/ 9886 h 3267215"/>
                <a:gd name="connsiteX4" fmla="*/ 164723 w 1569133"/>
                <a:gd name="connsiteY4" fmla="*/ 140 h 3267215"/>
                <a:gd name="connsiteX5" fmla="*/ 93285 w 1569133"/>
                <a:gd name="connsiteY5" fmla="*/ 174448 h 3267215"/>
                <a:gd name="connsiteX6" fmla="*/ 5655 w 1569133"/>
                <a:gd name="connsiteY6" fmla="*/ 476390 h 3267215"/>
                <a:gd name="connsiteX7" fmla="*/ 165675 w 1569133"/>
                <a:gd name="connsiteY7" fmla="*/ 894538 h 3267215"/>
                <a:gd name="connsiteX8" fmla="*/ 855285 w 1569133"/>
                <a:gd name="connsiteY8" fmla="*/ 963118 h 3267215"/>
                <a:gd name="connsiteX9" fmla="*/ 930533 w 1569133"/>
                <a:gd name="connsiteY9" fmla="*/ 1136473 h 3267215"/>
                <a:gd name="connsiteX10" fmla="*/ 785753 w 1569133"/>
                <a:gd name="connsiteY10" fmla="*/ 2115643 h 3267215"/>
                <a:gd name="connsiteX11" fmla="*/ 620018 w 1569133"/>
                <a:gd name="connsiteY11" fmla="*/ 3221495 h 3267215"/>
                <a:gd name="connsiteX12" fmla="*/ 639068 w 1569133"/>
                <a:gd name="connsiteY12" fmla="*/ 3267215 h 3267215"/>
                <a:gd name="connsiteX13" fmla="*/ 882908 w 1569133"/>
                <a:gd name="connsiteY13" fmla="*/ 3266263 h 3267215"/>
                <a:gd name="connsiteX14" fmla="*/ 943868 w 1569133"/>
                <a:gd name="connsiteY14" fmla="*/ 3215780 h 3267215"/>
                <a:gd name="connsiteX15" fmla="*/ 1285815 w 1569133"/>
                <a:gd name="connsiteY15" fmla="*/ 2000390 h 3267215"/>
                <a:gd name="connsiteX16" fmla="*/ 1468696 w 1569133"/>
                <a:gd name="connsiteY16" fmla="*/ 1360310 h 3267215"/>
                <a:gd name="connsiteX17" fmla="*/ 1555667 w 1569133"/>
                <a:gd name="connsiteY17" fmla="*/ 527238 h 3267215"/>
                <a:gd name="connsiteX0" fmla="*/ 1546875 w 1561226"/>
                <a:gd name="connsiteY0" fmla="*/ 562408 h 3267215"/>
                <a:gd name="connsiteX1" fmla="*/ 1169538 w 1561226"/>
                <a:gd name="connsiteY1" fmla="*/ 361651 h 3267215"/>
                <a:gd name="connsiteX2" fmla="*/ 982774 w 1561226"/>
                <a:gd name="connsiteY2" fmla="*/ 221487 h 3267215"/>
                <a:gd name="connsiteX3" fmla="*/ 887085 w 1561226"/>
                <a:gd name="connsiteY3" fmla="*/ 9886 h 3267215"/>
                <a:gd name="connsiteX4" fmla="*/ 164723 w 1561226"/>
                <a:gd name="connsiteY4" fmla="*/ 140 h 3267215"/>
                <a:gd name="connsiteX5" fmla="*/ 93285 w 1561226"/>
                <a:gd name="connsiteY5" fmla="*/ 174448 h 3267215"/>
                <a:gd name="connsiteX6" fmla="*/ 5655 w 1561226"/>
                <a:gd name="connsiteY6" fmla="*/ 476390 h 3267215"/>
                <a:gd name="connsiteX7" fmla="*/ 165675 w 1561226"/>
                <a:gd name="connsiteY7" fmla="*/ 894538 h 3267215"/>
                <a:gd name="connsiteX8" fmla="*/ 855285 w 1561226"/>
                <a:gd name="connsiteY8" fmla="*/ 963118 h 3267215"/>
                <a:gd name="connsiteX9" fmla="*/ 930533 w 1561226"/>
                <a:gd name="connsiteY9" fmla="*/ 1136473 h 3267215"/>
                <a:gd name="connsiteX10" fmla="*/ 785753 w 1561226"/>
                <a:gd name="connsiteY10" fmla="*/ 2115643 h 3267215"/>
                <a:gd name="connsiteX11" fmla="*/ 620018 w 1561226"/>
                <a:gd name="connsiteY11" fmla="*/ 3221495 h 3267215"/>
                <a:gd name="connsiteX12" fmla="*/ 639068 w 1561226"/>
                <a:gd name="connsiteY12" fmla="*/ 3267215 h 3267215"/>
                <a:gd name="connsiteX13" fmla="*/ 882908 w 1561226"/>
                <a:gd name="connsiteY13" fmla="*/ 3266263 h 3267215"/>
                <a:gd name="connsiteX14" fmla="*/ 943868 w 1561226"/>
                <a:gd name="connsiteY14" fmla="*/ 3215780 h 3267215"/>
                <a:gd name="connsiteX15" fmla="*/ 1285815 w 1561226"/>
                <a:gd name="connsiteY15" fmla="*/ 2000390 h 3267215"/>
                <a:gd name="connsiteX16" fmla="*/ 1468696 w 1561226"/>
                <a:gd name="connsiteY16" fmla="*/ 1360310 h 3267215"/>
                <a:gd name="connsiteX17" fmla="*/ 1546875 w 1561226"/>
                <a:gd name="connsiteY17" fmla="*/ 562408 h 3267215"/>
                <a:gd name="connsiteX0" fmla="*/ 1546875 w 1561226"/>
                <a:gd name="connsiteY0" fmla="*/ 562408 h 3267215"/>
                <a:gd name="connsiteX1" fmla="*/ 1169538 w 1561226"/>
                <a:gd name="connsiteY1" fmla="*/ 361651 h 3267215"/>
                <a:gd name="connsiteX2" fmla="*/ 982774 w 1561226"/>
                <a:gd name="connsiteY2" fmla="*/ 221487 h 3267215"/>
                <a:gd name="connsiteX3" fmla="*/ 887085 w 1561226"/>
                <a:gd name="connsiteY3" fmla="*/ 9886 h 3267215"/>
                <a:gd name="connsiteX4" fmla="*/ 164723 w 1561226"/>
                <a:gd name="connsiteY4" fmla="*/ 140 h 3267215"/>
                <a:gd name="connsiteX5" fmla="*/ 93285 w 1561226"/>
                <a:gd name="connsiteY5" fmla="*/ 174448 h 3267215"/>
                <a:gd name="connsiteX6" fmla="*/ 5655 w 1561226"/>
                <a:gd name="connsiteY6" fmla="*/ 476390 h 3267215"/>
                <a:gd name="connsiteX7" fmla="*/ 165675 w 1561226"/>
                <a:gd name="connsiteY7" fmla="*/ 894538 h 3267215"/>
                <a:gd name="connsiteX8" fmla="*/ 855285 w 1561226"/>
                <a:gd name="connsiteY8" fmla="*/ 963118 h 3267215"/>
                <a:gd name="connsiteX9" fmla="*/ 930533 w 1561226"/>
                <a:gd name="connsiteY9" fmla="*/ 1136473 h 3267215"/>
                <a:gd name="connsiteX10" fmla="*/ 785753 w 1561226"/>
                <a:gd name="connsiteY10" fmla="*/ 2115643 h 3267215"/>
                <a:gd name="connsiteX11" fmla="*/ 620018 w 1561226"/>
                <a:gd name="connsiteY11" fmla="*/ 3221495 h 3267215"/>
                <a:gd name="connsiteX12" fmla="*/ 639068 w 1561226"/>
                <a:gd name="connsiteY12" fmla="*/ 3267215 h 3267215"/>
                <a:gd name="connsiteX13" fmla="*/ 882908 w 1561226"/>
                <a:gd name="connsiteY13" fmla="*/ 3266263 h 3267215"/>
                <a:gd name="connsiteX14" fmla="*/ 943868 w 1561226"/>
                <a:gd name="connsiteY14" fmla="*/ 3215780 h 3267215"/>
                <a:gd name="connsiteX15" fmla="*/ 1285815 w 1561226"/>
                <a:gd name="connsiteY15" fmla="*/ 2000390 h 3267215"/>
                <a:gd name="connsiteX16" fmla="*/ 1468696 w 1561226"/>
                <a:gd name="connsiteY16" fmla="*/ 1360310 h 3267215"/>
                <a:gd name="connsiteX17" fmla="*/ 1546875 w 1561226"/>
                <a:gd name="connsiteY17" fmla="*/ 562408 h 3267215"/>
                <a:gd name="connsiteX0" fmla="*/ 1467744 w 1500128"/>
                <a:gd name="connsiteY0" fmla="*/ 799800 h 3267215"/>
                <a:gd name="connsiteX1" fmla="*/ 1169538 w 1500128"/>
                <a:gd name="connsiteY1" fmla="*/ 361651 h 3267215"/>
                <a:gd name="connsiteX2" fmla="*/ 982774 w 1500128"/>
                <a:gd name="connsiteY2" fmla="*/ 221487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800 h 3267215"/>
                <a:gd name="connsiteX1" fmla="*/ 1134369 w 1500128"/>
                <a:gd name="connsiteY1" fmla="*/ 467159 h 3267215"/>
                <a:gd name="connsiteX2" fmla="*/ 982774 w 1500128"/>
                <a:gd name="connsiteY2" fmla="*/ 221487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800 h 3267215"/>
                <a:gd name="connsiteX1" fmla="*/ 1134369 w 1500128"/>
                <a:gd name="connsiteY1" fmla="*/ 467159 h 3267215"/>
                <a:gd name="connsiteX2" fmla="*/ 912436 w 1500128"/>
                <a:gd name="connsiteY2" fmla="*/ 370956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917 h 3267332"/>
                <a:gd name="connsiteX1" fmla="*/ 1134369 w 1500128"/>
                <a:gd name="connsiteY1" fmla="*/ 467276 h 3267332"/>
                <a:gd name="connsiteX2" fmla="*/ 912436 w 1500128"/>
                <a:gd name="connsiteY2" fmla="*/ 371073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67744 w 1500128"/>
                <a:gd name="connsiteY0" fmla="*/ 799917 h 3267332"/>
                <a:gd name="connsiteX1" fmla="*/ 1134369 w 1500128"/>
                <a:gd name="connsiteY1" fmla="*/ 467276 h 3267332"/>
                <a:gd name="connsiteX2" fmla="*/ 824513 w 1500128"/>
                <a:gd name="connsiteY2" fmla="*/ 379865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67744 w 1500128"/>
                <a:gd name="connsiteY0" fmla="*/ 799917 h 3267332"/>
                <a:gd name="connsiteX1" fmla="*/ 1169539 w 1500128"/>
                <a:gd name="connsiteY1" fmla="*/ 546407 h 3267332"/>
                <a:gd name="connsiteX2" fmla="*/ 824513 w 1500128"/>
                <a:gd name="connsiteY2" fmla="*/ 379865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76536 w 1505343"/>
                <a:gd name="connsiteY0" fmla="*/ 755956 h 3267332"/>
                <a:gd name="connsiteX1" fmla="*/ 1169539 w 1505343"/>
                <a:gd name="connsiteY1" fmla="*/ 546407 h 3267332"/>
                <a:gd name="connsiteX2" fmla="*/ 824513 w 1505343"/>
                <a:gd name="connsiteY2" fmla="*/ 379865 h 3267332"/>
                <a:gd name="connsiteX3" fmla="*/ 816746 w 1505343"/>
                <a:gd name="connsiteY3" fmla="*/ 1210 h 3267332"/>
                <a:gd name="connsiteX4" fmla="*/ 164723 w 1505343"/>
                <a:gd name="connsiteY4" fmla="*/ 257 h 3267332"/>
                <a:gd name="connsiteX5" fmla="*/ 93285 w 1505343"/>
                <a:gd name="connsiteY5" fmla="*/ 174565 h 3267332"/>
                <a:gd name="connsiteX6" fmla="*/ 5655 w 1505343"/>
                <a:gd name="connsiteY6" fmla="*/ 476507 h 3267332"/>
                <a:gd name="connsiteX7" fmla="*/ 165675 w 1505343"/>
                <a:gd name="connsiteY7" fmla="*/ 894655 h 3267332"/>
                <a:gd name="connsiteX8" fmla="*/ 855285 w 1505343"/>
                <a:gd name="connsiteY8" fmla="*/ 963235 h 3267332"/>
                <a:gd name="connsiteX9" fmla="*/ 930533 w 1505343"/>
                <a:gd name="connsiteY9" fmla="*/ 1136590 h 3267332"/>
                <a:gd name="connsiteX10" fmla="*/ 785753 w 1505343"/>
                <a:gd name="connsiteY10" fmla="*/ 2115760 h 3267332"/>
                <a:gd name="connsiteX11" fmla="*/ 620018 w 1505343"/>
                <a:gd name="connsiteY11" fmla="*/ 3221612 h 3267332"/>
                <a:gd name="connsiteX12" fmla="*/ 639068 w 1505343"/>
                <a:gd name="connsiteY12" fmla="*/ 3267332 h 3267332"/>
                <a:gd name="connsiteX13" fmla="*/ 882908 w 1505343"/>
                <a:gd name="connsiteY13" fmla="*/ 3266380 h 3267332"/>
                <a:gd name="connsiteX14" fmla="*/ 943868 w 1505343"/>
                <a:gd name="connsiteY14" fmla="*/ 3215897 h 3267332"/>
                <a:gd name="connsiteX15" fmla="*/ 1285815 w 1505343"/>
                <a:gd name="connsiteY15" fmla="*/ 2000507 h 3267332"/>
                <a:gd name="connsiteX16" fmla="*/ 1468696 w 1505343"/>
                <a:gd name="connsiteY16" fmla="*/ 1360427 h 3267332"/>
                <a:gd name="connsiteX17" fmla="*/ 1476536 w 1505343"/>
                <a:gd name="connsiteY17" fmla="*/ 755956 h 3267332"/>
                <a:gd name="connsiteX0" fmla="*/ 1476536 w 1505343"/>
                <a:gd name="connsiteY0" fmla="*/ 773380 h 3284756"/>
                <a:gd name="connsiteX1" fmla="*/ 1169539 w 1505343"/>
                <a:gd name="connsiteY1" fmla="*/ 563831 h 3284756"/>
                <a:gd name="connsiteX2" fmla="*/ 824513 w 1505343"/>
                <a:gd name="connsiteY2" fmla="*/ 397289 h 3284756"/>
                <a:gd name="connsiteX3" fmla="*/ 816746 w 1505343"/>
                <a:gd name="connsiteY3" fmla="*/ 18634 h 3284756"/>
                <a:gd name="connsiteX4" fmla="*/ 155930 w 1505343"/>
                <a:gd name="connsiteY4" fmla="*/ 96 h 3284756"/>
                <a:gd name="connsiteX5" fmla="*/ 93285 w 1505343"/>
                <a:gd name="connsiteY5" fmla="*/ 191989 h 3284756"/>
                <a:gd name="connsiteX6" fmla="*/ 5655 w 1505343"/>
                <a:gd name="connsiteY6" fmla="*/ 493931 h 3284756"/>
                <a:gd name="connsiteX7" fmla="*/ 165675 w 1505343"/>
                <a:gd name="connsiteY7" fmla="*/ 912079 h 3284756"/>
                <a:gd name="connsiteX8" fmla="*/ 855285 w 1505343"/>
                <a:gd name="connsiteY8" fmla="*/ 980659 h 3284756"/>
                <a:gd name="connsiteX9" fmla="*/ 930533 w 1505343"/>
                <a:gd name="connsiteY9" fmla="*/ 1154014 h 3284756"/>
                <a:gd name="connsiteX10" fmla="*/ 785753 w 1505343"/>
                <a:gd name="connsiteY10" fmla="*/ 2133184 h 3284756"/>
                <a:gd name="connsiteX11" fmla="*/ 620018 w 1505343"/>
                <a:gd name="connsiteY11" fmla="*/ 3239036 h 3284756"/>
                <a:gd name="connsiteX12" fmla="*/ 639068 w 1505343"/>
                <a:gd name="connsiteY12" fmla="*/ 3284756 h 3284756"/>
                <a:gd name="connsiteX13" fmla="*/ 882908 w 1505343"/>
                <a:gd name="connsiteY13" fmla="*/ 3283804 h 3284756"/>
                <a:gd name="connsiteX14" fmla="*/ 943868 w 1505343"/>
                <a:gd name="connsiteY14" fmla="*/ 3233321 h 3284756"/>
                <a:gd name="connsiteX15" fmla="*/ 1285815 w 1505343"/>
                <a:gd name="connsiteY15" fmla="*/ 2017931 h 3284756"/>
                <a:gd name="connsiteX16" fmla="*/ 1468696 w 1505343"/>
                <a:gd name="connsiteY16" fmla="*/ 1377851 h 3284756"/>
                <a:gd name="connsiteX17" fmla="*/ 1476536 w 1505343"/>
                <a:gd name="connsiteY17" fmla="*/ 773380 h 3284756"/>
                <a:gd name="connsiteX0" fmla="*/ 1476536 w 1505343"/>
                <a:gd name="connsiteY0" fmla="*/ 773423 h 3284799"/>
                <a:gd name="connsiteX1" fmla="*/ 1169539 w 1505343"/>
                <a:gd name="connsiteY1" fmla="*/ 563874 h 3284799"/>
                <a:gd name="connsiteX2" fmla="*/ 824513 w 1505343"/>
                <a:gd name="connsiteY2" fmla="*/ 397332 h 3284799"/>
                <a:gd name="connsiteX3" fmla="*/ 816746 w 1505343"/>
                <a:gd name="connsiteY3" fmla="*/ 9884 h 3284799"/>
                <a:gd name="connsiteX4" fmla="*/ 155930 w 1505343"/>
                <a:gd name="connsiteY4" fmla="*/ 139 h 3284799"/>
                <a:gd name="connsiteX5" fmla="*/ 93285 w 1505343"/>
                <a:gd name="connsiteY5" fmla="*/ 192032 h 3284799"/>
                <a:gd name="connsiteX6" fmla="*/ 5655 w 1505343"/>
                <a:gd name="connsiteY6" fmla="*/ 493974 h 3284799"/>
                <a:gd name="connsiteX7" fmla="*/ 165675 w 1505343"/>
                <a:gd name="connsiteY7" fmla="*/ 912122 h 3284799"/>
                <a:gd name="connsiteX8" fmla="*/ 855285 w 1505343"/>
                <a:gd name="connsiteY8" fmla="*/ 980702 h 3284799"/>
                <a:gd name="connsiteX9" fmla="*/ 930533 w 1505343"/>
                <a:gd name="connsiteY9" fmla="*/ 1154057 h 3284799"/>
                <a:gd name="connsiteX10" fmla="*/ 785753 w 1505343"/>
                <a:gd name="connsiteY10" fmla="*/ 2133227 h 3284799"/>
                <a:gd name="connsiteX11" fmla="*/ 620018 w 1505343"/>
                <a:gd name="connsiteY11" fmla="*/ 3239079 h 3284799"/>
                <a:gd name="connsiteX12" fmla="*/ 639068 w 1505343"/>
                <a:gd name="connsiteY12" fmla="*/ 3284799 h 3284799"/>
                <a:gd name="connsiteX13" fmla="*/ 882908 w 1505343"/>
                <a:gd name="connsiteY13" fmla="*/ 3283847 h 3284799"/>
                <a:gd name="connsiteX14" fmla="*/ 943868 w 1505343"/>
                <a:gd name="connsiteY14" fmla="*/ 3233364 h 3284799"/>
                <a:gd name="connsiteX15" fmla="*/ 1285815 w 1505343"/>
                <a:gd name="connsiteY15" fmla="*/ 2017974 h 3284799"/>
                <a:gd name="connsiteX16" fmla="*/ 1468696 w 1505343"/>
                <a:gd name="connsiteY16" fmla="*/ 1377894 h 3284799"/>
                <a:gd name="connsiteX17" fmla="*/ 1476536 w 1505343"/>
                <a:gd name="connsiteY17" fmla="*/ 773423 h 3284799"/>
                <a:gd name="connsiteX0" fmla="*/ 1476536 w 1505343"/>
                <a:gd name="connsiteY0" fmla="*/ 773423 h 3284799"/>
                <a:gd name="connsiteX1" fmla="*/ 1169539 w 1505343"/>
                <a:gd name="connsiteY1" fmla="*/ 563874 h 3284799"/>
                <a:gd name="connsiteX2" fmla="*/ 877267 w 1505343"/>
                <a:gd name="connsiteY2" fmla="*/ 397332 h 3284799"/>
                <a:gd name="connsiteX3" fmla="*/ 816746 w 1505343"/>
                <a:gd name="connsiteY3" fmla="*/ 9884 h 3284799"/>
                <a:gd name="connsiteX4" fmla="*/ 155930 w 1505343"/>
                <a:gd name="connsiteY4" fmla="*/ 139 h 3284799"/>
                <a:gd name="connsiteX5" fmla="*/ 93285 w 1505343"/>
                <a:gd name="connsiteY5" fmla="*/ 192032 h 3284799"/>
                <a:gd name="connsiteX6" fmla="*/ 5655 w 1505343"/>
                <a:gd name="connsiteY6" fmla="*/ 493974 h 3284799"/>
                <a:gd name="connsiteX7" fmla="*/ 165675 w 1505343"/>
                <a:gd name="connsiteY7" fmla="*/ 912122 h 3284799"/>
                <a:gd name="connsiteX8" fmla="*/ 855285 w 1505343"/>
                <a:gd name="connsiteY8" fmla="*/ 980702 h 3284799"/>
                <a:gd name="connsiteX9" fmla="*/ 930533 w 1505343"/>
                <a:gd name="connsiteY9" fmla="*/ 1154057 h 3284799"/>
                <a:gd name="connsiteX10" fmla="*/ 785753 w 1505343"/>
                <a:gd name="connsiteY10" fmla="*/ 2133227 h 3284799"/>
                <a:gd name="connsiteX11" fmla="*/ 620018 w 1505343"/>
                <a:gd name="connsiteY11" fmla="*/ 3239079 h 3284799"/>
                <a:gd name="connsiteX12" fmla="*/ 639068 w 1505343"/>
                <a:gd name="connsiteY12" fmla="*/ 3284799 h 3284799"/>
                <a:gd name="connsiteX13" fmla="*/ 882908 w 1505343"/>
                <a:gd name="connsiteY13" fmla="*/ 3283847 h 3284799"/>
                <a:gd name="connsiteX14" fmla="*/ 943868 w 1505343"/>
                <a:gd name="connsiteY14" fmla="*/ 3233364 h 3284799"/>
                <a:gd name="connsiteX15" fmla="*/ 1285815 w 1505343"/>
                <a:gd name="connsiteY15" fmla="*/ 2017974 h 3284799"/>
                <a:gd name="connsiteX16" fmla="*/ 1468696 w 1505343"/>
                <a:gd name="connsiteY16" fmla="*/ 1377894 h 3284799"/>
                <a:gd name="connsiteX17" fmla="*/ 1476536 w 1505343"/>
                <a:gd name="connsiteY17" fmla="*/ 773423 h 3284799"/>
                <a:gd name="connsiteX0" fmla="*/ 1476536 w 1505343"/>
                <a:gd name="connsiteY0" fmla="*/ 773541 h 3284917"/>
                <a:gd name="connsiteX1" fmla="*/ 1169539 w 1505343"/>
                <a:gd name="connsiteY1" fmla="*/ 563992 h 3284917"/>
                <a:gd name="connsiteX2" fmla="*/ 877267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476536 w 1505343"/>
                <a:gd name="connsiteY0" fmla="*/ 773541 h 3284917"/>
                <a:gd name="connsiteX1" fmla="*/ 1169539 w 1505343"/>
                <a:gd name="connsiteY1" fmla="*/ 563992 h 3284917"/>
                <a:gd name="connsiteX2" fmla="*/ 850890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476536 w 1505343"/>
                <a:gd name="connsiteY0" fmla="*/ 773541 h 3284917"/>
                <a:gd name="connsiteX1" fmla="*/ 1178332 w 1505343"/>
                <a:gd name="connsiteY1" fmla="*/ 528822 h 3284917"/>
                <a:gd name="connsiteX2" fmla="*/ 850890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529290 w 1545795"/>
                <a:gd name="connsiteY0" fmla="*/ 773541 h 3284917"/>
                <a:gd name="connsiteX1" fmla="*/ 1178332 w 1545795"/>
                <a:gd name="connsiteY1" fmla="*/ 528822 h 3284917"/>
                <a:gd name="connsiteX2" fmla="*/ 850890 w 1545795"/>
                <a:gd name="connsiteY2" fmla="*/ 397450 h 3284917"/>
                <a:gd name="connsiteX3" fmla="*/ 834330 w 1545795"/>
                <a:gd name="connsiteY3" fmla="*/ 1209 h 3284917"/>
                <a:gd name="connsiteX4" fmla="*/ 155930 w 1545795"/>
                <a:gd name="connsiteY4" fmla="*/ 257 h 3284917"/>
                <a:gd name="connsiteX5" fmla="*/ 93285 w 1545795"/>
                <a:gd name="connsiteY5" fmla="*/ 192150 h 3284917"/>
                <a:gd name="connsiteX6" fmla="*/ 5655 w 1545795"/>
                <a:gd name="connsiteY6" fmla="*/ 494092 h 3284917"/>
                <a:gd name="connsiteX7" fmla="*/ 165675 w 1545795"/>
                <a:gd name="connsiteY7" fmla="*/ 912240 h 3284917"/>
                <a:gd name="connsiteX8" fmla="*/ 855285 w 1545795"/>
                <a:gd name="connsiteY8" fmla="*/ 980820 h 3284917"/>
                <a:gd name="connsiteX9" fmla="*/ 930533 w 1545795"/>
                <a:gd name="connsiteY9" fmla="*/ 1154175 h 3284917"/>
                <a:gd name="connsiteX10" fmla="*/ 785753 w 1545795"/>
                <a:gd name="connsiteY10" fmla="*/ 2133345 h 3284917"/>
                <a:gd name="connsiteX11" fmla="*/ 620018 w 1545795"/>
                <a:gd name="connsiteY11" fmla="*/ 3239197 h 3284917"/>
                <a:gd name="connsiteX12" fmla="*/ 639068 w 1545795"/>
                <a:gd name="connsiteY12" fmla="*/ 3284917 h 3284917"/>
                <a:gd name="connsiteX13" fmla="*/ 882908 w 1545795"/>
                <a:gd name="connsiteY13" fmla="*/ 3283965 h 3284917"/>
                <a:gd name="connsiteX14" fmla="*/ 943868 w 1545795"/>
                <a:gd name="connsiteY14" fmla="*/ 3233482 h 3284917"/>
                <a:gd name="connsiteX15" fmla="*/ 1285815 w 1545795"/>
                <a:gd name="connsiteY15" fmla="*/ 2018092 h 3284917"/>
                <a:gd name="connsiteX16" fmla="*/ 1468696 w 1545795"/>
                <a:gd name="connsiteY16" fmla="*/ 1378012 h 3284917"/>
                <a:gd name="connsiteX17" fmla="*/ 1529290 w 1545795"/>
                <a:gd name="connsiteY17" fmla="*/ 773541 h 3284917"/>
                <a:gd name="connsiteX0" fmla="*/ 1546875 w 1561226"/>
                <a:gd name="connsiteY0" fmla="*/ 755957 h 3284917"/>
                <a:gd name="connsiteX1" fmla="*/ 1178332 w 1561226"/>
                <a:gd name="connsiteY1" fmla="*/ 528822 h 3284917"/>
                <a:gd name="connsiteX2" fmla="*/ 850890 w 1561226"/>
                <a:gd name="connsiteY2" fmla="*/ 397450 h 3284917"/>
                <a:gd name="connsiteX3" fmla="*/ 834330 w 1561226"/>
                <a:gd name="connsiteY3" fmla="*/ 1209 h 3284917"/>
                <a:gd name="connsiteX4" fmla="*/ 155930 w 1561226"/>
                <a:gd name="connsiteY4" fmla="*/ 257 h 3284917"/>
                <a:gd name="connsiteX5" fmla="*/ 93285 w 1561226"/>
                <a:gd name="connsiteY5" fmla="*/ 192150 h 3284917"/>
                <a:gd name="connsiteX6" fmla="*/ 5655 w 1561226"/>
                <a:gd name="connsiteY6" fmla="*/ 494092 h 3284917"/>
                <a:gd name="connsiteX7" fmla="*/ 165675 w 1561226"/>
                <a:gd name="connsiteY7" fmla="*/ 912240 h 3284917"/>
                <a:gd name="connsiteX8" fmla="*/ 855285 w 1561226"/>
                <a:gd name="connsiteY8" fmla="*/ 980820 h 3284917"/>
                <a:gd name="connsiteX9" fmla="*/ 930533 w 1561226"/>
                <a:gd name="connsiteY9" fmla="*/ 1154175 h 3284917"/>
                <a:gd name="connsiteX10" fmla="*/ 785753 w 1561226"/>
                <a:gd name="connsiteY10" fmla="*/ 2133345 h 3284917"/>
                <a:gd name="connsiteX11" fmla="*/ 620018 w 1561226"/>
                <a:gd name="connsiteY11" fmla="*/ 3239197 h 3284917"/>
                <a:gd name="connsiteX12" fmla="*/ 639068 w 1561226"/>
                <a:gd name="connsiteY12" fmla="*/ 3284917 h 3284917"/>
                <a:gd name="connsiteX13" fmla="*/ 882908 w 1561226"/>
                <a:gd name="connsiteY13" fmla="*/ 3283965 h 3284917"/>
                <a:gd name="connsiteX14" fmla="*/ 943868 w 1561226"/>
                <a:gd name="connsiteY14" fmla="*/ 3233482 h 3284917"/>
                <a:gd name="connsiteX15" fmla="*/ 1285815 w 1561226"/>
                <a:gd name="connsiteY15" fmla="*/ 2018092 h 3284917"/>
                <a:gd name="connsiteX16" fmla="*/ 1468696 w 1561226"/>
                <a:gd name="connsiteY16" fmla="*/ 1378012 h 3284917"/>
                <a:gd name="connsiteX17" fmla="*/ 1546875 w 1561226"/>
                <a:gd name="connsiteY17" fmla="*/ 755957 h 3284917"/>
                <a:gd name="connsiteX0" fmla="*/ 1546875 w 1561226"/>
                <a:gd name="connsiteY0" fmla="*/ 755957 h 3284917"/>
                <a:gd name="connsiteX1" fmla="*/ 1178332 w 1561226"/>
                <a:gd name="connsiteY1" fmla="*/ 528822 h 3284917"/>
                <a:gd name="connsiteX2" fmla="*/ 850890 w 1561226"/>
                <a:gd name="connsiteY2" fmla="*/ 397450 h 3284917"/>
                <a:gd name="connsiteX3" fmla="*/ 834330 w 1561226"/>
                <a:gd name="connsiteY3" fmla="*/ 1209 h 3284917"/>
                <a:gd name="connsiteX4" fmla="*/ 155930 w 1561226"/>
                <a:gd name="connsiteY4" fmla="*/ 257 h 3284917"/>
                <a:gd name="connsiteX5" fmla="*/ 93285 w 1561226"/>
                <a:gd name="connsiteY5" fmla="*/ 192150 h 3284917"/>
                <a:gd name="connsiteX6" fmla="*/ 5655 w 1561226"/>
                <a:gd name="connsiteY6" fmla="*/ 494092 h 3284917"/>
                <a:gd name="connsiteX7" fmla="*/ 165675 w 1561226"/>
                <a:gd name="connsiteY7" fmla="*/ 912240 h 3284917"/>
                <a:gd name="connsiteX8" fmla="*/ 855285 w 1561226"/>
                <a:gd name="connsiteY8" fmla="*/ 980820 h 3284917"/>
                <a:gd name="connsiteX9" fmla="*/ 930533 w 1561226"/>
                <a:gd name="connsiteY9" fmla="*/ 1154175 h 3284917"/>
                <a:gd name="connsiteX10" fmla="*/ 785753 w 1561226"/>
                <a:gd name="connsiteY10" fmla="*/ 2133345 h 3284917"/>
                <a:gd name="connsiteX11" fmla="*/ 620018 w 1561226"/>
                <a:gd name="connsiteY11" fmla="*/ 3239197 h 3284917"/>
                <a:gd name="connsiteX12" fmla="*/ 639068 w 1561226"/>
                <a:gd name="connsiteY12" fmla="*/ 3284917 h 3284917"/>
                <a:gd name="connsiteX13" fmla="*/ 882908 w 1561226"/>
                <a:gd name="connsiteY13" fmla="*/ 3283965 h 3284917"/>
                <a:gd name="connsiteX14" fmla="*/ 943868 w 1561226"/>
                <a:gd name="connsiteY14" fmla="*/ 3233482 h 3284917"/>
                <a:gd name="connsiteX15" fmla="*/ 1285815 w 1561226"/>
                <a:gd name="connsiteY15" fmla="*/ 2018092 h 3284917"/>
                <a:gd name="connsiteX16" fmla="*/ 1468696 w 1561226"/>
                <a:gd name="connsiteY16" fmla="*/ 1378012 h 3284917"/>
                <a:gd name="connsiteX17" fmla="*/ 1546875 w 1561226"/>
                <a:gd name="connsiteY17" fmla="*/ 755957 h 3284917"/>
                <a:gd name="connsiteX0" fmla="*/ 1546875 w 1554702"/>
                <a:gd name="connsiteY0" fmla="*/ 755957 h 3284917"/>
                <a:gd name="connsiteX1" fmla="*/ 1178332 w 1554702"/>
                <a:gd name="connsiteY1" fmla="*/ 528822 h 3284917"/>
                <a:gd name="connsiteX2" fmla="*/ 850890 w 1554702"/>
                <a:gd name="connsiteY2" fmla="*/ 397450 h 3284917"/>
                <a:gd name="connsiteX3" fmla="*/ 834330 w 1554702"/>
                <a:gd name="connsiteY3" fmla="*/ 1209 h 3284917"/>
                <a:gd name="connsiteX4" fmla="*/ 155930 w 1554702"/>
                <a:gd name="connsiteY4" fmla="*/ 257 h 3284917"/>
                <a:gd name="connsiteX5" fmla="*/ 93285 w 1554702"/>
                <a:gd name="connsiteY5" fmla="*/ 192150 h 3284917"/>
                <a:gd name="connsiteX6" fmla="*/ 5655 w 1554702"/>
                <a:gd name="connsiteY6" fmla="*/ 494092 h 3284917"/>
                <a:gd name="connsiteX7" fmla="*/ 165675 w 1554702"/>
                <a:gd name="connsiteY7" fmla="*/ 912240 h 3284917"/>
                <a:gd name="connsiteX8" fmla="*/ 855285 w 1554702"/>
                <a:gd name="connsiteY8" fmla="*/ 980820 h 3284917"/>
                <a:gd name="connsiteX9" fmla="*/ 930533 w 1554702"/>
                <a:gd name="connsiteY9" fmla="*/ 1154175 h 3284917"/>
                <a:gd name="connsiteX10" fmla="*/ 785753 w 1554702"/>
                <a:gd name="connsiteY10" fmla="*/ 2133345 h 3284917"/>
                <a:gd name="connsiteX11" fmla="*/ 620018 w 1554702"/>
                <a:gd name="connsiteY11" fmla="*/ 3239197 h 3284917"/>
                <a:gd name="connsiteX12" fmla="*/ 639068 w 1554702"/>
                <a:gd name="connsiteY12" fmla="*/ 3284917 h 3284917"/>
                <a:gd name="connsiteX13" fmla="*/ 882908 w 1554702"/>
                <a:gd name="connsiteY13" fmla="*/ 3283965 h 3284917"/>
                <a:gd name="connsiteX14" fmla="*/ 943868 w 1554702"/>
                <a:gd name="connsiteY14" fmla="*/ 3233482 h 3284917"/>
                <a:gd name="connsiteX15" fmla="*/ 1285815 w 1554702"/>
                <a:gd name="connsiteY15" fmla="*/ 2018092 h 3284917"/>
                <a:gd name="connsiteX16" fmla="*/ 1468696 w 1554702"/>
                <a:gd name="connsiteY16" fmla="*/ 1378012 h 3284917"/>
                <a:gd name="connsiteX17" fmla="*/ 1546875 w 1554702"/>
                <a:gd name="connsiteY17" fmla="*/ 755957 h 3284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4702" h="3284917">
                  <a:moveTo>
                    <a:pt x="1546875" y="755957"/>
                  </a:moveTo>
                  <a:cubicBezTo>
                    <a:pt x="1497015" y="615890"/>
                    <a:pt x="1294330" y="588573"/>
                    <a:pt x="1178332" y="528822"/>
                  </a:cubicBezTo>
                  <a:cubicBezTo>
                    <a:pt x="1062334" y="469071"/>
                    <a:pt x="857558" y="440312"/>
                    <a:pt x="850890" y="397450"/>
                  </a:cubicBezTo>
                  <a:cubicBezTo>
                    <a:pt x="838508" y="321250"/>
                    <a:pt x="879097" y="126939"/>
                    <a:pt x="834330" y="1209"/>
                  </a:cubicBezTo>
                  <a:cubicBezTo>
                    <a:pt x="743842" y="7876"/>
                    <a:pt x="217842" y="-1648"/>
                    <a:pt x="155930" y="257"/>
                  </a:cubicBezTo>
                  <a:cubicBezTo>
                    <a:pt x="124497" y="58360"/>
                    <a:pt x="110430" y="133095"/>
                    <a:pt x="93285" y="192150"/>
                  </a:cubicBezTo>
                  <a:cubicBezTo>
                    <a:pt x="64710" y="293115"/>
                    <a:pt x="21848" y="390270"/>
                    <a:pt x="5655" y="494092"/>
                  </a:cubicBezTo>
                  <a:cubicBezTo>
                    <a:pt x="-19110" y="645540"/>
                    <a:pt x="38040" y="821752"/>
                    <a:pt x="165675" y="912240"/>
                  </a:cubicBezTo>
                  <a:cubicBezTo>
                    <a:pt x="352365" y="1043685"/>
                    <a:pt x="641925" y="980820"/>
                    <a:pt x="855285" y="980820"/>
                  </a:cubicBezTo>
                  <a:cubicBezTo>
                    <a:pt x="953393" y="980820"/>
                    <a:pt x="943868" y="1083690"/>
                    <a:pt x="930533" y="1154175"/>
                  </a:cubicBezTo>
                  <a:cubicBezTo>
                    <a:pt x="866715" y="1478025"/>
                    <a:pt x="825758" y="1805685"/>
                    <a:pt x="785753" y="2133345"/>
                  </a:cubicBezTo>
                  <a:cubicBezTo>
                    <a:pt x="745748" y="2463862"/>
                    <a:pt x="623828" y="3200145"/>
                    <a:pt x="620018" y="3239197"/>
                  </a:cubicBezTo>
                  <a:cubicBezTo>
                    <a:pt x="618113" y="3256342"/>
                    <a:pt x="608588" y="3279202"/>
                    <a:pt x="639068" y="3284917"/>
                  </a:cubicBezTo>
                  <a:lnTo>
                    <a:pt x="882908" y="3283965"/>
                  </a:lnTo>
                  <a:cubicBezTo>
                    <a:pt x="921008" y="3288727"/>
                    <a:pt x="934343" y="3268725"/>
                    <a:pt x="943868" y="3233482"/>
                  </a:cubicBezTo>
                  <a:cubicBezTo>
                    <a:pt x="991493" y="3055365"/>
                    <a:pt x="1221046" y="2245740"/>
                    <a:pt x="1285815" y="2018092"/>
                  </a:cubicBezTo>
                  <a:cubicBezTo>
                    <a:pt x="1318200" y="1903792"/>
                    <a:pt x="1442025" y="1498027"/>
                    <a:pt x="1468696" y="1378012"/>
                  </a:cubicBezTo>
                  <a:cubicBezTo>
                    <a:pt x="1503413" y="1131021"/>
                    <a:pt x="1579150" y="913607"/>
                    <a:pt x="1546875" y="755957"/>
                  </a:cubicBezTo>
                  <a:close/>
                </a:path>
              </a:pathLst>
            </a:custGeom>
            <a:gradFill>
              <a:gsLst>
                <a:gs pos="0">
                  <a:schemeClr val="accent4">
                    <a:lumMod val="75000"/>
                  </a:schemeClr>
                </a:gs>
                <a:gs pos="72000">
                  <a:schemeClr val="accent4">
                    <a:lumMod val="55000"/>
                  </a:schemeClr>
                </a:gs>
                <a:gs pos="100000">
                  <a:schemeClr val="accent4">
                    <a:lumMod val="50000"/>
                  </a:schemeClr>
                </a:gs>
              </a:gsLst>
              <a:lin ang="150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" name="Right Triangle 1">
              <a:extLst>
                <a:ext uri="{FF2B5EF4-FFF2-40B4-BE49-F238E27FC236}">
                  <a16:creationId xmlns="" xmlns:a16="http://schemas.microsoft.com/office/drawing/2014/main" id="{65E60A1F-B30C-4EAA-85F1-1987BD2C2583}"/>
                </a:ext>
              </a:extLst>
            </p:cNvPr>
            <p:cNvSpPr/>
            <p:nvPr/>
          </p:nvSpPr>
          <p:spPr>
            <a:xfrm>
              <a:off x="2738661" y="1884809"/>
              <a:ext cx="446550" cy="369490"/>
            </a:xfrm>
            <a:custGeom>
              <a:avLst/>
              <a:gdLst>
                <a:gd name="connsiteX0" fmla="*/ 0 w 314519"/>
                <a:gd name="connsiteY0" fmla="*/ 314519 h 314519"/>
                <a:gd name="connsiteX1" fmla="*/ 0 w 314519"/>
                <a:gd name="connsiteY1" fmla="*/ 0 h 314519"/>
                <a:gd name="connsiteX2" fmla="*/ 314519 w 314519"/>
                <a:gd name="connsiteY2" fmla="*/ 314519 h 314519"/>
                <a:gd name="connsiteX3" fmla="*/ 0 w 314519"/>
                <a:gd name="connsiteY3" fmla="*/ 314519 h 314519"/>
                <a:gd name="connsiteX0" fmla="*/ 18107 w 332626"/>
                <a:gd name="connsiteY0" fmla="*/ 260198 h 260198"/>
                <a:gd name="connsiteX1" fmla="*/ 0 w 332626"/>
                <a:gd name="connsiteY1" fmla="*/ 0 h 260198"/>
                <a:gd name="connsiteX2" fmla="*/ 332626 w 332626"/>
                <a:gd name="connsiteY2" fmla="*/ 260198 h 260198"/>
                <a:gd name="connsiteX3" fmla="*/ 18107 w 332626"/>
                <a:gd name="connsiteY3" fmla="*/ 260198 h 260198"/>
                <a:gd name="connsiteX0" fmla="*/ 18107 w 340499"/>
                <a:gd name="connsiteY0" fmla="*/ 260198 h 296941"/>
                <a:gd name="connsiteX1" fmla="*/ 0 w 340499"/>
                <a:gd name="connsiteY1" fmla="*/ 0 h 296941"/>
                <a:gd name="connsiteX2" fmla="*/ 340499 w 340499"/>
                <a:gd name="connsiteY2" fmla="*/ 296941 h 296941"/>
                <a:gd name="connsiteX3" fmla="*/ 18107 w 340499"/>
                <a:gd name="connsiteY3" fmla="*/ 260198 h 296941"/>
                <a:gd name="connsiteX0" fmla="*/ 18107 w 358870"/>
                <a:gd name="connsiteY0" fmla="*/ 260198 h 296941"/>
                <a:gd name="connsiteX1" fmla="*/ 0 w 358870"/>
                <a:gd name="connsiteY1" fmla="*/ 0 h 296941"/>
                <a:gd name="connsiteX2" fmla="*/ 358870 w 358870"/>
                <a:gd name="connsiteY2" fmla="*/ 296941 h 296941"/>
                <a:gd name="connsiteX3" fmla="*/ 18107 w 358870"/>
                <a:gd name="connsiteY3" fmla="*/ 260198 h 29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870" h="296941">
                  <a:moveTo>
                    <a:pt x="18107" y="260198"/>
                  </a:moveTo>
                  <a:lnTo>
                    <a:pt x="0" y="0"/>
                  </a:lnTo>
                  <a:lnTo>
                    <a:pt x="358870" y="296941"/>
                  </a:lnTo>
                  <a:lnTo>
                    <a:pt x="18107" y="260198"/>
                  </a:lnTo>
                  <a:close/>
                </a:path>
              </a:pathLst>
            </a:custGeom>
            <a:gradFill>
              <a:gsLst>
                <a:gs pos="51000">
                  <a:srgbClr val="000000">
                    <a:alpha val="0"/>
                  </a:srgbClr>
                </a:gs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20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="" xmlns:a16="http://schemas.microsoft.com/office/drawing/2014/main" id="{1191F16E-54F3-4461-8B84-1E5BEEBDB4EE}"/>
              </a:ext>
            </a:extLst>
          </p:cNvPr>
          <p:cNvGrpSpPr/>
          <p:nvPr/>
        </p:nvGrpSpPr>
        <p:grpSpPr>
          <a:xfrm flipH="1">
            <a:off x="378726" y="2485180"/>
            <a:ext cx="677313" cy="806506"/>
            <a:chOff x="-269682" y="2392932"/>
            <a:chExt cx="3796368" cy="4520497"/>
          </a:xfrm>
        </p:grpSpPr>
        <p:grpSp>
          <p:nvGrpSpPr>
            <p:cNvPr id="43" name="Group 42">
              <a:extLst>
                <a:ext uri="{FF2B5EF4-FFF2-40B4-BE49-F238E27FC236}">
                  <a16:creationId xmlns="" xmlns:a16="http://schemas.microsoft.com/office/drawing/2014/main" id="{5B4A2C61-FA0A-427C-B758-D898E315C6FC}"/>
                </a:ext>
              </a:extLst>
            </p:cNvPr>
            <p:cNvGrpSpPr/>
            <p:nvPr/>
          </p:nvGrpSpPr>
          <p:grpSpPr>
            <a:xfrm>
              <a:off x="-269682" y="3351579"/>
              <a:ext cx="1684167" cy="2225289"/>
              <a:chOff x="4414182" y="2417791"/>
              <a:chExt cx="1684167" cy="2225289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="" xmlns:a16="http://schemas.microsoft.com/office/drawing/2014/main" id="{20BB4872-96FE-4647-95BD-7DA1AF6DB2D5}"/>
                  </a:ext>
                </a:extLst>
              </p:cNvPr>
              <p:cNvSpPr/>
              <p:nvPr/>
            </p:nvSpPr>
            <p:spPr>
              <a:xfrm>
                <a:off x="4414182" y="2417791"/>
                <a:ext cx="1684167" cy="2225289"/>
              </a:xfrm>
              <a:custGeom>
                <a:avLst/>
                <a:gdLst>
                  <a:gd name="connsiteX0" fmla="*/ 0 w 1268858"/>
                  <a:gd name="connsiteY0" fmla="*/ 1006972 h 1676542"/>
                  <a:gd name="connsiteX1" fmla="*/ 10536 w 1268858"/>
                  <a:gd name="connsiteY1" fmla="*/ 997353 h 1676542"/>
                  <a:gd name="connsiteX2" fmla="*/ 1076469 w 1268858"/>
                  <a:gd name="connsiteY2" fmla="*/ 1216311 h 1676542"/>
                  <a:gd name="connsiteX3" fmla="*/ 1099372 w 1268858"/>
                  <a:gd name="connsiteY3" fmla="*/ 1230053 h 1676542"/>
                  <a:gd name="connsiteX4" fmla="*/ 1169457 w 1268858"/>
                  <a:gd name="connsiteY4" fmla="*/ 1252957 h 1676542"/>
                  <a:gd name="connsiteX5" fmla="*/ 1116779 w 1268858"/>
                  <a:gd name="connsiteY5" fmla="*/ 1124697 h 1676542"/>
                  <a:gd name="connsiteX6" fmla="*/ 953706 w 1268858"/>
                  <a:gd name="connsiteY6" fmla="*/ 945591 h 1676542"/>
                  <a:gd name="connsiteX7" fmla="*/ 944544 w 1268858"/>
                  <a:gd name="connsiteY7" fmla="*/ 913984 h 1676542"/>
                  <a:gd name="connsiteX8" fmla="*/ 940880 w 1268858"/>
                  <a:gd name="connsiteY8" fmla="*/ 901158 h 1676542"/>
                  <a:gd name="connsiteX9" fmla="*/ 875833 w 1268858"/>
                  <a:gd name="connsiteY9" fmla="*/ 859473 h 1676542"/>
                  <a:gd name="connsiteX10" fmla="*/ 820865 w 1268858"/>
                  <a:gd name="connsiteY10" fmla="*/ 848937 h 1676542"/>
                  <a:gd name="connsiteX11" fmla="*/ 182771 w 1268858"/>
                  <a:gd name="connsiteY11" fmla="*/ 195727 h 1676542"/>
                  <a:gd name="connsiteX12" fmla="*/ 171777 w 1268858"/>
                  <a:gd name="connsiteY12" fmla="*/ 11582 h 1676542"/>
                  <a:gd name="connsiteX13" fmla="*/ 180938 w 1268858"/>
                  <a:gd name="connsiteY13" fmla="*/ 1505 h 1676542"/>
                  <a:gd name="connsiteX14" fmla="*/ 229952 w 1268858"/>
                  <a:gd name="connsiteY14" fmla="*/ 62886 h 1676542"/>
                  <a:gd name="connsiteX15" fmla="*/ 425549 w 1268858"/>
                  <a:gd name="connsiteY15" fmla="*/ 299251 h 1676542"/>
                  <a:gd name="connsiteX16" fmla="*/ 636720 w 1268858"/>
                  <a:gd name="connsiteY16" fmla="*/ 553481 h 1676542"/>
                  <a:gd name="connsiteX17" fmla="*/ 842852 w 1268858"/>
                  <a:gd name="connsiteY17" fmla="*/ 802214 h 1676542"/>
                  <a:gd name="connsiteX18" fmla="*/ 877666 w 1268858"/>
                  <a:gd name="connsiteY18" fmla="*/ 842983 h 1676542"/>
                  <a:gd name="connsiteX19" fmla="*/ 886369 w 1268858"/>
                  <a:gd name="connsiteY19" fmla="*/ 815498 h 1676542"/>
                  <a:gd name="connsiteX20" fmla="*/ 917976 w 1268858"/>
                  <a:gd name="connsiteY20" fmla="*/ 871383 h 1676542"/>
                  <a:gd name="connsiteX21" fmla="*/ 1003177 w 1268858"/>
                  <a:gd name="connsiteY21" fmla="*/ 916732 h 1676542"/>
                  <a:gd name="connsiteX22" fmla="*/ 987145 w 1268858"/>
                  <a:gd name="connsiteY22" fmla="*/ 850312 h 1676542"/>
                  <a:gd name="connsiteX23" fmla="*/ 986687 w 1268858"/>
                  <a:gd name="connsiteY23" fmla="*/ 828324 h 1676542"/>
                  <a:gd name="connsiteX24" fmla="*/ 974777 w 1268858"/>
                  <a:gd name="connsiteY24" fmla="*/ 782059 h 1676542"/>
                  <a:gd name="connsiteX25" fmla="*/ 1097998 w 1268858"/>
                  <a:gd name="connsiteY25" fmla="*/ 157707 h 1676542"/>
                  <a:gd name="connsiteX26" fmla="*/ 1107618 w 1268858"/>
                  <a:gd name="connsiteY26" fmla="*/ 151752 h 1676542"/>
                  <a:gd name="connsiteX27" fmla="*/ 1109450 w 1268858"/>
                  <a:gd name="connsiteY27" fmla="*/ 173282 h 1676542"/>
                  <a:gd name="connsiteX28" fmla="*/ 1040281 w 1268858"/>
                  <a:gd name="connsiteY28" fmla="*/ 574094 h 1676542"/>
                  <a:gd name="connsiteX29" fmla="*/ 1003635 w 1268858"/>
                  <a:gd name="connsiteY29" fmla="*/ 788472 h 1676542"/>
                  <a:gd name="connsiteX30" fmla="*/ 1003177 w 1268858"/>
                  <a:gd name="connsiteY30" fmla="*/ 806337 h 1676542"/>
                  <a:gd name="connsiteX31" fmla="*/ 1010965 w 1268858"/>
                  <a:gd name="connsiteY31" fmla="*/ 888790 h 1676542"/>
                  <a:gd name="connsiteX32" fmla="*/ 1048068 w 1268858"/>
                  <a:gd name="connsiteY32" fmla="*/ 948339 h 1676542"/>
                  <a:gd name="connsiteX33" fmla="*/ 1067766 w 1268858"/>
                  <a:gd name="connsiteY33" fmla="*/ 944216 h 1676542"/>
                  <a:gd name="connsiteX34" fmla="*/ 1076011 w 1268858"/>
                  <a:gd name="connsiteY34" fmla="*/ 930016 h 1676542"/>
                  <a:gd name="connsiteX35" fmla="*/ 1087463 w 1268858"/>
                  <a:gd name="connsiteY35" fmla="*/ 919939 h 1676542"/>
                  <a:gd name="connsiteX36" fmla="*/ 1094334 w 1268858"/>
                  <a:gd name="connsiteY36" fmla="*/ 933223 h 1676542"/>
                  <a:gd name="connsiteX37" fmla="*/ 1100289 w 1268858"/>
                  <a:gd name="connsiteY37" fmla="*/ 975823 h 1676542"/>
                  <a:gd name="connsiteX38" fmla="*/ 1117237 w 1268858"/>
                  <a:gd name="connsiteY38" fmla="*/ 1023921 h 1676542"/>
                  <a:gd name="connsiteX39" fmla="*/ 1233587 w 1268858"/>
                  <a:gd name="connsiteY39" fmla="*/ 1274944 h 1676542"/>
                  <a:gd name="connsiteX40" fmla="*/ 1270691 w 1268858"/>
                  <a:gd name="connsiteY40" fmla="*/ 1503522 h 1676542"/>
                  <a:gd name="connsiteX41" fmla="*/ 1267027 w 1268858"/>
                  <a:gd name="connsiteY41" fmla="*/ 1656518 h 1676542"/>
                  <a:gd name="connsiteX42" fmla="*/ 1262446 w 1268858"/>
                  <a:gd name="connsiteY42" fmla="*/ 1673467 h 1676542"/>
                  <a:gd name="connsiteX43" fmla="*/ 1258323 w 1268858"/>
                  <a:gd name="connsiteY43" fmla="*/ 1676673 h 1676542"/>
                  <a:gd name="connsiteX44" fmla="*/ 1214349 w 1268858"/>
                  <a:gd name="connsiteY44" fmla="*/ 1676215 h 1676542"/>
                  <a:gd name="connsiteX45" fmla="*/ 1212516 w 1268858"/>
                  <a:gd name="connsiteY45" fmla="*/ 1674383 h 1676542"/>
                  <a:gd name="connsiteX46" fmla="*/ 1218471 w 1268858"/>
                  <a:gd name="connsiteY46" fmla="*/ 1514058 h 1676542"/>
                  <a:gd name="connsiteX47" fmla="*/ 1208852 w 1268858"/>
                  <a:gd name="connsiteY47" fmla="*/ 1410533 h 1676542"/>
                  <a:gd name="connsiteX48" fmla="*/ 1198316 w 1268858"/>
                  <a:gd name="connsiteY48" fmla="*/ 1388088 h 1676542"/>
                  <a:gd name="connsiteX49" fmla="*/ 1176787 w 1268858"/>
                  <a:gd name="connsiteY49" fmla="*/ 1353733 h 1676542"/>
                  <a:gd name="connsiteX50" fmla="*/ 1198316 w 1268858"/>
                  <a:gd name="connsiteY50" fmla="*/ 1358313 h 1676542"/>
                  <a:gd name="connsiteX51" fmla="*/ 1176328 w 1268858"/>
                  <a:gd name="connsiteY51" fmla="*/ 1272654 h 1676542"/>
                  <a:gd name="connsiteX52" fmla="*/ 1164419 w 1268858"/>
                  <a:gd name="connsiteY52" fmla="*/ 1264409 h 1676542"/>
                  <a:gd name="connsiteX53" fmla="*/ 1083798 w 1268858"/>
                  <a:gd name="connsiteY53" fmla="*/ 1239673 h 1676542"/>
                  <a:gd name="connsiteX54" fmla="*/ 862549 w 1268858"/>
                  <a:gd name="connsiteY54" fmla="*/ 1192033 h 1676542"/>
                  <a:gd name="connsiteX55" fmla="*/ 125970 w 1268858"/>
                  <a:gd name="connsiteY55" fmla="*/ 1036747 h 1676542"/>
                  <a:gd name="connsiteX56" fmla="*/ 16491 w 1268858"/>
                  <a:gd name="connsiteY56" fmla="*/ 1013843 h 1676542"/>
                  <a:gd name="connsiteX57" fmla="*/ 0 w 1268858"/>
                  <a:gd name="connsiteY57" fmla="*/ 1006972 h 1676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1268858" h="1676542">
                    <a:moveTo>
                      <a:pt x="0" y="1006972"/>
                    </a:moveTo>
                    <a:cubicBezTo>
                      <a:pt x="458" y="1000559"/>
                      <a:pt x="6413" y="1000101"/>
                      <a:pt x="10536" y="997353"/>
                    </a:cubicBezTo>
                    <a:cubicBezTo>
                      <a:pt x="368290" y="784807"/>
                      <a:pt x="831859" y="879628"/>
                      <a:pt x="1076469" y="1216311"/>
                    </a:cubicBezTo>
                    <a:cubicBezTo>
                      <a:pt x="1082424" y="1224556"/>
                      <a:pt x="1089295" y="1228679"/>
                      <a:pt x="1099372" y="1230053"/>
                    </a:cubicBezTo>
                    <a:cubicBezTo>
                      <a:pt x="1122734" y="1233718"/>
                      <a:pt x="1145180" y="1241505"/>
                      <a:pt x="1169457" y="1252957"/>
                    </a:cubicBezTo>
                    <a:cubicBezTo>
                      <a:pt x="1154799" y="1206692"/>
                      <a:pt x="1137850" y="1165007"/>
                      <a:pt x="1116779" y="1124697"/>
                    </a:cubicBezTo>
                    <a:cubicBezTo>
                      <a:pt x="1077843" y="1050947"/>
                      <a:pt x="1027913" y="987275"/>
                      <a:pt x="953706" y="945591"/>
                    </a:cubicBezTo>
                    <a:cubicBezTo>
                      <a:pt x="940422" y="937803"/>
                      <a:pt x="937673" y="928184"/>
                      <a:pt x="944544" y="913984"/>
                    </a:cubicBezTo>
                    <a:cubicBezTo>
                      <a:pt x="948209" y="906654"/>
                      <a:pt x="945002" y="904822"/>
                      <a:pt x="940880" y="901158"/>
                    </a:cubicBezTo>
                    <a:cubicBezTo>
                      <a:pt x="920724" y="884667"/>
                      <a:pt x="898279" y="871383"/>
                      <a:pt x="875833" y="859473"/>
                    </a:cubicBezTo>
                    <a:cubicBezTo>
                      <a:pt x="859801" y="851228"/>
                      <a:pt x="839188" y="852602"/>
                      <a:pt x="820865" y="848937"/>
                    </a:cubicBezTo>
                    <a:cubicBezTo>
                      <a:pt x="496550" y="785724"/>
                      <a:pt x="237739" y="520958"/>
                      <a:pt x="182771" y="195727"/>
                    </a:cubicBezTo>
                    <a:cubicBezTo>
                      <a:pt x="172235" y="134804"/>
                      <a:pt x="168570" y="73422"/>
                      <a:pt x="171777" y="11582"/>
                    </a:cubicBezTo>
                    <a:cubicBezTo>
                      <a:pt x="172235" y="7001"/>
                      <a:pt x="168112" y="-3992"/>
                      <a:pt x="180938" y="1505"/>
                    </a:cubicBezTo>
                    <a:cubicBezTo>
                      <a:pt x="195139" y="23950"/>
                      <a:pt x="213461" y="42731"/>
                      <a:pt x="229952" y="62886"/>
                    </a:cubicBezTo>
                    <a:cubicBezTo>
                      <a:pt x="294540" y="142133"/>
                      <a:pt x="360503" y="220463"/>
                      <a:pt x="425549" y="299251"/>
                    </a:cubicBezTo>
                    <a:cubicBezTo>
                      <a:pt x="495634" y="383995"/>
                      <a:pt x="566177" y="468738"/>
                      <a:pt x="636720" y="553481"/>
                    </a:cubicBezTo>
                    <a:cubicBezTo>
                      <a:pt x="705431" y="636392"/>
                      <a:pt x="774600" y="718845"/>
                      <a:pt x="842852" y="802214"/>
                    </a:cubicBezTo>
                    <a:cubicBezTo>
                      <a:pt x="854304" y="815956"/>
                      <a:pt x="865298" y="829698"/>
                      <a:pt x="877666" y="842983"/>
                    </a:cubicBezTo>
                    <a:cubicBezTo>
                      <a:pt x="885453" y="834737"/>
                      <a:pt x="874001" y="821453"/>
                      <a:pt x="886369" y="815498"/>
                    </a:cubicBezTo>
                    <a:cubicBezTo>
                      <a:pt x="880414" y="843899"/>
                      <a:pt x="895530" y="856725"/>
                      <a:pt x="917976" y="871383"/>
                    </a:cubicBezTo>
                    <a:cubicBezTo>
                      <a:pt x="945002" y="888332"/>
                      <a:pt x="973861" y="901158"/>
                      <a:pt x="1003177" y="916732"/>
                    </a:cubicBezTo>
                    <a:cubicBezTo>
                      <a:pt x="994932" y="894745"/>
                      <a:pt x="988519" y="873215"/>
                      <a:pt x="987145" y="850312"/>
                    </a:cubicBezTo>
                    <a:cubicBezTo>
                      <a:pt x="986687" y="842983"/>
                      <a:pt x="984396" y="834737"/>
                      <a:pt x="986687" y="828324"/>
                    </a:cubicBezTo>
                    <a:cubicBezTo>
                      <a:pt x="992184" y="810001"/>
                      <a:pt x="983022" y="796717"/>
                      <a:pt x="974777" y="782059"/>
                    </a:cubicBezTo>
                    <a:cubicBezTo>
                      <a:pt x="856594" y="571346"/>
                      <a:pt x="908815" y="306122"/>
                      <a:pt x="1097998" y="157707"/>
                    </a:cubicBezTo>
                    <a:cubicBezTo>
                      <a:pt x="1101205" y="155417"/>
                      <a:pt x="1104411" y="153584"/>
                      <a:pt x="1107618" y="151752"/>
                    </a:cubicBezTo>
                    <a:cubicBezTo>
                      <a:pt x="1112199" y="158623"/>
                      <a:pt x="1110366" y="165952"/>
                      <a:pt x="1109450" y="173282"/>
                    </a:cubicBezTo>
                    <a:cubicBezTo>
                      <a:pt x="1086546" y="307038"/>
                      <a:pt x="1063185" y="440337"/>
                      <a:pt x="1040281" y="574094"/>
                    </a:cubicBezTo>
                    <a:cubicBezTo>
                      <a:pt x="1027913" y="645554"/>
                      <a:pt x="1015545" y="717013"/>
                      <a:pt x="1003635" y="788472"/>
                    </a:cubicBezTo>
                    <a:cubicBezTo>
                      <a:pt x="1002719" y="794427"/>
                      <a:pt x="1001803" y="800382"/>
                      <a:pt x="1003177" y="806337"/>
                    </a:cubicBezTo>
                    <a:cubicBezTo>
                      <a:pt x="1001345" y="834279"/>
                      <a:pt x="1003177" y="861763"/>
                      <a:pt x="1010965" y="888790"/>
                    </a:cubicBezTo>
                    <a:cubicBezTo>
                      <a:pt x="1017836" y="912151"/>
                      <a:pt x="1028371" y="932764"/>
                      <a:pt x="1048068" y="948339"/>
                    </a:cubicBezTo>
                    <a:cubicBezTo>
                      <a:pt x="1056772" y="955210"/>
                      <a:pt x="1062727" y="955210"/>
                      <a:pt x="1067766" y="944216"/>
                    </a:cubicBezTo>
                    <a:cubicBezTo>
                      <a:pt x="1070056" y="939178"/>
                      <a:pt x="1072804" y="934597"/>
                      <a:pt x="1076011" y="930016"/>
                    </a:cubicBezTo>
                    <a:cubicBezTo>
                      <a:pt x="1079217" y="925893"/>
                      <a:pt x="1081050" y="919022"/>
                      <a:pt x="1087463" y="919939"/>
                    </a:cubicBezTo>
                    <a:cubicBezTo>
                      <a:pt x="1094334" y="920855"/>
                      <a:pt x="1093418" y="928184"/>
                      <a:pt x="1094334" y="933223"/>
                    </a:cubicBezTo>
                    <a:cubicBezTo>
                      <a:pt x="1096624" y="947423"/>
                      <a:pt x="1098914" y="961623"/>
                      <a:pt x="1100289" y="975823"/>
                    </a:cubicBezTo>
                    <a:cubicBezTo>
                      <a:pt x="1101663" y="993230"/>
                      <a:pt x="1106244" y="1009263"/>
                      <a:pt x="1117237" y="1023921"/>
                    </a:cubicBezTo>
                    <a:cubicBezTo>
                      <a:pt x="1173122" y="1099503"/>
                      <a:pt x="1208852" y="1185162"/>
                      <a:pt x="1233587" y="1274944"/>
                    </a:cubicBezTo>
                    <a:cubicBezTo>
                      <a:pt x="1254201" y="1349610"/>
                      <a:pt x="1267943" y="1425650"/>
                      <a:pt x="1270691" y="1503522"/>
                    </a:cubicBezTo>
                    <a:cubicBezTo>
                      <a:pt x="1272524" y="1554826"/>
                      <a:pt x="1272066" y="1605672"/>
                      <a:pt x="1267027" y="1656518"/>
                    </a:cubicBezTo>
                    <a:cubicBezTo>
                      <a:pt x="1266569" y="1662473"/>
                      <a:pt x="1266111" y="1668428"/>
                      <a:pt x="1262446" y="1673467"/>
                    </a:cubicBezTo>
                    <a:cubicBezTo>
                      <a:pt x="1261530" y="1674841"/>
                      <a:pt x="1260156" y="1675757"/>
                      <a:pt x="1258323" y="1676673"/>
                    </a:cubicBezTo>
                    <a:cubicBezTo>
                      <a:pt x="1243665" y="1678964"/>
                      <a:pt x="1229007" y="1679880"/>
                      <a:pt x="1214349" y="1676215"/>
                    </a:cubicBezTo>
                    <a:cubicBezTo>
                      <a:pt x="1213890" y="1675757"/>
                      <a:pt x="1212974" y="1674841"/>
                      <a:pt x="1212516" y="1674383"/>
                    </a:cubicBezTo>
                    <a:cubicBezTo>
                      <a:pt x="1218471" y="1621247"/>
                      <a:pt x="1220762" y="1567652"/>
                      <a:pt x="1218471" y="1514058"/>
                    </a:cubicBezTo>
                    <a:cubicBezTo>
                      <a:pt x="1217097" y="1479244"/>
                      <a:pt x="1212974" y="1444889"/>
                      <a:pt x="1208852" y="1410533"/>
                    </a:cubicBezTo>
                    <a:cubicBezTo>
                      <a:pt x="1207477" y="1401830"/>
                      <a:pt x="1202439" y="1394959"/>
                      <a:pt x="1198316" y="1388088"/>
                    </a:cubicBezTo>
                    <a:cubicBezTo>
                      <a:pt x="1191445" y="1376636"/>
                      <a:pt x="1184116" y="1365184"/>
                      <a:pt x="1176787" y="1353733"/>
                    </a:cubicBezTo>
                    <a:cubicBezTo>
                      <a:pt x="1184574" y="1351900"/>
                      <a:pt x="1190071" y="1358313"/>
                      <a:pt x="1198316" y="1358313"/>
                    </a:cubicBezTo>
                    <a:cubicBezTo>
                      <a:pt x="1193277" y="1328997"/>
                      <a:pt x="1185490" y="1300596"/>
                      <a:pt x="1176328" y="1272654"/>
                    </a:cubicBezTo>
                    <a:cubicBezTo>
                      <a:pt x="1174496" y="1267615"/>
                      <a:pt x="1168999" y="1266241"/>
                      <a:pt x="1164419" y="1264409"/>
                    </a:cubicBezTo>
                    <a:cubicBezTo>
                      <a:pt x="1139225" y="1251583"/>
                      <a:pt x="1111740" y="1244253"/>
                      <a:pt x="1083798" y="1239673"/>
                    </a:cubicBezTo>
                    <a:cubicBezTo>
                      <a:pt x="1010507" y="1222266"/>
                      <a:pt x="936299" y="1207608"/>
                      <a:pt x="862549" y="1192033"/>
                    </a:cubicBezTo>
                    <a:cubicBezTo>
                      <a:pt x="616107" y="1139813"/>
                      <a:pt x="371038" y="1088051"/>
                      <a:pt x="125970" y="1036747"/>
                    </a:cubicBezTo>
                    <a:cubicBezTo>
                      <a:pt x="89324" y="1028960"/>
                      <a:pt x="53136" y="1021631"/>
                      <a:pt x="16491" y="1013843"/>
                    </a:cubicBezTo>
                    <a:cubicBezTo>
                      <a:pt x="10536" y="1012011"/>
                      <a:pt x="5039" y="1010637"/>
                      <a:pt x="0" y="100697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="" xmlns:a16="http://schemas.microsoft.com/office/drawing/2014/main" id="{6943809E-28C0-48E7-A65D-89209974D9E9}"/>
                  </a:ext>
                </a:extLst>
              </p:cNvPr>
              <p:cNvSpPr/>
              <p:nvPr/>
            </p:nvSpPr>
            <p:spPr>
              <a:xfrm>
                <a:off x="4649538" y="2419787"/>
                <a:ext cx="936324" cy="1124805"/>
              </a:xfrm>
              <a:custGeom>
                <a:avLst/>
                <a:gdLst>
                  <a:gd name="connsiteX0" fmla="*/ 708135 w 705430"/>
                  <a:gd name="connsiteY0" fmla="*/ 814910 h 847432"/>
                  <a:gd name="connsiteX1" fmla="*/ 705845 w 705430"/>
                  <a:gd name="connsiteY1" fmla="*/ 839646 h 847432"/>
                  <a:gd name="connsiteX2" fmla="*/ 703096 w 705430"/>
                  <a:gd name="connsiteY2" fmla="*/ 848807 h 847432"/>
                  <a:gd name="connsiteX3" fmla="*/ 694851 w 705430"/>
                  <a:gd name="connsiteY3" fmla="*/ 843768 h 847432"/>
                  <a:gd name="connsiteX4" fmla="*/ 649502 w 705430"/>
                  <a:gd name="connsiteY4" fmla="*/ 788800 h 847432"/>
                  <a:gd name="connsiteX5" fmla="*/ 567049 w 705430"/>
                  <a:gd name="connsiteY5" fmla="*/ 689398 h 847432"/>
                  <a:gd name="connsiteX6" fmla="*/ 461234 w 705430"/>
                  <a:gd name="connsiteY6" fmla="*/ 561596 h 847432"/>
                  <a:gd name="connsiteX7" fmla="*/ 367788 w 705430"/>
                  <a:gd name="connsiteY7" fmla="*/ 448452 h 847432"/>
                  <a:gd name="connsiteX8" fmla="*/ 272509 w 705430"/>
                  <a:gd name="connsiteY8" fmla="*/ 333018 h 847432"/>
                  <a:gd name="connsiteX9" fmla="*/ 178604 w 705430"/>
                  <a:gd name="connsiteY9" fmla="*/ 220333 h 847432"/>
                  <a:gd name="connsiteX10" fmla="*/ 86074 w 705430"/>
                  <a:gd name="connsiteY10" fmla="*/ 108563 h 847432"/>
                  <a:gd name="connsiteX11" fmla="*/ 6827 w 705430"/>
                  <a:gd name="connsiteY11" fmla="*/ 12368 h 847432"/>
                  <a:gd name="connsiteX12" fmla="*/ 3163 w 705430"/>
                  <a:gd name="connsiteY12" fmla="*/ 0 h 847432"/>
                  <a:gd name="connsiteX13" fmla="*/ 166236 w 705430"/>
                  <a:gd name="connsiteY13" fmla="*/ 38020 h 847432"/>
                  <a:gd name="connsiteX14" fmla="*/ 692103 w 705430"/>
                  <a:gd name="connsiteY14" fmla="*/ 639010 h 847432"/>
                  <a:gd name="connsiteX15" fmla="*/ 708135 w 705430"/>
                  <a:gd name="connsiteY15" fmla="*/ 814910 h 847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05430" h="847432">
                    <a:moveTo>
                      <a:pt x="708135" y="814910"/>
                    </a:moveTo>
                    <a:cubicBezTo>
                      <a:pt x="703096" y="822697"/>
                      <a:pt x="706761" y="831400"/>
                      <a:pt x="705845" y="839646"/>
                    </a:cubicBezTo>
                    <a:cubicBezTo>
                      <a:pt x="705387" y="842852"/>
                      <a:pt x="707219" y="847433"/>
                      <a:pt x="703096" y="848807"/>
                    </a:cubicBezTo>
                    <a:cubicBezTo>
                      <a:pt x="698974" y="850181"/>
                      <a:pt x="696683" y="846059"/>
                      <a:pt x="694851" y="843768"/>
                    </a:cubicBezTo>
                    <a:cubicBezTo>
                      <a:pt x="679735" y="825445"/>
                      <a:pt x="664618" y="807123"/>
                      <a:pt x="649502" y="788800"/>
                    </a:cubicBezTo>
                    <a:cubicBezTo>
                      <a:pt x="622018" y="755818"/>
                      <a:pt x="594533" y="722837"/>
                      <a:pt x="567049" y="689398"/>
                    </a:cubicBezTo>
                    <a:cubicBezTo>
                      <a:pt x="531778" y="646797"/>
                      <a:pt x="496506" y="604197"/>
                      <a:pt x="461234" y="561596"/>
                    </a:cubicBezTo>
                    <a:cubicBezTo>
                      <a:pt x="430086" y="524034"/>
                      <a:pt x="398937" y="486014"/>
                      <a:pt x="367788" y="448452"/>
                    </a:cubicBezTo>
                    <a:cubicBezTo>
                      <a:pt x="336181" y="409974"/>
                      <a:pt x="304116" y="371496"/>
                      <a:pt x="272509" y="333018"/>
                    </a:cubicBezTo>
                    <a:cubicBezTo>
                      <a:pt x="241360" y="295456"/>
                      <a:pt x="209753" y="257894"/>
                      <a:pt x="178604" y="220333"/>
                    </a:cubicBezTo>
                    <a:cubicBezTo>
                      <a:pt x="147455" y="183229"/>
                      <a:pt x="116764" y="145667"/>
                      <a:pt x="86074" y="108563"/>
                    </a:cubicBezTo>
                    <a:cubicBezTo>
                      <a:pt x="59505" y="76498"/>
                      <a:pt x="33395" y="44433"/>
                      <a:pt x="6827" y="12368"/>
                    </a:cubicBezTo>
                    <a:cubicBezTo>
                      <a:pt x="4079" y="9161"/>
                      <a:pt x="-4625" y="6413"/>
                      <a:pt x="3163" y="0"/>
                    </a:cubicBezTo>
                    <a:cubicBezTo>
                      <a:pt x="59505" y="4581"/>
                      <a:pt x="114016" y="17865"/>
                      <a:pt x="166236" y="38020"/>
                    </a:cubicBezTo>
                    <a:cubicBezTo>
                      <a:pt x="447950" y="144751"/>
                      <a:pt x="623850" y="345386"/>
                      <a:pt x="692103" y="639010"/>
                    </a:cubicBezTo>
                    <a:cubicBezTo>
                      <a:pt x="705387" y="696269"/>
                      <a:pt x="710426" y="755360"/>
                      <a:pt x="708135" y="81491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="" xmlns:a16="http://schemas.microsoft.com/office/drawing/2014/main" id="{5AFDE2BC-FABC-491F-B4E6-78E93492CA6D}"/>
                  </a:ext>
                </a:extLst>
              </p:cNvPr>
              <p:cNvSpPr/>
              <p:nvPr/>
            </p:nvSpPr>
            <p:spPr>
              <a:xfrm>
                <a:off x="4414182" y="3754353"/>
                <a:ext cx="1434886" cy="462082"/>
              </a:xfrm>
              <a:custGeom>
                <a:avLst/>
                <a:gdLst>
                  <a:gd name="connsiteX0" fmla="*/ 0 w 1081049"/>
                  <a:gd name="connsiteY0" fmla="*/ 0 h 348134"/>
                  <a:gd name="connsiteX1" fmla="*/ 92989 w 1081049"/>
                  <a:gd name="connsiteY1" fmla="*/ 18323 h 348134"/>
                  <a:gd name="connsiteX2" fmla="*/ 317444 w 1081049"/>
                  <a:gd name="connsiteY2" fmla="*/ 65504 h 348134"/>
                  <a:gd name="connsiteX3" fmla="*/ 547396 w 1081049"/>
                  <a:gd name="connsiteY3" fmla="*/ 114060 h 348134"/>
                  <a:gd name="connsiteX4" fmla="*/ 812161 w 1081049"/>
                  <a:gd name="connsiteY4" fmla="*/ 169945 h 348134"/>
                  <a:gd name="connsiteX5" fmla="*/ 1058146 w 1081049"/>
                  <a:gd name="connsiteY5" fmla="*/ 222165 h 348134"/>
                  <a:gd name="connsiteX6" fmla="*/ 1082882 w 1081049"/>
                  <a:gd name="connsiteY6" fmla="*/ 232242 h 348134"/>
                  <a:gd name="connsiteX7" fmla="*/ 589538 w 1081049"/>
                  <a:gd name="connsiteY7" fmla="*/ 344928 h 348134"/>
                  <a:gd name="connsiteX8" fmla="*/ 10078 w 1081049"/>
                  <a:gd name="connsiteY8" fmla="*/ 16033 h 348134"/>
                  <a:gd name="connsiteX9" fmla="*/ 0 w 1081049"/>
                  <a:gd name="connsiteY9" fmla="*/ 0 h 348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049" h="348134">
                    <a:moveTo>
                      <a:pt x="0" y="0"/>
                    </a:moveTo>
                    <a:cubicBezTo>
                      <a:pt x="31607" y="3665"/>
                      <a:pt x="61840" y="11910"/>
                      <a:pt x="92989" y="18323"/>
                    </a:cubicBezTo>
                    <a:cubicBezTo>
                      <a:pt x="167654" y="33439"/>
                      <a:pt x="242778" y="49472"/>
                      <a:pt x="317444" y="65504"/>
                    </a:cubicBezTo>
                    <a:cubicBezTo>
                      <a:pt x="393942" y="81537"/>
                      <a:pt x="470898" y="98027"/>
                      <a:pt x="547396" y="114060"/>
                    </a:cubicBezTo>
                    <a:cubicBezTo>
                      <a:pt x="635804" y="132841"/>
                      <a:pt x="723754" y="151164"/>
                      <a:pt x="812161" y="169945"/>
                    </a:cubicBezTo>
                    <a:cubicBezTo>
                      <a:pt x="894156" y="187351"/>
                      <a:pt x="976151" y="204300"/>
                      <a:pt x="1058146" y="222165"/>
                    </a:cubicBezTo>
                    <a:cubicBezTo>
                      <a:pt x="1066849" y="223997"/>
                      <a:pt x="1077843" y="220791"/>
                      <a:pt x="1082882" y="232242"/>
                    </a:cubicBezTo>
                    <a:cubicBezTo>
                      <a:pt x="930802" y="323399"/>
                      <a:pt x="765896" y="362793"/>
                      <a:pt x="589538" y="344928"/>
                    </a:cubicBezTo>
                    <a:cubicBezTo>
                      <a:pt x="348593" y="320192"/>
                      <a:pt x="155744" y="209339"/>
                      <a:pt x="10078" y="16033"/>
                    </a:cubicBezTo>
                    <a:cubicBezTo>
                      <a:pt x="6413" y="10994"/>
                      <a:pt x="458" y="7329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="" xmlns:a16="http://schemas.microsoft.com/office/drawing/2014/main" id="{9A0F013F-9264-430B-8A06-5A8878D52A6E}"/>
                  </a:ext>
                </a:extLst>
              </p:cNvPr>
              <p:cNvSpPr/>
              <p:nvPr/>
            </p:nvSpPr>
            <p:spPr>
              <a:xfrm>
                <a:off x="5736242" y="2619213"/>
                <a:ext cx="255361" cy="869444"/>
              </a:xfrm>
              <a:custGeom>
                <a:avLst/>
                <a:gdLst>
                  <a:gd name="connsiteX0" fmla="*/ 3925 w 192390"/>
                  <a:gd name="connsiteY0" fmla="*/ 655959 h 655042"/>
                  <a:gd name="connsiteX1" fmla="*/ 719 w 192390"/>
                  <a:gd name="connsiteY1" fmla="*/ 642217 h 655042"/>
                  <a:gd name="connsiteX2" fmla="*/ 32326 w 192390"/>
                  <a:gd name="connsiteY2" fmla="*/ 463111 h 655042"/>
                  <a:gd name="connsiteX3" fmla="*/ 66223 w 192390"/>
                  <a:gd name="connsiteY3" fmla="*/ 262017 h 655042"/>
                  <a:gd name="connsiteX4" fmla="*/ 103785 w 192390"/>
                  <a:gd name="connsiteY4" fmla="*/ 48098 h 655042"/>
                  <a:gd name="connsiteX5" fmla="*/ 110656 w 192390"/>
                  <a:gd name="connsiteY5" fmla="*/ 0 h 655042"/>
                  <a:gd name="connsiteX6" fmla="*/ 117069 w 192390"/>
                  <a:gd name="connsiteY6" fmla="*/ 7787 h 655042"/>
                  <a:gd name="connsiteX7" fmla="*/ 190360 w 192390"/>
                  <a:gd name="connsiteY7" fmla="*/ 207048 h 655042"/>
                  <a:gd name="connsiteX8" fmla="*/ 188070 w 192390"/>
                  <a:gd name="connsiteY8" fmla="*/ 342638 h 655042"/>
                  <a:gd name="connsiteX9" fmla="*/ 189902 w 192390"/>
                  <a:gd name="connsiteY9" fmla="*/ 356838 h 655042"/>
                  <a:gd name="connsiteX10" fmla="*/ 18125 w 192390"/>
                  <a:gd name="connsiteY10" fmla="*/ 650004 h 655042"/>
                  <a:gd name="connsiteX11" fmla="*/ 3925 w 192390"/>
                  <a:gd name="connsiteY11" fmla="*/ 655959 h 655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2390" h="655042">
                    <a:moveTo>
                      <a:pt x="3925" y="655959"/>
                    </a:moveTo>
                    <a:cubicBezTo>
                      <a:pt x="-1114" y="652294"/>
                      <a:pt x="-197" y="646797"/>
                      <a:pt x="719" y="642217"/>
                    </a:cubicBezTo>
                    <a:cubicBezTo>
                      <a:pt x="11254" y="582667"/>
                      <a:pt x="21790" y="523118"/>
                      <a:pt x="32326" y="463111"/>
                    </a:cubicBezTo>
                    <a:cubicBezTo>
                      <a:pt x="43777" y="396232"/>
                      <a:pt x="54771" y="328896"/>
                      <a:pt x="66223" y="262017"/>
                    </a:cubicBezTo>
                    <a:cubicBezTo>
                      <a:pt x="78591" y="190558"/>
                      <a:pt x="91417" y="119557"/>
                      <a:pt x="103785" y="48098"/>
                    </a:cubicBezTo>
                    <a:cubicBezTo>
                      <a:pt x="106533" y="32065"/>
                      <a:pt x="108366" y="16033"/>
                      <a:pt x="110656" y="0"/>
                    </a:cubicBezTo>
                    <a:cubicBezTo>
                      <a:pt x="115695" y="458"/>
                      <a:pt x="116153" y="4123"/>
                      <a:pt x="117069" y="7787"/>
                    </a:cubicBezTo>
                    <a:cubicBezTo>
                      <a:pt x="158295" y="68253"/>
                      <a:pt x="180283" y="135589"/>
                      <a:pt x="190360" y="207048"/>
                    </a:cubicBezTo>
                    <a:cubicBezTo>
                      <a:pt x="196773" y="251939"/>
                      <a:pt x="196773" y="297289"/>
                      <a:pt x="188070" y="342638"/>
                    </a:cubicBezTo>
                    <a:cubicBezTo>
                      <a:pt x="191277" y="347218"/>
                      <a:pt x="190819" y="351799"/>
                      <a:pt x="189902" y="356838"/>
                    </a:cubicBezTo>
                    <a:cubicBezTo>
                      <a:pt x="167915" y="475020"/>
                      <a:pt x="110656" y="573048"/>
                      <a:pt x="18125" y="650004"/>
                    </a:cubicBezTo>
                    <a:cubicBezTo>
                      <a:pt x="14461" y="653210"/>
                      <a:pt x="10338" y="657333"/>
                      <a:pt x="3925" y="655959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44" name="Freeform: Shape 43">
              <a:extLst>
                <a:ext uri="{FF2B5EF4-FFF2-40B4-BE49-F238E27FC236}">
                  <a16:creationId xmlns="" xmlns:a16="http://schemas.microsoft.com/office/drawing/2014/main" id="{291A4B29-2044-449E-B8FD-A939BE9A0550}"/>
                </a:ext>
              </a:extLst>
            </p:cNvPr>
            <p:cNvSpPr/>
            <p:nvPr/>
          </p:nvSpPr>
          <p:spPr>
            <a:xfrm>
              <a:off x="2719458" y="4345289"/>
              <a:ext cx="139841" cy="12159"/>
            </a:xfrm>
            <a:custGeom>
              <a:avLst/>
              <a:gdLst>
                <a:gd name="connsiteX0" fmla="*/ 104440 w 105356"/>
                <a:gd name="connsiteY0" fmla="*/ 11396 h 9161"/>
                <a:gd name="connsiteX1" fmla="*/ 69169 w 105356"/>
                <a:gd name="connsiteY1" fmla="*/ 9564 h 9161"/>
                <a:gd name="connsiteX2" fmla="*/ 0 w 105356"/>
                <a:gd name="connsiteY2" fmla="*/ 6357 h 9161"/>
                <a:gd name="connsiteX3" fmla="*/ 5039 w 105356"/>
                <a:gd name="connsiteY3" fmla="*/ 3609 h 9161"/>
                <a:gd name="connsiteX4" fmla="*/ 95279 w 105356"/>
                <a:gd name="connsiteY4" fmla="*/ 4983 h 9161"/>
                <a:gd name="connsiteX5" fmla="*/ 105357 w 105356"/>
                <a:gd name="connsiteY5" fmla="*/ 6357 h 9161"/>
                <a:gd name="connsiteX6" fmla="*/ 104440 w 105356"/>
                <a:gd name="connsiteY6" fmla="*/ 11396 h 9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356" h="9161">
                  <a:moveTo>
                    <a:pt x="104440" y="11396"/>
                  </a:moveTo>
                  <a:cubicBezTo>
                    <a:pt x="92989" y="6816"/>
                    <a:pt x="81079" y="9564"/>
                    <a:pt x="69169" y="9564"/>
                  </a:cubicBezTo>
                  <a:cubicBezTo>
                    <a:pt x="46265" y="9106"/>
                    <a:pt x="22904" y="10022"/>
                    <a:pt x="0" y="6357"/>
                  </a:cubicBezTo>
                  <a:cubicBezTo>
                    <a:pt x="1832" y="5441"/>
                    <a:pt x="3206" y="3609"/>
                    <a:pt x="5039" y="3609"/>
                  </a:cubicBezTo>
                  <a:cubicBezTo>
                    <a:pt x="35271" y="-514"/>
                    <a:pt x="65504" y="-2346"/>
                    <a:pt x="95279" y="4983"/>
                  </a:cubicBezTo>
                  <a:cubicBezTo>
                    <a:pt x="98485" y="5899"/>
                    <a:pt x="102150" y="5899"/>
                    <a:pt x="105357" y="6357"/>
                  </a:cubicBezTo>
                  <a:cubicBezTo>
                    <a:pt x="109479" y="8648"/>
                    <a:pt x="106731" y="10022"/>
                    <a:pt x="104440" y="11396"/>
                  </a:cubicBezTo>
                  <a:close/>
                </a:path>
              </a:pathLst>
            </a:custGeom>
            <a:solidFill>
              <a:srgbClr val="006000"/>
            </a:solidFill>
            <a:ln w="4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="" xmlns:a16="http://schemas.microsoft.com/office/drawing/2014/main" id="{6675C4C4-D504-41A1-B223-634988B0A645}"/>
                </a:ext>
              </a:extLst>
            </p:cNvPr>
            <p:cNvGrpSpPr/>
            <p:nvPr/>
          </p:nvGrpSpPr>
          <p:grpSpPr>
            <a:xfrm>
              <a:off x="1216277" y="2392932"/>
              <a:ext cx="2310409" cy="3185932"/>
              <a:chOff x="5900141" y="1459144"/>
              <a:chExt cx="2310409" cy="3185932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="" xmlns:a16="http://schemas.microsoft.com/office/drawing/2014/main" id="{38974F86-9DDE-44EB-89DA-B4D51AB234A3}"/>
                  </a:ext>
                </a:extLst>
              </p:cNvPr>
              <p:cNvSpPr/>
              <p:nvPr/>
            </p:nvSpPr>
            <p:spPr>
              <a:xfrm>
                <a:off x="6793296" y="2856334"/>
                <a:ext cx="1416645" cy="510722"/>
              </a:xfrm>
              <a:custGeom>
                <a:avLst/>
                <a:gdLst>
                  <a:gd name="connsiteX0" fmla="*/ 76956 w 1067307"/>
                  <a:gd name="connsiteY0" fmla="*/ 336683 h 384780"/>
                  <a:gd name="connsiteX1" fmla="*/ 5039 w 1067307"/>
                  <a:gd name="connsiteY1" fmla="*/ 304618 h 384780"/>
                  <a:gd name="connsiteX2" fmla="*/ 0 w 1067307"/>
                  <a:gd name="connsiteY2" fmla="*/ 297747 h 384780"/>
                  <a:gd name="connsiteX3" fmla="*/ 32981 w 1067307"/>
                  <a:gd name="connsiteY3" fmla="*/ 284004 h 384780"/>
                  <a:gd name="connsiteX4" fmla="*/ 496092 w 1067307"/>
                  <a:gd name="connsiteY4" fmla="*/ 156202 h 384780"/>
                  <a:gd name="connsiteX5" fmla="*/ 862091 w 1067307"/>
                  <a:gd name="connsiteY5" fmla="*/ 55885 h 384780"/>
                  <a:gd name="connsiteX6" fmla="*/ 1059062 w 1067307"/>
                  <a:gd name="connsiteY6" fmla="*/ 916 h 384780"/>
                  <a:gd name="connsiteX7" fmla="*/ 1067766 w 1067307"/>
                  <a:gd name="connsiteY7" fmla="*/ 0 h 384780"/>
                  <a:gd name="connsiteX8" fmla="*/ 945460 w 1067307"/>
                  <a:gd name="connsiteY8" fmla="*/ 156661 h 384780"/>
                  <a:gd name="connsiteX9" fmla="*/ 453949 w 1067307"/>
                  <a:gd name="connsiteY9" fmla="*/ 386613 h 384780"/>
                  <a:gd name="connsiteX10" fmla="*/ 76956 w 1067307"/>
                  <a:gd name="connsiteY10" fmla="*/ 336683 h 384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67307" h="384780">
                    <a:moveTo>
                      <a:pt x="76956" y="336683"/>
                    </a:moveTo>
                    <a:cubicBezTo>
                      <a:pt x="52220" y="327521"/>
                      <a:pt x="27942" y="316986"/>
                      <a:pt x="5039" y="304618"/>
                    </a:cubicBezTo>
                    <a:cubicBezTo>
                      <a:pt x="2290" y="303244"/>
                      <a:pt x="458" y="300953"/>
                      <a:pt x="0" y="297747"/>
                    </a:cubicBezTo>
                    <a:cubicBezTo>
                      <a:pt x="8245" y="286295"/>
                      <a:pt x="21529" y="287211"/>
                      <a:pt x="32981" y="284004"/>
                    </a:cubicBezTo>
                    <a:cubicBezTo>
                      <a:pt x="187352" y="240946"/>
                      <a:pt x="341722" y="198345"/>
                      <a:pt x="496092" y="156202"/>
                    </a:cubicBezTo>
                    <a:cubicBezTo>
                      <a:pt x="617939" y="122763"/>
                      <a:pt x="740244" y="89782"/>
                      <a:pt x="862091" y="55885"/>
                    </a:cubicBezTo>
                    <a:cubicBezTo>
                      <a:pt x="928054" y="38020"/>
                      <a:pt x="993558" y="19239"/>
                      <a:pt x="1059062" y="916"/>
                    </a:cubicBezTo>
                    <a:cubicBezTo>
                      <a:pt x="1061811" y="0"/>
                      <a:pt x="1065017" y="0"/>
                      <a:pt x="1067766" y="0"/>
                    </a:cubicBezTo>
                    <a:cubicBezTo>
                      <a:pt x="1034784" y="58175"/>
                      <a:pt x="993100" y="109937"/>
                      <a:pt x="945460" y="156661"/>
                    </a:cubicBezTo>
                    <a:cubicBezTo>
                      <a:pt x="808497" y="290876"/>
                      <a:pt x="644049" y="366457"/>
                      <a:pt x="453949" y="386613"/>
                    </a:cubicBezTo>
                    <a:cubicBezTo>
                      <a:pt x="235449" y="402187"/>
                      <a:pt x="80621" y="337599"/>
                      <a:pt x="76956" y="33668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="" xmlns:a16="http://schemas.microsoft.com/office/drawing/2014/main" id="{1907FD75-C497-40F7-9D5D-08FAE479A5A8}"/>
                  </a:ext>
                </a:extLst>
              </p:cNvPr>
              <p:cNvSpPr/>
              <p:nvPr/>
            </p:nvSpPr>
            <p:spPr>
              <a:xfrm>
                <a:off x="5900141" y="1459144"/>
                <a:ext cx="2310409" cy="3185932"/>
              </a:xfrm>
              <a:custGeom>
                <a:avLst/>
                <a:gdLst>
                  <a:gd name="connsiteX0" fmla="*/ 529989 w 1740672"/>
                  <a:gd name="connsiteY0" fmla="*/ 0 h 2400296"/>
                  <a:gd name="connsiteX1" fmla="*/ 533196 w 1740672"/>
                  <a:gd name="connsiteY1" fmla="*/ 5955 h 2400296"/>
                  <a:gd name="connsiteX2" fmla="*/ 535028 w 1740672"/>
                  <a:gd name="connsiteY2" fmla="*/ 26568 h 2400296"/>
                  <a:gd name="connsiteX3" fmla="*/ 535028 w 1740672"/>
                  <a:gd name="connsiteY3" fmla="*/ 1082424 h 2400296"/>
                  <a:gd name="connsiteX4" fmla="*/ 532280 w 1740672"/>
                  <a:gd name="connsiteY4" fmla="*/ 1111740 h 2400296"/>
                  <a:gd name="connsiteX5" fmla="*/ 547854 w 1740672"/>
                  <a:gd name="connsiteY5" fmla="*/ 1193277 h 2400296"/>
                  <a:gd name="connsiteX6" fmla="*/ 561138 w 1740672"/>
                  <a:gd name="connsiteY6" fmla="*/ 1242291 h 2400296"/>
                  <a:gd name="connsiteX7" fmla="*/ 599158 w 1740672"/>
                  <a:gd name="connsiteY7" fmla="*/ 1193735 h 2400296"/>
                  <a:gd name="connsiteX8" fmla="*/ 632139 w 1740672"/>
                  <a:gd name="connsiteY8" fmla="*/ 1151593 h 2400296"/>
                  <a:gd name="connsiteX9" fmla="*/ 661914 w 1740672"/>
                  <a:gd name="connsiteY9" fmla="*/ 1144263 h 2400296"/>
                  <a:gd name="connsiteX10" fmla="*/ 671991 w 1740672"/>
                  <a:gd name="connsiteY10" fmla="*/ 1178161 h 2400296"/>
                  <a:gd name="connsiteX11" fmla="*/ 663746 w 1740672"/>
                  <a:gd name="connsiteY11" fmla="*/ 1190529 h 2400296"/>
                  <a:gd name="connsiteX12" fmla="*/ 539609 w 1740672"/>
                  <a:gd name="connsiteY12" fmla="*/ 1352228 h 2400296"/>
                  <a:gd name="connsiteX13" fmla="*/ 530905 w 1740672"/>
                  <a:gd name="connsiteY13" fmla="*/ 1364596 h 2400296"/>
                  <a:gd name="connsiteX14" fmla="*/ 547396 w 1740672"/>
                  <a:gd name="connsiteY14" fmla="*/ 1361847 h 2400296"/>
                  <a:gd name="connsiteX15" fmla="*/ 655043 w 1740672"/>
                  <a:gd name="connsiteY15" fmla="*/ 1341692 h 2400296"/>
                  <a:gd name="connsiteX16" fmla="*/ 681153 w 1740672"/>
                  <a:gd name="connsiteY16" fmla="*/ 1326576 h 2400296"/>
                  <a:gd name="connsiteX17" fmla="*/ 1252827 w 1740672"/>
                  <a:gd name="connsiteY17" fmla="*/ 962867 h 2400296"/>
                  <a:gd name="connsiteX18" fmla="*/ 1734718 w 1740672"/>
                  <a:gd name="connsiteY18" fmla="*/ 1045778 h 2400296"/>
                  <a:gd name="connsiteX19" fmla="*/ 1744338 w 1740672"/>
                  <a:gd name="connsiteY19" fmla="*/ 1049443 h 2400296"/>
                  <a:gd name="connsiteX20" fmla="*/ 1744338 w 1740672"/>
                  <a:gd name="connsiteY20" fmla="*/ 1052649 h 2400296"/>
                  <a:gd name="connsiteX21" fmla="*/ 1743422 w 1740672"/>
                  <a:gd name="connsiteY21" fmla="*/ 1053565 h 2400296"/>
                  <a:gd name="connsiteX22" fmla="*/ 1742047 w 1740672"/>
                  <a:gd name="connsiteY22" fmla="*/ 1053107 h 2400296"/>
                  <a:gd name="connsiteX23" fmla="*/ 1724641 w 1740672"/>
                  <a:gd name="connsiteY23" fmla="*/ 1061352 h 2400296"/>
                  <a:gd name="connsiteX24" fmla="*/ 1357267 w 1740672"/>
                  <a:gd name="connsiteY24" fmla="*/ 1162586 h 2400296"/>
                  <a:gd name="connsiteX25" fmla="*/ 1068682 w 1740672"/>
                  <a:gd name="connsiteY25" fmla="*/ 1242291 h 2400296"/>
                  <a:gd name="connsiteX26" fmla="*/ 693979 w 1740672"/>
                  <a:gd name="connsiteY26" fmla="*/ 1345815 h 2400296"/>
                  <a:gd name="connsiteX27" fmla="*/ 676114 w 1740672"/>
                  <a:gd name="connsiteY27" fmla="*/ 1353144 h 2400296"/>
                  <a:gd name="connsiteX28" fmla="*/ 629849 w 1740672"/>
                  <a:gd name="connsiteY28" fmla="*/ 1360931 h 2400296"/>
                  <a:gd name="connsiteX29" fmla="*/ 527241 w 1740672"/>
                  <a:gd name="connsiteY29" fmla="*/ 1385667 h 2400296"/>
                  <a:gd name="connsiteX30" fmla="*/ 516705 w 1740672"/>
                  <a:gd name="connsiteY30" fmla="*/ 1393454 h 2400296"/>
                  <a:gd name="connsiteX31" fmla="*/ 429213 w 1740672"/>
                  <a:gd name="connsiteY31" fmla="*/ 1521257 h 2400296"/>
                  <a:gd name="connsiteX32" fmla="*/ 510292 w 1740672"/>
                  <a:gd name="connsiteY32" fmla="*/ 1509347 h 2400296"/>
                  <a:gd name="connsiteX33" fmla="*/ 522202 w 1740672"/>
                  <a:gd name="connsiteY33" fmla="*/ 1503850 h 2400296"/>
                  <a:gd name="connsiteX34" fmla="*/ 767270 w 1740672"/>
                  <a:gd name="connsiteY34" fmla="*/ 1387958 h 2400296"/>
                  <a:gd name="connsiteX35" fmla="*/ 1080592 w 1740672"/>
                  <a:gd name="connsiteY35" fmla="*/ 1444300 h 2400296"/>
                  <a:gd name="connsiteX36" fmla="*/ 1167167 w 1740672"/>
                  <a:gd name="connsiteY36" fmla="*/ 1506140 h 2400296"/>
                  <a:gd name="connsiteX37" fmla="*/ 1182742 w 1740672"/>
                  <a:gd name="connsiteY37" fmla="*/ 1521715 h 2400296"/>
                  <a:gd name="connsiteX38" fmla="*/ 1168999 w 1740672"/>
                  <a:gd name="connsiteY38" fmla="*/ 1523547 h 2400296"/>
                  <a:gd name="connsiteX39" fmla="*/ 1074637 w 1740672"/>
                  <a:gd name="connsiteY39" fmla="*/ 1525837 h 2400296"/>
                  <a:gd name="connsiteX40" fmla="*/ 1049443 w 1740672"/>
                  <a:gd name="connsiteY40" fmla="*/ 1527211 h 2400296"/>
                  <a:gd name="connsiteX41" fmla="*/ 821323 w 1740672"/>
                  <a:gd name="connsiteY41" fmla="*/ 1527211 h 2400296"/>
                  <a:gd name="connsiteX42" fmla="*/ 529531 w 1740672"/>
                  <a:gd name="connsiteY42" fmla="*/ 1524005 h 2400296"/>
                  <a:gd name="connsiteX43" fmla="*/ 516247 w 1740672"/>
                  <a:gd name="connsiteY43" fmla="*/ 1523547 h 2400296"/>
                  <a:gd name="connsiteX44" fmla="*/ 485556 w 1740672"/>
                  <a:gd name="connsiteY44" fmla="*/ 1525837 h 2400296"/>
                  <a:gd name="connsiteX45" fmla="*/ 416387 w 1740672"/>
                  <a:gd name="connsiteY45" fmla="*/ 1542786 h 2400296"/>
                  <a:gd name="connsiteX46" fmla="*/ 404935 w 1740672"/>
                  <a:gd name="connsiteY46" fmla="*/ 1553322 h 2400296"/>
                  <a:gd name="connsiteX47" fmla="*/ 259727 w 1740672"/>
                  <a:gd name="connsiteY47" fmla="*/ 1858397 h 2400296"/>
                  <a:gd name="connsiteX48" fmla="*/ 272095 w 1740672"/>
                  <a:gd name="connsiteY48" fmla="*/ 1875346 h 2400296"/>
                  <a:gd name="connsiteX49" fmla="*/ 298663 w 1740672"/>
                  <a:gd name="connsiteY49" fmla="*/ 1876262 h 2400296"/>
                  <a:gd name="connsiteX50" fmla="*/ 301869 w 1740672"/>
                  <a:gd name="connsiteY50" fmla="*/ 1877636 h 2400296"/>
                  <a:gd name="connsiteX51" fmla="*/ 250107 w 1740672"/>
                  <a:gd name="connsiteY51" fmla="*/ 1914740 h 2400296"/>
                  <a:gd name="connsiteX52" fmla="*/ 238197 w 1740672"/>
                  <a:gd name="connsiteY52" fmla="*/ 1930773 h 2400296"/>
                  <a:gd name="connsiteX53" fmla="*/ 206590 w 1740672"/>
                  <a:gd name="connsiteY53" fmla="*/ 2211113 h 2400296"/>
                  <a:gd name="connsiteX54" fmla="*/ 207965 w 1740672"/>
                  <a:gd name="connsiteY54" fmla="*/ 2215235 h 2400296"/>
                  <a:gd name="connsiteX55" fmla="*/ 244610 w 1740672"/>
                  <a:gd name="connsiteY55" fmla="*/ 2193248 h 2400296"/>
                  <a:gd name="connsiteX56" fmla="*/ 213003 w 1740672"/>
                  <a:gd name="connsiteY56" fmla="*/ 2275243 h 2400296"/>
                  <a:gd name="connsiteX57" fmla="*/ 207049 w 1740672"/>
                  <a:gd name="connsiteY57" fmla="*/ 2310056 h 2400296"/>
                  <a:gd name="connsiteX58" fmla="*/ 208423 w 1740672"/>
                  <a:gd name="connsiteY58" fmla="*/ 2393425 h 2400296"/>
                  <a:gd name="connsiteX59" fmla="*/ 197887 w 1740672"/>
                  <a:gd name="connsiteY59" fmla="*/ 2402587 h 2400296"/>
                  <a:gd name="connsiteX60" fmla="*/ 162616 w 1740672"/>
                  <a:gd name="connsiteY60" fmla="*/ 2401670 h 2400296"/>
                  <a:gd name="connsiteX61" fmla="*/ 158493 w 1740672"/>
                  <a:gd name="connsiteY61" fmla="*/ 2398922 h 2400296"/>
                  <a:gd name="connsiteX62" fmla="*/ 155744 w 1740672"/>
                  <a:gd name="connsiteY62" fmla="*/ 2387470 h 2400296"/>
                  <a:gd name="connsiteX63" fmla="*/ 152538 w 1740672"/>
                  <a:gd name="connsiteY63" fmla="*/ 2183628 h 2400296"/>
                  <a:gd name="connsiteX64" fmla="*/ 208881 w 1740672"/>
                  <a:gd name="connsiteY64" fmla="*/ 1846946 h 2400296"/>
                  <a:gd name="connsiteX65" fmla="*/ 301411 w 1740672"/>
                  <a:gd name="connsiteY65" fmla="*/ 1630736 h 2400296"/>
                  <a:gd name="connsiteX66" fmla="*/ 305076 w 1740672"/>
                  <a:gd name="connsiteY66" fmla="*/ 1595006 h 2400296"/>
                  <a:gd name="connsiteX67" fmla="*/ 290876 w 1740672"/>
                  <a:gd name="connsiteY67" fmla="*/ 1528128 h 2400296"/>
                  <a:gd name="connsiteX68" fmla="*/ 278508 w 1740672"/>
                  <a:gd name="connsiteY68" fmla="*/ 1505224 h 2400296"/>
                  <a:gd name="connsiteX69" fmla="*/ 127802 w 1740672"/>
                  <a:gd name="connsiteY69" fmla="*/ 1332989 h 2400296"/>
                  <a:gd name="connsiteX70" fmla="*/ 65046 w 1740672"/>
                  <a:gd name="connsiteY70" fmla="*/ 1218013 h 2400296"/>
                  <a:gd name="connsiteX71" fmla="*/ 0 w 1740672"/>
                  <a:gd name="connsiteY71" fmla="*/ 870336 h 2400296"/>
                  <a:gd name="connsiteX72" fmla="*/ 149790 w 1740672"/>
                  <a:gd name="connsiteY72" fmla="*/ 418678 h 2400296"/>
                  <a:gd name="connsiteX73" fmla="*/ 161699 w 1740672"/>
                  <a:gd name="connsiteY73" fmla="*/ 410890 h 2400296"/>
                  <a:gd name="connsiteX74" fmla="*/ 178190 w 1740672"/>
                  <a:gd name="connsiteY74" fmla="*/ 534570 h 2400296"/>
                  <a:gd name="connsiteX75" fmla="*/ 259269 w 1740672"/>
                  <a:gd name="connsiteY75" fmla="*/ 1182741 h 2400296"/>
                  <a:gd name="connsiteX76" fmla="*/ 297289 w 1740672"/>
                  <a:gd name="connsiteY76" fmla="*/ 1486901 h 2400296"/>
                  <a:gd name="connsiteX77" fmla="*/ 301869 w 1740672"/>
                  <a:gd name="connsiteY77" fmla="*/ 1502476 h 2400296"/>
                  <a:gd name="connsiteX78" fmla="*/ 310573 w 1740672"/>
                  <a:gd name="connsiteY78" fmla="*/ 1532250 h 2400296"/>
                  <a:gd name="connsiteX79" fmla="*/ 322483 w 1740672"/>
                  <a:gd name="connsiteY79" fmla="*/ 1587677 h 2400296"/>
                  <a:gd name="connsiteX80" fmla="*/ 352715 w 1740672"/>
                  <a:gd name="connsiteY80" fmla="*/ 1536831 h 2400296"/>
                  <a:gd name="connsiteX81" fmla="*/ 534570 w 1740672"/>
                  <a:gd name="connsiteY81" fmla="*/ 1275272 h 2400296"/>
                  <a:gd name="connsiteX82" fmla="*/ 542815 w 1740672"/>
                  <a:gd name="connsiteY82" fmla="*/ 1234045 h 2400296"/>
                  <a:gd name="connsiteX83" fmla="*/ 523576 w 1740672"/>
                  <a:gd name="connsiteY83" fmla="*/ 1148386 h 2400296"/>
                  <a:gd name="connsiteX84" fmla="*/ 490595 w 1740672"/>
                  <a:gd name="connsiteY84" fmla="*/ 1080133 h 2400296"/>
                  <a:gd name="connsiteX85" fmla="*/ 450743 w 1740672"/>
                  <a:gd name="connsiteY85" fmla="*/ 1026539 h 2400296"/>
                  <a:gd name="connsiteX86" fmla="*/ 306450 w 1740672"/>
                  <a:gd name="connsiteY86" fmla="*/ 553809 h 2400296"/>
                  <a:gd name="connsiteX87" fmla="*/ 522660 w 1740672"/>
                  <a:gd name="connsiteY87" fmla="*/ 9161 h 2400296"/>
                  <a:gd name="connsiteX88" fmla="*/ 527699 w 1740672"/>
                  <a:gd name="connsiteY88" fmla="*/ 2290 h 2400296"/>
                  <a:gd name="connsiteX89" fmla="*/ 529989 w 1740672"/>
                  <a:gd name="connsiteY89" fmla="*/ 0 h 2400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1740672" h="2400296">
                    <a:moveTo>
                      <a:pt x="529989" y="0"/>
                    </a:moveTo>
                    <a:cubicBezTo>
                      <a:pt x="530905" y="1832"/>
                      <a:pt x="531821" y="3665"/>
                      <a:pt x="533196" y="5955"/>
                    </a:cubicBezTo>
                    <a:cubicBezTo>
                      <a:pt x="534570" y="12826"/>
                      <a:pt x="535028" y="19697"/>
                      <a:pt x="535028" y="26568"/>
                    </a:cubicBezTo>
                    <a:cubicBezTo>
                      <a:pt x="535028" y="378367"/>
                      <a:pt x="535028" y="730625"/>
                      <a:pt x="535028" y="1082424"/>
                    </a:cubicBezTo>
                    <a:cubicBezTo>
                      <a:pt x="535028" y="1092501"/>
                      <a:pt x="534570" y="1102121"/>
                      <a:pt x="532280" y="1111740"/>
                    </a:cubicBezTo>
                    <a:cubicBezTo>
                      <a:pt x="538234" y="1138767"/>
                      <a:pt x="539609" y="1166709"/>
                      <a:pt x="547854" y="1193277"/>
                    </a:cubicBezTo>
                    <a:cubicBezTo>
                      <a:pt x="552893" y="1208851"/>
                      <a:pt x="556557" y="1224884"/>
                      <a:pt x="561138" y="1242291"/>
                    </a:cubicBezTo>
                    <a:cubicBezTo>
                      <a:pt x="574422" y="1225342"/>
                      <a:pt x="586790" y="1209310"/>
                      <a:pt x="599158" y="1193735"/>
                    </a:cubicBezTo>
                    <a:cubicBezTo>
                      <a:pt x="610152" y="1179535"/>
                      <a:pt x="621145" y="1165793"/>
                      <a:pt x="632139" y="1151593"/>
                    </a:cubicBezTo>
                    <a:cubicBezTo>
                      <a:pt x="639926" y="1141057"/>
                      <a:pt x="649546" y="1136934"/>
                      <a:pt x="661914" y="1144263"/>
                    </a:cubicBezTo>
                    <a:cubicBezTo>
                      <a:pt x="673366" y="1151134"/>
                      <a:pt x="677946" y="1166251"/>
                      <a:pt x="671991" y="1178161"/>
                    </a:cubicBezTo>
                    <a:cubicBezTo>
                      <a:pt x="669701" y="1182741"/>
                      <a:pt x="666495" y="1186406"/>
                      <a:pt x="663746" y="1190529"/>
                    </a:cubicBezTo>
                    <a:cubicBezTo>
                      <a:pt x="622520" y="1244581"/>
                      <a:pt x="580835" y="1298634"/>
                      <a:pt x="539609" y="1352228"/>
                    </a:cubicBezTo>
                    <a:cubicBezTo>
                      <a:pt x="536402" y="1356351"/>
                      <a:pt x="534112" y="1360015"/>
                      <a:pt x="530905" y="1364596"/>
                    </a:cubicBezTo>
                    <a:cubicBezTo>
                      <a:pt x="537318" y="1366428"/>
                      <a:pt x="542357" y="1363680"/>
                      <a:pt x="547396" y="1361847"/>
                    </a:cubicBezTo>
                    <a:cubicBezTo>
                      <a:pt x="582209" y="1348563"/>
                      <a:pt x="618397" y="1343983"/>
                      <a:pt x="655043" y="1341692"/>
                    </a:cubicBezTo>
                    <a:cubicBezTo>
                      <a:pt x="666953" y="1340776"/>
                      <a:pt x="674282" y="1337112"/>
                      <a:pt x="681153" y="1326576"/>
                    </a:cubicBezTo>
                    <a:cubicBezTo>
                      <a:pt x="817658" y="1120902"/>
                      <a:pt x="1008216" y="998597"/>
                      <a:pt x="1252827" y="962867"/>
                    </a:cubicBezTo>
                    <a:cubicBezTo>
                      <a:pt x="1421855" y="938589"/>
                      <a:pt x="1582638" y="968364"/>
                      <a:pt x="1734718" y="1045778"/>
                    </a:cubicBezTo>
                    <a:cubicBezTo>
                      <a:pt x="1737925" y="1047152"/>
                      <a:pt x="1741131" y="1048068"/>
                      <a:pt x="1744338" y="1049443"/>
                    </a:cubicBezTo>
                    <a:cubicBezTo>
                      <a:pt x="1744338" y="1050359"/>
                      <a:pt x="1744338" y="1051275"/>
                      <a:pt x="1744338" y="1052649"/>
                    </a:cubicBezTo>
                    <a:lnTo>
                      <a:pt x="1743422" y="1053565"/>
                    </a:lnTo>
                    <a:lnTo>
                      <a:pt x="1742047" y="1053107"/>
                    </a:lnTo>
                    <a:cubicBezTo>
                      <a:pt x="1737008" y="1057230"/>
                      <a:pt x="1731054" y="1059520"/>
                      <a:pt x="1724641" y="1061352"/>
                    </a:cubicBezTo>
                    <a:cubicBezTo>
                      <a:pt x="1601877" y="1094334"/>
                      <a:pt x="1479572" y="1128689"/>
                      <a:pt x="1357267" y="1162586"/>
                    </a:cubicBezTo>
                    <a:cubicBezTo>
                      <a:pt x="1261072" y="1189154"/>
                      <a:pt x="1164877" y="1215723"/>
                      <a:pt x="1068682" y="1242291"/>
                    </a:cubicBezTo>
                    <a:cubicBezTo>
                      <a:pt x="943628" y="1276646"/>
                      <a:pt x="819033" y="1311002"/>
                      <a:pt x="693979" y="1345815"/>
                    </a:cubicBezTo>
                    <a:cubicBezTo>
                      <a:pt x="687566" y="1347647"/>
                      <a:pt x="681611" y="1349021"/>
                      <a:pt x="676114" y="1353144"/>
                    </a:cubicBezTo>
                    <a:cubicBezTo>
                      <a:pt x="661914" y="1361847"/>
                      <a:pt x="644965" y="1359557"/>
                      <a:pt x="629849" y="1360931"/>
                    </a:cubicBezTo>
                    <a:cubicBezTo>
                      <a:pt x="594119" y="1363680"/>
                      <a:pt x="561138" y="1376048"/>
                      <a:pt x="527241" y="1385667"/>
                    </a:cubicBezTo>
                    <a:cubicBezTo>
                      <a:pt x="522660" y="1387041"/>
                      <a:pt x="519453" y="1389790"/>
                      <a:pt x="516705" y="1393454"/>
                    </a:cubicBezTo>
                    <a:cubicBezTo>
                      <a:pt x="486472" y="1434681"/>
                      <a:pt x="457156" y="1476365"/>
                      <a:pt x="429213" y="1521257"/>
                    </a:cubicBezTo>
                    <a:cubicBezTo>
                      <a:pt x="457156" y="1513469"/>
                      <a:pt x="482808" y="1506598"/>
                      <a:pt x="510292" y="1509347"/>
                    </a:cubicBezTo>
                    <a:cubicBezTo>
                      <a:pt x="514873" y="1509805"/>
                      <a:pt x="518537" y="1507056"/>
                      <a:pt x="522202" y="1503850"/>
                    </a:cubicBezTo>
                    <a:cubicBezTo>
                      <a:pt x="593203" y="1442926"/>
                      <a:pt x="675198" y="1405364"/>
                      <a:pt x="767270" y="1387958"/>
                    </a:cubicBezTo>
                    <a:cubicBezTo>
                      <a:pt x="938131" y="1363222"/>
                      <a:pt x="1078759" y="1441094"/>
                      <a:pt x="1080592" y="1444300"/>
                    </a:cubicBezTo>
                    <a:cubicBezTo>
                      <a:pt x="1110366" y="1463998"/>
                      <a:pt x="1140599" y="1481862"/>
                      <a:pt x="1167167" y="1506140"/>
                    </a:cubicBezTo>
                    <a:cubicBezTo>
                      <a:pt x="1172664" y="1511179"/>
                      <a:pt x="1177703" y="1516218"/>
                      <a:pt x="1182742" y="1521715"/>
                    </a:cubicBezTo>
                    <a:cubicBezTo>
                      <a:pt x="1178619" y="1526295"/>
                      <a:pt x="1173580" y="1524005"/>
                      <a:pt x="1168999" y="1523547"/>
                    </a:cubicBezTo>
                    <a:cubicBezTo>
                      <a:pt x="1137393" y="1519424"/>
                      <a:pt x="1106244" y="1517592"/>
                      <a:pt x="1074637" y="1525837"/>
                    </a:cubicBezTo>
                    <a:cubicBezTo>
                      <a:pt x="1066391" y="1527211"/>
                      <a:pt x="1057688" y="1527211"/>
                      <a:pt x="1049443" y="1527211"/>
                    </a:cubicBezTo>
                    <a:cubicBezTo>
                      <a:pt x="973403" y="1527211"/>
                      <a:pt x="897363" y="1526753"/>
                      <a:pt x="821323" y="1527211"/>
                    </a:cubicBezTo>
                    <a:cubicBezTo>
                      <a:pt x="724212" y="1528128"/>
                      <a:pt x="626642" y="1521715"/>
                      <a:pt x="529531" y="1524005"/>
                    </a:cubicBezTo>
                    <a:cubicBezTo>
                      <a:pt x="524950" y="1524005"/>
                      <a:pt x="520828" y="1522631"/>
                      <a:pt x="516247" y="1523547"/>
                    </a:cubicBezTo>
                    <a:cubicBezTo>
                      <a:pt x="506169" y="1528128"/>
                      <a:pt x="495634" y="1524463"/>
                      <a:pt x="485556" y="1525837"/>
                    </a:cubicBezTo>
                    <a:cubicBezTo>
                      <a:pt x="461737" y="1529044"/>
                      <a:pt x="438833" y="1535457"/>
                      <a:pt x="416387" y="1542786"/>
                    </a:cubicBezTo>
                    <a:cubicBezTo>
                      <a:pt x="410432" y="1544618"/>
                      <a:pt x="407684" y="1548741"/>
                      <a:pt x="404935" y="1553322"/>
                    </a:cubicBezTo>
                    <a:cubicBezTo>
                      <a:pt x="345844" y="1649975"/>
                      <a:pt x="294998" y="1750750"/>
                      <a:pt x="259727" y="1858397"/>
                    </a:cubicBezTo>
                    <a:cubicBezTo>
                      <a:pt x="254230" y="1874888"/>
                      <a:pt x="254230" y="1874888"/>
                      <a:pt x="272095" y="1875346"/>
                    </a:cubicBezTo>
                    <a:cubicBezTo>
                      <a:pt x="280798" y="1875804"/>
                      <a:pt x="289960" y="1875804"/>
                      <a:pt x="298663" y="1876262"/>
                    </a:cubicBezTo>
                    <a:cubicBezTo>
                      <a:pt x="299121" y="1876262"/>
                      <a:pt x="299579" y="1876720"/>
                      <a:pt x="301869" y="1877636"/>
                    </a:cubicBezTo>
                    <a:cubicBezTo>
                      <a:pt x="284005" y="1890462"/>
                      <a:pt x="267056" y="1902830"/>
                      <a:pt x="250107" y="1914740"/>
                    </a:cubicBezTo>
                    <a:cubicBezTo>
                      <a:pt x="244152" y="1918863"/>
                      <a:pt x="240030" y="1923443"/>
                      <a:pt x="238197" y="1930773"/>
                    </a:cubicBezTo>
                    <a:cubicBezTo>
                      <a:pt x="215752" y="2022845"/>
                      <a:pt x="206132" y="2116292"/>
                      <a:pt x="206590" y="2211113"/>
                    </a:cubicBezTo>
                    <a:cubicBezTo>
                      <a:pt x="206590" y="2212029"/>
                      <a:pt x="207049" y="2212945"/>
                      <a:pt x="207965" y="2215235"/>
                    </a:cubicBezTo>
                    <a:cubicBezTo>
                      <a:pt x="219416" y="2208364"/>
                      <a:pt x="230410" y="2201951"/>
                      <a:pt x="244610" y="2193248"/>
                    </a:cubicBezTo>
                    <a:cubicBezTo>
                      <a:pt x="233159" y="2223022"/>
                      <a:pt x="223539" y="2249133"/>
                      <a:pt x="213003" y="2275243"/>
                    </a:cubicBezTo>
                    <a:cubicBezTo>
                      <a:pt x="208423" y="2286695"/>
                      <a:pt x="206590" y="2297688"/>
                      <a:pt x="207049" y="2310056"/>
                    </a:cubicBezTo>
                    <a:cubicBezTo>
                      <a:pt x="207965" y="2337999"/>
                      <a:pt x="207965" y="2365483"/>
                      <a:pt x="208423" y="2393425"/>
                    </a:cubicBezTo>
                    <a:cubicBezTo>
                      <a:pt x="208881" y="2401212"/>
                      <a:pt x="202926" y="2402129"/>
                      <a:pt x="197887" y="2402587"/>
                    </a:cubicBezTo>
                    <a:cubicBezTo>
                      <a:pt x="185977" y="2403045"/>
                      <a:pt x="174525" y="2404419"/>
                      <a:pt x="162616" y="2401670"/>
                    </a:cubicBezTo>
                    <a:cubicBezTo>
                      <a:pt x="161241" y="2401212"/>
                      <a:pt x="159867" y="2400296"/>
                      <a:pt x="158493" y="2398922"/>
                    </a:cubicBezTo>
                    <a:cubicBezTo>
                      <a:pt x="156203" y="2395258"/>
                      <a:pt x="155744" y="2391593"/>
                      <a:pt x="155744" y="2387470"/>
                    </a:cubicBezTo>
                    <a:cubicBezTo>
                      <a:pt x="154828" y="2319676"/>
                      <a:pt x="150706" y="2251423"/>
                      <a:pt x="152538" y="2183628"/>
                    </a:cubicBezTo>
                    <a:cubicBezTo>
                      <a:pt x="156203" y="2069110"/>
                      <a:pt x="172693" y="1956425"/>
                      <a:pt x="208881" y="1846946"/>
                    </a:cubicBezTo>
                    <a:cubicBezTo>
                      <a:pt x="233617" y="1772280"/>
                      <a:pt x="264766" y="1700363"/>
                      <a:pt x="301411" y="1630736"/>
                    </a:cubicBezTo>
                    <a:cubicBezTo>
                      <a:pt x="307824" y="1618826"/>
                      <a:pt x="309199" y="1607832"/>
                      <a:pt x="305076" y="1595006"/>
                    </a:cubicBezTo>
                    <a:cubicBezTo>
                      <a:pt x="298205" y="1573019"/>
                      <a:pt x="293624" y="1550573"/>
                      <a:pt x="290876" y="1528128"/>
                    </a:cubicBezTo>
                    <a:cubicBezTo>
                      <a:pt x="289501" y="1518508"/>
                      <a:pt x="285837" y="1511637"/>
                      <a:pt x="278508" y="1505224"/>
                    </a:cubicBezTo>
                    <a:cubicBezTo>
                      <a:pt x="219416" y="1455294"/>
                      <a:pt x="170403" y="1397577"/>
                      <a:pt x="127802" y="1332989"/>
                    </a:cubicBezTo>
                    <a:cubicBezTo>
                      <a:pt x="103524" y="1296343"/>
                      <a:pt x="82911" y="1257865"/>
                      <a:pt x="65046" y="1218013"/>
                    </a:cubicBezTo>
                    <a:cubicBezTo>
                      <a:pt x="47181" y="1175870"/>
                      <a:pt x="0" y="972944"/>
                      <a:pt x="0" y="870336"/>
                    </a:cubicBezTo>
                    <a:cubicBezTo>
                      <a:pt x="4123" y="704514"/>
                      <a:pt x="54511" y="554267"/>
                      <a:pt x="149790" y="418678"/>
                    </a:cubicBezTo>
                    <a:cubicBezTo>
                      <a:pt x="155286" y="411348"/>
                      <a:pt x="155286" y="411348"/>
                      <a:pt x="161699" y="410890"/>
                    </a:cubicBezTo>
                    <a:cubicBezTo>
                      <a:pt x="169028" y="452117"/>
                      <a:pt x="173151" y="493343"/>
                      <a:pt x="178190" y="534570"/>
                    </a:cubicBezTo>
                    <a:cubicBezTo>
                      <a:pt x="205216" y="750780"/>
                      <a:pt x="232701" y="966532"/>
                      <a:pt x="259269" y="1182741"/>
                    </a:cubicBezTo>
                    <a:cubicBezTo>
                      <a:pt x="271637" y="1283975"/>
                      <a:pt x="284463" y="1385667"/>
                      <a:pt x="297289" y="1486901"/>
                    </a:cubicBezTo>
                    <a:cubicBezTo>
                      <a:pt x="298205" y="1492398"/>
                      <a:pt x="298663" y="1497895"/>
                      <a:pt x="301869" y="1502476"/>
                    </a:cubicBezTo>
                    <a:cubicBezTo>
                      <a:pt x="308282" y="1511179"/>
                      <a:pt x="309199" y="1521715"/>
                      <a:pt x="310573" y="1532250"/>
                    </a:cubicBezTo>
                    <a:cubicBezTo>
                      <a:pt x="313321" y="1550573"/>
                      <a:pt x="317444" y="1568438"/>
                      <a:pt x="322483" y="1587677"/>
                    </a:cubicBezTo>
                    <a:cubicBezTo>
                      <a:pt x="334392" y="1570728"/>
                      <a:pt x="342638" y="1553322"/>
                      <a:pt x="352715" y="1536831"/>
                    </a:cubicBezTo>
                    <a:cubicBezTo>
                      <a:pt x="407684" y="1445675"/>
                      <a:pt x="469524" y="1359099"/>
                      <a:pt x="534570" y="1275272"/>
                    </a:cubicBezTo>
                    <a:cubicBezTo>
                      <a:pt x="544647" y="1261988"/>
                      <a:pt x="546938" y="1249162"/>
                      <a:pt x="542815" y="1234045"/>
                    </a:cubicBezTo>
                    <a:cubicBezTo>
                      <a:pt x="535028" y="1205645"/>
                      <a:pt x="523576" y="1177703"/>
                      <a:pt x="523576" y="1148386"/>
                    </a:cubicBezTo>
                    <a:cubicBezTo>
                      <a:pt x="523576" y="1118611"/>
                      <a:pt x="508002" y="1099830"/>
                      <a:pt x="490595" y="1080133"/>
                    </a:cubicBezTo>
                    <a:cubicBezTo>
                      <a:pt x="475937" y="1063643"/>
                      <a:pt x="461737" y="1046236"/>
                      <a:pt x="450743" y="1026539"/>
                    </a:cubicBezTo>
                    <a:cubicBezTo>
                      <a:pt x="371954" y="888201"/>
                      <a:pt x="307824" y="726044"/>
                      <a:pt x="306450" y="553809"/>
                    </a:cubicBezTo>
                    <a:cubicBezTo>
                      <a:pt x="309657" y="344928"/>
                      <a:pt x="382032" y="163532"/>
                      <a:pt x="522660" y="9161"/>
                    </a:cubicBezTo>
                    <a:cubicBezTo>
                      <a:pt x="524492" y="6871"/>
                      <a:pt x="525867" y="4581"/>
                      <a:pt x="527699" y="2290"/>
                    </a:cubicBezTo>
                    <a:cubicBezTo>
                      <a:pt x="527699" y="0"/>
                      <a:pt x="528615" y="0"/>
                      <a:pt x="5299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="" xmlns:a16="http://schemas.microsoft.com/office/drawing/2014/main" id="{E34FD982-9922-4AAF-B666-CC6664B0F174}"/>
                  </a:ext>
                </a:extLst>
              </p:cNvPr>
              <p:cNvSpPr/>
              <p:nvPr/>
            </p:nvSpPr>
            <p:spPr>
              <a:xfrm>
                <a:off x="6109274" y="2001482"/>
                <a:ext cx="395202" cy="1453126"/>
              </a:xfrm>
              <a:custGeom>
                <a:avLst/>
                <a:gdLst>
                  <a:gd name="connsiteX0" fmla="*/ 142932 w 297746"/>
                  <a:gd name="connsiteY0" fmla="*/ 1094334 h 1094791"/>
                  <a:gd name="connsiteX1" fmla="*/ 134229 w 297746"/>
                  <a:gd name="connsiteY1" fmla="*/ 1086546 h 1094791"/>
                  <a:gd name="connsiteX2" fmla="*/ 119112 w 297746"/>
                  <a:gd name="connsiteY2" fmla="*/ 957370 h 1094791"/>
                  <a:gd name="connsiteX3" fmla="*/ 102164 w 297746"/>
                  <a:gd name="connsiteY3" fmla="*/ 826820 h 1094791"/>
                  <a:gd name="connsiteX4" fmla="*/ 89338 w 297746"/>
                  <a:gd name="connsiteY4" fmla="*/ 722837 h 1094791"/>
                  <a:gd name="connsiteX5" fmla="*/ 75596 w 297746"/>
                  <a:gd name="connsiteY5" fmla="*/ 612900 h 1094791"/>
                  <a:gd name="connsiteX6" fmla="*/ 62770 w 297746"/>
                  <a:gd name="connsiteY6" fmla="*/ 507085 h 1094791"/>
                  <a:gd name="connsiteX7" fmla="*/ 49027 w 297746"/>
                  <a:gd name="connsiteY7" fmla="*/ 398522 h 1094791"/>
                  <a:gd name="connsiteX8" fmla="*/ 35743 w 297746"/>
                  <a:gd name="connsiteY8" fmla="*/ 291334 h 1094791"/>
                  <a:gd name="connsiteX9" fmla="*/ 25666 w 297746"/>
                  <a:gd name="connsiteY9" fmla="*/ 212087 h 1094791"/>
                  <a:gd name="connsiteX10" fmla="*/ 11924 w 297746"/>
                  <a:gd name="connsiteY10" fmla="*/ 100776 h 1094791"/>
                  <a:gd name="connsiteX11" fmla="*/ 1388 w 297746"/>
                  <a:gd name="connsiteY11" fmla="*/ 20155 h 1094791"/>
                  <a:gd name="connsiteX12" fmla="*/ 2762 w 297746"/>
                  <a:gd name="connsiteY12" fmla="*/ 0 h 1094791"/>
                  <a:gd name="connsiteX13" fmla="*/ 146597 w 297746"/>
                  <a:gd name="connsiteY13" fmla="*/ 154370 h 1094791"/>
                  <a:gd name="connsiteX14" fmla="*/ 255618 w 297746"/>
                  <a:gd name="connsiteY14" fmla="*/ 370580 h 1094791"/>
                  <a:gd name="connsiteX15" fmla="*/ 289973 w 297746"/>
                  <a:gd name="connsiteY15" fmla="*/ 532279 h 1094791"/>
                  <a:gd name="connsiteX16" fmla="*/ 295928 w 297746"/>
                  <a:gd name="connsiteY16" fmla="*/ 617939 h 1094791"/>
                  <a:gd name="connsiteX17" fmla="*/ 299135 w 297746"/>
                  <a:gd name="connsiteY17" fmla="*/ 663288 h 1094791"/>
                  <a:gd name="connsiteX18" fmla="*/ 221721 w 297746"/>
                  <a:gd name="connsiteY18" fmla="*/ 970196 h 1094791"/>
                  <a:gd name="connsiteX19" fmla="*/ 158507 w 297746"/>
                  <a:gd name="connsiteY19" fmla="*/ 1081508 h 1094791"/>
                  <a:gd name="connsiteX20" fmla="*/ 142932 w 297746"/>
                  <a:gd name="connsiteY20" fmla="*/ 1094334 h 1094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97746" h="1094791">
                    <a:moveTo>
                      <a:pt x="142932" y="1094334"/>
                    </a:moveTo>
                    <a:cubicBezTo>
                      <a:pt x="135145" y="1097082"/>
                      <a:pt x="134687" y="1090669"/>
                      <a:pt x="134229" y="1086546"/>
                    </a:cubicBezTo>
                    <a:cubicBezTo>
                      <a:pt x="129190" y="1043488"/>
                      <a:pt x="124151" y="1000429"/>
                      <a:pt x="119112" y="957370"/>
                    </a:cubicBezTo>
                    <a:cubicBezTo>
                      <a:pt x="113616" y="913853"/>
                      <a:pt x="107661" y="870336"/>
                      <a:pt x="102164" y="826820"/>
                    </a:cubicBezTo>
                    <a:cubicBezTo>
                      <a:pt x="97583" y="792006"/>
                      <a:pt x="93918" y="757193"/>
                      <a:pt x="89338" y="722837"/>
                    </a:cubicBezTo>
                    <a:cubicBezTo>
                      <a:pt x="84757" y="686192"/>
                      <a:pt x="80176" y="649546"/>
                      <a:pt x="75596" y="612900"/>
                    </a:cubicBezTo>
                    <a:cubicBezTo>
                      <a:pt x="71015" y="577629"/>
                      <a:pt x="66892" y="542357"/>
                      <a:pt x="62770" y="507085"/>
                    </a:cubicBezTo>
                    <a:cubicBezTo>
                      <a:pt x="58189" y="470898"/>
                      <a:pt x="53608" y="434710"/>
                      <a:pt x="49027" y="398522"/>
                    </a:cubicBezTo>
                    <a:cubicBezTo>
                      <a:pt x="44447" y="362793"/>
                      <a:pt x="40324" y="327063"/>
                      <a:pt x="35743" y="291334"/>
                    </a:cubicBezTo>
                    <a:cubicBezTo>
                      <a:pt x="32537" y="264766"/>
                      <a:pt x="28872" y="238655"/>
                      <a:pt x="25666" y="212087"/>
                    </a:cubicBezTo>
                    <a:cubicBezTo>
                      <a:pt x="21085" y="174983"/>
                      <a:pt x="16504" y="137880"/>
                      <a:pt x="11924" y="100776"/>
                    </a:cubicBezTo>
                    <a:cubicBezTo>
                      <a:pt x="8717" y="73750"/>
                      <a:pt x="5053" y="47181"/>
                      <a:pt x="1388" y="20155"/>
                    </a:cubicBezTo>
                    <a:cubicBezTo>
                      <a:pt x="472" y="13284"/>
                      <a:pt x="-1819" y="6413"/>
                      <a:pt x="2762" y="0"/>
                    </a:cubicBezTo>
                    <a:cubicBezTo>
                      <a:pt x="58189" y="44433"/>
                      <a:pt x="105370" y="96653"/>
                      <a:pt x="146597" y="154370"/>
                    </a:cubicBezTo>
                    <a:cubicBezTo>
                      <a:pt x="193778" y="220791"/>
                      <a:pt x="229966" y="293166"/>
                      <a:pt x="255618" y="370580"/>
                    </a:cubicBezTo>
                    <a:cubicBezTo>
                      <a:pt x="273025" y="423258"/>
                      <a:pt x="284476" y="476853"/>
                      <a:pt x="289973" y="532279"/>
                    </a:cubicBezTo>
                    <a:cubicBezTo>
                      <a:pt x="292722" y="560680"/>
                      <a:pt x="295928" y="589080"/>
                      <a:pt x="295928" y="617939"/>
                    </a:cubicBezTo>
                    <a:cubicBezTo>
                      <a:pt x="302799" y="632597"/>
                      <a:pt x="300051" y="648630"/>
                      <a:pt x="299135" y="663288"/>
                    </a:cubicBezTo>
                    <a:cubicBezTo>
                      <a:pt x="292722" y="770477"/>
                      <a:pt x="268444" y="873085"/>
                      <a:pt x="221721" y="970196"/>
                    </a:cubicBezTo>
                    <a:cubicBezTo>
                      <a:pt x="202940" y="1008674"/>
                      <a:pt x="183242" y="1046236"/>
                      <a:pt x="158507" y="1081508"/>
                    </a:cubicBezTo>
                    <a:cubicBezTo>
                      <a:pt x="153926" y="1087004"/>
                      <a:pt x="151636" y="1094334"/>
                      <a:pt x="142932" y="1094334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="" xmlns:a16="http://schemas.microsoft.com/office/drawing/2014/main" id="{6250A6FE-4AC2-49C7-95EA-EA8FFC1B031A}"/>
                  </a:ext>
                </a:extLst>
              </p:cNvPr>
              <p:cNvSpPr/>
              <p:nvPr/>
            </p:nvSpPr>
            <p:spPr>
              <a:xfrm>
                <a:off x="6582926" y="3472535"/>
                <a:ext cx="881603" cy="182401"/>
              </a:xfrm>
              <a:custGeom>
                <a:avLst/>
                <a:gdLst>
                  <a:gd name="connsiteX0" fmla="*/ 0 w 664204"/>
                  <a:gd name="connsiteY0" fmla="*/ 4817 h 137421"/>
                  <a:gd name="connsiteX1" fmla="*/ 14658 w 664204"/>
                  <a:gd name="connsiteY1" fmla="*/ 694 h 137421"/>
                  <a:gd name="connsiteX2" fmla="*/ 163532 w 664204"/>
                  <a:gd name="connsiteY2" fmla="*/ 1152 h 137421"/>
                  <a:gd name="connsiteX3" fmla="*/ 560680 w 664204"/>
                  <a:gd name="connsiteY3" fmla="*/ 3900 h 137421"/>
                  <a:gd name="connsiteX4" fmla="*/ 662372 w 664204"/>
                  <a:gd name="connsiteY4" fmla="*/ 5733 h 137421"/>
                  <a:gd name="connsiteX5" fmla="*/ 664662 w 664204"/>
                  <a:gd name="connsiteY5" fmla="*/ 8939 h 137421"/>
                  <a:gd name="connsiteX6" fmla="*/ 390735 w 664204"/>
                  <a:gd name="connsiteY6" fmla="*/ 134451 h 137421"/>
                  <a:gd name="connsiteX7" fmla="*/ 0 w 664204"/>
                  <a:gd name="connsiteY7" fmla="*/ 4817 h 137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4204" h="137421">
                    <a:moveTo>
                      <a:pt x="0" y="4817"/>
                    </a:moveTo>
                    <a:cubicBezTo>
                      <a:pt x="3665" y="-1138"/>
                      <a:pt x="9619" y="694"/>
                      <a:pt x="14658" y="694"/>
                    </a:cubicBezTo>
                    <a:cubicBezTo>
                      <a:pt x="64130" y="694"/>
                      <a:pt x="114060" y="-1138"/>
                      <a:pt x="163532" y="1152"/>
                    </a:cubicBezTo>
                    <a:cubicBezTo>
                      <a:pt x="295914" y="6649"/>
                      <a:pt x="428297" y="2068"/>
                      <a:pt x="560680" y="3900"/>
                    </a:cubicBezTo>
                    <a:cubicBezTo>
                      <a:pt x="594577" y="1610"/>
                      <a:pt x="628475" y="694"/>
                      <a:pt x="662372" y="5733"/>
                    </a:cubicBezTo>
                    <a:cubicBezTo>
                      <a:pt x="664204" y="6191"/>
                      <a:pt x="664204" y="7565"/>
                      <a:pt x="664662" y="8939"/>
                    </a:cubicBezTo>
                    <a:cubicBezTo>
                      <a:pt x="587248" y="80856"/>
                      <a:pt x="495634" y="123457"/>
                      <a:pt x="390735" y="134451"/>
                    </a:cubicBezTo>
                    <a:cubicBezTo>
                      <a:pt x="241862" y="150483"/>
                      <a:pt x="111311" y="105592"/>
                      <a:pt x="0" y="4817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="" xmlns:a16="http://schemas.microsoft.com/office/drawing/2014/main" id="{6BC18B9F-FD66-4C78-A4B5-4D3DF2091B0D}"/>
                  </a:ext>
                </a:extLst>
              </p:cNvPr>
              <p:cNvSpPr/>
              <p:nvPr/>
            </p:nvSpPr>
            <p:spPr>
              <a:xfrm>
                <a:off x="6602971" y="1467048"/>
                <a:ext cx="291841" cy="1465286"/>
              </a:xfrm>
              <a:custGeom>
                <a:avLst/>
                <a:gdLst>
                  <a:gd name="connsiteX0" fmla="*/ 2764 w 219874"/>
                  <a:gd name="connsiteY0" fmla="*/ 1105785 h 1103953"/>
                  <a:gd name="connsiteX1" fmla="*/ 473 w 219874"/>
                  <a:gd name="connsiteY1" fmla="*/ 1090211 h 1103953"/>
                  <a:gd name="connsiteX2" fmla="*/ 473 w 219874"/>
                  <a:gd name="connsiteY2" fmla="*/ 16949 h 1103953"/>
                  <a:gd name="connsiteX3" fmla="*/ 3680 w 219874"/>
                  <a:gd name="connsiteY3" fmla="*/ 0 h 1103953"/>
                  <a:gd name="connsiteX4" fmla="*/ 143392 w 219874"/>
                  <a:gd name="connsiteY4" fmla="*/ 203842 h 1103953"/>
                  <a:gd name="connsiteX5" fmla="*/ 220348 w 219874"/>
                  <a:gd name="connsiteY5" fmla="*/ 604197 h 1103953"/>
                  <a:gd name="connsiteX6" fmla="*/ 2764 w 219874"/>
                  <a:gd name="connsiteY6" fmla="*/ 1105785 h 1103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9874" h="1103953">
                    <a:moveTo>
                      <a:pt x="2764" y="1105785"/>
                    </a:moveTo>
                    <a:cubicBezTo>
                      <a:pt x="-1359" y="1101205"/>
                      <a:pt x="473" y="1095250"/>
                      <a:pt x="473" y="1090211"/>
                    </a:cubicBezTo>
                    <a:cubicBezTo>
                      <a:pt x="473" y="732457"/>
                      <a:pt x="473" y="374703"/>
                      <a:pt x="473" y="16949"/>
                    </a:cubicBezTo>
                    <a:cubicBezTo>
                      <a:pt x="473" y="11452"/>
                      <a:pt x="-1817" y="5039"/>
                      <a:pt x="3680" y="0"/>
                    </a:cubicBezTo>
                    <a:cubicBezTo>
                      <a:pt x="61855" y="60007"/>
                      <a:pt x="107662" y="128718"/>
                      <a:pt x="143392" y="203842"/>
                    </a:cubicBezTo>
                    <a:cubicBezTo>
                      <a:pt x="203857" y="330728"/>
                      <a:pt x="229967" y="464485"/>
                      <a:pt x="220348" y="604197"/>
                    </a:cubicBezTo>
                    <a:cubicBezTo>
                      <a:pt x="207064" y="797045"/>
                      <a:pt x="134230" y="964241"/>
                      <a:pt x="2764" y="1105785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="" xmlns:a16="http://schemas.microsoft.com/office/drawing/2014/main" id="{C1936FA6-FDB6-4437-BBCE-67C55EA2C063}"/>
                  </a:ext>
                </a:extLst>
              </p:cNvPr>
              <p:cNvSpPr/>
              <p:nvPr/>
            </p:nvSpPr>
            <p:spPr>
              <a:xfrm rot="2335388">
                <a:off x="7215700" y="1773625"/>
                <a:ext cx="291842" cy="1465287"/>
              </a:xfrm>
              <a:custGeom>
                <a:avLst/>
                <a:gdLst>
                  <a:gd name="connsiteX0" fmla="*/ 2764 w 219874"/>
                  <a:gd name="connsiteY0" fmla="*/ 1105785 h 1103953"/>
                  <a:gd name="connsiteX1" fmla="*/ 473 w 219874"/>
                  <a:gd name="connsiteY1" fmla="*/ 1090211 h 1103953"/>
                  <a:gd name="connsiteX2" fmla="*/ 473 w 219874"/>
                  <a:gd name="connsiteY2" fmla="*/ 16949 h 1103953"/>
                  <a:gd name="connsiteX3" fmla="*/ 3680 w 219874"/>
                  <a:gd name="connsiteY3" fmla="*/ 0 h 1103953"/>
                  <a:gd name="connsiteX4" fmla="*/ 143392 w 219874"/>
                  <a:gd name="connsiteY4" fmla="*/ 203842 h 1103953"/>
                  <a:gd name="connsiteX5" fmla="*/ 220348 w 219874"/>
                  <a:gd name="connsiteY5" fmla="*/ 604197 h 1103953"/>
                  <a:gd name="connsiteX6" fmla="*/ 2764 w 219874"/>
                  <a:gd name="connsiteY6" fmla="*/ 1105785 h 1103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9874" h="1103953">
                    <a:moveTo>
                      <a:pt x="2764" y="1105785"/>
                    </a:moveTo>
                    <a:cubicBezTo>
                      <a:pt x="-1359" y="1101205"/>
                      <a:pt x="473" y="1095250"/>
                      <a:pt x="473" y="1090211"/>
                    </a:cubicBezTo>
                    <a:cubicBezTo>
                      <a:pt x="473" y="732457"/>
                      <a:pt x="473" y="374703"/>
                      <a:pt x="473" y="16949"/>
                    </a:cubicBezTo>
                    <a:cubicBezTo>
                      <a:pt x="473" y="11452"/>
                      <a:pt x="-1817" y="5039"/>
                      <a:pt x="3680" y="0"/>
                    </a:cubicBezTo>
                    <a:cubicBezTo>
                      <a:pt x="61855" y="60007"/>
                      <a:pt x="107662" y="128718"/>
                      <a:pt x="143392" y="203842"/>
                    </a:cubicBezTo>
                    <a:cubicBezTo>
                      <a:pt x="203857" y="330728"/>
                      <a:pt x="229967" y="464485"/>
                      <a:pt x="220348" y="604197"/>
                    </a:cubicBezTo>
                    <a:cubicBezTo>
                      <a:pt x="207064" y="797045"/>
                      <a:pt x="134230" y="964241"/>
                      <a:pt x="2764" y="1105785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="" xmlns:a16="http://schemas.microsoft.com/office/drawing/2014/main" id="{27327698-4936-4AA9-968B-091A1D152D3D}"/>
                  </a:ext>
                </a:extLst>
              </p:cNvPr>
              <p:cNvSpPr/>
              <p:nvPr/>
            </p:nvSpPr>
            <p:spPr>
              <a:xfrm rot="2330257" flipH="1">
                <a:off x="6990633" y="1614204"/>
                <a:ext cx="291842" cy="1465287"/>
              </a:xfrm>
              <a:custGeom>
                <a:avLst/>
                <a:gdLst>
                  <a:gd name="connsiteX0" fmla="*/ 2764 w 219874"/>
                  <a:gd name="connsiteY0" fmla="*/ 1105785 h 1103953"/>
                  <a:gd name="connsiteX1" fmla="*/ 473 w 219874"/>
                  <a:gd name="connsiteY1" fmla="*/ 1090211 h 1103953"/>
                  <a:gd name="connsiteX2" fmla="*/ 473 w 219874"/>
                  <a:gd name="connsiteY2" fmla="*/ 16949 h 1103953"/>
                  <a:gd name="connsiteX3" fmla="*/ 3680 w 219874"/>
                  <a:gd name="connsiteY3" fmla="*/ 0 h 1103953"/>
                  <a:gd name="connsiteX4" fmla="*/ 143392 w 219874"/>
                  <a:gd name="connsiteY4" fmla="*/ 203842 h 1103953"/>
                  <a:gd name="connsiteX5" fmla="*/ 220348 w 219874"/>
                  <a:gd name="connsiteY5" fmla="*/ 604197 h 1103953"/>
                  <a:gd name="connsiteX6" fmla="*/ 2764 w 219874"/>
                  <a:gd name="connsiteY6" fmla="*/ 1105785 h 1103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9874" h="1103953">
                    <a:moveTo>
                      <a:pt x="2764" y="1105785"/>
                    </a:moveTo>
                    <a:cubicBezTo>
                      <a:pt x="-1359" y="1101205"/>
                      <a:pt x="473" y="1095250"/>
                      <a:pt x="473" y="1090211"/>
                    </a:cubicBezTo>
                    <a:cubicBezTo>
                      <a:pt x="473" y="732457"/>
                      <a:pt x="473" y="374703"/>
                      <a:pt x="473" y="16949"/>
                    </a:cubicBezTo>
                    <a:cubicBezTo>
                      <a:pt x="473" y="11452"/>
                      <a:pt x="-1817" y="5039"/>
                      <a:pt x="3680" y="0"/>
                    </a:cubicBezTo>
                    <a:cubicBezTo>
                      <a:pt x="61855" y="60007"/>
                      <a:pt x="107662" y="128718"/>
                      <a:pt x="143392" y="203842"/>
                    </a:cubicBezTo>
                    <a:cubicBezTo>
                      <a:pt x="203857" y="330728"/>
                      <a:pt x="229967" y="464485"/>
                      <a:pt x="220348" y="604197"/>
                    </a:cubicBezTo>
                    <a:cubicBezTo>
                      <a:pt x="207064" y="797045"/>
                      <a:pt x="134230" y="964241"/>
                      <a:pt x="2764" y="110578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="" xmlns:a16="http://schemas.microsoft.com/office/drawing/2014/main" id="{238BA5C3-65E0-47C6-973F-8E44E443F23F}"/>
                </a:ext>
              </a:extLst>
            </p:cNvPr>
            <p:cNvGrpSpPr/>
            <p:nvPr/>
          </p:nvGrpSpPr>
          <p:grpSpPr>
            <a:xfrm>
              <a:off x="592728" y="5533167"/>
              <a:ext cx="1616244" cy="1380262"/>
              <a:chOff x="4983166" y="4633683"/>
              <a:chExt cx="2207049" cy="1884808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="" xmlns:a16="http://schemas.microsoft.com/office/drawing/2014/main" id="{9CE9B174-6FEB-4C6B-9EC7-19B716F3E3A2}"/>
                  </a:ext>
                </a:extLst>
              </p:cNvPr>
              <p:cNvSpPr/>
              <p:nvPr/>
            </p:nvSpPr>
            <p:spPr>
              <a:xfrm>
                <a:off x="4983166" y="4633683"/>
                <a:ext cx="2207049" cy="1884808"/>
              </a:xfrm>
              <a:custGeom>
                <a:avLst/>
                <a:gdLst>
                  <a:gd name="connsiteX0" fmla="*/ 1539660 w 1662800"/>
                  <a:gd name="connsiteY0" fmla="*/ 2629 h 1420022"/>
                  <a:gd name="connsiteX1" fmla="*/ 847514 w 1662800"/>
                  <a:gd name="connsiteY1" fmla="*/ 1713 h 1420022"/>
                  <a:gd name="connsiteX2" fmla="*/ 110934 w 1662800"/>
                  <a:gd name="connsiteY2" fmla="*/ 4003 h 1420022"/>
                  <a:gd name="connsiteX3" fmla="*/ 81 w 1662800"/>
                  <a:gd name="connsiteY3" fmla="*/ 133638 h 1420022"/>
                  <a:gd name="connsiteX4" fmla="*/ 120554 w 1662800"/>
                  <a:gd name="connsiteY4" fmla="*/ 249988 h 1420022"/>
                  <a:gd name="connsiteX5" fmla="*/ 180103 w 1662800"/>
                  <a:gd name="connsiteY5" fmla="*/ 258233 h 1420022"/>
                  <a:gd name="connsiteX6" fmla="*/ 180103 w 1662800"/>
                  <a:gd name="connsiteY6" fmla="*/ 258233 h 1420022"/>
                  <a:gd name="connsiteX7" fmla="*/ 180103 w 1662800"/>
                  <a:gd name="connsiteY7" fmla="*/ 258233 h 1420022"/>
                  <a:gd name="connsiteX8" fmla="*/ 218581 w 1662800"/>
                  <a:gd name="connsiteY8" fmla="*/ 1255913 h 1420022"/>
                  <a:gd name="connsiteX9" fmla="*/ 367454 w 1662800"/>
                  <a:gd name="connsiteY9" fmla="*/ 1419445 h 1420022"/>
                  <a:gd name="connsiteX10" fmla="*/ 1279475 w 1662800"/>
                  <a:gd name="connsiteY10" fmla="*/ 1420819 h 1420022"/>
                  <a:gd name="connsiteX11" fmla="*/ 1443465 w 1662800"/>
                  <a:gd name="connsiteY11" fmla="*/ 1264617 h 1420022"/>
                  <a:gd name="connsiteX12" fmla="*/ 1483775 w 1662800"/>
                  <a:gd name="connsiteY12" fmla="*/ 249988 h 1420022"/>
                  <a:gd name="connsiteX13" fmla="*/ 1544699 w 1662800"/>
                  <a:gd name="connsiteY13" fmla="*/ 250446 h 1420022"/>
                  <a:gd name="connsiteX14" fmla="*/ 1664256 w 1662800"/>
                  <a:gd name="connsiteY14" fmla="*/ 129515 h 1420022"/>
                  <a:gd name="connsiteX15" fmla="*/ 1539660 w 1662800"/>
                  <a:gd name="connsiteY15" fmla="*/ 2629 h 1420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62800" h="1420022">
                    <a:moveTo>
                      <a:pt x="1539660" y="2629"/>
                    </a:moveTo>
                    <a:cubicBezTo>
                      <a:pt x="1490646" y="1713"/>
                      <a:pt x="847514" y="1713"/>
                      <a:pt x="847514" y="1713"/>
                    </a:cubicBezTo>
                    <a:cubicBezTo>
                      <a:pt x="841559" y="-2868"/>
                      <a:pt x="120095" y="3087"/>
                      <a:pt x="110934" y="4003"/>
                    </a:cubicBezTo>
                    <a:cubicBezTo>
                      <a:pt x="44514" y="10416"/>
                      <a:pt x="-2210" y="65385"/>
                      <a:pt x="81" y="133638"/>
                    </a:cubicBezTo>
                    <a:cubicBezTo>
                      <a:pt x="2371" y="197310"/>
                      <a:pt x="55965" y="249072"/>
                      <a:pt x="120554" y="249988"/>
                    </a:cubicBezTo>
                    <a:cubicBezTo>
                      <a:pt x="137044" y="250446"/>
                      <a:pt x="181019" y="249988"/>
                      <a:pt x="180103" y="258233"/>
                    </a:cubicBezTo>
                    <a:cubicBezTo>
                      <a:pt x="180103" y="258233"/>
                      <a:pt x="180103" y="258233"/>
                      <a:pt x="180103" y="258233"/>
                    </a:cubicBezTo>
                    <a:cubicBezTo>
                      <a:pt x="180103" y="258233"/>
                      <a:pt x="180103" y="258233"/>
                      <a:pt x="180103" y="258233"/>
                    </a:cubicBezTo>
                    <a:cubicBezTo>
                      <a:pt x="179187" y="282053"/>
                      <a:pt x="213542" y="1117118"/>
                      <a:pt x="218581" y="1255913"/>
                    </a:cubicBezTo>
                    <a:cubicBezTo>
                      <a:pt x="221787" y="1343863"/>
                      <a:pt x="280421" y="1410742"/>
                      <a:pt x="367454" y="1419445"/>
                    </a:cubicBezTo>
                    <a:cubicBezTo>
                      <a:pt x="405932" y="1423110"/>
                      <a:pt x="1134267" y="1420819"/>
                      <a:pt x="1279475" y="1420819"/>
                    </a:cubicBezTo>
                    <a:cubicBezTo>
                      <a:pt x="1367425" y="1420819"/>
                      <a:pt x="1439800" y="1352109"/>
                      <a:pt x="1443465" y="1264617"/>
                    </a:cubicBezTo>
                    <a:cubicBezTo>
                      <a:pt x="1450794" y="1092382"/>
                      <a:pt x="1484692" y="276556"/>
                      <a:pt x="1483775" y="249988"/>
                    </a:cubicBezTo>
                    <a:cubicBezTo>
                      <a:pt x="1503931" y="249988"/>
                      <a:pt x="1524544" y="250904"/>
                      <a:pt x="1544699" y="250446"/>
                    </a:cubicBezTo>
                    <a:cubicBezTo>
                      <a:pt x="1610203" y="248614"/>
                      <a:pt x="1662882" y="195019"/>
                      <a:pt x="1664256" y="129515"/>
                    </a:cubicBezTo>
                    <a:cubicBezTo>
                      <a:pt x="1665172" y="59430"/>
                      <a:pt x="1611119" y="3545"/>
                      <a:pt x="1539660" y="262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="" xmlns:a16="http://schemas.microsoft.com/office/drawing/2014/main" id="{4F8BCB9D-ECA6-437A-8EFB-03BF38E18669}"/>
                  </a:ext>
                </a:extLst>
              </p:cNvPr>
              <p:cNvSpPr/>
              <p:nvPr/>
            </p:nvSpPr>
            <p:spPr>
              <a:xfrm>
                <a:off x="5221664" y="4967953"/>
                <a:ext cx="1726727" cy="103360"/>
              </a:xfrm>
              <a:custGeom>
                <a:avLst/>
                <a:gdLst>
                  <a:gd name="connsiteX0" fmla="*/ 1304547 w 1300924"/>
                  <a:gd name="connsiteY0" fmla="*/ 1353 h 77872"/>
                  <a:gd name="connsiteX1" fmla="*/ 1283476 w 1300924"/>
                  <a:gd name="connsiteY1" fmla="*/ 895 h 77872"/>
                  <a:gd name="connsiteX2" fmla="*/ 653169 w 1300924"/>
                  <a:gd name="connsiteY2" fmla="*/ 895 h 77872"/>
                  <a:gd name="connsiteX3" fmla="*/ 647214 w 1300924"/>
                  <a:gd name="connsiteY3" fmla="*/ 895 h 77872"/>
                  <a:gd name="connsiteX4" fmla="*/ 629808 w 1300924"/>
                  <a:gd name="connsiteY4" fmla="*/ 2269 h 77872"/>
                  <a:gd name="connsiteX5" fmla="*/ 16907 w 1300924"/>
                  <a:gd name="connsiteY5" fmla="*/ 2269 h 77872"/>
                  <a:gd name="connsiteX6" fmla="*/ 15991 w 1300924"/>
                  <a:gd name="connsiteY6" fmla="*/ 2269 h 77872"/>
                  <a:gd name="connsiteX7" fmla="*/ 15075 w 1300924"/>
                  <a:gd name="connsiteY7" fmla="*/ 437 h 77872"/>
                  <a:gd name="connsiteX8" fmla="*/ 417 w 1300924"/>
                  <a:gd name="connsiteY8" fmla="*/ 9140 h 77872"/>
                  <a:gd name="connsiteX9" fmla="*/ 3165 w 1300924"/>
                  <a:gd name="connsiteY9" fmla="*/ 80600 h 77872"/>
                  <a:gd name="connsiteX10" fmla="*/ 9120 w 1300924"/>
                  <a:gd name="connsiteY10" fmla="*/ 80600 h 77872"/>
                  <a:gd name="connsiteX11" fmla="*/ 9120 w 1300924"/>
                  <a:gd name="connsiteY11" fmla="*/ 80600 h 77872"/>
                  <a:gd name="connsiteX12" fmla="*/ 653169 w 1300924"/>
                  <a:gd name="connsiteY12" fmla="*/ 80600 h 77872"/>
                  <a:gd name="connsiteX13" fmla="*/ 1300425 w 1300924"/>
                  <a:gd name="connsiteY13" fmla="*/ 80600 h 77872"/>
                  <a:gd name="connsiteX14" fmla="*/ 1304547 w 1300924"/>
                  <a:gd name="connsiteY14" fmla="*/ 1353 h 77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300924" h="77872">
                    <a:moveTo>
                      <a:pt x="1304547" y="1353"/>
                    </a:moveTo>
                    <a:cubicBezTo>
                      <a:pt x="1297676" y="1353"/>
                      <a:pt x="1290805" y="895"/>
                      <a:pt x="1283476" y="895"/>
                    </a:cubicBezTo>
                    <a:cubicBezTo>
                      <a:pt x="1073221" y="895"/>
                      <a:pt x="863424" y="895"/>
                      <a:pt x="653169" y="895"/>
                    </a:cubicBezTo>
                    <a:cubicBezTo>
                      <a:pt x="651337" y="895"/>
                      <a:pt x="649047" y="895"/>
                      <a:pt x="647214" y="895"/>
                    </a:cubicBezTo>
                    <a:cubicBezTo>
                      <a:pt x="641717" y="3644"/>
                      <a:pt x="635304" y="2269"/>
                      <a:pt x="629808" y="2269"/>
                    </a:cubicBezTo>
                    <a:cubicBezTo>
                      <a:pt x="425508" y="2269"/>
                      <a:pt x="221207" y="2269"/>
                      <a:pt x="16907" y="2269"/>
                    </a:cubicBezTo>
                    <a:cubicBezTo>
                      <a:pt x="16449" y="2269"/>
                      <a:pt x="16449" y="2269"/>
                      <a:pt x="15991" y="2269"/>
                    </a:cubicBezTo>
                    <a:cubicBezTo>
                      <a:pt x="15991" y="1811"/>
                      <a:pt x="15991" y="1353"/>
                      <a:pt x="15075" y="437"/>
                    </a:cubicBezTo>
                    <a:cubicBezTo>
                      <a:pt x="7288" y="-1395"/>
                      <a:pt x="3165" y="2728"/>
                      <a:pt x="417" y="9140"/>
                    </a:cubicBezTo>
                    <a:cubicBezTo>
                      <a:pt x="-499" y="32960"/>
                      <a:pt x="-41" y="56780"/>
                      <a:pt x="3165" y="80600"/>
                    </a:cubicBezTo>
                    <a:cubicBezTo>
                      <a:pt x="4998" y="80600"/>
                      <a:pt x="6830" y="80600"/>
                      <a:pt x="9120" y="80600"/>
                    </a:cubicBezTo>
                    <a:cubicBezTo>
                      <a:pt x="9120" y="80600"/>
                      <a:pt x="9120" y="80600"/>
                      <a:pt x="9120" y="80600"/>
                    </a:cubicBezTo>
                    <a:cubicBezTo>
                      <a:pt x="223956" y="80600"/>
                      <a:pt x="438334" y="80600"/>
                      <a:pt x="653169" y="80600"/>
                    </a:cubicBezTo>
                    <a:cubicBezTo>
                      <a:pt x="868921" y="80600"/>
                      <a:pt x="1084673" y="80600"/>
                      <a:pt x="1300425" y="80600"/>
                    </a:cubicBezTo>
                    <a:cubicBezTo>
                      <a:pt x="1301799" y="54490"/>
                      <a:pt x="1305464" y="27922"/>
                      <a:pt x="1304547" y="1353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="" xmlns:a16="http://schemas.microsoft.com/office/drawing/2014/main" id="{4790B204-7002-46C6-8A88-EE48F0A5043E}"/>
                  </a:ext>
                </a:extLst>
              </p:cNvPr>
              <p:cNvSpPr/>
              <p:nvPr/>
            </p:nvSpPr>
            <p:spPr>
              <a:xfrm>
                <a:off x="6022956" y="4640821"/>
                <a:ext cx="60800" cy="6080"/>
              </a:xfrm>
              <a:custGeom>
                <a:avLst/>
                <a:gdLst>
                  <a:gd name="connsiteX0" fmla="*/ 45807 w 45807"/>
                  <a:gd name="connsiteY0" fmla="*/ 458 h 0"/>
                  <a:gd name="connsiteX1" fmla="*/ 0 w 45807"/>
                  <a:gd name="connsiteY1" fmla="*/ 0 h 0"/>
                  <a:gd name="connsiteX2" fmla="*/ 45807 w 45807"/>
                  <a:gd name="connsiteY2" fmla="*/ 458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807">
                    <a:moveTo>
                      <a:pt x="45807" y="458"/>
                    </a:moveTo>
                    <a:cubicBezTo>
                      <a:pt x="30691" y="4123"/>
                      <a:pt x="15116" y="4581"/>
                      <a:pt x="0" y="0"/>
                    </a:cubicBezTo>
                    <a:cubicBezTo>
                      <a:pt x="15116" y="458"/>
                      <a:pt x="30691" y="458"/>
                      <a:pt x="45807" y="458"/>
                    </a:cubicBezTo>
                    <a:close/>
                  </a:path>
                </a:pathLst>
              </a:custGeom>
              <a:solidFill>
                <a:srgbClr val="C1531C"/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64" name="Rectangle 63"/>
          <p:cNvSpPr/>
          <p:nvPr/>
        </p:nvSpPr>
        <p:spPr>
          <a:xfrm>
            <a:off x="4208059" y="2251881"/>
            <a:ext cx="726061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Fak</a:t>
            </a: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ültə</a:t>
            </a: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-</a:t>
            </a: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İnformasiya texnologiyaları və İdarəetmə</a:t>
            </a:r>
            <a:b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</a:b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İxtisas</a:t>
            </a: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-</a:t>
            </a: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İnformasiya texnologiyaları</a:t>
            </a:r>
            <a:b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</a:b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Qrup</a:t>
            </a: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-</a:t>
            </a: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№ 685</a:t>
            </a: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.18</a:t>
            </a: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/>
            </a:r>
            <a:b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</a:b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Tələbə</a:t>
            </a: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-</a:t>
            </a: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İbrahimova Aytac</a:t>
            </a:r>
            <a:endParaRPr kumimoji="0" lang="en-US" sz="2400" b="1" i="0" u="none" strike="noStrike" kern="0" cap="none" spc="0" normalizeH="0" baseline="0" noProof="0" dirty="0" smtClean="0">
              <a:ln>
                <a:noFill/>
              </a:ln>
              <a:solidFill>
                <a:srgbClr val="FF66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</a:endParaRP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Fənn</a:t>
            </a: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-</a:t>
            </a: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 Kompüter şəbəkələrinə giriş</a:t>
            </a:r>
            <a:r>
              <a:rPr kumimoji="0" lang="az-Latn-AZ" sz="2400" b="1" i="0" u="none" strike="noStrike" kern="0" cap="none" spc="0" normalizeH="0" baseline="0" noProof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/>
            </a:r>
            <a:br>
              <a:rPr kumimoji="0" lang="az-Latn-AZ" sz="2400" b="1" i="0" u="none" strike="noStrike" kern="0" cap="none" spc="0" normalizeH="0" baseline="0" noProof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</a:br>
            <a:r>
              <a:rPr kumimoji="0" lang="az-Latn-AZ" sz="2400" b="1" i="0" u="none" strike="noStrike" kern="0" cap="none" spc="0" normalizeH="0" baseline="0" noProof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Müəllim</a:t>
            </a:r>
            <a:r>
              <a:rPr kumimoji="0" lang="en-US" sz="2400" b="1" i="0" u="none" strike="noStrike" kern="0" cap="none" spc="0" normalizeH="0" baseline="0" noProof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-</a:t>
            </a: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Əliyeva Yeganə</a:t>
            </a:r>
            <a:b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</a:br>
            <a:r>
              <a:rPr kumimoji="0" lang="az-Latn-AZ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Mövzu</a:t>
            </a: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-TCP/İP </a:t>
            </a:r>
            <a:r>
              <a:rPr kumimoji="0" lang="en-US" sz="24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protokolu</a:t>
            </a:r>
            <a:endParaRPr kumimoji="0" lang="en-US" sz="2400" b="1" i="0" u="none" strike="noStrike" kern="0" cap="none" spc="0" normalizeH="0" baseline="0" noProof="0" dirty="0" smtClean="0">
              <a:ln>
                <a:noFill/>
              </a:ln>
              <a:solidFill>
                <a:srgbClr val="FF66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820" y="608133"/>
            <a:ext cx="1539486" cy="155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34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3208" y="1208270"/>
            <a:ext cx="11254700" cy="724247"/>
          </a:xfrm>
        </p:spPr>
        <p:txBody>
          <a:bodyPr/>
          <a:lstStyle/>
          <a:p>
            <a:r>
              <a:rPr lang="en-US" sz="2400" b="1" dirty="0"/>
              <a:t>TCP </a:t>
            </a:r>
            <a:r>
              <a:rPr lang="en-US" sz="2400" b="1" dirty="0" err="1"/>
              <a:t>bağlantısı</a:t>
            </a:r>
            <a:r>
              <a:rPr lang="en-US" sz="2400" b="1" dirty="0"/>
              <a:t> </a:t>
            </a:r>
            <a:r>
              <a:rPr lang="en-US" sz="2400" b="1" dirty="0" err="1"/>
              <a:t>qurarkən</a:t>
            </a:r>
            <a:r>
              <a:rPr lang="en-US" sz="2400" dirty="0"/>
              <a:t>; </a:t>
            </a:r>
            <a:r>
              <a:rPr lang="en-US" sz="2400" dirty="0" err="1"/>
              <a:t>Başqa</a:t>
            </a:r>
            <a:r>
              <a:rPr lang="en-US" sz="2400" dirty="0"/>
              <a:t> </a:t>
            </a:r>
            <a:r>
              <a:rPr lang="en-US" sz="2400" dirty="0" err="1"/>
              <a:t>sözlə</a:t>
            </a:r>
            <a:r>
              <a:rPr lang="en-US" sz="2400" dirty="0"/>
              <a:t>, </a:t>
            </a:r>
            <a:r>
              <a:rPr lang="en-US" sz="2400" dirty="0" err="1"/>
              <a:t>iki</a:t>
            </a:r>
            <a:r>
              <a:rPr lang="en-US" sz="2400" dirty="0"/>
              <a:t> </a:t>
            </a:r>
            <a:r>
              <a:rPr lang="en-US" sz="2400" dirty="0" err="1"/>
              <a:t>kompüter</a:t>
            </a:r>
            <a:r>
              <a:rPr lang="en-US" sz="2400" dirty="0"/>
              <a:t> TCP </a:t>
            </a:r>
            <a:r>
              <a:rPr lang="en-US" sz="2400" dirty="0" err="1"/>
              <a:t>protokolu</a:t>
            </a:r>
            <a:r>
              <a:rPr lang="en-US" sz="2400" dirty="0"/>
              <a:t> </a:t>
            </a:r>
            <a:r>
              <a:rPr lang="en-US" sz="2400" dirty="0" err="1"/>
              <a:t>üzərindən</a:t>
            </a:r>
            <a:r>
              <a:rPr lang="en-US" sz="2400" dirty="0"/>
              <a:t> </a:t>
            </a:r>
            <a:r>
              <a:rPr lang="en-US" sz="2400" dirty="0" err="1"/>
              <a:t>bir-biri</a:t>
            </a:r>
            <a:r>
              <a:rPr lang="en-US" sz="2400" dirty="0"/>
              <a:t> </a:t>
            </a:r>
            <a:r>
              <a:rPr lang="en-US" sz="2400" dirty="0" err="1"/>
              <a:t>ilə</a:t>
            </a:r>
            <a:r>
              <a:rPr lang="en-US" sz="2400" dirty="0"/>
              <a:t> </a:t>
            </a:r>
            <a:r>
              <a:rPr lang="en-US" sz="2400" dirty="0" err="1"/>
              <a:t>əlaqə</a:t>
            </a:r>
            <a:r>
              <a:rPr lang="en-US" sz="2400" dirty="0"/>
              <a:t> </a:t>
            </a:r>
            <a:r>
              <a:rPr lang="en-US" sz="2400" dirty="0" err="1"/>
              <a:t>yaratmaq</a:t>
            </a:r>
            <a:r>
              <a:rPr lang="en-US" sz="2400" dirty="0"/>
              <a:t> </a:t>
            </a:r>
            <a:r>
              <a:rPr lang="en-US" sz="2400" dirty="0" err="1"/>
              <a:t>istədikdə</a:t>
            </a:r>
            <a:r>
              <a:rPr lang="en-US" sz="2400" dirty="0"/>
              <a:t> </a:t>
            </a:r>
            <a:r>
              <a:rPr lang="en-US" sz="2400" dirty="0" err="1"/>
              <a:t>əməliyyatlar</a:t>
            </a:r>
            <a:r>
              <a:rPr lang="en-US" sz="2400" dirty="0"/>
              <a:t> </a:t>
            </a:r>
            <a:r>
              <a:rPr lang="en-US" sz="2400" dirty="0" err="1"/>
              <a:t>aşağıdakı</a:t>
            </a:r>
            <a:r>
              <a:rPr lang="en-US" sz="2400" dirty="0"/>
              <a:t> </a:t>
            </a:r>
            <a:r>
              <a:rPr lang="en-US" sz="2400" dirty="0" err="1"/>
              <a:t>ardıcıllıqla</a:t>
            </a:r>
            <a:r>
              <a:rPr lang="en-US" sz="2400" dirty="0"/>
              <a:t> </a:t>
            </a:r>
            <a:r>
              <a:rPr lang="en-US" sz="2400" dirty="0" err="1"/>
              <a:t>başlayır</a:t>
            </a:r>
            <a:r>
              <a:rPr lang="en-US" sz="2400" dirty="0"/>
              <a:t>:</a:t>
            </a:r>
          </a:p>
          <a:p>
            <a:r>
              <a:rPr lang="en-US" sz="4800" dirty="0"/>
              <a:t> </a:t>
            </a:r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6FE74069-B112-4424-9D35-14FD73ECA1CE}"/>
              </a:ext>
            </a:extLst>
          </p:cNvPr>
          <p:cNvSpPr/>
          <p:nvPr/>
        </p:nvSpPr>
        <p:spPr>
          <a:xfrm>
            <a:off x="2170600" y="2030372"/>
            <a:ext cx="2268000" cy="43543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prstClr val="black"/>
              </a:solidFill>
            </a:endParaRPr>
          </a:p>
        </p:txBody>
      </p:sp>
      <p:sp>
        <p:nvSpPr>
          <p:cNvPr id="4" name="Pentagon 4">
            <a:extLst>
              <a:ext uri="{FF2B5EF4-FFF2-40B4-BE49-F238E27FC236}">
                <a16:creationId xmlns="" xmlns:a16="http://schemas.microsoft.com/office/drawing/2014/main" id="{ACD79443-20D3-4B5B-86E1-39EDA34E4DCF}"/>
              </a:ext>
            </a:extLst>
          </p:cNvPr>
          <p:cNvSpPr/>
          <p:nvPr/>
        </p:nvSpPr>
        <p:spPr>
          <a:xfrm rot="10800000">
            <a:off x="943289" y="4108654"/>
            <a:ext cx="1269513" cy="50400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prstClr val="black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475C1CA-8AF8-4E63-9250-9686FF00AF2D}"/>
              </a:ext>
            </a:extLst>
          </p:cNvPr>
          <p:cNvSpPr/>
          <p:nvPr/>
        </p:nvSpPr>
        <p:spPr>
          <a:xfrm>
            <a:off x="4430590" y="2030372"/>
            <a:ext cx="2268000" cy="43543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prstClr val="black"/>
              </a:solidFill>
            </a:endParaRPr>
          </a:p>
        </p:txBody>
      </p:sp>
      <p:sp>
        <p:nvSpPr>
          <p:cNvPr id="6" name="Pentagon 7">
            <a:extLst>
              <a:ext uri="{FF2B5EF4-FFF2-40B4-BE49-F238E27FC236}">
                <a16:creationId xmlns="" xmlns:a16="http://schemas.microsoft.com/office/drawing/2014/main" id="{586B2B88-2389-4EEB-A013-129947B18452}"/>
              </a:ext>
            </a:extLst>
          </p:cNvPr>
          <p:cNvSpPr/>
          <p:nvPr/>
        </p:nvSpPr>
        <p:spPr>
          <a:xfrm rot="10800000">
            <a:off x="3085540" y="5509429"/>
            <a:ext cx="1345050" cy="504000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prstClr val="black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C5D3E12-B3AD-47CA-8352-F3750A063111}"/>
              </a:ext>
            </a:extLst>
          </p:cNvPr>
          <p:cNvSpPr/>
          <p:nvPr/>
        </p:nvSpPr>
        <p:spPr>
          <a:xfrm>
            <a:off x="6698214" y="2030372"/>
            <a:ext cx="2268000" cy="435438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prstClr val="black"/>
              </a:solidFill>
            </a:endParaRPr>
          </a:p>
        </p:txBody>
      </p:sp>
      <p:sp>
        <p:nvSpPr>
          <p:cNvPr id="8" name="Pentagon 9">
            <a:extLst>
              <a:ext uri="{FF2B5EF4-FFF2-40B4-BE49-F238E27FC236}">
                <a16:creationId xmlns="" xmlns:a16="http://schemas.microsoft.com/office/drawing/2014/main" id="{98E59FA0-461E-4247-95D7-FD7901E5F0A9}"/>
              </a:ext>
            </a:extLst>
          </p:cNvPr>
          <p:cNvSpPr/>
          <p:nvPr/>
        </p:nvSpPr>
        <p:spPr>
          <a:xfrm rot="10800000">
            <a:off x="5592290" y="4577461"/>
            <a:ext cx="1105924" cy="50400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prstClr val="black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8CD40430-4C44-4F3C-A352-69A866F17B32}"/>
              </a:ext>
            </a:extLst>
          </p:cNvPr>
          <p:cNvSpPr/>
          <p:nvPr/>
        </p:nvSpPr>
        <p:spPr>
          <a:xfrm>
            <a:off x="8966620" y="2030372"/>
            <a:ext cx="2268000" cy="43543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prstClr val="black"/>
              </a:solidFill>
            </a:endParaRPr>
          </a:p>
        </p:txBody>
      </p:sp>
      <p:sp>
        <p:nvSpPr>
          <p:cNvPr id="10" name="Pentagon 11">
            <a:extLst>
              <a:ext uri="{FF2B5EF4-FFF2-40B4-BE49-F238E27FC236}">
                <a16:creationId xmlns="" xmlns:a16="http://schemas.microsoft.com/office/drawing/2014/main" id="{2C9C2239-3A91-4645-81EC-54FADB7544FB}"/>
              </a:ext>
            </a:extLst>
          </p:cNvPr>
          <p:cNvSpPr/>
          <p:nvPr/>
        </p:nvSpPr>
        <p:spPr>
          <a:xfrm rot="10800000">
            <a:off x="7333541" y="5005317"/>
            <a:ext cx="1633081" cy="504000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prstClr val="black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5494650-2B54-4935-A3E4-97F991E24A7F}"/>
              </a:ext>
            </a:extLst>
          </p:cNvPr>
          <p:cNvSpPr txBox="1"/>
          <p:nvPr/>
        </p:nvSpPr>
        <p:spPr>
          <a:xfrm>
            <a:off x="7530192" y="5062547"/>
            <a:ext cx="143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4</a:t>
            </a:r>
            <a:endParaRPr lang="ko-KR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EB7A76E6-9B6C-466F-BD8D-D076AF23D9F2}"/>
              </a:ext>
            </a:extLst>
          </p:cNvPr>
          <p:cNvSpPr txBox="1"/>
          <p:nvPr/>
        </p:nvSpPr>
        <p:spPr>
          <a:xfrm>
            <a:off x="3215488" y="5580727"/>
            <a:ext cx="1194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2</a:t>
            </a:r>
            <a:endParaRPr lang="ko-KR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1909A68-6B3A-43BA-9DE1-CF557933741F}"/>
              </a:ext>
            </a:extLst>
          </p:cNvPr>
          <p:cNvSpPr txBox="1"/>
          <p:nvPr/>
        </p:nvSpPr>
        <p:spPr>
          <a:xfrm>
            <a:off x="5769775" y="4591168"/>
            <a:ext cx="1080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3</a:t>
            </a:r>
            <a:endParaRPr lang="ko-KR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4510B67E-8E93-4120-9E79-1F71B09B3327}"/>
              </a:ext>
            </a:extLst>
          </p:cNvPr>
          <p:cNvSpPr txBox="1"/>
          <p:nvPr/>
        </p:nvSpPr>
        <p:spPr>
          <a:xfrm>
            <a:off x="1250701" y="4149641"/>
            <a:ext cx="9178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1</a:t>
            </a:r>
            <a:endParaRPr lang="ko-KR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440984" y="3009570"/>
            <a:ext cx="1934067" cy="2068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Kompüter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X,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kompüter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Y-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yə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bir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TCP SYN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mesajı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göndərir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511041" y="2726007"/>
            <a:ext cx="228365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Kompüter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Y,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kompüter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X-in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tələbini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aldığı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barədə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TCP SYN + ACK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mesajı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göndərir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00091" y="2723830"/>
            <a:ext cx="23439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Kompüter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X,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kompüter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Y-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yə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TCP ACK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mesajı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göndərir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975188" y="2780100"/>
            <a:ext cx="250404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Kompüter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ACK "TCP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bağlantısı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quruldu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mesajı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alır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091396" y="1293281"/>
            <a:ext cx="89658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262626"/>
                </a:solidFill>
              </a:rPr>
              <a:t>Üçqat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əl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sıxma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adlanan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bu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metod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nəticəsində</a:t>
            </a:r>
            <a:r>
              <a:rPr lang="en-US" sz="2000" dirty="0">
                <a:solidFill>
                  <a:srgbClr val="262626"/>
                </a:solidFill>
              </a:rPr>
              <a:t> TCP </a:t>
            </a:r>
            <a:r>
              <a:rPr lang="en-US" sz="2000" dirty="0" err="1">
                <a:solidFill>
                  <a:srgbClr val="262626"/>
                </a:solidFill>
              </a:rPr>
              <a:t>bağlantısı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açılır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və</a:t>
            </a:r>
            <a:r>
              <a:rPr lang="en-US" sz="2000" dirty="0">
                <a:solidFill>
                  <a:srgbClr val="262626"/>
                </a:solidFill>
              </a:rPr>
              <a:t> proses </a:t>
            </a:r>
            <a:r>
              <a:rPr lang="en-US" sz="2000" dirty="0" err="1">
                <a:solidFill>
                  <a:srgbClr val="262626"/>
                </a:solidFill>
              </a:rPr>
              <a:t>müvəffəqiyyətli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və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etibarlı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bir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şəkildə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təmin</a:t>
            </a:r>
            <a:r>
              <a:rPr lang="en-US" sz="2000" dirty="0">
                <a:solidFill>
                  <a:srgbClr val="262626"/>
                </a:solidFill>
              </a:rPr>
              <a:t> </a:t>
            </a:r>
            <a:r>
              <a:rPr lang="en-US" sz="2000" dirty="0" err="1">
                <a:solidFill>
                  <a:srgbClr val="262626"/>
                </a:solidFill>
              </a:rPr>
              <a:t>edilir</a:t>
            </a:r>
            <a:r>
              <a:rPr lang="en-US" sz="2000" dirty="0">
                <a:solidFill>
                  <a:srgbClr val="262626"/>
                </a:solidFill>
              </a:rPr>
              <a:t>.</a:t>
            </a:r>
          </a:p>
        </p:txBody>
      </p:sp>
      <p:grpSp>
        <p:nvGrpSpPr>
          <p:cNvPr id="33" name="Google Shape;5337;p37"/>
          <p:cNvGrpSpPr/>
          <p:nvPr/>
        </p:nvGrpSpPr>
        <p:grpSpPr>
          <a:xfrm>
            <a:off x="530685" y="516164"/>
            <a:ext cx="594730" cy="524846"/>
            <a:chOff x="5045500" y="842250"/>
            <a:chExt cx="503875" cy="481850"/>
          </a:xfrm>
          <a:solidFill>
            <a:srgbClr val="F5B317"/>
          </a:solidFill>
        </p:grpSpPr>
        <p:sp>
          <p:nvSpPr>
            <p:cNvPr id="34" name="Google Shape;5338;p37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5339;p37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257872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9310468" y="5357446"/>
            <a:ext cx="3392658" cy="1983545"/>
          </a:xfrm>
          <a:prstGeom prst="rect">
            <a:avLst/>
          </a:prstGeom>
          <a:solidFill>
            <a:srgbClr val="F5B3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86" name="Google Shape;3786;p55"/>
          <p:cNvGrpSpPr/>
          <p:nvPr/>
        </p:nvGrpSpPr>
        <p:grpSpPr>
          <a:xfrm>
            <a:off x="4051251" y="2281109"/>
            <a:ext cx="3723732" cy="3536497"/>
            <a:chOff x="3175598" y="1571326"/>
            <a:chExt cx="2792799" cy="2652373"/>
          </a:xfrm>
          <a:solidFill>
            <a:schemeClr val="bg1">
              <a:lumMod val="75000"/>
            </a:schemeClr>
          </a:solidFill>
        </p:grpSpPr>
        <p:sp>
          <p:nvSpPr>
            <p:cNvPr id="3787" name="Google Shape;3787;p55"/>
            <p:cNvSpPr/>
            <p:nvPr/>
          </p:nvSpPr>
          <p:spPr>
            <a:xfrm rot="-9013463">
              <a:off x="4427390" y="2715386"/>
              <a:ext cx="1313393" cy="1265762"/>
            </a:xfrm>
            <a:custGeom>
              <a:avLst/>
              <a:gdLst/>
              <a:ahLst/>
              <a:cxnLst/>
              <a:rect l="l" t="t" r="r" b="b"/>
              <a:pathLst>
                <a:path w="22956" h="22123" extrusionOk="0">
                  <a:moveTo>
                    <a:pt x="11744" y="0"/>
                  </a:moveTo>
                  <a:cubicBezTo>
                    <a:pt x="11545" y="0"/>
                    <a:pt x="11346" y="7"/>
                    <a:pt x="11145" y="26"/>
                  </a:cubicBezTo>
                  <a:cubicBezTo>
                    <a:pt x="10502" y="86"/>
                    <a:pt x="9871" y="181"/>
                    <a:pt x="9240" y="300"/>
                  </a:cubicBezTo>
                  <a:cubicBezTo>
                    <a:pt x="8120" y="503"/>
                    <a:pt x="7061" y="800"/>
                    <a:pt x="6025" y="1300"/>
                  </a:cubicBezTo>
                  <a:cubicBezTo>
                    <a:pt x="5620" y="1491"/>
                    <a:pt x="5227" y="1693"/>
                    <a:pt x="4834" y="1907"/>
                  </a:cubicBezTo>
                  <a:cubicBezTo>
                    <a:pt x="4120" y="2288"/>
                    <a:pt x="3572" y="2765"/>
                    <a:pt x="3001" y="3336"/>
                  </a:cubicBezTo>
                  <a:cubicBezTo>
                    <a:pt x="2191" y="4158"/>
                    <a:pt x="1536" y="5086"/>
                    <a:pt x="1000" y="6122"/>
                  </a:cubicBezTo>
                  <a:cubicBezTo>
                    <a:pt x="774" y="6539"/>
                    <a:pt x="560" y="6956"/>
                    <a:pt x="465" y="7432"/>
                  </a:cubicBezTo>
                  <a:cubicBezTo>
                    <a:pt x="358" y="7908"/>
                    <a:pt x="310" y="8361"/>
                    <a:pt x="191" y="8825"/>
                  </a:cubicBezTo>
                  <a:cubicBezTo>
                    <a:pt x="0" y="9575"/>
                    <a:pt x="108" y="10385"/>
                    <a:pt x="108" y="11147"/>
                  </a:cubicBezTo>
                  <a:cubicBezTo>
                    <a:pt x="108" y="11992"/>
                    <a:pt x="203" y="12814"/>
                    <a:pt x="191" y="13659"/>
                  </a:cubicBezTo>
                  <a:cubicBezTo>
                    <a:pt x="179" y="14635"/>
                    <a:pt x="417" y="15445"/>
                    <a:pt x="786" y="16326"/>
                  </a:cubicBezTo>
                  <a:cubicBezTo>
                    <a:pt x="941" y="16683"/>
                    <a:pt x="1060" y="17052"/>
                    <a:pt x="1262" y="17386"/>
                  </a:cubicBezTo>
                  <a:cubicBezTo>
                    <a:pt x="1429" y="17647"/>
                    <a:pt x="1608" y="17909"/>
                    <a:pt x="1751" y="18183"/>
                  </a:cubicBezTo>
                  <a:cubicBezTo>
                    <a:pt x="1810" y="18326"/>
                    <a:pt x="1858" y="18445"/>
                    <a:pt x="1929" y="18540"/>
                  </a:cubicBezTo>
                  <a:cubicBezTo>
                    <a:pt x="2644" y="19564"/>
                    <a:pt x="3775" y="20445"/>
                    <a:pt x="4906" y="20969"/>
                  </a:cubicBezTo>
                  <a:cubicBezTo>
                    <a:pt x="5299" y="21148"/>
                    <a:pt x="5703" y="21267"/>
                    <a:pt x="6084" y="21446"/>
                  </a:cubicBezTo>
                  <a:cubicBezTo>
                    <a:pt x="6380" y="21613"/>
                    <a:pt x="6696" y="21706"/>
                    <a:pt x="6755" y="21706"/>
                  </a:cubicBezTo>
                  <a:cubicBezTo>
                    <a:pt x="6784" y="21706"/>
                    <a:pt x="6750" y="21683"/>
                    <a:pt x="6620" y="21636"/>
                  </a:cubicBezTo>
                  <a:lnTo>
                    <a:pt x="6620" y="21636"/>
                  </a:lnTo>
                  <a:cubicBezTo>
                    <a:pt x="7680" y="21958"/>
                    <a:pt x="8787" y="22088"/>
                    <a:pt x="9883" y="22100"/>
                  </a:cubicBezTo>
                  <a:cubicBezTo>
                    <a:pt x="10431" y="22111"/>
                    <a:pt x="10977" y="22122"/>
                    <a:pt x="11520" y="22122"/>
                  </a:cubicBezTo>
                  <a:cubicBezTo>
                    <a:pt x="13506" y="22122"/>
                    <a:pt x="15440" y="21963"/>
                    <a:pt x="17264" y="20981"/>
                  </a:cubicBezTo>
                  <a:cubicBezTo>
                    <a:pt x="17931" y="20624"/>
                    <a:pt x="18693" y="20207"/>
                    <a:pt x="19229" y="19648"/>
                  </a:cubicBezTo>
                  <a:cubicBezTo>
                    <a:pt x="19586" y="19291"/>
                    <a:pt x="19872" y="18767"/>
                    <a:pt x="20134" y="18350"/>
                  </a:cubicBezTo>
                  <a:cubicBezTo>
                    <a:pt x="20467" y="17850"/>
                    <a:pt x="20777" y="17338"/>
                    <a:pt x="21086" y="16814"/>
                  </a:cubicBezTo>
                  <a:cubicBezTo>
                    <a:pt x="21515" y="16123"/>
                    <a:pt x="21955" y="15433"/>
                    <a:pt x="22206" y="14647"/>
                  </a:cubicBezTo>
                  <a:cubicBezTo>
                    <a:pt x="22598" y="13445"/>
                    <a:pt x="22813" y="12266"/>
                    <a:pt x="22896" y="11016"/>
                  </a:cubicBezTo>
                  <a:cubicBezTo>
                    <a:pt x="22956" y="10111"/>
                    <a:pt x="22956" y="9230"/>
                    <a:pt x="22789" y="8337"/>
                  </a:cubicBezTo>
                  <a:cubicBezTo>
                    <a:pt x="22563" y="7087"/>
                    <a:pt x="22003" y="5979"/>
                    <a:pt x="21265" y="4944"/>
                  </a:cubicBezTo>
                  <a:cubicBezTo>
                    <a:pt x="20896" y="4420"/>
                    <a:pt x="20479" y="3931"/>
                    <a:pt x="20050" y="3467"/>
                  </a:cubicBezTo>
                  <a:cubicBezTo>
                    <a:pt x="19253" y="2622"/>
                    <a:pt x="18300" y="2026"/>
                    <a:pt x="17336" y="1419"/>
                  </a:cubicBezTo>
                  <a:cubicBezTo>
                    <a:pt x="16133" y="669"/>
                    <a:pt x="14836" y="145"/>
                    <a:pt x="13407" y="74"/>
                  </a:cubicBezTo>
                  <a:cubicBezTo>
                    <a:pt x="12846" y="56"/>
                    <a:pt x="12298" y="0"/>
                    <a:pt x="11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88" name="Google Shape;3788;p55"/>
            <p:cNvSpPr/>
            <p:nvPr/>
          </p:nvSpPr>
          <p:spPr>
            <a:xfrm rot="-9013463">
              <a:off x="3921785" y="1813878"/>
              <a:ext cx="1313393" cy="1265762"/>
            </a:xfrm>
            <a:custGeom>
              <a:avLst/>
              <a:gdLst/>
              <a:ahLst/>
              <a:cxnLst/>
              <a:rect l="l" t="t" r="r" b="b"/>
              <a:pathLst>
                <a:path w="22956" h="22123" extrusionOk="0">
                  <a:moveTo>
                    <a:pt x="11744" y="0"/>
                  </a:moveTo>
                  <a:cubicBezTo>
                    <a:pt x="11545" y="0"/>
                    <a:pt x="11346" y="7"/>
                    <a:pt x="11145" y="26"/>
                  </a:cubicBezTo>
                  <a:cubicBezTo>
                    <a:pt x="10502" y="86"/>
                    <a:pt x="9871" y="181"/>
                    <a:pt x="9240" y="300"/>
                  </a:cubicBezTo>
                  <a:cubicBezTo>
                    <a:pt x="8120" y="503"/>
                    <a:pt x="7061" y="800"/>
                    <a:pt x="6025" y="1300"/>
                  </a:cubicBezTo>
                  <a:cubicBezTo>
                    <a:pt x="5620" y="1491"/>
                    <a:pt x="5227" y="1693"/>
                    <a:pt x="4834" y="1907"/>
                  </a:cubicBezTo>
                  <a:cubicBezTo>
                    <a:pt x="4120" y="2288"/>
                    <a:pt x="3572" y="2765"/>
                    <a:pt x="3001" y="3336"/>
                  </a:cubicBezTo>
                  <a:cubicBezTo>
                    <a:pt x="2191" y="4158"/>
                    <a:pt x="1536" y="5086"/>
                    <a:pt x="1000" y="6122"/>
                  </a:cubicBezTo>
                  <a:cubicBezTo>
                    <a:pt x="774" y="6539"/>
                    <a:pt x="560" y="6956"/>
                    <a:pt x="465" y="7432"/>
                  </a:cubicBezTo>
                  <a:cubicBezTo>
                    <a:pt x="358" y="7908"/>
                    <a:pt x="310" y="8361"/>
                    <a:pt x="191" y="8825"/>
                  </a:cubicBezTo>
                  <a:cubicBezTo>
                    <a:pt x="0" y="9575"/>
                    <a:pt x="108" y="10385"/>
                    <a:pt x="108" y="11147"/>
                  </a:cubicBezTo>
                  <a:cubicBezTo>
                    <a:pt x="108" y="11992"/>
                    <a:pt x="203" y="12814"/>
                    <a:pt x="191" y="13659"/>
                  </a:cubicBezTo>
                  <a:cubicBezTo>
                    <a:pt x="179" y="14635"/>
                    <a:pt x="417" y="15445"/>
                    <a:pt x="786" y="16326"/>
                  </a:cubicBezTo>
                  <a:cubicBezTo>
                    <a:pt x="941" y="16683"/>
                    <a:pt x="1060" y="17052"/>
                    <a:pt x="1262" y="17386"/>
                  </a:cubicBezTo>
                  <a:cubicBezTo>
                    <a:pt x="1429" y="17647"/>
                    <a:pt x="1608" y="17909"/>
                    <a:pt x="1751" y="18183"/>
                  </a:cubicBezTo>
                  <a:cubicBezTo>
                    <a:pt x="1810" y="18326"/>
                    <a:pt x="1858" y="18445"/>
                    <a:pt x="1929" y="18540"/>
                  </a:cubicBezTo>
                  <a:cubicBezTo>
                    <a:pt x="2644" y="19564"/>
                    <a:pt x="3775" y="20445"/>
                    <a:pt x="4906" y="20969"/>
                  </a:cubicBezTo>
                  <a:cubicBezTo>
                    <a:pt x="5299" y="21148"/>
                    <a:pt x="5703" y="21267"/>
                    <a:pt x="6084" y="21446"/>
                  </a:cubicBezTo>
                  <a:cubicBezTo>
                    <a:pt x="6380" y="21613"/>
                    <a:pt x="6696" y="21706"/>
                    <a:pt x="6755" y="21706"/>
                  </a:cubicBezTo>
                  <a:cubicBezTo>
                    <a:pt x="6784" y="21706"/>
                    <a:pt x="6750" y="21683"/>
                    <a:pt x="6620" y="21636"/>
                  </a:cubicBezTo>
                  <a:lnTo>
                    <a:pt x="6620" y="21636"/>
                  </a:lnTo>
                  <a:cubicBezTo>
                    <a:pt x="7680" y="21958"/>
                    <a:pt x="8787" y="22088"/>
                    <a:pt x="9883" y="22100"/>
                  </a:cubicBezTo>
                  <a:cubicBezTo>
                    <a:pt x="10431" y="22111"/>
                    <a:pt x="10977" y="22122"/>
                    <a:pt x="11520" y="22122"/>
                  </a:cubicBezTo>
                  <a:cubicBezTo>
                    <a:pt x="13506" y="22122"/>
                    <a:pt x="15440" y="21963"/>
                    <a:pt x="17264" y="20981"/>
                  </a:cubicBezTo>
                  <a:cubicBezTo>
                    <a:pt x="17931" y="20624"/>
                    <a:pt x="18693" y="20207"/>
                    <a:pt x="19229" y="19648"/>
                  </a:cubicBezTo>
                  <a:cubicBezTo>
                    <a:pt x="19586" y="19291"/>
                    <a:pt x="19872" y="18767"/>
                    <a:pt x="20134" y="18350"/>
                  </a:cubicBezTo>
                  <a:cubicBezTo>
                    <a:pt x="20467" y="17850"/>
                    <a:pt x="20777" y="17338"/>
                    <a:pt x="21086" y="16814"/>
                  </a:cubicBezTo>
                  <a:cubicBezTo>
                    <a:pt x="21515" y="16123"/>
                    <a:pt x="21955" y="15433"/>
                    <a:pt x="22206" y="14647"/>
                  </a:cubicBezTo>
                  <a:cubicBezTo>
                    <a:pt x="22598" y="13445"/>
                    <a:pt x="22813" y="12266"/>
                    <a:pt x="22896" y="11016"/>
                  </a:cubicBezTo>
                  <a:cubicBezTo>
                    <a:pt x="22956" y="10111"/>
                    <a:pt x="22956" y="9230"/>
                    <a:pt x="22789" y="8337"/>
                  </a:cubicBezTo>
                  <a:cubicBezTo>
                    <a:pt x="22563" y="7087"/>
                    <a:pt x="22003" y="5979"/>
                    <a:pt x="21265" y="4944"/>
                  </a:cubicBezTo>
                  <a:cubicBezTo>
                    <a:pt x="20896" y="4420"/>
                    <a:pt x="20479" y="3931"/>
                    <a:pt x="20050" y="3467"/>
                  </a:cubicBezTo>
                  <a:cubicBezTo>
                    <a:pt x="19253" y="2622"/>
                    <a:pt x="18300" y="2026"/>
                    <a:pt x="17336" y="1419"/>
                  </a:cubicBezTo>
                  <a:cubicBezTo>
                    <a:pt x="16133" y="669"/>
                    <a:pt x="14836" y="145"/>
                    <a:pt x="13407" y="74"/>
                  </a:cubicBezTo>
                  <a:cubicBezTo>
                    <a:pt x="12846" y="56"/>
                    <a:pt x="12298" y="0"/>
                    <a:pt x="11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89" name="Google Shape;3789;p55"/>
            <p:cNvSpPr/>
            <p:nvPr/>
          </p:nvSpPr>
          <p:spPr>
            <a:xfrm rot="-9013463">
              <a:off x="3403211" y="2702450"/>
              <a:ext cx="1313393" cy="1265762"/>
            </a:xfrm>
            <a:custGeom>
              <a:avLst/>
              <a:gdLst/>
              <a:ahLst/>
              <a:cxnLst/>
              <a:rect l="l" t="t" r="r" b="b"/>
              <a:pathLst>
                <a:path w="22956" h="22123" extrusionOk="0">
                  <a:moveTo>
                    <a:pt x="11744" y="0"/>
                  </a:moveTo>
                  <a:cubicBezTo>
                    <a:pt x="11545" y="0"/>
                    <a:pt x="11346" y="7"/>
                    <a:pt x="11145" y="26"/>
                  </a:cubicBezTo>
                  <a:cubicBezTo>
                    <a:pt x="10502" y="86"/>
                    <a:pt x="9871" y="181"/>
                    <a:pt x="9240" y="300"/>
                  </a:cubicBezTo>
                  <a:cubicBezTo>
                    <a:pt x="8120" y="503"/>
                    <a:pt x="7061" y="800"/>
                    <a:pt x="6025" y="1300"/>
                  </a:cubicBezTo>
                  <a:cubicBezTo>
                    <a:pt x="5620" y="1491"/>
                    <a:pt x="5227" y="1693"/>
                    <a:pt x="4834" y="1907"/>
                  </a:cubicBezTo>
                  <a:cubicBezTo>
                    <a:pt x="4120" y="2288"/>
                    <a:pt x="3572" y="2765"/>
                    <a:pt x="3001" y="3336"/>
                  </a:cubicBezTo>
                  <a:cubicBezTo>
                    <a:pt x="2191" y="4158"/>
                    <a:pt x="1536" y="5086"/>
                    <a:pt x="1000" y="6122"/>
                  </a:cubicBezTo>
                  <a:cubicBezTo>
                    <a:pt x="774" y="6539"/>
                    <a:pt x="560" y="6956"/>
                    <a:pt x="465" y="7432"/>
                  </a:cubicBezTo>
                  <a:cubicBezTo>
                    <a:pt x="358" y="7908"/>
                    <a:pt x="310" y="8361"/>
                    <a:pt x="191" y="8825"/>
                  </a:cubicBezTo>
                  <a:cubicBezTo>
                    <a:pt x="0" y="9575"/>
                    <a:pt x="108" y="10385"/>
                    <a:pt x="108" y="11147"/>
                  </a:cubicBezTo>
                  <a:cubicBezTo>
                    <a:pt x="108" y="11992"/>
                    <a:pt x="203" y="12814"/>
                    <a:pt x="191" y="13659"/>
                  </a:cubicBezTo>
                  <a:cubicBezTo>
                    <a:pt x="179" y="14635"/>
                    <a:pt x="417" y="15445"/>
                    <a:pt x="786" y="16326"/>
                  </a:cubicBezTo>
                  <a:cubicBezTo>
                    <a:pt x="941" y="16683"/>
                    <a:pt x="1060" y="17052"/>
                    <a:pt x="1262" y="17386"/>
                  </a:cubicBezTo>
                  <a:cubicBezTo>
                    <a:pt x="1429" y="17647"/>
                    <a:pt x="1608" y="17909"/>
                    <a:pt x="1751" y="18183"/>
                  </a:cubicBezTo>
                  <a:cubicBezTo>
                    <a:pt x="1810" y="18326"/>
                    <a:pt x="1858" y="18445"/>
                    <a:pt x="1929" y="18540"/>
                  </a:cubicBezTo>
                  <a:cubicBezTo>
                    <a:pt x="2644" y="19564"/>
                    <a:pt x="3775" y="20445"/>
                    <a:pt x="4906" y="20969"/>
                  </a:cubicBezTo>
                  <a:cubicBezTo>
                    <a:pt x="5299" y="21148"/>
                    <a:pt x="5703" y="21267"/>
                    <a:pt x="6084" y="21446"/>
                  </a:cubicBezTo>
                  <a:cubicBezTo>
                    <a:pt x="6380" y="21613"/>
                    <a:pt x="6696" y="21706"/>
                    <a:pt x="6755" y="21706"/>
                  </a:cubicBezTo>
                  <a:cubicBezTo>
                    <a:pt x="6784" y="21706"/>
                    <a:pt x="6750" y="21683"/>
                    <a:pt x="6620" y="21636"/>
                  </a:cubicBezTo>
                  <a:lnTo>
                    <a:pt x="6620" y="21636"/>
                  </a:lnTo>
                  <a:cubicBezTo>
                    <a:pt x="7680" y="21958"/>
                    <a:pt x="8787" y="22088"/>
                    <a:pt x="9883" y="22100"/>
                  </a:cubicBezTo>
                  <a:cubicBezTo>
                    <a:pt x="10431" y="22111"/>
                    <a:pt x="10977" y="22122"/>
                    <a:pt x="11520" y="22122"/>
                  </a:cubicBezTo>
                  <a:cubicBezTo>
                    <a:pt x="13506" y="22122"/>
                    <a:pt x="15440" y="21963"/>
                    <a:pt x="17264" y="20981"/>
                  </a:cubicBezTo>
                  <a:cubicBezTo>
                    <a:pt x="17931" y="20624"/>
                    <a:pt x="18693" y="20207"/>
                    <a:pt x="19229" y="19648"/>
                  </a:cubicBezTo>
                  <a:cubicBezTo>
                    <a:pt x="19586" y="19291"/>
                    <a:pt x="19872" y="18767"/>
                    <a:pt x="20134" y="18350"/>
                  </a:cubicBezTo>
                  <a:cubicBezTo>
                    <a:pt x="20467" y="17850"/>
                    <a:pt x="20777" y="17338"/>
                    <a:pt x="21086" y="16814"/>
                  </a:cubicBezTo>
                  <a:cubicBezTo>
                    <a:pt x="21515" y="16123"/>
                    <a:pt x="21955" y="15433"/>
                    <a:pt x="22206" y="14647"/>
                  </a:cubicBezTo>
                  <a:cubicBezTo>
                    <a:pt x="22598" y="13445"/>
                    <a:pt x="22813" y="12266"/>
                    <a:pt x="22896" y="11016"/>
                  </a:cubicBezTo>
                  <a:cubicBezTo>
                    <a:pt x="22956" y="10111"/>
                    <a:pt x="22956" y="9230"/>
                    <a:pt x="22789" y="8337"/>
                  </a:cubicBezTo>
                  <a:cubicBezTo>
                    <a:pt x="22563" y="7087"/>
                    <a:pt x="22003" y="5979"/>
                    <a:pt x="21265" y="4944"/>
                  </a:cubicBezTo>
                  <a:cubicBezTo>
                    <a:pt x="20896" y="4420"/>
                    <a:pt x="20479" y="3931"/>
                    <a:pt x="20050" y="3467"/>
                  </a:cubicBezTo>
                  <a:cubicBezTo>
                    <a:pt x="19253" y="2622"/>
                    <a:pt x="18300" y="2026"/>
                    <a:pt x="17336" y="1419"/>
                  </a:cubicBezTo>
                  <a:cubicBezTo>
                    <a:pt x="16133" y="669"/>
                    <a:pt x="14836" y="145"/>
                    <a:pt x="13407" y="74"/>
                  </a:cubicBezTo>
                  <a:cubicBezTo>
                    <a:pt x="12846" y="56"/>
                    <a:pt x="12298" y="0"/>
                    <a:pt x="11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796" name="Google Shape;3796;p55"/>
          <p:cNvGrpSpPr/>
          <p:nvPr/>
        </p:nvGrpSpPr>
        <p:grpSpPr>
          <a:xfrm>
            <a:off x="5351902" y="2619853"/>
            <a:ext cx="2985431" cy="1488400"/>
            <a:chOff x="4013926" y="1888690"/>
            <a:chExt cx="2239073" cy="1116300"/>
          </a:xfrm>
        </p:grpSpPr>
        <p:sp>
          <p:nvSpPr>
            <p:cNvPr id="3797" name="Google Shape;3797;p55"/>
            <p:cNvSpPr/>
            <p:nvPr/>
          </p:nvSpPr>
          <p:spPr>
            <a:xfrm>
              <a:off x="4013926" y="1888690"/>
              <a:ext cx="1116000" cy="11163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3798" name="Google Shape;3798;p55"/>
            <p:cNvGrpSpPr/>
            <p:nvPr/>
          </p:nvGrpSpPr>
          <p:grpSpPr>
            <a:xfrm>
              <a:off x="4032318" y="1909798"/>
              <a:ext cx="1079214" cy="1074097"/>
              <a:chOff x="2178193" y="1968323"/>
              <a:chExt cx="1079214" cy="1074097"/>
            </a:xfrm>
          </p:grpSpPr>
          <p:sp>
            <p:nvSpPr>
              <p:cNvPr id="3799" name="Google Shape;3799;p55"/>
              <p:cNvSpPr/>
              <p:nvPr/>
            </p:nvSpPr>
            <p:spPr>
              <a:xfrm rot="2260347">
                <a:off x="2326918" y="2128674"/>
                <a:ext cx="781763" cy="753395"/>
              </a:xfrm>
              <a:custGeom>
                <a:avLst/>
                <a:gdLst/>
                <a:ahLst/>
                <a:cxnLst/>
                <a:rect l="l" t="t" r="r" b="b"/>
                <a:pathLst>
                  <a:path w="22956" h="22123" extrusionOk="0">
                    <a:moveTo>
                      <a:pt x="11744" y="0"/>
                    </a:moveTo>
                    <a:cubicBezTo>
                      <a:pt x="11545" y="0"/>
                      <a:pt x="11346" y="7"/>
                      <a:pt x="11145" y="26"/>
                    </a:cubicBezTo>
                    <a:cubicBezTo>
                      <a:pt x="10502" y="86"/>
                      <a:pt x="9871" y="181"/>
                      <a:pt x="9240" y="300"/>
                    </a:cubicBezTo>
                    <a:cubicBezTo>
                      <a:pt x="8120" y="503"/>
                      <a:pt x="7061" y="800"/>
                      <a:pt x="6025" y="1300"/>
                    </a:cubicBezTo>
                    <a:cubicBezTo>
                      <a:pt x="5620" y="1491"/>
                      <a:pt x="5227" y="1693"/>
                      <a:pt x="4834" y="1907"/>
                    </a:cubicBezTo>
                    <a:cubicBezTo>
                      <a:pt x="4120" y="2288"/>
                      <a:pt x="3572" y="2765"/>
                      <a:pt x="3001" y="3336"/>
                    </a:cubicBezTo>
                    <a:cubicBezTo>
                      <a:pt x="2191" y="4158"/>
                      <a:pt x="1536" y="5086"/>
                      <a:pt x="1000" y="6122"/>
                    </a:cubicBezTo>
                    <a:cubicBezTo>
                      <a:pt x="774" y="6539"/>
                      <a:pt x="560" y="6956"/>
                      <a:pt x="465" y="7432"/>
                    </a:cubicBezTo>
                    <a:cubicBezTo>
                      <a:pt x="358" y="7908"/>
                      <a:pt x="310" y="8361"/>
                      <a:pt x="191" y="8825"/>
                    </a:cubicBezTo>
                    <a:cubicBezTo>
                      <a:pt x="0" y="9575"/>
                      <a:pt x="108" y="10385"/>
                      <a:pt x="108" y="11147"/>
                    </a:cubicBezTo>
                    <a:cubicBezTo>
                      <a:pt x="108" y="11992"/>
                      <a:pt x="203" y="12814"/>
                      <a:pt x="191" y="13659"/>
                    </a:cubicBezTo>
                    <a:cubicBezTo>
                      <a:pt x="179" y="14635"/>
                      <a:pt x="417" y="15445"/>
                      <a:pt x="786" y="16326"/>
                    </a:cubicBezTo>
                    <a:cubicBezTo>
                      <a:pt x="941" y="16683"/>
                      <a:pt x="1060" y="17052"/>
                      <a:pt x="1262" y="17386"/>
                    </a:cubicBezTo>
                    <a:cubicBezTo>
                      <a:pt x="1429" y="17647"/>
                      <a:pt x="1608" y="17909"/>
                      <a:pt x="1751" y="18183"/>
                    </a:cubicBezTo>
                    <a:cubicBezTo>
                      <a:pt x="1810" y="18326"/>
                      <a:pt x="1858" y="18445"/>
                      <a:pt x="1929" y="18540"/>
                    </a:cubicBezTo>
                    <a:cubicBezTo>
                      <a:pt x="2644" y="19564"/>
                      <a:pt x="3775" y="20445"/>
                      <a:pt x="4906" y="20969"/>
                    </a:cubicBezTo>
                    <a:cubicBezTo>
                      <a:pt x="5299" y="21148"/>
                      <a:pt x="5703" y="21267"/>
                      <a:pt x="6084" y="21446"/>
                    </a:cubicBezTo>
                    <a:cubicBezTo>
                      <a:pt x="6380" y="21613"/>
                      <a:pt x="6696" y="21706"/>
                      <a:pt x="6755" y="21706"/>
                    </a:cubicBezTo>
                    <a:cubicBezTo>
                      <a:pt x="6784" y="21706"/>
                      <a:pt x="6750" y="21683"/>
                      <a:pt x="6620" y="21636"/>
                    </a:cubicBezTo>
                    <a:lnTo>
                      <a:pt x="6620" y="21636"/>
                    </a:lnTo>
                    <a:cubicBezTo>
                      <a:pt x="7680" y="21958"/>
                      <a:pt x="8787" y="22088"/>
                      <a:pt x="9883" y="22100"/>
                    </a:cubicBezTo>
                    <a:cubicBezTo>
                      <a:pt x="10431" y="22111"/>
                      <a:pt x="10977" y="22122"/>
                      <a:pt x="11520" y="22122"/>
                    </a:cubicBezTo>
                    <a:cubicBezTo>
                      <a:pt x="13506" y="22122"/>
                      <a:pt x="15440" y="21963"/>
                      <a:pt x="17264" y="20981"/>
                    </a:cubicBezTo>
                    <a:cubicBezTo>
                      <a:pt x="17931" y="20624"/>
                      <a:pt x="18693" y="20207"/>
                      <a:pt x="19229" y="19648"/>
                    </a:cubicBezTo>
                    <a:cubicBezTo>
                      <a:pt x="19586" y="19291"/>
                      <a:pt x="19872" y="18767"/>
                      <a:pt x="20134" y="18350"/>
                    </a:cubicBezTo>
                    <a:cubicBezTo>
                      <a:pt x="20467" y="17850"/>
                      <a:pt x="20777" y="17338"/>
                      <a:pt x="21086" y="16814"/>
                    </a:cubicBezTo>
                    <a:cubicBezTo>
                      <a:pt x="21515" y="16123"/>
                      <a:pt x="21955" y="15433"/>
                      <a:pt x="22206" y="14647"/>
                    </a:cubicBezTo>
                    <a:cubicBezTo>
                      <a:pt x="22598" y="13445"/>
                      <a:pt x="22813" y="12266"/>
                      <a:pt x="22896" y="11016"/>
                    </a:cubicBezTo>
                    <a:cubicBezTo>
                      <a:pt x="22956" y="10111"/>
                      <a:pt x="22956" y="9230"/>
                      <a:pt x="22789" y="8337"/>
                    </a:cubicBezTo>
                    <a:cubicBezTo>
                      <a:pt x="22563" y="7087"/>
                      <a:pt x="22003" y="5979"/>
                      <a:pt x="21265" y="4944"/>
                    </a:cubicBezTo>
                    <a:cubicBezTo>
                      <a:pt x="20896" y="4420"/>
                      <a:pt x="20479" y="3931"/>
                      <a:pt x="20050" y="3467"/>
                    </a:cubicBezTo>
                    <a:cubicBezTo>
                      <a:pt x="19253" y="2622"/>
                      <a:pt x="18300" y="2026"/>
                      <a:pt x="17336" y="1419"/>
                    </a:cubicBezTo>
                    <a:cubicBezTo>
                      <a:pt x="16133" y="669"/>
                      <a:pt x="14836" y="145"/>
                      <a:pt x="13407" y="74"/>
                    </a:cubicBezTo>
                    <a:cubicBezTo>
                      <a:pt x="12846" y="56"/>
                      <a:pt x="12298" y="0"/>
                      <a:pt x="117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grpSp>
            <p:nvGrpSpPr>
              <p:cNvPr id="3800" name="Google Shape;3800;p55"/>
              <p:cNvGrpSpPr/>
              <p:nvPr/>
            </p:nvGrpSpPr>
            <p:grpSpPr>
              <a:xfrm>
                <a:off x="2548203" y="2335743"/>
                <a:ext cx="339200" cy="339271"/>
                <a:chOff x="5049725" y="2027900"/>
                <a:chExt cx="481750" cy="481850"/>
              </a:xfrm>
            </p:grpSpPr>
            <p:sp>
              <p:nvSpPr>
                <p:cNvPr id="3801" name="Google Shape;3801;p55"/>
                <p:cNvSpPr/>
                <p:nvPr/>
              </p:nvSpPr>
              <p:spPr>
                <a:xfrm>
                  <a:off x="5191775" y="2394925"/>
                  <a:ext cx="197625" cy="11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5" h="4593" extrusionOk="0">
                      <a:moveTo>
                        <a:pt x="0" y="0"/>
                      </a:moveTo>
                      <a:lnTo>
                        <a:pt x="0" y="566"/>
                      </a:lnTo>
                      <a:cubicBezTo>
                        <a:pt x="3" y="1298"/>
                        <a:pt x="479" y="1949"/>
                        <a:pt x="1178" y="2171"/>
                      </a:cubicBezTo>
                      <a:cubicBezTo>
                        <a:pt x="1407" y="3502"/>
                        <a:pt x="2560" y="4593"/>
                        <a:pt x="3954" y="4593"/>
                      </a:cubicBezTo>
                      <a:cubicBezTo>
                        <a:pt x="5345" y="4593"/>
                        <a:pt x="6499" y="3502"/>
                        <a:pt x="6728" y="2171"/>
                      </a:cubicBezTo>
                      <a:cubicBezTo>
                        <a:pt x="7426" y="1949"/>
                        <a:pt x="7902" y="1298"/>
                        <a:pt x="7905" y="566"/>
                      </a:cubicBezTo>
                      <a:lnTo>
                        <a:pt x="790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  <p:sp>
              <p:nvSpPr>
                <p:cNvPr id="3802" name="Google Shape;3802;p55"/>
                <p:cNvSpPr/>
                <p:nvPr/>
              </p:nvSpPr>
              <p:spPr>
                <a:xfrm>
                  <a:off x="5113625" y="2027900"/>
                  <a:ext cx="347300" cy="3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92" h="13553" extrusionOk="0">
                      <a:moveTo>
                        <a:pt x="7080" y="2260"/>
                      </a:moveTo>
                      <a:cubicBezTo>
                        <a:pt x="9574" y="2263"/>
                        <a:pt x="11594" y="4284"/>
                        <a:pt x="11597" y="6777"/>
                      </a:cubicBezTo>
                      <a:cubicBezTo>
                        <a:pt x="11597" y="7090"/>
                        <a:pt x="11344" y="7340"/>
                        <a:pt x="11031" y="7340"/>
                      </a:cubicBezTo>
                      <a:cubicBezTo>
                        <a:pt x="10718" y="7340"/>
                        <a:pt x="10468" y="7090"/>
                        <a:pt x="10468" y="6777"/>
                      </a:cubicBezTo>
                      <a:cubicBezTo>
                        <a:pt x="10465" y="4907"/>
                        <a:pt x="8950" y="3392"/>
                        <a:pt x="7080" y="3389"/>
                      </a:cubicBezTo>
                      <a:cubicBezTo>
                        <a:pt x="6767" y="3389"/>
                        <a:pt x="6514" y="3136"/>
                        <a:pt x="6514" y="2826"/>
                      </a:cubicBezTo>
                      <a:cubicBezTo>
                        <a:pt x="6514" y="2513"/>
                        <a:pt x="6767" y="2260"/>
                        <a:pt x="7080" y="2260"/>
                      </a:cubicBezTo>
                      <a:close/>
                      <a:moveTo>
                        <a:pt x="7070" y="1"/>
                      </a:moveTo>
                      <a:cubicBezTo>
                        <a:pt x="6595" y="1"/>
                        <a:pt x="6111" y="50"/>
                        <a:pt x="5623" y="152"/>
                      </a:cubicBezTo>
                      <a:cubicBezTo>
                        <a:pt x="3075" y="685"/>
                        <a:pt x="1001" y="2754"/>
                        <a:pt x="459" y="5301"/>
                      </a:cubicBezTo>
                      <a:cubicBezTo>
                        <a:pt x="1" y="7469"/>
                        <a:pt x="567" y="9644"/>
                        <a:pt x="2015" y="11270"/>
                      </a:cubicBezTo>
                      <a:cubicBezTo>
                        <a:pt x="2584" y="11908"/>
                        <a:pt x="2952" y="12703"/>
                        <a:pt x="3072" y="13552"/>
                      </a:cubicBezTo>
                      <a:lnTo>
                        <a:pt x="11088" y="13552"/>
                      </a:lnTo>
                      <a:cubicBezTo>
                        <a:pt x="11221" y="12691"/>
                        <a:pt x="11597" y="11887"/>
                        <a:pt x="12175" y="11233"/>
                      </a:cubicBezTo>
                      <a:cubicBezTo>
                        <a:pt x="13259" y="10002"/>
                        <a:pt x="13892" y="8418"/>
                        <a:pt x="13892" y="6777"/>
                      </a:cubicBezTo>
                      <a:cubicBezTo>
                        <a:pt x="13892" y="2969"/>
                        <a:pt x="10766" y="1"/>
                        <a:pt x="70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  <p:sp>
              <p:nvSpPr>
                <p:cNvPr id="3803" name="Google Shape;3803;p55"/>
                <p:cNvSpPr/>
                <p:nvPr/>
              </p:nvSpPr>
              <p:spPr>
                <a:xfrm>
                  <a:off x="5049725" y="2197300"/>
                  <a:ext cx="5640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1131" extrusionOk="0">
                      <a:moveTo>
                        <a:pt x="563" y="1"/>
                      </a:moveTo>
                      <a:cubicBezTo>
                        <a:pt x="250" y="1"/>
                        <a:pt x="0" y="254"/>
                        <a:pt x="0" y="567"/>
                      </a:cubicBezTo>
                      <a:cubicBezTo>
                        <a:pt x="0" y="877"/>
                        <a:pt x="250" y="1130"/>
                        <a:pt x="563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  <p:sp>
              <p:nvSpPr>
                <p:cNvPr id="3804" name="Google Shape;3804;p55"/>
                <p:cNvSpPr/>
                <p:nvPr/>
              </p:nvSpPr>
              <p:spPr>
                <a:xfrm>
                  <a:off x="5052575" y="2102800"/>
                  <a:ext cx="50850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4" h="1923" extrusionOk="0">
                      <a:moveTo>
                        <a:pt x="623" y="0"/>
                      </a:moveTo>
                      <a:cubicBezTo>
                        <a:pt x="478" y="0"/>
                        <a:pt x="333" y="56"/>
                        <a:pt x="224" y="167"/>
                      </a:cubicBezTo>
                      <a:cubicBezTo>
                        <a:pt x="4" y="384"/>
                        <a:pt x="1" y="736"/>
                        <a:pt x="214" y="959"/>
                      </a:cubicBezTo>
                      <a:lnTo>
                        <a:pt x="1015" y="1757"/>
                      </a:lnTo>
                      <a:cubicBezTo>
                        <a:pt x="1125" y="1867"/>
                        <a:pt x="1269" y="1922"/>
                        <a:pt x="1413" y="1922"/>
                      </a:cubicBezTo>
                      <a:cubicBezTo>
                        <a:pt x="1558" y="1922"/>
                        <a:pt x="1702" y="1867"/>
                        <a:pt x="1813" y="1757"/>
                      </a:cubicBezTo>
                      <a:cubicBezTo>
                        <a:pt x="2033" y="1534"/>
                        <a:pt x="2033" y="1179"/>
                        <a:pt x="1813" y="959"/>
                      </a:cubicBezTo>
                      <a:lnTo>
                        <a:pt x="1015" y="158"/>
                      </a:lnTo>
                      <a:cubicBezTo>
                        <a:pt x="906" y="53"/>
                        <a:pt x="764" y="0"/>
                        <a:pt x="6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  <p:sp>
              <p:nvSpPr>
                <p:cNvPr id="3805" name="Google Shape;3805;p55"/>
                <p:cNvSpPr/>
                <p:nvPr/>
              </p:nvSpPr>
              <p:spPr>
                <a:xfrm>
                  <a:off x="5052575" y="2272175"/>
                  <a:ext cx="50700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916" extrusionOk="0">
                      <a:moveTo>
                        <a:pt x="1405" y="0"/>
                      </a:moveTo>
                      <a:cubicBezTo>
                        <a:pt x="1264" y="0"/>
                        <a:pt x="1124" y="53"/>
                        <a:pt x="1015" y="159"/>
                      </a:cubicBezTo>
                      <a:lnTo>
                        <a:pt x="214" y="960"/>
                      </a:lnTo>
                      <a:cubicBezTo>
                        <a:pt x="1" y="1179"/>
                        <a:pt x="4" y="1532"/>
                        <a:pt x="224" y="1749"/>
                      </a:cubicBezTo>
                      <a:cubicBezTo>
                        <a:pt x="333" y="1860"/>
                        <a:pt x="478" y="1916"/>
                        <a:pt x="623" y="1916"/>
                      </a:cubicBezTo>
                      <a:cubicBezTo>
                        <a:pt x="764" y="1916"/>
                        <a:pt x="906" y="1863"/>
                        <a:pt x="1015" y="1758"/>
                      </a:cubicBezTo>
                      <a:lnTo>
                        <a:pt x="1813" y="960"/>
                      </a:lnTo>
                      <a:cubicBezTo>
                        <a:pt x="2027" y="737"/>
                        <a:pt x="2024" y="384"/>
                        <a:pt x="1804" y="168"/>
                      </a:cubicBezTo>
                      <a:cubicBezTo>
                        <a:pt x="1695" y="56"/>
                        <a:pt x="1550" y="0"/>
                        <a:pt x="140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  <p:sp>
              <p:nvSpPr>
                <p:cNvPr id="3806" name="Google Shape;3806;p55"/>
                <p:cNvSpPr/>
                <p:nvPr/>
              </p:nvSpPr>
              <p:spPr>
                <a:xfrm>
                  <a:off x="5475050" y="2197300"/>
                  <a:ext cx="56425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1131" extrusionOk="0">
                      <a:moveTo>
                        <a:pt x="564" y="1"/>
                      </a:moveTo>
                      <a:cubicBezTo>
                        <a:pt x="251" y="1"/>
                        <a:pt x="1" y="254"/>
                        <a:pt x="1" y="567"/>
                      </a:cubicBezTo>
                      <a:cubicBezTo>
                        <a:pt x="1" y="877"/>
                        <a:pt x="251" y="1130"/>
                        <a:pt x="564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  <p:sp>
              <p:nvSpPr>
                <p:cNvPr id="3807" name="Google Shape;3807;p55"/>
                <p:cNvSpPr/>
                <p:nvPr/>
              </p:nvSpPr>
              <p:spPr>
                <a:xfrm>
                  <a:off x="5477925" y="2102800"/>
                  <a:ext cx="50675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916" extrusionOk="0">
                      <a:moveTo>
                        <a:pt x="1405" y="0"/>
                      </a:moveTo>
                      <a:cubicBezTo>
                        <a:pt x="1264" y="0"/>
                        <a:pt x="1123" y="53"/>
                        <a:pt x="1015" y="158"/>
                      </a:cubicBezTo>
                      <a:lnTo>
                        <a:pt x="214" y="959"/>
                      </a:lnTo>
                      <a:cubicBezTo>
                        <a:pt x="0" y="1179"/>
                        <a:pt x="3" y="1531"/>
                        <a:pt x="223" y="1748"/>
                      </a:cubicBezTo>
                      <a:cubicBezTo>
                        <a:pt x="333" y="1860"/>
                        <a:pt x="478" y="1915"/>
                        <a:pt x="623" y="1915"/>
                      </a:cubicBezTo>
                      <a:cubicBezTo>
                        <a:pt x="764" y="1915"/>
                        <a:pt x="905" y="1863"/>
                        <a:pt x="1015" y="1757"/>
                      </a:cubicBezTo>
                      <a:lnTo>
                        <a:pt x="1813" y="959"/>
                      </a:lnTo>
                      <a:cubicBezTo>
                        <a:pt x="2027" y="736"/>
                        <a:pt x="2024" y="384"/>
                        <a:pt x="1804" y="167"/>
                      </a:cubicBezTo>
                      <a:cubicBezTo>
                        <a:pt x="1694" y="56"/>
                        <a:pt x="1549" y="0"/>
                        <a:pt x="140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  <p:sp>
              <p:nvSpPr>
                <p:cNvPr id="3808" name="Google Shape;3808;p55"/>
                <p:cNvSpPr/>
                <p:nvPr/>
              </p:nvSpPr>
              <p:spPr>
                <a:xfrm>
                  <a:off x="5477775" y="2272000"/>
                  <a:ext cx="50825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" h="1923" extrusionOk="0">
                      <a:moveTo>
                        <a:pt x="621" y="1"/>
                      </a:moveTo>
                      <a:cubicBezTo>
                        <a:pt x="476" y="1"/>
                        <a:pt x="331" y="56"/>
                        <a:pt x="220" y="166"/>
                      </a:cubicBezTo>
                      <a:cubicBezTo>
                        <a:pt x="0" y="388"/>
                        <a:pt x="0" y="744"/>
                        <a:pt x="220" y="967"/>
                      </a:cubicBezTo>
                      <a:lnTo>
                        <a:pt x="1021" y="1765"/>
                      </a:lnTo>
                      <a:cubicBezTo>
                        <a:pt x="1129" y="1870"/>
                        <a:pt x="1270" y="1923"/>
                        <a:pt x="1411" y="1923"/>
                      </a:cubicBezTo>
                      <a:cubicBezTo>
                        <a:pt x="1555" y="1923"/>
                        <a:pt x="1700" y="1867"/>
                        <a:pt x="1810" y="1756"/>
                      </a:cubicBezTo>
                      <a:cubicBezTo>
                        <a:pt x="2030" y="1539"/>
                        <a:pt x="2033" y="1186"/>
                        <a:pt x="1819" y="967"/>
                      </a:cubicBezTo>
                      <a:lnTo>
                        <a:pt x="1021" y="166"/>
                      </a:lnTo>
                      <a:cubicBezTo>
                        <a:pt x="910" y="56"/>
                        <a:pt x="765" y="1"/>
                        <a:pt x="6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3809" name="Google Shape;3809;p55"/>
            <p:cNvSpPr/>
            <p:nvPr/>
          </p:nvSpPr>
          <p:spPr>
            <a:xfrm rot="-5399469" flipH="1">
              <a:off x="5514699" y="1228303"/>
              <a:ext cx="24651" cy="1451945"/>
            </a:xfrm>
            <a:custGeom>
              <a:avLst/>
              <a:gdLst/>
              <a:ahLst/>
              <a:cxnLst/>
              <a:rect l="l" t="t" r="r" b="b"/>
              <a:pathLst>
                <a:path w="1524" h="24384" extrusionOk="0">
                  <a:moveTo>
                    <a:pt x="0" y="0"/>
                  </a:moveTo>
                  <a:cubicBezTo>
                    <a:pt x="1152" y="8062"/>
                    <a:pt x="1524" y="16240"/>
                    <a:pt x="1524" y="24384"/>
                  </a:cubicBez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810" name="Google Shape;3810;p55"/>
          <p:cNvGrpSpPr/>
          <p:nvPr/>
        </p:nvGrpSpPr>
        <p:grpSpPr>
          <a:xfrm>
            <a:off x="6034760" y="3804681"/>
            <a:ext cx="2302587" cy="1488400"/>
            <a:chOff x="4526070" y="2777311"/>
            <a:chExt cx="1726940" cy="1116300"/>
          </a:xfrm>
        </p:grpSpPr>
        <p:sp>
          <p:nvSpPr>
            <p:cNvPr id="3811" name="Google Shape;3811;p55"/>
            <p:cNvSpPr/>
            <p:nvPr/>
          </p:nvSpPr>
          <p:spPr>
            <a:xfrm>
              <a:off x="4526070" y="2777311"/>
              <a:ext cx="1116000" cy="11163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3812" name="Google Shape;3812;p55"/>
            <p:cNvGrpSpPr/>
            <p:nvPr/>
          </p:nvGrpSpPr>
          <p:grpSpPr>
            <a:xfrm>
              <a:off x="4655284" y="2919128"/>
              <a:ext cx="857597" cy="832415"/>
              <a:chOff x="5997384" y="2089153"/>
              <a:chExt cx="857597" cy="832415"/>
            </a:xfrm>
          </p:grpSpPr>
          <p:sp>
            <p:nvSpPr>
              <p:cNvPr id="3813" name="Google Shape;3813;p55"/>
              <p:cNvSpPr/>
              <p:nvPr/>
            </p:nvSpPr>
            <p:spPr>
              <a:xfrm rot="10432855">
                <a:off x="6035310" y="2128672"/>
                <a:ext cx="781744" cy="753377"/>
              </a:xfrm>
              <a:custGeom>
                <a:avLst/>
                <a:gdLst/>
                <a:ahLst/>
                <a:cxnLst/>
                <a:rect l="l" t="t" r="r" b="b"/>
                <a:pathLst>
                  <a:path w="22956" h="22123" extrusionOk="0">
                    <a:moveTo>
                      <a:pt x="11744" y="0"/>
                    </a:moveTo>
                    <a:cubicBezTo>
                      <a:pt x="11545" y="0"/>
                      <a:pt x="11346" y="7"/>
                      <a:pt x="11145" y="26"/>
                    </a:cubicBezTo>
                    <a:cubicBezTo>
                      <a:pt x="10502" y="86"/>
                      <a:pt x="9871" y="181"/>
                      <a:pt x="9240" y="300"/>
                    </a:cubicBezTo>
                    <a:cubicBezTo>
                      <a:pt x="8120" y="503"/>
                      <a:pt x="7061" y="800"/>
                      <a:pt x="6025" y="1300"/>
                    </a:cubicBezTo>
                    <a:cubicBezTo>
                      <a:pt x="5620" y="1491"/>
                      <a:pt x="5227" y="1693"/>
                      <a:pt x="4834" y="1907"/>
                    </a:cubicBezTo>
                    <a:cubicBezTo>
                      <a:pt x="4120" y="2288"/>
                      <a:pt x="3572" y="2765"/>
                      <a:pt x="3001" y="3336"/>
                    </a:cubicBezTo>
                    <a:cubicBezTo>
                      <a:pt x="2191" y="4158"/>
                      <a:pt x="1536" y="5086"/>
                      <a:pt x="1000" y="6122"/>
                    </a:cubicBezTo>
                    <a:cubicBezTo>
                      <a:pt x="774" y="6539"/>
                      <a:pt x="560" y="6956"/>
                      <a:pt x="465" y="7432"/>
                    </a:cubicBezTo>
                    <a:cubicBezTo>
                      <a:pt x="358" y="7908"/>
                      <a:pt x="310" y="8361"/>
                      <a:pt x="191" y="8825"/>
                    </a:cubicBezTo>
                    <a:cubicBezTo>
                      <a:pt x="0" y="9575"/>
                      <a:pt x="108" y="10385"/>
                      <a:pt x="108" y="11147"/>
                    </a:cubicBezTo>
                    <a:cubicBezTo>
                      <a:pt x="108" y="11992"/>
                      <a:pt x="203" y="12814"/>
                      <a:pt x="191" y="13659"/>
                    </a:cubicBezTo>
                    <a:cubicBezTo>
                      <a:pt x="179" y="14635"/>
                      <a:pt x="417" y="15445"/>
                      <a:pt x="786" y="16326"/>
                    </a:cubicBezTo>
                    <a:cubicBezTo>
                      <a:pt x="941" y="16683"/>
                      <a:pt x="1060" y="17052"/>
                      <a:pt x="1262" y="17386"/>
                    </a:cubicBezTo>
                    <a:cubicBezTo>
                      <a:pt x="1429" y="17647"/>
                      <a:pt x="1608" y="17909"/>
                      <a:pt x="1751" y="18183"/>
                    </a:cubicBezTo>
                    <a:cubicBezTo>
                      <a:pt x="1810" y="18326"/>
                      <a:pt x="1858" y="18445"/>
                      <a:pt x="1929" y="18540"/>
                    </a:cubicBezTo>
                    <a:cubicBezTo>
                      <a:pt x="2644" y="19564"/>
                      <a:pt x="3775" y="20445"/>
                      <a:pt x="4906" y="20969"/>
                    </a:cubicBezTo>
                    <a:cubicBezTo>
                      <a:pt x="5299" y="21148"/>
                      <a:pt x="5703" y="21267"/>
                      <a:pt x="6084" y="21446"/>
                    </a:cubicBezTo>
                    <a:cubicBezTo>
                      <a:pt x="6380" y="21613"/>
                      <a:pt x="6696" y="21706"/>
                      <a:pt x="6755" y="21706"/>
                    </a:cubicBezTo>
                    <a:cubicBezTo>
                      <a:pt x="6784" y="21706"/>
                      <a:pt x="6750" y="21683"/>
                      <a:pt x="6620" y="21636"/>
                    </a:cubicBezTo>
                    <a:lnTo>
                      <a:pt x="6620" y="21636"/>
                    </a:lnTo>
                    <a:cubicBezTo>
                      <a:pt x="7680" y="21958"/>
                      <a:pt x="8787" y="22088"/>
                      <a:pt x="9883" y="22100"/>
                    </a:cubicBezTo>
                    <a:cubicBezTo>
                      <a:pt x="10431" y="22111"/>
                      <a:pt x="10977" y="22122"/>
                      <a:pt x="11520" y="22122"/>
                    </a:cubicBezTo>
                    <a:cubicBezTo>
                      <a:pt x="13506" y="22122"/>
                      <a:pt x="15440" y="21963"/>
                      <a:pt x="17264" y="20981"/>
                    </a:cubicBezTo>
                    <a:cubicBezTo>
                      <a:pt x="17931" y="20624"/>
                      <a:pt x="18693" y="20207"/>
                      <a:pt x="19229" y="19648"/>
                    </a:cubicBezTo>
                    <a:cubicBezTo>
                      <a:pt x="19586" y="19291"/>
                      <a:pt x="19872" y="18767"/>
                      <a:pt x="20134" y="18350"/>
                    </a:cubicBezTo>
                    <a:cubicBezTo>
                      <a:pt x="20467" y="17850"/>
                      <a:pt x="20777" y="17338"/>
                      <a:pt x="21086" y="16814"/>
                    </a:cubicBezTo>
                    <a:cubicBezTo>
                      <a:pt x="21515" y="16123"/>
                      <a:pt x="21955" y="15433"/>
                      <a:pt x="22206" y="14647"/>
                    </a:cubicBezTo>
                    <a:cubicBezTo>
                      <a:pt x="22598" y="13445"/>
                      <a:pt x="22813" y="12266"/>
                      <a:pt x="22896" y="11016"/>
                    </a:cubicBezTo>
                    <a:cubicBezTo>
                      <a:pt x="22956" y="10111"/>
                      <a:pt x="22956" y="9230"/>
                      <a:pt x="22789" y="8337"/>
                    </a:cubicBezTo>
                    <a:cubicBezTo>
                      <a:pt x="22563" y="7087"/>
                      <a:pt x="22003" y="5979"/>
                      <a:pt x="21265" y="4944"/>
                    </a:cubicBezTo>
                    <a:cubicBezTo>
                      <a:pt x="20896" y="4420"/>
                      <a:pt x="20479" y="3931"/>
                      <a:pt x="20050" y="3467"/>
                    </a:cubicBezTo>
                    <a:cubicBezTo>
                      <a:pt x="19253" y="2622"/>
                      <a:pt x="18300" y="2026"/>
                      <a:pt x="17336" y="1419"/>
                    </a:cubicBezTo>
                    <a:cubicBezTo>
                      <a:pt x="16133" y="669"/>
                      <a:pt x="14836" y="145"/>
                      <a:pt x="13407" y="74"/>
                    </a:cubicBezTo>
                    <a:cubicBezTo>
                      <a:pt x="12846" y="56"/>
                      <a:pt x="12298" y="0"/>
                      <a:pt x="117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3814" name="Google Shape;3814;p55"/>
              <p:cNvSpPr/>
              <p:nvPr/>
            </p:nvSpPr>
            <p:spPr>
              <a:xfrm>
                <a:off x="6256579" y="2346336"/>
                <a:ext cx="339253" cy="318060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8069" extrusionOk="0">
                    <a:moveTo>
                      <a:pt x="5456" y="7679"/>
                    </a:moveTo>
                    <a:cubicBezTo>
                      <a:pt x="6294" y="7679"/>
                      <a:pt x="6715" y="8694"/>
                      <a:pt x="6122" y="9284"/>
                    </a:cubicBezTo>
                    <a:cubicBezTo>
                      <a:pt x="5930" y="9476"/>
                      <a:pt x="5694" y="9562"/>
                      <a:pt x="5462" y="9562"/>
                    </a:cubicBezTo>
                    <a:cubicBezTo>
                      <a:pt x="4979" y="9562"/>
                      <a:pt x="4517" y="9188"/>
                      <a:pt x="4517" y="8622"/>
                    </a:cubicBezTo>
                    <a:cubicBezTo>
                      <a:pt x="4517" y="8101"/>
                      <a:pt x="4936" y="7679"/>
                      <a:pt x="5456" y="7679"/>
                    </a:cubicBezTo>
                    <a:close/>
                    <a:moveTo>
                      <a:pt x="9636" y="7679"/>
                    </a:moveTo>
                    <a:cubicBezTo>
                      <a:pt x="10473" y="7679"/>
                      <a:pt x="10892" y="8694"/>
                      <a:pt x="10299" y="9284"/>
                    </a:cubicBezTo>
                    <a:cubicBezTo>
                      <a:pt x="10107" y="9476"/>
                      <a:pt x="9872" y="9562"/>
                      <a:pt x="9640" y="9562"/>
                    </a:cubicBezTo>
                    <a:cubicBezTo>
                      <a:pt x="9157" y="9562"/>
                      <a:pt x="8694" y="9188"/>
                      <a:pt x="8694" y="8622"/>
                    </a:cubicBezTo>
                    <a:cubicBezTo>
                      <a:pt x="8694" y="8101"/>
                      <a:pt x="9115" y="7679"/>
                      <a:pt x="9636" y="7679"/>
                    </a:cubicBezTo>
                    <a:close/>
                    <a:moveTo>
                      <a:pt x="13813" y="7679"/>
                    </a:moveTo>
                    <a:cubicBezTo>
                      <a:pt x="14650" y="7679"/>
                      <a:pt x="15071" y="8694"/>
                      <a:pt x="14478" y="9284"/>
                    </a:cubicBezTo>
                    <a:cubicBezTo>
                      <a:pt x="14286" y="9476"/>
                      <a:pt x="14050" y="9562"/>
                      <a:pt x="13819" y="9562"/>
                    </a:cubicBezTo>
                    <a:cubicBezTo>
                      <a:pt x="13336" y="9562"/>
                      <a:pt x="12873" y="9188"/>
                      <a:pt x="12873" y="8622"/>
                    </a:cubicBezTo>
                    <a:cubicBezTo>
                      <a:pt x="12873" y="8101"/>
                      <a:pt x="13292" y="7679"/>
                      <a:pt x="13813" y="7679"/>
                    </a:cubicBezTo>
                    <a:close/>
                    <a:moveTo>
                      <a:pt x="9597" y="1"/>
                    </a:moveTo>
                    <a:cubicBezTo>
                      <a:pt x="4303" y="1"/>
                      <a:pt x="0" y="3801"/>
                      <a:pt x="0" y="8471"/>
                    </a:cubicBezTo>
                    <a:cubicBezTo>
                      <a:pt x="0" y="10444"/>
                      <a:pt x="780" y="12356"/>
                      <a:pt x="2201" y="13870"/>
                    </a:cubicBezTo>
                    <a:cubicBezTo>
                      <a:pt x="2481" y="15033"/>
                      <a:pt x="2138" y="16258"/>
                      <a:pt x="1292" y="17104"/>
                    </a:cubicBezTo>
                    <a:cubicBezTo>
                      <a:pt x="940" y="17460"/>
                      <a:pt x="1190" y="18068"/>
                      <a:pt x="1692" y="18068"/>
                    </a:cubicBezTo>
                    <a:cubicBezTo>
                      <a:pt x="3300" y="18065"/>
                      <a:pt x="4845" y="17442"/>
                      <a:pt x="6005" y="16328"/>
                    </a:cubicBezTo>
                    <a:cubicBezTo>
                      <a:pt x="7150" y="16731"/>
                      <a:pt x="8357" y="16939"/>
                      <a:pt x="9571" y="16939"/>
                    </a:cubicBezTo>
                    <a:cubicBezTo>
                      <a:pt x="9579" y="16939"/>
                      <a:pt x="9588" y="16939"/>
                      <a:pt x="9597" y="16939"/>
                    </a:cubicBezTo>
                    <a:cubicBezTo>
                      <a:pt x="14891" y="16939"/>
                      <a:pt x="19272" y="13139"/>
                      <a:pt x="19272" y="8471"/>
                    </a:cubicBezTo>
                    <a:cubicBezTo>
                      <a:pt x="19272" y="3801"/>
                      <a:pt x="14891" y="1"/>
                      <a:pt x="95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435D74"/>
                  </a:solidFill>
                  <a:cs typeface="Arial"/>
                  <a:sym typeface="Arial"/>
                </a:endParaRPr>
              </a:p>
            </p:txBody>
          </p:sp>
        </p:grpSp>
        <p:sp>
          <p:nvSpPr>
            <p:cNvPr id="3815" name="Google Shape;3815;p55"/>
            <p:cNvSpPr/>
            <p:nvPr/>
          </p:nvSpPr>
          <p:spPr>
            <a:xfrm rot="-5400000" flipH="1">
              <a:off x="5920905" y="2813420"/>
              <a:ext cx="16874" cy="647334"/>
            </a:xfrm>
            <a:custGeom>
              <a:avLst/>
              <a:gdLst/>
              <a:ahLst/>
              <a:cxnLst/>
              <a:rect l="l" t="t" r="r" b="b"/>
              <a:pathLst>
                <a:path w="1524" h="24384" extrusionOk="0">
                  <a:moveTo>
                    <a:pt x="0" y="0"/>
                  </a:moveTo>
                  <a:cubicBezTo>
                    <a:pt x="1152" y="8062"/>
                    <a:pt x="1524" y="16240"/>
                    <a:pt x="1524" y="24384"/>
                  </a:cubicBez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816" name="Google Shape;3816;p55"/>
          <p:cNvGrpSpPr/>
          <p:nvPr/>
        </p:nvGrpSpPr>
        <p:grpSpPr>
          <a:xfrm>
            <a:off x="3767416" y="3390980"/>
            <a:ext cx="2431971" cy="1986509"/>
            <a:chOff x="2793910" y="2403730"/>
            <a:chExt cx="1823978" cy="1489882"/>
          </a:xfrm>
        </p:grpSpPr>
        <p:grpSp>
          <p:nvGrpSpPr>
            <p:cNvPr id="3817" name="Google Shape;3817;p55"/>
            <p:cNvGrpSpPr/>
            <p:nvPr/>
          </p:nvGrpSpPr>
          <p:grpSpPr>
            <a:xfrm>
              <a:off x="3501888" y="2777311"/>
              <a:ext cx="1116000" cy="1116300"/>
              <a:chOff x="3501888" y="2777311"/>
              <a:chExt cx="1116000" cy="1116300"/>
            </a:xfrm>
          </p:grpSpPr>
          <p:sp>
            <p:nvSpPr>
              <p:cNvPr id="3818" name="Google Shape;3818;p55"/>
              <p:cNvSpPr/>
              <p:nvPr/>
            </p:nvSpPr>
            <p:spPr>
              <a:xfrm>
                <a:off x="3501888" y="2777311"/>
                <a:ext cx="1116000" cy="1116300"/>
              </a:xfrm>
              <a:prstGeom prst="ellipse">
                <a:avLst/>
              </a:prstGeom>
              <a:noFill/>
              <a:ln w="2857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3819" name="Google Shape;3819;p55"/>
              <p:cNvSpPr/>
              <p:nvPr/>
            </p:nvSpPr>
            <p:spPr>
              <a:xfrm rot="10432855">
                <a:off x="3669047" y="2958647"/>
                <a:ext cx="781744" cy="753377"/>
              </a:xfrm>
              <a:custGeom>
                <a:avLst/>
                <a:gdLst/>
                <a:ahLst/>
                <a:cxnLst/>
                <a:rect l="l" t="t" r="r" b="b"/>
                <a:pathLst>
                  <a:path w="22956" h="22123" extrusionOk="0">
                    <a:moveTo>
                      <a:pt x="11744" y="0"/>
                    </a:moveTo>
                    <a:cubicBezTo>
                      <a:pt x="11545" y="0"/>
                      <a:pt x="11346" y="7"/>
                      <a:pt x="11145" y="26"/>
                    </a:cubicBezTo>
                    <a:cubicBezTo>
                      <a:pt x="10502" y="86"/>
                      <a:pt x="9871" y="181"/>
                      <a:pt x="9240" y="300"/>
                    </a:cubicBezTo>
                    <a:cubicBezTo>
                      <a:pt x="8120" y="503"/>
                      <a:pt x="7061" y="800"/>
                      <a:pt x="6025" y="1300"/>
                    </a:cubicBezTo>
                    <a:cubicBezTo>
                      <a:pt x="5620" y="1491"/>
                      <a:pt x="5227" y="1693"/>
                      <a:pt x="4834" y="1907"/>
                    </a:cubicBezTo>
                    <a:cubicBezTo>
                      <a:pt x="4120" y="2288"/>
                      <a:pt x="3572" y="2765"/>
                      <a:pt x="3001" y="3336"/>
                    </a:cubicBezTo>
                    <a:cubicBezTo>
                      <a:pt x="2191" y="4158"/>
                      <a:pt x="1536" y="5086"/>
                      <a:pt x="1000" y="6122"/>
                    </a:cubicBezTo>
                    <a:cubicBezTo>
                      <a:pt x="774" y="6539"/>
                      <a:pt x="560" y="6956"/>
                      <a:pt x="465" y="7432"/>
                    </a:cubicBezTo>
                    <a:cubicBezTo>
                      <a:pt x="358" y="7908"/>
                      <a:pt x="310" y="8361"/>
                      <a:pt x="191" y="8825"/>
                    </a:cubicBezTo>
                    <a:cubicBezTo>
                      <a:pt x="0" y="9575"/>
                      <a:pt x="108" y="10385"/>
                      <a:pt x="108" y="11147"/>
                    </a:cubicBezTo>
                    <a:cubicBezTo>
                      <a:pt x="108" y="11992"/>
                      <a:pt x="203" y="12814"/>
                      <a:pt x="191" y="13659"/>
                    </a:cubicBezTo>
                    <a:cubicBezTo>
                      <a:pt x="179" y="14635"/>
                      <a:pt x="417" y="15445"/>
                      <a:pt x="786" y="16326"/>
                    </a:cubicBezTo>
                    <a:cubicBezTo>
                      <a:pt x="941" y="16683"/>
                      <a:pt x="1060" y="17052"/>
                      <a:pt x="1262" y="17386"/>
                    </a:cubicBezTo>
                    <a:cubicBezTo>
                      <a:pt x="1429" y="17647"/>
                      <a:pt x="1608" y="17909"/>
                      <a:pt x="1751" y="18183"/>
                    </a:cubicBezTo>
                    <a:cubicBezTo>
                      <a:pt x="1810" y="18326"/>
                      <a:pt x="1858" y="18445"/>
                      <a:pt x="1929" y="18540"/>
                    </a:cubicBezTo>
                    <a:cubicBezTo>
                      <a:pt x="2644" y="19564"/>
                      <a:pt x="3775" y="20445"/>
                      <a:pt x="4906" y="20969"/>
                    </a:cubicBezTo>
                    <a:cubicBezTo>
                      <a:pt x="5299" y="21148"/>
                      <a:pt x="5703" y="21267"/>
                      <a:pt x="6084" y="21446"/>
                    </a:cubicBezTo>
                    <a:cubicBezTo>
                      <a:pt x="6380" y="21613"/>
                      <a:pt x="6696" y="21706"/>
                      <a:pt x="6755" y="21706"/>
                    </a:cubicBezTo>
                    <a:cubicBezTo>
                      <a:pt x="6784" y="21706"/>
                      <a:pt x="6750" y="21683"/>
                      <a:pt x="6620" y="21636"/>
                    </a:cubicBezTo>
                    <a:lnTo>
                      <a:pt x="6620" y="21636"/>
                    </a:lnTo>
                    <a:cubicBezTo>
                      <a:pt x="7680" y="21958"/>
                      <a:pt x="8787" y="22088"/>
                      <a:pt x="9883" y="22100"/>
                    </a:cubicBezTo>
                    <a:cubicBezTo>
                      <a:pt x="10431" y="22111"/>
                      <a:pt x="10977" y="22122"/>
                      <a:pt x="11520" y="22122"/>
                    </a:cubicBezTo>
                    <a:cubicBezTo>
                      <a:pt x="13506" y="22122"/>
                      <a:pt x="15440" y="21963"/>
                      <a:pt x="17264" y="20981"/>
                    </a:cubicBezTo>
                    <a:cubicBezTo>
                      <a:pt x="17931" y="20624"/>
                      <a:pt x="18693" y="20207"/>
                      <a:pt x="19229" y="19648"/>
                    </a:cubicBezTo>
                    <a:cubicBezTo>
                      <a:pt x="19586" y="19291"/>
                      <a:pt x="19872" y="18767"/>
                      <a:pt x="20134" y="18350"/>
                    </a:cubicBezTo>
                    <a:cubicBezTo>
                      <a:pt x="20467" y="17850"/>
                      <a:pt x="20777" y="17338"/>
                      <a:pt x="21086" y="16814"/>
                    </a:cubicBezTo>
                    <a:cubicBezTo>
                      <a:pt x="21515" y="16123"/>
                      <a:pt x="21955" y="15433"/>
                      <a:pt x="22206" y="14647"/>
                    </a:cubicBezTo>
                    <a:cubicBezTo>
                      <a:pt x="22598" y="13445"/>
                      <a:pt x="22813" y="12266"/>
                      <a:pt x="22896" y="11016"/>
                    </a:cubicBezTo>
                    <a:cubicBezTo>
                      <a:pt x="22956" y="10111"/>
                      <a:pt x="22956" y="9230"/>
                      <a:pt x="22789" y="8337"/>
                    </a:cubicBezTo>
                    <a:cubicBezTo>
                      <a:pt x="22563" y="7087"/>
                      <a:pt x="22003" y="5979"/>
                      <a:pt x="21265" y="4944"/>
                    </a:cubicBezTo>
                    <a:cubicBezTo>
                      <a:pt x="20896" y="4420"/>
                      <a:pt x="20479" y="3931"/>
                      <a:pt x="20050" y="3467"/>
                    </a:cubicBezTo>
                    <a:cubicBezTo>
                      <a:pt x="19253" y="2622"/>
                      <a:pt x="18300" y="2026"/>
                      <a:pt x="17336" y="1419"/>
                    </a:cubicBezTo>
                    <a:cubicBezTo>
                      <a:pt x="16133" y="669"/>
                      <a:pt x="14836" y="145"/>
                      <a:pt x="13407" y="74"/>
                    </a:cubicBezTo>
                    <a:cubicBezTo>
                      <a:pt x="12846" y="56"/>
                      <a:pt x="12298" y="0"/>
                      <a:pt x="117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grpSp>
            <p:nvGrpSpPr>
              <p:cNvPr id="3820" name="Google Shape;3820;p55"/>
              <p:cNvGrpSpPr/>
              <p:nvPr/>
            </p:nvGrpSpPr>
            <p:grpSpPr>
              <a:xfrm>
                <a:off x="3886753" y="3165535"/>
                <a:ext cx="346347" cy="339623"/>
                <a:chOff x="1490050" y="3805975"/>
                <a:chExt cx="491900" cy="482350"/>
              </a:xfrm>
            </p:grpSpPr>
            <p:sp>
              <p:nvSpPr>
                <p:cNvPr id="3821" name="Google Shape;3821;p55"/>
                <p:cNvSpPr/>
                <p:nvPr/>
              </p:nvSpPr>
              <p:spPr>
                <a:xfrm>
                  <a:off x="1541775" y="3877050"/>
                  <a:ext cx="302500" cy="27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0" h="11089" extrusionOk="0">
                      <a:moveTo>
                        <a:pt x="10512" y="1"/>
                      </a:moveTo>
                      <a:lnTo>
                        <a:pt x="0" y="10513"/>
                      </a:lnTo>
                      <a:cubicBezTo>
                        <a:pt x="207" y="10475"/>
                        <a:pt x="415" y="10456"/>
                        <a:pt x="622" y="10456"/>
                      </a:cubicBezTo>
                      <a:cubicBezTo>
                        <a:pt x="1327" y="10456"/>
                        <a:pt x="2020" y="10674"/>
                        <a:pt x="2602" y="11088"/>
                      </a:cubicBezTo>
                      <a:lnTo>
                        <a:pt x="12099" y="1588"/>
                      </a:lnTo>
                      <a:lnTo>
                        <a:pt x="1051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  <p:sp>
              <p:nvSpPr>
                <p:cNvPr id="3822" name="Google Shape;3822;p55"/>
                <p:cNvSpPr/>
                <p:nvPr/>
              </p:nvSpPr>
              <p:spPr>
                <a:xfrm>
                  <a:off x="1824450" y="3805975"/>
                  <a:ext cx="15750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0" h="6021" extrusionOk="0">
                      <a:moveTo>
                        <a:pt x="3211" y="0"/>
                      </a:moveTo>
                      <a:cubicBezTo>
                        <a:pt x="2484" y="0"/>
                        <a:pt x="1758" y="281"/>
                        <a:pt x="1208" y="841"/>
                      </a:cubicBezTo>
                      <a:lnTo>
                        <a:pt x="0" y="2049"/>
                      </a:lnTo>
                      <a:lnTo>
                        <a:pt x="3972" y="6021"/>
                      </a:lnTo>
                      <a:lnTo>
                        <a:pt x="5180" y="4813"/>
                      </a:lnTo>
                      <a:cubicBezTo>
                        <a:pt x="6294" y="3717"/>
                        <a:pt x="6300" y="1925"/>
                        <a:pt x="5198" y="823"/>
                      </a:cubicBezTo>
                      <a:cubicBezTo>
                        <a:pt x="4649" y="274"/>
                        <a:pt x="3930" y="0"/>
                        <a:pt x="321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  <p:sp>
              <p:nvSpPr>
                <p:cNvPr id="3823" name="Google Shape;3823;p55"/>
                <p:cNvSpPr/>
                <p:nvPr/>
              </p:nvSpPr>
              <p:spPr>
                <a:xfrm>
                  <a:off x="1626675" y="3936600"/>
                  <a:ext cx="277225" cy="30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9" h="12104" extrusionOk="0">
                      <a:moveTo>
                        <a:pt x="9501" y="1"/>
                      </a:moveTo>
                      <a:lnTo>
                        <a:pt x="1" y="9501"/>
                      </a:lnTo>
                      <a:cubicBezTo>
                        <a:pt x="537" y="10254"/>
                        <a:pt x="745" y="11194"/>
                        <a:pt x="576" y="12103"/>
                      </a:cubicBezTo>
                      <a:lnTo>
                        <a:pt x="11088" y="1591"/>
                      </a:lnTo>
                      <a:lnTo>
                        <a:pt x="950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  <p:sp>
              <p:nvSpPr>
                <p:cNvPr id="3824" name="Google Shape;3824;p55"/>
                <p:cNvSpPr/>
                <p:nvPr/>
              </p:nvSpPr>
              <p:spPr>
                <a:xfrm>
                  <a:off x="1490050" y="4166500"/>
                  <a:ext cx="129950" cy="12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8" h="4873" extrusionOk="0">
                      <a:moveTo>
                        <a:pt x="2693" y="0"/>
                      </a:moveTo>
                      <a:cubicBezTo>
                        <a:pt x="2243" y="0"/>
                        <a:pt x="1790" y="133"/>
                        <a:pt x="1398" y="405"/>
                      </a:cubicBezTo>
                      <a:lnTo>
                        <a:pt x="1398" y="402"/>
                      </a:lnTo>
                      <a:lnTo>
                        <a:pt x="741" y="2446"/>
                      </a:lnTo>
                      <a:lnTo>
                        <a:pt x="139" y="4118"/>
                      </a:lnTo>
                      <a:cubicBezTo>
                        <a:pt x="0" y="4500"/>
                        <a:pt x="295" y="4872"/>
                        <a:pt x="664" y="4872"/>
                      </a:cubicBezTo>
                      <a:cubicBezTo>
                        <a:pt x="727" y="4872"/>
                        <a:pt x="793" y="4861"/>
                        <a:pt x="859" y="4837"/>
                      </a:cubicBezTo>
                      <a:lnTo>
                        <a:pt x="2530" y="4235"/>
                      </a:lnTo>
                      <a:lnTo>
                        <a:pt x="4574" y="3579"/>
                      </a:lnTo>
                      <a:cubicBezTo>
                        <a:pt x="5198" y="2672"/>
                        <a:pt x="5086" y="1450"/>
                        <a:pt x="4306" y="670"/>
                      </a:cubicBezTo>
                      <a:cubicBezTo>
                        <a:pt x="3866" y="228"/>
                        <a:pt x="3282" y="0"/>
                        <a:pt x="269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Font typeface="Arial"/>
                    <a:buNone/>
                  </a:pPr>
                  <a:endParaRPr sz="1867" kern="0">
                    <a:solidFill>
                      <a:srgbClr val="435D74"/>
                    </a:solidFill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825" name="Google Shape;3825;p55"/>
            <p:cNvGrpSpPr/>
            <p:nvPr/>
          </p:nvGrpSpPr>
          <p:grpSpPr>
            <a:xfrm>
              <a:off x="2793910" y="2403730"/>
              <a:ext cx="943390" cy="470120"/>
              <a:chOff x="2793910" y="2403730"/>
              <a:chExt cx="943390" cy="470120"/>
            </a:xfrm>
          </p:grpSpPr>
          <p:sp>
            <p:nvSpPr>
              <p:cNvPr id="3826" name="Google Shape;3826;p55"/>
              <p:cNvSpPr/>
              <p:nvPr/>
            </p:nvSpPr>
            <p:spPr>
              <a:xfrm rot="5539394">
                <a:off x="3224154" y="1992167"/>
                <a:ext cx="41449" cy="900995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24384" extrusionOk="0">
                    <a:moveTo>
                      <a:pt x="0" y="0"/>
                    </a:moveTo>
                    <a:cubicBezTo>
                      <a:pt x="1152" y="8062"/>
                      <a:pt x="1524" y="16240"/>
                      <a:pt x="1524" y="24384"/>
                    </a:cubicBezTo>
                  </a:path>
                </a:pathLst>
              </a:custGeom>
              <a:noFill/>
              <a:ln w="2857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827" name="Google Shape;3827;p55"/>
              <p:cNvSpPr/>
              <p:nvPr/>
            </p:nvSpPr>
            <p:spPr>
              <a:xfrm rot="10800000">
                <a:off x="3695851" y="2427196"/>
                <a:ext cx="41449" cy="446654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24384" extrusionOk="0">
                    <a:moveTo>
                      <a:pt x="0" y="0"/>
                    </a:moveTo>
                    <a:cubicBezTo>
                      <a:pt x="1152" y="8062"/>
                      <a:pt x="1524" y="16240"/>
                      <a:pt x="1524" y="24384"/>
                    </a:cubicBezTo>
                  </a:path>
                </a:pathLst>
              </a:custGeom>
              <a:noFill/>
              <a:ln w="2857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3828" name="Google Shape;3828;p55"/>
          <p:cNvSpPr/>
          <p:nvPr/>
        </p:nvSpPr>
        <p:spPr>
          <a:xfrm rot="-3272653">
            <a:off x="4372641" y="-1062036"/>
            <a:ext cx="3529571" cy="4880727"/>
          </a:xfrm>
          <a:custGeom>
            <a:avLst/>
            <a:gdLst/>
            <a:ahLst/>
            <a:cxnLst/>
            <a:rect l="l" t="t" r="r" b="b"/>
            <a:pathLst>
              <a:path w="4669" h="5804" extrusionOk="0">
                <a:moveTo>
                  <a:pt x="114" y="1"/>
                </a:moveTo>
                <a:cubicBezTo>
                  <a:pt x="52" y="1"/>
                  <a:pt x="1" y="65"/>
                  <a:pt x="35" y="142"/>
                </a:cubicBezTo>
                <a:cubicBezTo>
                  <a:pt x="523" y="1154"/>
                  <a:pt x="1261" y="2011"/>
                  <a:pt x="1940" y="2892"/>
                </a:cubicBezTo>
                <a:cubicBezTo>
                  <a:pt x="2666" y="3833"/>
                  <a:pt x="3380" y="5011"/>
                  <a:pt x="4321" y="5750"/>
                </a:cubicBezTo>
                <a:cubicBezTo>
                  <a:pt x="4365" y="5787"/>
                  <a:pt x="4411" y="5803"/>
                  <a:pt x="4454" y="5803"/>
                </a:cubicBezTo>
                <a:cubicBezTo>
                  <a:pt x="4574" y="5803"/>
                  <a:pt x="4668" y="5676"/>
                  <a:pt x="4607" y="5535"/>
                </a:cubicBezTo>
                <a:cubicBezTo>
                  <a:pt x="4154" y="4547"/>
                  <a:pt x="3297" y="3666"/>
                  <a:pt x="2630" y="2821"/>
                </a:cubicBezTo>
                <a:cubicBezTo>
                  <a:pt x="1856" y="1856"/>
                  <a:pt x="1142" y="820"/>
                  <a:pt x="190" y="35"/>
                </a:cubicBezTo>
                <a:cubicBezTo>
                  <a:pt x="166" y="11"/>
                  <a:pt x="139" y="1"/>
                  <a:pt x="114" y="1"/>
                </a:cubicBezTo>
                <a:close/>
              </a:path>
            </a:pathLst>
          </a:custGeom>
          <a:solidFill>
            <a:srgbClr val="EBE5D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7" name="Google Shape;606;p52"/>
          <p:cNvSpPr txBox="1">
            <a:spLocks/>
          </p:cNvSpPr>
          <p:nvPr/>
        </p:nvSpPr>
        <p:spPr>
          <a:xfrm>
            <a:off x="2827606" y="269721"/>
            <a:ext cx="6305705" cy="9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Londrina Solid"/>
              <a:buNone/>
              <a:defRPr sz="3600" b="0" i="0" u="none" strike="noStrike" cap="none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Londrina Solid"/>
              <a:buNone/>
              <a:defRPr sz="3600" b="0" i="0" u="none" strike="noStrike" cap="none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Londrina Solid"/>
              <a:buNone/>
              <a:defRPr sz="3600" b="0" i="0" u="none" strike="noStrike" cap="none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Londrina Solid"/>
              <a:buNone/>
              <a:defRPr sz="3600" b="0" i="0" u="none" strike="noStrike" cap="none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Londrina Solid"/>
              <a:buNone/>
              <a:defRPr sz="3600" b="0" i="0" u="none" strike="noStrike" cap="none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Londrina Solid"/>
              <a:buNone/>
              <a:defRPr sz="3600" b="0" i="0" u="none" strike="noStrike" cap="none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Londrina Solid"/>
              <a:buNone/>
              <a:defRPr sz="3600" b="0" i="0" u="none" strike="noStrike" cap="none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Londrina Solid"/>
              <a:buNone/>
              <a:defRPr sz="3600" b="0" i="0" u="none" strike="noStrike" cap="none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Londrina Solid"/>
              <a:buNone/>
              <a:defRPr sz="3600" b="0" i="0" u="none" strike="noStrike" cap="none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534"/>
              </a:buClr>
              <a:buSzPts val="2700"/>
              <a:buFont typeface="Londrina Solid"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sym typeface="Londrina Solid"/>
              </a:rPr>
              <a:t>TCP </a:t>
            </a:r>
            <a:r>
              <a:rPr kumimoji="0" lang="en-US" sz="36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sym typeface="Londrina Solid"/>
              </a:rPr>
              <a:t>Bağlantı</a:t>
            </a: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sym typeface="Londrina Solid"/>
              </a:rPr>
              <a:t> </a:t>
            </a:r>
            <a:r>
              <a:rPr kumimoji="0" lang="en-US" sz="36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sym typeface="Londrina Solid"/>
              </a:rPr>
              <a:t>Mərhələləri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sym typeface="Londrina Solid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04269" y="1532430"/>
            <a:ext cx="64617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TCP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bağlantısı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qurularkən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yuxarıda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göstərildiyi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kimi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üçqat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sıxışı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(3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Yollu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Sıxışı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adlanan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proses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həyata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keçirilir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Bu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əməliyyat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ardıcıllığı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aşağıdakı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kimi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göstərilir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</p:txBody>
      </p:sp>
      <p:sp>
        <p:nvSpPr>
          <p:cNvPr id="4" name="Rectangle 3"/>
          <p:cNvSpPr/>
          <p:nvPr/>
        </p:nvSpPr>
        <p:spPr>
          <a:xfrm>
            <a:off x="7258929" y="3019250"/>
            <a:ext cx="325331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Müştəri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Serverə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bir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SYN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paketi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göndərir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5" name="Oval 4"/>
          <p:cNvSpPr/>
          <p:nvPr/>
        </p:nvSpPr>
        <p:spPr>
          <a:xfrm>
            <a:off x="8328074" y="2447779"/>
            <a:ext cx="576775" cy="562707"/>
          </a:xfrm>
          <a:prstGeom prst="ellipse">
            <a:avLst/>
          </a:prstGeom>
          <a:solidFill>
            <a:srgbClr val="BFBFBF"/>
          </a:solidFill>
          <a:ln>
            <a:solidFill>
              <a:srgbClr val="658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1" name="Oval 50"/>
          <p:cNvSpPr/>
          <p:nvPr/>
        </p:nvSpPr>
        <p:spPr>
          <a:xfrm>
            <a:off x="3205089" y="3191022"/>
            <a:ext cx="576775" cy="562707"/>
          </a:xfrm>
          <a:prstGeom prst="ellipse">
            <a:avLst/>
          </a:prstGeom>
          <a:solidFill>
            <a:srgbClr val="BFBFBF"/>
          </a:solidFill>
          <a:ln>
            <a:solidFill>
              <a:srgbClr val="658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  <p:sp>
        <p:nvSpPr>
          <p:cNvPr id="52" name="Oval 51"/>
          <p:cNvSpPr/>
          <p:nvPr/>
        </p:nvSpPr>
        <p:spPr>
          <a:xfrm>
            <a:off x="8339797" y="4021016"/>
            <a:ext cx="576775" cy="562707"/>
          </a:xfrm>
          <a:prstGeom prst="ellipse">
            <a:avLst/>
          </a:prstGeom>
          <a:solidFill>
            <a:srgbClr val="BFBFBF"/>
          </a:solidFill>
          <a:ln>
            <a:solidFill>
              <a:srgbClr val="658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sp>
        <p:nvSpPr>
          <p:cNvPr id="6" name="Rectangle 5"/>
          <p:cNvSpPr/>
          <p:nvPr/>
        </p:nvSpPr>
        <p:spPr>
          <a:xfrm>
            <a:off x="881575" y="3795153"/>
            <a:ext cx="390144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Server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bu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pakete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SYN-ACK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məlumat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paketləri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ilə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cavab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olaraq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cavab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verir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7" name="Rectangle 6"/>
          <p:cNvSpPr/>
          <p:nvPr/>
        </p:nvSpPr>
        <p:spPr>
          <a:xfrm>
            <a:off x="7610621" y="4625147"/>
            <a:ext cx="458137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Son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mərhələdə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Müştəri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kompüteri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Serverə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bir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ACK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mesajı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göndərir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ilk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rabitə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başlayır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8" name="Rectangle 7"/>
          <p:cNvSpPr/>
          <p:nvPr/>
        </p:nvSpPr>
        <p:spPr>
          <a:xfrm>
            <a:off x="-450166" y="-98474"/>
            <a:ext cx="2588455" cy="1983545"/>
          </a:xfrm>
          <a:prstGeom prst="rect">
            <a:avLst/>
          </a:prstGeom>
          <a:solidFill>
            <a:srgbClr val="F5B3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11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rot="2716241">
            <a:off x="3888357" y="1237077"/>
            <a:ext cx="4477108" cy="4376883"/>
          </a:xfrm>
          <a:prstGeom prst="rect">
            <a:avLst/>
          </a:prstGeom>
          <a:solidFill>
            <a:srgbClr val="7D7D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713869" y="1800665"/>
            <a:ext cx="4712677" cy="3477875"/>
          </a:xfrm>
          <a:prstGeom prst="rect">
            <a:avLst/>
          </a:prstGeom>
          <a:solidFill>
            <a:srgbClr val="EAB34B"/>
          </a:solidFill>
          <a:ln w="38100">
            <a:solidFill>
              <a:srgbClr val="7D7D1E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Müştəri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bu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müddət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ərzində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DİNLEMƏ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rejimində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olması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lazım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olan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digər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serverin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etibarlı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olmayan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açıq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olmayan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portuna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əlaqə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sorğusu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göndərirsə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serverdən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yuxarıda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qeyd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etdiyimiz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SYN-ACK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paket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cavabı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əvəzinə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RST-ACK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cavab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paketi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göndərilir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Bu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anda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server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əlaqədən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imtina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edir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əlaqə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qurulmur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RST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paketi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"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sıfırlama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"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olaraq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təyin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edilir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açıq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əlaqəni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kəsmək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üçün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7" name="Google Shape;5367;p37"/>
          <p:cNvGrpSpPr/>
          <p:nvPr/>
        </p:nvGrpSpPr>
        <p:grpSpPr>
          <a:xfrm>
            <a:off x="2096086" y="5390341"/>
            <a:ext cx="1151297" cy="940120"/>
            <a:chOff x="2678350" y="1464650"/>
            <a:chExt cx="499750" cy="4227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" name="Google Shape;5368;p37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5369;p37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5370;p37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4" name="Google Shape;5367;p37"/>
          <p:cNvGrpSpPr/>
          <p:nvPr/>
        </p:nvGrpSpPr>
        <p:grpSpPr>
          <a:xfrm flipH="1">
            <a:off x="9144001" y="661252"/>
            <a:ext cx="1153550" cy="940120"/>
            <a:chOff x="2678350" y="1464650"/>
            <a:chExt cx="499750" cy="4227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5" name="Google Shape;5368;p37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5369;p37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5370;p37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9032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2"/>
          <p:cNvSpPr/>
          <p:nvPr/>
        </p:nvSpPr>
        <p:spPr>
          <a:xfrm>
            <a:off x="7145234" y="1059662"/>
            <a:ext cx="3231815" cy="3106045"/>
          </a:xfrm>
          <a:custGeom>
            <a:avLst/>
            <a:gdLst/>
            <a:ahLst/>
            <a:cxnLst/>
            <a:rect l="l" t="t" r="r" b="b"/>
            <a:pathLst>
              <a:path w="35949" h="34550" extrusionOk="0">
                <a:moveTo>
                  <a:pt x="40" y="1"/>
                </a:moveTo>
                <a:lnTo>
                  <a:pt x="0" y="40"/>
                </a:lnTo>
                <a:lnTo>
                  <a:pt x="104" y="34550"/>
                </a:lnTo>
                <a:lnTo>
                  <a:pt x="35948" y="34550"/>
                </a:lnTo>
                <a:cubicBezTo>
                  <a:pt x="35948" y="15475"/>
                  <a:pt x="19870" y="1"/>
                  <a:pt x="40" y="1"/>
                </a:cubicBez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4" name="Google Shape;414;p42"/>
          <p:cNvSpPr/>
          <p:nvPr/>
        </p:nvSpPr>
        <p:spPr>
          <a:xfrm>
            <a:off x="3950606" y="1063258"/>
            <a:ext cx="3199631" cy="3099663"/>
          </a:xfrm>
          <a:custGeom>
            <a:avLst/>
            <a:gdLst/>
            <a:ahLst/>
            <a:cxnLst/>
            <a:rect l="l" t="t" r="r" b="b"/>
            <a:pathLst>
              <a:path w="35591" h="34479" extrusionOk="0">
                <a:moveTo>
                  <a:pt x="35591" y="0"/>
                </a:moveTo>
                <a:lnTo>
                  <a:pt x="0" y="34478"/>
                </a:lnTo>
                <a:lnTo>
                  <a:pt x="35591" y="34478"/>
                </a:lnTo>
                <a:lnTo>
                  <a:pt x="35591" y="0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5" name="Google Shape;415;p42"/>
          <p:cNvSpPr/>
          <p:nvPr/>
        </p:nvSpPr>
        <p:spPr>
          <a:xfrm>
            <a:off x="2645900" y="2760233"/>
            <a:ext cx="4507165" cy="3044312"/>
          </a:xfrm>
          <a:custGeom>
            <a:avLst/>
            <a:gdLst/>
            <a:ahLst/>
            <a:cxnLst/>
            <a:rect l="l" t="t" r="r" b="b"/>
            <a:pathLst>
              <a:path w="35949" h="30497" extrusionOk="0">
                <a:moveTo>
                  <a:pt x="0" y="0"/>
                </a:moveTo>
                <a:lnTo>
                  <a:pt x="0" y="30496"/>
                </a:lnTo>
                <a:lnTo>
                  <a:pt x="35949" y="30496"/>
                </a:lnTo>
                <a:lnTo>
                  <a:pt x="35949" y="0"/>
                </a:lnTo>
                <a:close/>
              </a:path>
            </a:pathLst>
          </a:custGeom>
          <a:solidFill>
            <a:srgbClr val="15A4B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602522" y="2715292"/>
            <a:ext cx="457200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IP, internet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protokolunun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qısaltmasıdır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.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Kompüterlərin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bir-biri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ilə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ünsiyyətində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ən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vacib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nöqtə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olan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şəbəkə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ünvanlamasında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istifadə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edilən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qaydadır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. IP (internet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protokolu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)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paketlərin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iki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kompüter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arasında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yönləndirilməsini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təmin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edən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bir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protokol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olaraq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təyin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edilir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.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Yönlendirmə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protokolu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olaraq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təyin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olunan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IP,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məlumatlar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üçün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lazım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olan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marşrutlaşdırma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qaydalarını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müəyyənləşdirir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. IP-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də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məlumatların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keyfiyyəti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vacib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deyil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və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bu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protokol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yalnız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məlumatların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məzmunu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ilə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maraqlanmadan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təyinat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ünvanını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təyin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edir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</a:rPr>
              <a:t>.</a:t>
            </a:r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 flipH="1">
            <a:off x="2666264" y="1667705"/>
            <a:ext cx="2600362" cy="8617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IP </a:t>
            </a:r>
            <a:r>
              <a:rPr lang="en-US" sz="44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nədir</a:t>
            </a:r>
            <a:r>
              <a:rPr lang="en-US" sz="4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</a:p>
        </p:txBody>
      </p:sp>
      <p:grpSp>
        <p:nvGrpSpPr>
          <p:cNvPr id="13" name="Google Shape;5274;p37"/>
          <p:cNvGrpSpPr/>
          <p:nvPr/>
        </p:nvGrpSpPr>
        <p:grpSpPr>
          <a:xfrm>
            <a:off x="7709097" y="1969477"/>
            <a:ext cx="1477106" cy="1579913"/>
            <a:chOff x="1529350" y="258825"/>
            <a:chExt cx="423475" cy="481825"/>
          </a:xfrm>
          <a:solidFill>
            <a:srgbClr val="658078"/>
          </a:solidFill>
        </p:grpSpPr>
        <p:sp>
          <p:nvSpPr>
            <p:cNvPr id="14" name="Google Shape;5275;p37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5276;p37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69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1"/>
          <p:cNvSpPr/>
          <p:nvPr/>
        </p:nvSpPr>
        <p:spPr>
          <a:xfrm>
            <a:off x="1814125" y="1059580"/>
            <a:ext cx="3232535" cy="3106045"/>
          </a:xfrm>
          <a:custGeom>
            <a:avLst/>
            <a:gdLst/>
            <a:ahLst/>
            <a:cxnLst/>
            <a:rect l="l" t="t" r="r" b="b"/>
            <a:pathLst>
              <a:path w="35957" h="34550" extrusionOk="0">
                <a:moveTo>
                  <a:pt x="35909" y="1"/>
                </a:moveTo>
                <a:cubicBezTo>
                  <a:pt x="16079" y="1"/>
                  <a:pt x="1" y="15475"/>
                  <a:pt x="1" y="34550"/>
                </a:cubicBezTo>
                <a:lnTo>
                  <a:pt x="35854" y="34550"/>
                </a:lnTo>
                <a:lnTo>
                  <a:pt x="35957" y="40"/>
                </a:lnTo>
                <a:lnTo>
                  <a:pt x="35909" y="1"/>
                </a:lnTo>
                <a:close/>
              </a:path>
            </a:pathLst>
          </a:custGeom>
          <a:solidFill>
            <a:srgbClr val="F3715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2" name="Google Shape;402;p41"/>
          <p:cNvSpPr/>
          <p:nvPr/>
        </p:nvSpPr>
        <p:spPr>
          <a:xfrm>
            <a:off x="5041680" y="1063177"/>
            <a:ext cx="3198912" cy="3099663"/>
          </a:xfrm>
          <a:custGeom>
            <a:avLst/>
            <a:gdLst/>
            <a:ahLst/>
            <a:cxnLst/>
            <a:rect l="l" t="t" r="r" b="b"/>
            <a:pathLst>
              <a:path w="35583" h="34479" extrusionOk="0">
                <a:moveTo>
                  <a:pt x="0" y="0"/>
                </a:moveTo>
                <a:lnTo>
                  <a:pt x="0" y="34478"/>
                </a:lnTo>
                <a:lnTo>
                  <a:pt x="35583" y="34478"/>
                </a:lnTo>
                <a:lnTo>
                  <a:pt x="0" y="0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03" name="Google Shape;403;p41"/>
          <p:cNvSpPr/>
          <p:nvPr/>
        </p:nvSpPr>
        <p:spPr>
          <a:xfrm>
            <a:off x="5038101" y="2760167"/>
            <a:ext cx="4507209" cy="3044312"/>
          </a:xfrm>
          <a:custGeom>
            <a:avLst/>
            <a:gdLst/>
            <a:ahLst/>
            <a:cxnLst/>
            <a:rect l="l" t="t" r="r" b="b"/>
            <a:pathLst>
              <a:path w="35957" h="30497" extrusionOk="0">
                <a:moveTo>
                  <a:pt x="0" y="1"/>
                </a:moveTo>
                <a:lnTo>
                  <a:pt x="0" y="30496"/>
                </a:lnTo>
                <a:lnTo>
                  <a:pt x="35957" y="30496"/>
                </a:lnTo>
                <a:lnTo>
                  <a:pt x="35957" y="1"/>
                </a:ln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50646" y="1189403"/>
            <a:ext cx="4765552" cy="1209600"/>
          </a:xfrm>
        </p:spPr>
        <p:txBody>
          <a:bodyPr/>
          <a:lstStyle/>
          <a:p>
            <a:r>
              <a:rPr lang="en-US" sz="3200" b="1" dirty="0"/>
              <a:t>IP (İnternet </a:t>
            </a:r>
            <a:r>
              <a:rPr lang="en-US" sz="3200" b="1" dirty="0" err="1"/>
              <a:t>Protokolu</a:t>
            </a:r>
            <a:r>
              <a:rPr lang="en-US" sz="3200" b="1" dirty="0"/>
              <a:t>) </a:t>
            </a:r>
            <a:r>
              <a:rPr lang="en-US" sz="3200" b="1" dirty="0" err="1"/>
              <a:t>necə</a:t>
            </a:r>
            <a:r>
              <a:rPr lang="en-US" sz="3200" b="1" dirty="0"/>
              <a:t> </a:t>
            </a:r>
            <a:r>
              <a:rPr lang="en-US" sz="3200" b="1" dirty="0" err="1"/>
              <a:t>işləyir</a:t>
            </a:r>
            <a:r>
              <a:rPr lang="en-US" sz="3200" b="1" dirty="0"/>
              <a:t>?</a:t>
            </a: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6" name="Rectangle 5"/>
          <p:cNvSpPr/>
          <p:nvPr/>
        </p:nvSpPr>
        <p:spPr>
          <a:xfrm>
            <a:off x="5134707" y="3030138"/>
            <a:ext cx="447352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TCP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məlumat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paketinin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izləyəcəyi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yol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IP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əməliyyat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məntiqində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müəyyən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edilir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Bunu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edərkən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TCP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qatından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gələn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məlumat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paketinə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SEGMENT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başlığını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əlavə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edir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 Bu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vəziyyətdə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datagram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çıxacaq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 IP (İnternet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Protokolu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),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məlumatı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qarşı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tərəfə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ötürərkən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alıcının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bu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məlumatları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qəbul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edib-etməyəcəyini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təsdiqləmir</a:t>
            </a:r>
            <a:r>
              <a:rPr lang="en-US" dirty="0">
                <a:solidFill>
                  <a:srgbClr val="3F353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solidFill>
                <a:srgbClr val="3F3534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77440" y="5892467"/>
            <a:ext cx="56270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Xəta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yoxlanılması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üst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qatın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işidir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bu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səbəbdən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IP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özü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işləyə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bilən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bir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protokol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kimi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tanınır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</a:p>
        </p:txBody>
      </p:sp>
      <p:grpSp>
        <p:nvGrpSpPr>
          <p:cNvPr id="16" name="Google Shape;5491;p37"/>
          <p:cNvGrpSpPr/>
          <p:nvPr/>
        </p:nvGrpSpPr>
        <p:grpSpPr>
          <a:xfrm>
            <a:off x="3239444" y="2186760"/>
            <a:ext cx="1431029" cy="1161350"/>
            <a:chOff x="5049725" y="2635825"/>
            <a:chExt cx="481825" cy="45170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7" name="Google Shape;5492;p37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5493;p37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5494;p37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9772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069144" y="241036"/>
            <a:ext cx="11896726" cy="724247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61951F"/>
                </a:solidFill>
                <a:latin typeface="+mn-lt"/>
              </a:rPr>
              <a:t>TCP / IP </a:t>
            </a:r>
            <a:r>
              <a:rPr lang="en-US" b="1" dirty="0" err="1">
                <a:solidFill>
                  <a:srgbClr val="61951F"/>
                </a:solidFill>
                <a:latin typeface="+mn-lt"/>
              </a:rPr>
              <a:t>qatları</a:t>
            </a:r>
            <a:r>
              <a:rPr lang="en-US" b="1" dirty="0">
                <a:solidFill>
                  <a:srgbClr val="61951F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61951F"/>
                </a:solidFill>
                <a:latin typeface="+mn-lt"/>
              </a:rPr>
              <a:t>nədir</a:t>
            </a:r>
            <a:r>
              <a:rPr lang="en-US" b="1" dirty="0">
                <a:solidFill>
                  <a:srgbClr val="61951F"/>
                </a:solidFill>
                <a:latin typeface="+mn-lt"/>
              </a:rPr>
              <a:t>?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="" xmlns:a16="http://schemas.microsoft.com/office/drawing/2014/main" id="{ADE26E42-B4A8-492A-BACD-FE77D94BA562}"/>
              </a:ext>
            </a:extLst>
          </p:cNvPr>
          <p:cNvSpPr/>
          <p:nvPr/>
        </p:nvSpPr>
        <p:spPr>
          <a:xfrm>
            <a:off x="6382895" y="1545748"/>
            <a:ext cx="5184000" cy="9417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prstClr val="white"/>
              </a:solidFill>
            </a:endParaRPr>
          </a:p>
        </p:txBody>
      </p:sp>
      <p:sp>
        <p:nvSpPr>
          <p:cNvPr id="31" name="Isosceles Triangle 26">
            <a:extLst>
              <a:ext uri="{FF2B5EF4-FFF2-40B4-BE49-F238E27FC236}">
                <a16:creationId xmlns="" xmlns:a16="http://schemas.microsoft.com/office/drawing/2014/main" id="{18015A8A-0650-4977-8083-E1D1E16B0DAA}"/>
              </a:ext>
            </a:extLst>
          </p:cNvPr>
          <p:cNvSpPr/>
          <p:nvPr/>
        </p:nvSpPr>
        <p:spPr>
          <a:xfrm rot="16200000">
            <a:off x="4602596" y="1800253"/>
            <a:ext cx="2036677" cy="1527661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1197213 w 2205213"/>
              <a:gd name="connsiteY0" fmla="*/ 1064702 h 1064702"/>
              <a:gd name="connsiteX1" fmla="*/ 0 w 2205213"/>
              <a:gd name="connsiteY1" fmla="*/ 0 h 1064702"/>
              <a:gd name="connsiteX2" fmla="*/ 2205213 w 2205213"/>
              <a:gd name="connsiteY2" fmla="*/ 1064702 h 1064702"/>
              <a:gd name="connsiteX3" fmla="*/ 1197213 w 2205213"/>
              <a:gd name="connsiteY3" fmla="*/ 1064702 h 1064702"/>
              <a:gd name="connsiteX0" fmla="*/ 1180481 w 2188481"/>
              <a:gd name="connsiteY0" fmla="*/ 1064702 h 1064702"/>
              <a:gd name="connsiteX1" fmla="*/ 0 w 2188481"/>
              <a:gd name="connsiteY1" fmla="*/ 0 h 1064702"/>
              <a:gd name="connsiteX2" fmla="*/ 2188481 w 2188481"/>
              <a:gd name="connsiteY2" fmla="*/ 1064702 h 1064702"/>
              <a:gd name="connsiteX3" fmla="*/ 1180481 w 2188481"/>
              <a:gd name="connsiteY3" fmla="*/ 1064702 h 1064702"/>
              <a:gd name="connsiteX0" fmla="*/ 1172115 w 2180115"/>
              <a:gd name="connsiteY0" fmla="*/ 1067431 h 1067431"/>
              <a:gd name="connsiteX1" fmla="*/ 0 w 2180115"/>
              <a:gd name="connsiteY1" fmla="*/ 0 h 1067431"/>
              <a:gd name="connsiteX2" fmla="*/ 2180115 w 2180115"/>
              <a:gd name="connsiteY2" fmla="*/ 1067431 h 1067431"/>
              <a:gd name="connsiteX3" fmla="*/ 1172115 w 2180115"/>
              <a:gd name="connsiteY3" fmla="*/ 1067431 h 1067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0115" h="1067431">
                <a:moveTo>
                  <a:pt x="1172115" y="1067431"/>
                </a:moveTo>
                <a:lnTo>
                  <a:pt x="0" y="0"/>
                </a:lnTo>
                <a:lnTo>
                  <a:pt x="2180115" y="1067431"/>
                </a:lnTo>
                <a:lnTo>
                  <a:pt x="1172115" y="106743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</a:schemeClr>
              </a:gs>
              <a:gs pos="100000">
                <a:schemeClr val="accent1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prstClr val="white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C1604851-D5C7-44BC-A4BD-046DBC340EB6}"/>
              </a:ext>
            </a:extLst>
          </p:cNvPr>
          <p:cNvSpPr/>
          <p:nvPr/>
        </p:nvSpPr>
        <p:spPr>
          <a:xfrm>
            <a:off x="6382895" y="2648381"/>
            <a:ext cx="5184000" cy="9417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prstClr val="white"/>
              </a:solidFill>
            </a:endParaRPr>
          </a:p>
        </p:txBody>
      </p:sp>
      <p:sp>
        <p:nvSpPr>
          <p:cNvPr id="33" name="Isosceles Triangle 48">
            <a:extLst>
              <a:ext uri="{FF2B5EF4-FFF2-40B4-BE49-F238E27FC236}">
                <a16:creationId xmlns="" xmlns:a16="http://schemas.microsoft.com/office/drawing/2014/main" id="{2F42D406-783C-4D10-AB9F-6BA6619754D9}"/>
              </a:ext>
            </a:extLst>
          </p:cNvPr>
          <p:cNvSpPr/>
          <p:nvPr/>
        </p:nvSpPr>
        <p:spPr>
          <a:xfrm rot="16200000">
            <a:off x="5113294" y="2380885"/>
            <a:ext cx="1003975" cy="1538968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112693 w 1120693"/>
              <a:gd name="connsiteY0" fmla="*/ 1075334 h 1075334"/>
              <a:gd name="connsiteX1" fmla="*/ 0 w 1120693"/>
              <a:gd name="connsiteY1" fmla="*/ 0 h 1075334"/>
              <a:gd name="connsiteX2" fmla="*/ 1120693 w 1120693"/>
              <a:gd name="connsiteY2" fmla="*/ 1075334 h 1075334"/>
              <a:gd name="connsiteX3" fmla="*/ 112693 w 1120693"/>
              <a:gd name="connsiteY3" fmla="*/ 1075334 h 1075334"/>
              <a:gd name="connsiteX0" fmla="*/ 83413 w 1091413"/>
              <a:gd name="connsiteY0" fmla="*/ 1072603 h 1072603"/>
              <a:gd name="connsiteX1" fmla="*/ 0 w 1091413"/>
              <a:gd name="connsiteY1" fmla="*/ 0 h 1072603"/>
              <a:gd name="connsiteX2" fmla="*/ 1091413 w 1091413"/>
              <a:gd name="connsiteY2" fmla="*/ 1072603 h 1072603"/>
              <a:gd name="connsiteX3" fmla="*/ 83413 w 1091413"/>
              <a:gd name="connsiteY3" fmla="*/ 1072603 h 1072603"/>
              <a:gd name="connsiteX0" fmla="*/ 79231 w 1087231"/>
              <a:gd name="connsiteY0" fmla="*/ 1069873 h 1069873"/>
              <a:gd name="connsiteX1" fmla="*/ 0 w 1087231"/>
              <a:gd name="connsiteY1" fmla="*/ 0 h 1069873"/>
              <a:gd name="connsiteX2" fmla="*/ 1087231 w 1087231"/>
              <a:gd name="connsiteY2" fmla="*/ 1069873 h 1069873"/>
              <a:gd name="connsiteX3" fmla="*/ 79231 w 1087231"/>
              <a:gd name="connsiteY3" fmla="*/ 1069873 h 1069873"/>
              <a:gd name="connsiteX0" fmla="*/ 62499 w 1070499"/>
              <a:gd name="connsiteY0" fmla="*/ 1075334 h 1075334"/>
              <a:gd name="connsiteX1" fmla="*/ 0 w 1070499"/>
              <a:gd name="connsiteY1" fmla="*/ 0 h 1075334"/>
              <a:gd name="connsiteX2" fmla="*/ 1070499 w 1070499"/>
              <a:gd name="connsiteY2" fmla="*/ 1075334 h 1075334"/>
              <a:gd name="connsiteX3" fmla="*/ 62499 w 1070499"/>
              <a:gd name="connsiteY3" fmla="*/ 1075334 h 1075334"/>
              <a:gd name="connsiteX0" fmla="*/ 66683 w 1074683"/>
              <a:gd name="connsiteY0" fmla="*/ 1075332 h 1075332"/>
              <a:gd name="connsiteX1" fmla="*/ 0 w 1074683"/>
              <a:gd name="connsiteY1" fmla="*/ 0 h 1075332"/>
              <a:gd name="connsiteX2" fmla="*/ 1074683 w 1074683"/>
              <a:gd name="connsiteY2" fmla="*/ 1075332 h 1075332"/>
              <a:gd name="connsiteX3" fmla="*/ 66683 w 1074683"/>
              <a:gd name="connsiteY3" fmla="*/ 1075332 h 1075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4683" h="1075332">
                <a:moveTo>
                  <a:pt x="66683" y="1075332"/>
                </a:moveTo>
                <a:lnTo>
                  <a:pt x="0" y="0"/>
                </a:lnTo>
                <a:lnTo>
                  <a:pt x="1074683" y="1075332"/>
                </a:lnTo>
                <a:lnTo>
                  <a:pt x="66683" y="1075332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80000"/>
                </a:schemeClr>
              </a:gs>
              <a:gs pos="100000">
                <a:schemeClr val="accent2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prstClr val="white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="" xmlns:a16="http://schemas.microsoft.com/office/drawing/2014/main" id="{90D6F750-940D-4B7B-9DA7-91B125C27E58}"/>
              </a:ext>
            </a:extLst>
          </p:cNvPr>
          <p:cNvSpPr/>
          <p:nvPr/>
        </p:nvSpPr>
        <p:spPr>
          <a:xfrm>
            <a:off x="6382895" y="3751014"/>
            <a:ext cx="5184000" cy="9417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prstClr val="white"/>
              </a:solidFill>
            </a:endParaRPr>
          </a:p>
        </p:txBody>
      </p:sp>
      <p:sp>
        <p:nvSpPr>
          <p:cNvPr id="35" name="Isosceles Triangle 49">
            <a:extLst>
              <a:ext uri="{FF2B5EF4-FFF2-40B4-BE49-F238E27FC236}">
                <a16:creationId xmlns="" xmlns:a16="http://schemas.microsoft.com/office/drawing/2014/main" id="{7E8E8FA3-EB80-42F8-B677-AC6B323A40DF}"/>
              </a:ext>
            </a:extLst>
          </p:cNvPr>
          <p:cNvSpPr/>
          <p:nvPr/>
        </p:nvSpPr>
        <p:spPr>
          <a:xfrm rot="16200000">
            <a:off x="5116112" y="3424147"/>
            <a:ext cx="998749" cy="1538555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0 w 1035624"/>
              <a:gd name="connsiteY0" fmla="*/ 1085967 h 1085967"/>
              <a:gd name="connsiteX1" fmla="*/ 1035624 w 1035624"/>
              <a:gd name="connsiteY1" fmla="*/ 0 h 1085967"/>
              <a:gd name="connsiteX2" fmla="*/ 1008000 w 1035624"/>
              <a:gd name="connsiteY2" fmla="*/ 1085967 h 1085967"/>
              <a:gd name="connsiteX3" fmla="*/ 0 w 1035624"/>
              <a:gd name="connsiteY3" fmla="*/ 1085967 h 1085967"/>
              <a:gd name="connsiteX0" fmla="*/ 0 w 1060722"/>
              <a:gd name="connsiteY0" fmla="*/ 1075043 h 1075043"/>
              <a:gd name="connsiteX1" fmla="*/ 1060722 w 1060722"/>
              <a:gd name="connsiteY1" fmla="*/ 0 h 1075043"/>
              <a:gd name="connsiteX2" fmla="*/ 1008000 w 1060722"/>
              <a:gd name="connsiteY2" fmla="*/ 1075043 h 1075043"/>
              <a:gd name="connsiteX3" fmla="*/ 0 w 1060722"/>
              <a:gd name="connsiteY3" fmla="*/ 1075043 h 1075043"/>
              <a:gd name="connsiteX0" fmla="*/ 0 w 1069087"/>
              <a:gd name="connsiteY0" fmla="*/ 1075043 h 1075043"/>
              <a:gd name="connsiteX1" fmla="*/ 1069087 w 1069087"/>
              <a:gd name="connsiteY1" fmla="*/ 0 h 1075043"/>
              <a:gd name="connsiteX2" fmla="*/ 1008000 w 1069087"/>
              <a:gd name="connsiteY2" fmla="*/ 1075043 h 1075043"/>
              <a:gd name="connsiteX3" fmla="*/ 0 w 1069087"/>
              <a:gd name="connsiteY3" fmla="*/ 1075043 h 107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9087" h="1075043">
                <a:moveTo>
                  <a:pt x="0" y="1075043"/>
                </a:moveTo>
                <a:lnTo>
                  <a:pt x="1069087" y="0"/>
                </a:lnTo>
                <a:lnTo>
                  <a:pt x="1008000" y="1075043"/>
                </a:lnTo>
                <a:lnTo>
                  <a:pt x="0" y="1075043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80000"/>
                </a:schemeClr>
              </a:gs>
              <a:gs pos="100000">
                <a:schemeClr val="accent3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solidFill>
                <a:prstClr val="white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A739F30F-CD1C-4793-9892-1EA670E64939}"/>
              </a:ext>
            </a:extLst>
          </p:cNvPr>
          <p:cNvSpPr/>
          <p:nvPr/>
        </p:nvSpPr>
        <p:spPr>
          <a:xfrm>
            <a:off x="6382895" y="4854933"/>
            <a:ext cx="5184000" cy="9417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prstClr val="white"/>
              </a:solidFill>
            </a:endParaRPr>
          </a:p>
        </p:txBody>
      </p:sp>
      <p:sp>
        <p:nvSpPr>
          <p:cNvPr id="37" name="Isosceles Triangle 50">
            <a:extLst>
              <a:ext uri="{FF2B5EF4-FFF2-40B4-BE49-F238E27FC236}">
                <a16:creationId xmlns="" xmlns:a16="http://schemas.microsoft.com/office/drawing/2014/main" id="{C99D1EF7-02E4-4E79-85F4-088EFFE8490B}"/>
              </a:ext>
            </a:extLst>
          </p:cNvPr>
          <p:cNvSpPr/>
          <p:nvPr/>
        </p:nvSpPr>
        <p:spPr>
          <a:xfrm rot="16200000">
            <a:off x="4609970" y="4021920"/>
            <a:ext cx="2025426" cy="1524165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0 w 2109512"/>
              <a:gd name="connsiteY0" fmla="*/ 1054069 h 1054069"/>
              <a:gd name="connsiteX1" fmla="*/ 2109512 w 2109512"/>
              <a:gd name="connsiteY1" fmla="*/ 0 h 1054069"/>
              <a:gd name="connsiteX2" fmla="*/ 1008000 w 2109512"/>
              <a:gd name="connsiteY2" fmla="*/ 1054069 h 1054069"/>
              <a:gd name="connsiteX3" fmla="*/ 0 w 2109512"/>
              <a:gd name="connsiteY3" fmla="*/ 1054069 h 1054069"/>
              <a:gd name="connsiteX0" fmla="*/ 0 w 2172255"/>
              <a:gd name="connsiteY0" fmla="*/ 1064989 h 1064989"/>
              <a:gd name="connsiteX1" fmla="*/ 2172255 w 2172255"/>
              <a:gd name="connsiteY1" fmla="*/ 0 h 1064989"/>
              <a:gd name="connsiteX2" fmla="*/ 1008000 w 2172255"/>
              <a:gd name="connsiteY2" fmla="*/ 1064989 h 1064989"/>
              <a:gd name="connsiteX3" fmla="*/ 0 w 2172255"/>
              <a:gd name="connsiteY3" fmla="*/ 1064989 h 1064989"/>
              <a:gd name="connsiteX0" fmla="*/ 0 w 2168072"/>
              <a:gd name="connsiteY0" fmla="*/ 1064989 h 1064989"/>
              <a:gd name="connsiteX1" fmla="*/ 2168072 w 2168072"/>
              <a:gd name="connsiteY1" fmla="*/ 0 h 1064989"/>
              <a:gd name="connsiteX2" fmla="*/ 1008000 w 2168072"/>
              <a:gd name="connsiteY2" fmla="*/ 1064989 h 1064989"/>
              <a:gd name="connsiteX3" fmla="*/ 0 w 2168072"/>
              <a:gd name="connsiteY3" fmla="*/ 1064989 h 1064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8072" h="1064989">
                <a:moveTo>
                  <a:pt x="0" y="1064989"/>
                </a:moveTo>
                <a:lnTo>
                  <a:pt x="2168072" y="0"/>
                </a:lnTo>
                <a:lnTo>
                  <a:pt x="1008000" y="1064989"/>
                </a:lnTo>
                <a:lnTo>
                  <a:pt x="0" y="1064989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80000"/>
                </a:schemeClr>
              </a:gs>
              <a:gs pos="100000">
                <a:schemeClr val="accent4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solidFill>
                <a:prstClr val="white"/>
              </a:solidFill>
            </a:endParaRPr>
          </a:p>
        </p:txBody>
      </p:sp>
      <p:sp>
        <p:nvSpPr>
          <p:cNvPr id="50" name="Rounded Rectangle 1">
            <a:extLst>
              <a:ext uri="{FF2B5EF4-FFF2-40B4-BE49-F238E27FC236}">
                <a16:creationId xmlns="" xmlns:a16="http://schemas.microsoft.com/office/drawing/2014/main" id="{4408C014-1E7C-47A1-9DAF-A37590CAF2E6}"/>
              </a:ext>
            </a:extLst>
          </p:cNvPr>
          <p:cNvSpPr>
            <a:spLocks noChangeAspect="1"/>
          </p:cNvSpPr>
          <p:nvPr/>
        </p:nvSpPr>
        <p:spPr>
          <a:xfrm>
            <a:off x="6777016" y="3951905"/>
            <a:ext cx="597192" cy="540000"/>
          </a:xfrm>
          <a:custGeom>
            <a:avLst/>
            <a:gdLst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737586 w 3986472"/>
              <a:gd name="connsiteY6" fmla="*/ 2520272 h 3604689"/>
              <a:gd name="connsiteX7" fmla="*/ 3749916 w 3986472"/>
              <a:gd name="connsiteY7" fmla="*/ 2520646 h 3604689"/>
              <a:gd name="connsiteX8" fmla="*/ 3739535 w 3986472"/>
              <a:gd name="connsiteY8" fmla="*/ 2531027 h 3604689"/>
              <a:gd name="connsiteX9" fmla="*/ 3741790 w 3986472"/>
              <a:gd name="connsiteY9" fmla="*/ 2543468 h 3604689"/>
              <a:gd name="connsiteX10" fmla="*/ 2667555 w 3986472"/>
              <a:gd name="connsiteY10" fmla="*/ 3603007 h 3604689"/>
              <a:gd name="connsiteX11" fmla="*/ 1617559 w 3986472"/>
              <a:gd name="connsiteY11" fmla="*/ 3571118 h 3604689"/>
              <a:gd name="connsiteX12" fmla="*/ 2628063 w 3986472"/>
              <a:gd name="connsiteY12" fmla="*/ 2560614 h 3604689"/>
              <a:gd name="connsiteX13" fmla="*/ 1908216 w 3986472"/>
              <a:gd name="connsiteY13" fmla="*/ 2538753 h 3604689"/>
              <a:gd name="connsiteX14" fmla="*/ 2569809 w 3986472"/>
              <a:gd name="connsiteY14" fmla="*/ 1877159 h 3604689"/>
              <a:gd name="connsiteX15" fmla="*/ 1999634 w 3986472"/>
              <a:gd name="connsiteY15" fmla="*/ 1877159 h 3604689"/>
              <a:gd name="connsiteX16" fmla="*/ 185337 w 3986472"/>
              <a:gd name="connsiteY16" fmla="*/ 3604689 h 3604689"/>
              <a:gd name="connsiteX17" fmla="*/ 185337 w 3986472"/>
              <a:gd name="connsiteY17" fmla="*/ 2751226 h 3604689"/>
              <a:gd name="connsiteX18" fmla="*/ 185337 w 3986472"/>
              <a:gd name="connsiteY18" fmla="*/ 2535971 h 3604689"/>
              <a:gd name="connsiteX19" fmla="*/ 185337 w 3986472"/>
              <a:gd name="connsiteY19" fmla="*/ 302954 h 3604689"/>
              <a:gd name="connsiteX20" fmla="*/ 116958 w 3986472"/>
              <a:gd name="connsiteY20" fmla="*/ 302954 h 3604689"/>
              <a:gd name="connsiteX21" fmla="*/ 0 w 3986472"/>
              <a:gd name="connsiteY21" fmla="*/ 185996 h 3604689"/>
              <a:gd name="connsiteX22" fmla="*/ 0 w 3986472"/>
              <a:gd name="connsiteY22" fmla="*/ 131880 h 3604689"/>
              <a:gd name="connsiteX23" fmla="*/ 116958 w 3986472"/>
              <a:gd name="connsiteY23" fmla="*/ 14922 h 3604689"/>
              <a:gd name="connsiteX24" fmla="*/ 1076491 w 3986472"/>
              <a:gd name="connsiteY24" fmla="*/ 14922 h 3604689"/>
              <a:gd name="connsiteX25" fmla="*/ 1193449 w 3986472"/>
              <a:gd name="connsiteY25" fmla="*/ 131880 h 3604689"/>
              <a:gd name="connsiteX26" fmla="*/ 1193449 w 3986472"/>
              <a:gd name="connsiteY26" fmla="*/ 185996 h 3604689"/>
              <a:gd name="connsiteX27" fmla="*/ 1076491 w 3986472"/>
              <a:gd name="connsiteY27" fmla="*/ 302954 h 3604689"/>
              <a:gd name="connsiteX28" fmla="*/ 1028167 w 3986472"/>
              <a:gd name="connsiteY28" fmla="*/ 302954 h 3604689"/>
              <a:gd name="connsiteX29" fmla="*/ 1028167 w 3986472"/>
              <a:gd name="connsiteY29" fmla="*/ 1733448 h 3604689"/>
              <a:gd name="connsiteX30" fmla="*/ 2848679 w 3986472"/>
              <a:gd name="connsiteY30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737586 w 3986472"/>
              <a:gd name="connsiteY6" fmla="*/ 2520272 h 3604689"/>
              <a:gd name="connsiteX7" fmla="*/ 3749916 w 3986472"/>
              <a:gd name="connsiteY7" fmla="*/ 2520646 h 3604689"/>
              <a:gd name="connsiteX8" fmla="*/ 3741790 w 3986472"/>
              <a:gd name="connsiteY8" fmla="*/ 2543468 h 3604689"/>
              <a:gd name="connsiteX9" fmla="*/ 2667555 w 3986472"/>
              <a:gd name="connsiteY9" fmla="*/ 3603007 h 3604689"/>
              <a:gd name="connsiteX10" fmla="*/ 1617559 w 3986472"/>
              <a:gd name="connsiteY10" fmla="*/ 3571118 h 3604689"/>
              <a:gd name="connsiteX11" fmla="*/ 2628063 w 3986472"/>
              <a:gd name="connsiteY11" fmla="*/ 2560614 h 3604689"/>
              <a:gd name="connsiteX12" fmla="*/ 1908216 w 3986472"/>
              <a:gd name="connsiteY12" fmla="*/ 2538753 h 3604689"/>
              <a:gd name="connsiteX13" fmla="*/ 2569809 w 3986472"/>
              <a:gd name="connsiteY13" fmla="*/ 1877159 h 3604689"/>
              <a:gd name="connsiteX14" fmla="*/ 1999634 w 3986472"/>
              <a:gd name="connsiteY14" fmla="*/ 1877159 h 3604689"/>
              <a:gd name="connsiteX15" fmla="*/ 185337 w 3986472"/>
              <a:gd name="connsiteY15" fmla="*/ 3604689 h 3604689"/>
              <a:gd name="connsiteX16" fmla="*/ 185337 w 3986472"/>
              <a:gd name="connsiteY16" fmla="*/ 2751226 h 3604689"/>
              <a:gd name="connsiteX17" fmla="*/ 185337 w 3986472"/>
              <a:gd name="connsiteY17" fmla="*/ 2535971 h 3604689"/>
              <a:gd name="connsiteX18" fmla="*/ 185337 w 3986472"/>
              <a:gd name="connsiteY18" fmla="*/ 302954 h 3604689"/>
              <a:gd name="connsiteX19" fmla="*/ 116958 w 3986472"/>
              <a:gd name="connsiteY19" fmla="*/ 302954 h 3604689"/>
              <a:gd name="connsiteX20" fmla="*/ 0 w 3986472"/>
              <a:gd name="connsiteY20" fmla="*/ 185996 h 3604689"/>
              <a:gd name="connsiteX21" fmla="*/ 0 w 3986472"/>
              <a:gd name="connsiteY21" fmla="*/ 131880 h 3604689"/>
              <a:gd name="connsiteX22" fmla="*/ 116958 w 3986472"/>
              <a:gd name="connsiteY22" fmla="*/ 14922 h 3604689"/>
              <a:gd name="connsiteX23" fmla="*/ 1076491 w 3986472"/>
              <a:gd name="connsiteY23" fmla="*/ 14922 h 3604689"/>
              <a:gd name="connsiteX24" fmla="*/ 1193449 w 3986472"/>
              <a:gd name="connsiteY24" fmla="*/ 131880 h 3604689"/>
              <a:gd name="connsiteX25" fmla="*/ 1193449 w 3986472"/>
              <a:gd name="connsiteY25" fmla="*/ 185996 h 3604689"/>
              <a:gd name="connsiteX26" fmla="*/ 1076491 w 3986472"/>
              <a:gd name="connsiteY26" fmla="*/ 302954 h 3604689"/>
              <a:gd name="connsiteX27" fmla="*/ 1028167 w 3986472"/>
              <a:gd name="connsiteY27" fmla="*/ 302954 h 3604689"/>
              <a:gd name="connsiteX28" fmla="*/ 1028167 w 3986472"/>
              <a:gd name="connsiteY28" fmla="*/ 1733448 h 3604689"/>
              <a:gd name="connsiteX29" fmla="*/ 2848679 w 3986472"/>
              <a:gd name="connsiteY29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737586 w 3986472"/>
              <a:gd name="connsiteY6" fmla="*/ 2520272 h 3604689"/>
              <a:gd name="connsiteX7" fmla="*/ 3749916 w 3986472"/>
              <a:gd name="connsiteY7" fmla="*/ 2520646 h 3604689"/>
              <a:gd name="connsiteX8" fmla="*/ 2667555 w 3986472"/>
              <a:gd name="connsiteY8" fmla="*/ 3603007 h 3604689"/>
              <a:gd name="connsiteX9" fmla="*/ 1617559 w 3986472"/>
              <a:gd name="connsiteY9" fmla="*/ 3571118 h 3604689"/>
              <a:gd name="connsiteX10" fmla="*/ 2628063 w 3986472"/>
              <a:gd name="connsiteY10" fmla="*/ 2560614 h 3604689"/>
              <a:gd name="connsiteX11" fmla="*/ 1908216 w 3986472"/>
              <a:gd name="connsiteY11" fmla="*/ 2538753 h 3604689"/>
              <a:gd name="connsiteX12" fmla="*/ 2569809 w 3986472"/>
              <a:gd name="connsiteY12" fmla="*/ 1877159 h 3604689"/>
              <a:gd name="connsiteX13" fmla="*/ 1999634 w 3986472"/>
              <a:gd name="connsiteY13" fmla="*/ 1877159 h 3604689"/>
              <a:gd name="connsiteX14" fmla="*/ 185337 w 3986472"/>
              <a:gd name="connsiteY14" fmla="*/ 3604689 h 3604689"/>
              <a:gd name="connsiteX15" fmla="*/ 185337 w 3986472"/>
              <a:gd name="connsiteY15" fmla="*/ 2751226 h 3604689"/>
              <a:gd name="connsiteX16" fmla="*/ 185337 w 3986472"/>
              <a:gd name="connsiteY16" fmla="*/ 2535971 h 3604689"/>
              <a:gd name="connsiteX17" fmla="*/ 185337 w 3986472"/>
              <a:gd name="connsiteY17" fmla="*/ 302954 h 3604689"/>
              <a:gd name="connsiteX18" fmla="*/ 116958 w 3986472"/>
              <a:gd name="connsiteY18" fmla="*/ 302954 h 3604689"/>
              <a:gd name="connsiteX19" fmla="*/ 0 w 3986472"/>
              <a:gd name="connsiteY19" fmla="*/ 185996 h 3604689"/>
              <a:gd name="connsiteX20" fmla="*/ 0 w 3986472"/>
              <a:gd name="connsiteY20" fmla="*/ 131880 h 3604689"/>
              <a:gd name="connsiteX21" fmla="*/ 116958 w 3986472"/>
              <a:gd name="connsiteY21" fmla="*/ 14922 h 3604689"/>
              <a:gd name="connsiteX22" fmla="*/ 1076491 w 3986472"/>
              <a:gd name="connsiteY22" fmla="*/ 14922 h 3604689"/>
              <a:gd name="connsiteX23" fmla="*/ 1193449 w 3986472"/>
              <a:gd name="connsiteY23" fmla="*/ 131880 h 3604689"/>
              <a:gd name="connsiteX24" fmla="*/ 1193449 w 3986472"/>
              <a:gd name="connsiteY24" fmla="*/ 185996 h 3604689"/>
              <a:gd name="connsiteX25" fmla="*/ 1076491 w 3986472"/>
              <a:gd name="connsiteY25" fmla="*/ 302954 h 3604689"/>
              <a:gd name="connsiteX26" fmla="*/ 1028167 w 3986472"/>
              <a:gd name="connsiteY26" fmla="*/ 302954 h 3604689"/>
              <a:gd name="connsiteX27" fmla="*/ 1028167 w 3986472"/>
              <a:gd name="connsiteY27" fmla="*/ 1733448 h 3604689"/>
              <a:gd name="connsiteX28" fmla="*/ 2848679 w 3986472"/>
              <a:gd name="connsiteY28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737586 w 3986472"/>
              <a:gd name="connsiteY6" fmla="*/ 2520272 h 3604689"/>
              <a:gd name="connsiteX7" fmla="*/ 2667555 w 3986472"/>
              <a:gd name="connsiteY7" fmla="*/ 3603007 h 3604689"/>
              <a:gd name="connsiteX8" fmla="*/ 1617559 w 3986472"/>
              <a:gd name="connsiteY8" fmla="*/ 3571118 h 3604689"/>
              <a:gd name="connsiteX9" fmla="*/ 2628063 w 3986472"/>
              <a:gd name="connsiteY9" fmla="*/ 2560614 h 3604689"/>
              <a:gd name="connsiteX10" fmla="*/ 1908216 w 3986472"/>
              <a:gd name="connsiteY10" fmla="*/ 2538753 h 3604689"/>
              <a:gd name="connsiteX11" fmla="*/ 2569809 w 3986472"/>
              <a:gd name="connsiteY11" fmla="*/ 1877159 h 3604689"/>
              <a:gd name="connsiteX12" fmla="*/ 1999634 w 3986472"/>
              <a:gd name="connsiteY12" fmla="*/ 1877159 h 3604689"/>
              <a:gd name="connsiteX13" fmla="*/ 185337 w 3986472"/>
              <a:gd name="connsiteY13" fmla="*/ 3604689 h 3604689"/>
              <a:gd name="connsiteX14" fmla="*/ 185337 w 3986472"/>
              <a:gd name="connsiteY14" fmla="*/ 2751226 h 3604689"/>
              <a:gd name="connsiteX15" fmla="*/ 185337 w 3986472"/>
              <a:gd name="connsiteY15" fmla="*/ 2535971 h 3604689"/>
              <a:gd name="connsiteX16" fmla="*/ 185337 w 3986472"/>
              <a:gd name="connsiteY16" fmla="*/ 302954 h 3604689"/>
              <a:gd name="connsiteX17" fmla="*/ 116958 w 3986472"/>
              <a:gd name="connsiteY17" fmla="*/ 302954 h 3604689"/>
              <a:gd name="connsiteX18" fmla="*/ 0 w 3986472"/>
              <a:gd name="connsiteY18" fmla="*/ 185996 h 3604689"/>
              <a:gd name="connsiteX19" fmla="*/ 0 w 3986472"/>
              <a:gd name="connsiteY19" fmla="*/ 131880 h 3604689"/>
              <a:gd name="connsiteX20" fmla="*/ 116958 w 3986472"/>
              <a:gd name="connsiteY20" fmla="*/ 14922 h 3604689"/>
              <a:gd name="connsiteX21" fmla="*/ 1076491 w 3986472"/>
              <a:gd name="connsiteY21" fmla="*/ 14922 h 3604689"/>
              <a:gd name="connsiteX22" fmla="*/ 1193449 w 3986472"/>
              <a:gd name="connsiteY22" fmla="*/ 131880 h 3604689"/>
              <a:gd name="connsiteX23" fmla="*/ 1193449 w 3986472"/>
              <a:gd name="connsiteY23" fmla="*/ 185996 h 3604689"/>
              <a:gd name="connsiteX24" fmla="*/ 1076491 w 3986472"/>
              <a:gd name="connsiteY24" fmla="*/ 302954 h 3604689"/>
              <a:gd name="connsiteX25" fmla="*/ 1028167 w 3986472"/>
              <a:gd name="connsiteY25" fmla="*/ 302954 h 3604689"/>
              <a:gd name="connsiteX26" fmla="*/ 1028167 w 3986472"/>
              <a:gd name="connsiteY26" fmla="*/ 1733448 h 3604689"/>
              <a:gd name="connsiteX27" fmla="*/ 2848679 w 3986472"/>
              <a:gd name="connsiteY27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695056 w 3986472"/>
              <a:gd name="connsiteY6" fmla="*/ 2520272 h 3604689"/>
              <a:gd name="connsiteX7" fmla="*/ 2667555 w 3986472"/>
              <a:gd name="connsiteY7" fmla="*/ 3603007 h 3604689"/>
              <a:gd name="connsiteX8" fmla="*/ 1617559 w 3986472"/>
              <a:gd name="connsiteY8" fmla="*/ 3571118 h 3604689"/>
              <a:gd name="connsiteX9" fmla="*/ 2628063 w 3986472"/>
              <a:gd name="connsiteY9" fmla="*/ 2560614 h 3604689"/>
              <a:gd name="connsiteX10" fmla="*/ 1908216 w 3986472"/>
              <a:gd name="connsiteY10" fmla="*/ 2538753 h 3604689"/>
              <a:gd name="connsiteX11" fmla="*/ 2569809 w 3986472"/>
              <a:gd name="connsiteY11" fmla="*/ 1877159 h 3604689"/>
              <a:gd name="connsiteX12" fmla="*/ 1999634 w 3986472"/>
              <a:gd name="connsiteY12" fmla="*/ 1877159 h 3604689"/>
              <a:gd name="connsiteX13" fmla="*/ 185337 w 3986472"/>
              <a:gd name="connsiteY13" fmla="*/ 3604689 h 3604689"/>
              <a:gd name="connsiteX14" fmla="*/ 185337 w 3986472"/>
              <a:gd name="connsiteY14" fmla="*/ 2751226 h 3604689"/>
              <a:gd name="connsiteX15" fmla="*/ 185337 w 3986472"/>
              <a:gd name="connsiteY15" fmla="*/ 2535971 h 3604689"/>
              <a:gd name="connsiteX16" fmla="*/ 185337 w 3986472"/>
              <a:gd name="connsiteY16" fmla="*/ 302954 h 3604689"/>
              <a:gd name="connsiteX17" fmla="*/ 116958 w 3986472"/>
              <a:gd name="connsiteY17" fmla="*/ 302954 h 3604689"/>
              <a:gd name="connsiteX18" fmla="*/ 0 w 3986472"/>
              <a:gd name="connsiteY18" fmla="*/ 185996 h 3604689"/>
              <a:gd name="connsiteX19" fmla="*/ 0 w 3986472"/>
              <a:gd name="connsiteY19" fmla="*/ 131880 h 3604689"/>
              <a:gd name="connsiteX20" fmla="*/ 116958 w 3986472"/>
              <a:gd name="connsiteY20" fmla="*/ 14922 h 3604689"/>
              <a:gd name="connsiteX21" fmla="*/ 1076491 w 3986472"/>
              <a:gd name="connsiteY21" fmla="*/ 14922 h 3604689"/>
              <a:gd name="connsiteX22" fmla="*/ 1193449 w 3986472"/>
              <a:gd name="connsiteY22" fmla="*/ 131880 h 3604689"/>
              <a:gd name="connsiteX23" fmla="*/ 1193449 w 3986472"/>
              <a:gd name="connsiteY23" fmla="*/ 185996 h 3604689"/>
              <a:gd name="connsiteX24" fmla="*/ 1076491 w 3986472"/>
              <a:gd name="connsiteY24" fmla="*/ 302954 h 3604689"/>
              <a:gd name="connsiteX25" fmla="*/ 1028167 w 3986472"/>
              <a:gd name="connsiteY25" fmla="*/ 302954 h 3604689"/>
              <a:gd name="connsiteX26" fmla="*/ 1028167 w 3986472"/>
              <a:gd name="connsiteY26" fmla="*/ 1733448 h 3604689"/>
              <a:gd name="connsiteX27" fmla="*/ 2848679 w 3986472"/>
              <a:gd name="connsiteY27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695056 w 3986472"/>
              <a:gd name="connsiteY6" fmla="*/ 2520272 h 3604689"/>
              <a:gd name="connsiteX7" fmla="*/ 2667555 w 3986472"/>
              <a:gd name="connsiteY7" fmla="*/ 3603007 h 3604689"/>
              <a:gd name="connsiteX8" fmla="*/ 1617559 w 3986472"/>
              <a:gd name="connsiteY8" fmla="*/ 3571118 h 3604689"/>
              <a:gd name="connsiteX9" fmla="*/ 2628063 w 3986472"/>
              <a:gd name="connsiteY9" fmla="*/ 2560614 h 3604689"/>
              <a:gd name="connsiteX10" fmla="*/ 1908216 w 3986472"/>
              <a:gd name="connsiteY10" fmla="*/ 2538753 h 3604689"/>
              <a:gd name="connsiteX11" fmla="*/ 2569809 w 3986472"/>
              <a:gd name="connsiteY11" fmla="*/ 1877159 h 3604689"/>
              <a:gd name="connsiteX12" fmla="*/ 1999634 w 3986472"/>
              <a:gd name="connsiteY12" fmla="*/ 1877159 h 3604689"/>
              <a:gd name="connsiteX13" fmla="*/ 185337 w 3986472"/>
              <a:gd name="connsiteY13" fmla="*/ 3604689 h 3604689"/>
              <a:gd name="connsiteX14" fmla="*/ 185337 w 3986472"/>
              <a:gd name="connsiteY14" fmla="*/ 2751226 h 3604689"/>
              <a:gd name="connsiteX15" fmla="*/ 185337 w 3986472"/>
              <a:gd name="connsiteY15" fmla="*/ 2535971 h 3604689"/>
              <a:gd name="connsiteX16" fmla="*/ 185337 w 3986472"/>
              <a:gd name="connsiteY16" fmla="*/ 302954 h 3604689"/>
              <a:gd name="connsiteX17" fmla="*/ 116958 w 3986472"/>
              <a:gd name="connsiteY17" fmla="*/ 302954 h 3604689"/>
              <a:gd name="connsiteX18" fmla="*/ 0 w 3986472"/>
              <a:gd name="connsiteY18" fmla="*/ 185996 h 3604689"/>
              <a:gd name="connsiteX19" fmla="*/ 0 w 3986472"/>
              <a:gd name="connsiteY19" fmla="*/ 131880 h 3604689"/>
              <a:gd name="connsiteX20" fmla="*/ 116958 w 3986472"/>
              <a:gd name="connsiteY20" fmla="*/ 14922 h 3604689"/>
              <a:gd name="connsiteX21" fmla="*/ 1076491 w 3986472"/>
              <a:gd name="connsiteY21" fmla="*/ 14922 h 3604689"/>
              <a:gd name="connsiteX22" fmla="*/ 1193449 w 3986472"/>
              <a:gd name="connsiteY22" fmla="*/ 131880 h 3604689"/>
              <a:gd name="connsiteX23" fmla="*/ 1193449 w 3986472"/>
              <a:gd name="connsiteY23" fmla="*/ 185996 h 3604689"/>
              <a:gd name="connsiteX24" fmla="*/ 1076491 w 3986472"/>
              <a:gd name="connsiteY24" fmla="*/ 302954 h 3604689"/>
              <a:gd name="connsiteX25" fmla="*/ 1028167 w 3986472"/>
              <a:gd name="connsiteY25" fmla="*/ 302954 h 3604689"/>
              <a:gd name="connsiteX26" fmla="*/ 1028167 w 3986472"/>
              <a:gd name="connsiteY26" fmla="*/ 1733448 h 3604689"/>
              <a:gd name="connsiteX27" fmla="*/ 2848679 w 3986472"/>
              <a:gd name="connsiteY27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695056 w 3986472"/>
              <a:gd name="connsiteY6" fmla="*/ 2520272 h 3604689"/>
              <a:gd name="connsiteX7" fmla="*/ 2667555 w 3986472"/>
              <a:gd name="connsiteY7" fmla="*/ 3603007 h 3604689"/>
              <a:gd name="connsiteX8" fmla="*/ 1617559 w 3986472"/>
              <a:gd name="connsiteY8" fmla="*/ 3571118 h 3604689"/>
              <a:gd name="connsiteX9" fmla="*/ 2628063 w 3986472"/>
              <a:gd name="connsiteY9" fmla="*/ 2560614 h 3604689"/>
              <a:gd name="connsiteX10" fmla="*/ 1908216 w 3986472"/>
              <a:gd name="connsiteY10" fmla="*/ 2538753 h 3604689"/>
              <a:gd name="connsiteX11" fmla="*/ 2569809 w 3986472"/>
              <a:gd name="connsiteY11" fmla="*/ 1877159 h 3604689"/>
              <a:gd name="connsiteX12" fmla="*/ 1999634 w 3986472"/>
              <a:gd name="connsiteY12" fmla="*/ 1877159 h 3604689"/>
              <a:gd name="connsiteX13" fmla="*/ 185337 w 3986472"/>
              <a:gd name="connsiteY13" fmla="*/ 3604689 h 3604689"/>
              <a:gd name="connsiteX14" fmla="*/ 185337 w 3986472"/>
              <a:gd name="connsiteY14" fmla="*/ 2751226 h 3604689"/>
              <a:gd name="connsiteX15" fmla="*/ 185337 w 3986472"/>
              <a:gd name="connsiteY15" fmla="*/ 2535971 h 3604689"/>
              <a:gd name="connsiteX16" fmla="*/ 185337 w 3986472"/>
              <a:gd name="connsiteY16" fmla="*/ 302954 h 3604689"/>
              <a:gd name="connsiteX17" fmla="*/ 116958 w 3986472"/>
              <a:gd name="connsiteY17" fmla="*/ 302954 h 3604689"/>
              <a:gd name="connsiteX18" fmla="*/ 0 w 3986472"/>
              <a:gd name="connsiteY18" fmla="*/ 185996 h 3604689"/>
              <a:gd name="connsiteX19" fmla="*/ 0 w 3986472"/>
              <a:gd name="connsiteY19" fmla="*/ 131880 h 3604689"/>
              <a:gd name="connsiteX20" fmla="*/ 116958 w 3986472"/>
              <a:gd name="connsiteY20" fmla="*/ 14922 h 3604689"/>
              <a:gd name="connsiteX21" fmla="*/ 1076491 w 3986472"/>
              <a:gd name="connsiteY21" fmla="*/ 14922 h 3604689"/>
              <a:gd name="connsiteX22" fmla="*/ 1193449 w 3986472"/>
              <a:gd name="connsiteY22" fmla="*/ 131880 h 3604689"/>
              <a:gd name="connsiteX23" fmla="*/ 1193449 w 3986472"/>
              <a:gd name="connsiteY23" fmla="*/ 185996 h 3604689"/>
              <a:gd name="connsiteX24" fmla="*/ 1076491 w 3986472"/>
              <a:gd name="connsiteY24" fmla="*/ 302954 h 3604689"/>
              <a:gd name="connsiteX25" fmla="*/ 1028167 w 3986472"/>
              <a:gd name="connsiteY25" fmla="*/ 302954 h 3604689"/>
              <a:gd name="connsiteX26" fmla="*/ 1028167 w 3986472"/>
              <a:gd name="connsiteY26" fmla="*/ 1733448 h 3604689"/>
              <a:gd name="connsiteX27" fmla="*/ 2848679 w 3986472"/>
              <a:gd name="connsiteY27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95056 w 3986472"/>
              <a:gd name="connsiteY5" fmla="*/ 2520272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2751226 h 3604689"/>
              <a:gd name="connsiteX14" fmla="*/ 185337 w 3986472"/>
              <a:gd name="connsiteY14" fmla="*/ 2535971 h 3604689"/>
              <a:gd name="connsiteX15" fmla="*/ 185337 w 3986472"/>
              <a:gd name="connsiteY15" fmla="*/ 302954 h 3604689"/>
              <a:gd name="connsiteX16" fmla="*/ 116958 w 3986472"/>
              <a:gd name="connsiteY16" fmla="*/ 302954 h 3604689"/>
              <a:gd name="connsiteX17" fmla="*/ 0 w 3986472"/>
              <a:gd name="connsiteY17" fmla="*/ 185996 h 3604689"/>
              <a:gd name="connsiteX18" fmla="*/ 0 w 3986472"/>
              <a:gd name="connsiteY18" fmla="*/ 131880 h 3604689"/>
              <a:gd name="connsiteX19" fmla="*/ 116958 w 3986472"/>
              <a:gd name="connsiteY19" fmla="*/ 14922 h 3604689"/>
              <a:gd name="connsiteX20" fmla="*/ 1076491 w 3986472"/>
              <a:gd name="connsiteY20" fmla="*/ 14922 h 3604689"/>
              <a:gd name="connsiteX21" fmla="*/ 1193449 w 3986472"/>
              <a:gd name="connsiteY21" fmla="*/ 131880 h 3604689"/>
              <a:gd name="connsiteX22" fmla="*/ 1193449 w 3986472"/>
              <a:gd name="connsiteY22" fmla="*/ 185996 h 3604689"/>
              <a:gd name="connsiteX23" fmla="*/ 1076491 w 3986472"/>
              <a:gd name="connsiteY23" fmla="*/ 302954 h 3604689"/>
              <a:gd name="connsiteX24" fmla="*/ 1028167 w 3986472"/>
              <a:gd name="connsiteY24" fmla="*/ 302954 h 3604689"/>
              <a:gd name="connsiteX25" fmla="*/ 1028167 w 3986472"/>
              <a:gd name="connsiteY25" fmla="*/ 1733448 h 3604689"/>
              <a:gd name="connsiteX26" fmla="*/ 2848679 w 3986472"/>
              <a:gd name="connsiteY26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95056 w 3986472"/>
              <a:gd name="connsiteY5" fmla="*/ 2520272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2751226 h 3604689"/>
              <a:gd name="connsiteX14" fmla="*/ 185337 w 3986472"/>
              <a:gd name="connsiteY14" fmla="*/ 2535971 h 3604689"/>
              <a:gd name="connsiteX15" fmla="*/ 185337 w 3986472"/>
              <a:gd name="connsiteY15" fmla="*/ 302954 h 3604689"/>
              <a:gd name="connsiteX16" fmla="*/ 116958 w 3986472"/>
              <a:gd name="connsiteY16" fmla="*/ 302954 h 3604689"/>
              <a:gd name="connsiteX17" fmla="*/ 0 w 3986472"/>
              <a:gd name="connsiteY17" fmla="*/ 185996 h 3604689"/>
              <a:gd name="connsiteX18" fmla="*/ 0 w 3986472"/>
              <a:gd name="connsiteY18" fmla="*/ 131880 h 3604689"/>
              <a:gd name="connsiteX19" fmla="*/ 116958 w 3986472"/>
              <a:gd name="connsiteY19" fmla="*/ 14922 h 3604689"/>
              <a:gd name="connsiteX20" fmla="*/ 1076491 w 3986472"/>
              <a:gd name="connsiteY20" fmla="*/ 14922 h 3604689"/>
              <a:gd name="connsiteX21" fmla="*/ 1193449 w 3986472"/>
              <a:gd name="connsiteY21" fmla="*/ 131880 h 3604689"/>
              <a:gd name="connsiteX22" fmla="*/ 1193449 w 3986472"/>
              <a:gd name="connsiteY22" fmla="*/ 185996 h 3604689"/>
              <a:gd name="connsiteX23" fmla="*/ 1076491 w 3986472"/>
              <a:gd name="connsiteY23" fmla="*/ 302954 h 3604689"/>
              <a:gd name="connsiteX24" fmla="*/ 1028167 w 3986472"/>
              <a:gd name="connsiteY24" fmla="*/ 302954 h 3604689"/>
              <a:gd name="connsiteX25" fmla="*/ 1028167 w 3986472"/>
              <a:gd name="connsiteY25" fmla="*/ 1733448 h 3604689"/>
              <a:gd name="connsiteX26" fmla="*/ 2848679 w 3986472"/>
              <a:gd name="connsiteY26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52526 w 3986472"/>
              <a:gd name="connsiteY5" fmla="*/ 2541537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2751226 h 3604689"/>
              <a:gd name="connsiteX14" fmla="*/ 185337 w 3986472"/>
              <a:gd name="connsiteY14" fmla="*/ 2535971 h 3604689"/>
              <a:gd name="connsiteX15" fmla="*/ 185337 w 3986472"/>
              <a:gd name="connsiteY15" fmla="*/ 302954 h 3604689"/>
              <a:gd name="connsiteX16" fmla="*/ 116958 w 3986472"/>
              <a:gd name="connsiteY16" fmla="*/ 302954 h 3604689"/>
              <a:gd name="connsiteX17" fmla="*/ 0 w 3986472"/>
              <a:gd name="connsiteY17" fmla="*/ 185996 h 3604689"/>
              <a:gd name="connsiteX18" fmla="*/ 0 w 3986472"/>
              <a:gd name="connsiteY18" fmla="*/ 131880 h 3604689"/>
              <a:gd name="connsiteX19" fmla="*/ 116958 w 3986472"/>
              <a:gd name="connsiteY19" fmla="*/ 14922 h 3604689"/>
              <a:gd name="connsiteX20" fmla="*/ 1076491 w 3986472"/>
              <a:gd name="connsiteY20" fmla="*/ 14922 h 3604689"/>
              <a:gd name="connsiteX21" fmla="*/ 1193449 w 3986472"/>
              <a:gd name="connsiteY21" fmla="*/ 131880 h 3604689"/>
              <a:gd name="connsiteX22" fmla="*/ 1193449 w 3986472"/>
              <a:gd name="connsiteY22" fmla="*/ 185996 h 3604689"/>
              <a:gd name="connsiteX23" fmla="*/ 1076491 w 3986472"/>
              <a:gd name="connsiteY23" fmla="*/ 302954 h 3604689"/>
              <a:gd name="connsiteX24" fmla="*/ 1028167 w 3986472"/>
              <a:gd name="connsiteY24" fmla="*/ 302954 h 3604689"/>
              <a:gd name="connsiteX25" fmla="*/ 1028167 w 3986472"/>
              <a:gd name="connsiteY25" fmla="*/ 1733448 h 3604689"/>
              <a:gd name="connsiteX26" fmla="*/ 2848679 w 3986472"/>
              <a:gd name="connsiteY26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52526 w 3986472"/>
              <a:gd name="connsiteY5" fmla="*/ 2541537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2751226 h 3604689"/>
              <a:gd name="connsiteX14" fmla="*/ 185337 w 3986472"/>
              <a:gd name="connsiteY14" fmla="*/ 2535971 h 3604689"/>
              <a:gd name="connsiteX15" fmla="*/ 185337 w 3986472"/>
              <a:gd name="connsiteY15" fmla="*/ 302954 h 3604689"/>
              <a:gd name="connsiteX16" fmla="*/ 116958 w 3986472"/>
              <a:gd name="connsiteY16" fmla="*/ 302954 h 3604689"/>
              <a:gd name="connsiteX17" fmla="*/ 0 w 3986472"/>
              <a:gd name="connsiteY17" fmla="*/ 185996 h 3604689"/>
              <a:gd name="connsiteX18" fmla="*/ 0 w 3986472"/>
              <a:gd name="connsiteY18" fmla="*/ 131880 h 3604689"/>
              <a:gd name="connsiteX19" fmla="*/ 116958 w 3986472"/>
              <a:gd name="connsiteY19" fmla="*/ 14922 h 3604689"/>
              <a:gd name="connsiteX20" fmla="*/ 1076491 w 3986472"/>
              <a:gd name="connsiteY20" fmla="*/ 14922 h 3604689"/>
              <a:gd name="connsiteX21" fmla="*/ 1193449 w 3986472"/>
              <a:gd name="connsiteY21" fmla="*/ 131880 h 3604689"/>
              <a:gd name="connsiteX22" fmla="*/ 1193449 w 3986472"/>
              <a:gd name="connsiteY22" fmla="*/ 185996 h 3604689"/>
              <a:gd name="connsiteX23" fmla="*/ 1076491 w 3986472"/>
              <a:gd name="connsiteY23" fmla="*/ 302954 h 3604689"/>
              <a:gd name="connsiteX24" fmla="*/ 1028167 w 3986472"/>
              <a:gd name="connsiteY24" fmla="*/ 302954 h 3604689"/>
              <a:gd name="connsiteX25" fmla="*/ 1028167 w 3986472"/>
              <a:gd name="connsiteY25" fmla="*/ 1733448 h 3604689"/>
              <a:gd name="connsiteX26" fmla="*/ 2848679 w 3986472"/>
              <a:gd name="connsiteY26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52526 w 3986472"/>
              <a:gd name="connsiteY5" fmla="*/ 2541537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2751226 h 3604689"/>
              <a:gd name="connsiteX14" fmla="*/ 185337 w 3986472"/>
              <a:gd name="connsiteY14" fmla="*/ 302954 h 3604689"/>
              <a:gd name="connsiteX15" fmla="*/ 116958 w 3986472"/>
              <a:gd name="connsiteY15" fmla="*/ 302954 h 3604689"/>
              <a:gd name="connsiteX16" fmla="*/ 0 w 3986472"/>
              <a:gd name="connsiteY16" fmla="*/ 185996 h 3604689"/>
              <a:gd name="connsiteX17" fmla="*/ 0 w 3986472"/>
              <a:gd name="connsiteY17" fmla="*/ 131880 h 3604689"/>
              <a:gd name="connsiteX18" fmla="*/ 116958 w 3986472"/>
              <a:gd name="connsiteY18" fmla="*/ 14922 h 3604689"/>
              <a:gd name="connsiteX19" fmla="*/ 1076491 w 3986472"/>
              <a:gd name="connsiteY19" fmla="*/ 14922 h 3604689"/>
              <a:gd name="connsiteX20" fmla="*/ 1193449 w 3986472"/>
              <a:gd name="connsiteY20" fmla="*/ 131880 h 3604689"/>
              <a:gd name="connsiteX21" fmla="*/ 1193449 w 3986472"/>
              <a:gd name="connsiteY21" fmla="*/ 185996 h 3604689"/>
              <a:gd name="connsiteX22" fmla="*/ 1076491 w 3986472"/>
              <a:gd name="connsiteY22" fmla="*/ 302954 h 3604689"/>
              <a:gd name="connsiteX23" fmla="*/ 1028167 w 3986472"/>
              <a:gd name="connsiteY23" fmla="*/ 302954 h 3604689"/>
              <a:gd name="connsiteX24" fmla="*/ 1028167 w 3986472"/>
              <a:gd name="connsiteY24" fmla="*/ 1733448 h 3604689"/>
              <a:gd name="connsiteX25" fmla="*/ 2848679 w 3986472"/>
              <a:gd name="connsiteY25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52526 w 3986472"/>
              <a:gd name="connsiteY5" fmla="*/ 2541537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302954 h 3604689"/>
              <a:gd name="connsiteX14" fmla="*/ 116958 w 3986472"/>
              <a:gd name="connsiteY14" fmla="*/ 302954 h 3604689"/>
              <a:gd name="connsiteX15" fmla="*/ 0 w 3986472"/>
              <a:gd name="connsiteY15" fmla="*/ 185996 h 3604689"/>
              <a:gd name="connsiteX16" fmla="*/ 0 w 3986472"/>
              <a:gd name="connsiteY16" fmla="*/ 131880 h 3604689"/>
              <a:gd name="connsiteX17" fmla="*/ 116958 w 3986472"/>
              <a:gd name="connsiteY17" fmla="*/ 14922 h 3604689"/>
              <a:gd name="connsiteX18" fmla="*/ 1076491 w 3986472"/>
              <a:gd name="connsiteY18" fmla="*/ 14922 h 3604689"/>
              <a:gd name="connsiteX19" fmla="*/ 1193449 w 3986472"/>
              <a:gd name="connsiteY19" fmla="*/ 131880 h 3604689"/>
              <a:gd name="connsiteX20" fmla="*/ 1193449 w 3986472"/>
              <a:gd name="connsiteY20" fmla="*/ 185996 h 3604689"/>
              <a:gd name="connsiteX21" fmla="*/ 1076491 w 3986472"/>
              <a:gd name="connsiteY21" fmla="*/ 302954 h 3604689"/>
              <a:gd name="connsiteX22" fmla="*/ 1028167 w 3986472"/>
              <a:gd name="connsiteY22" fmla="*/ 302954 h 3604689"/>
              <a:gd name="connsiteX23" fmla="*/ 1028167 w 3986472"/>
              <a:gd name="connsiteY23" fmla="*/ 1733448 h 3604689"/>
              <a:gd name="connsiteX24" fmla="*/ 2848679 w 3986472"/>
              <a:gd name="connsiteY24" fmla="*/ 0 h 3604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86472" h="3604689">
                <a:moveTo>
                  <a:pt x="2848679" y="0"/>
                </a:moveTo>
                <a:lnTo>
                  <a:pt x="3971074" y="0"/>
                </a:lnTo>
                <a:lnTo>
                  <a:pt x="2561353" y="1342303"/>
                </a:lnTo>
                <a:lnTo>
                  <a:pt x="3986472" y="1342303"/>
                </a:lnTo>
                <a:lnTo>
                  <a:pt x="3372472" y="1943009"/>
                </a:lnTo>
                <a:cubicBezTo>
                  <a:pt x="3620560" y="2058727"/>
                  <a:pt x="3779978" y="2367682"/>
                  <a:pt x="3652526" y="2541537"/>
                </a:cubicBezTo>
                <a:lnTo>
                  <a:pt x="2667555" y="3603007"/>
                </a:lnTo>
                <a:lnTo>
                  <a:pt x="1617559" y="3571118"/>
                </a:lnTo>
                <a:lnTo>
                  <a:pt x="2628063" y="2560614"/>
                </a:lnTo>
                <a:lnTo>
                  <a:pt x="1908216" y="2538753"/>
                </a:lnTo>
                <a:lnTo>
                  <a:pt x="2569809" y="1877159"/>
                </a:lnTo>
                <a:lnTo>
                  <a:pt x="1999634" y="1877159"/>
                </a:lnTo>
                <a:lnTo>
                  <a:pt x="185337" y="3604689"/>
                </a:lnTo>
                <a:lnTo>
                  <a:pt x="185337" y="302954"/>
                </a:lnTo>
                <a:lnTo>
                  <a:pt x="116958" y="302954"/>
                </a:lnTo>
                <a:cubicBezTo>
                  <a:pt x="52364" y="302954"/>
                  <a:pt x="0" y="250590"/>
                  <a:pt x="0" y="185996"/>
                </a:cubicBezTo>
                <a:lnTo>
                  <a:pt x="0" y="131880"/>
                </a:lnTo>
                <a:cubicBezTo>
                  <a:pt x="0" y="67286"/>
                  <a:pt x="52364" y="14922"/>
                  <a:pt x="116958" y="14922"/>
                </a:cubicBezTo>
                <a:lnTo>
                  <a:pt x="1076491" y="14922"/>
                </a:lnTo>
                <a:cubicBezTo>
                  <a:pt x="1141085" y="14922"/>
                  <a:pt x="1193449" y="67286"/>
                  <a:pt x="1193449" y="131880"/>
                </a:cubicBezTo>
                <a:lnTo>
                  <a:pt x="1193449" y="185996"/>
                </a:lnTo>
                <a:cubicBezTo>
                  <a:pt x="1193449" y="250590"/>
                  <a:pt x="1141085" y="302954"/>
                  <a:pt x="1076491" y="302954"/>
                </a:cubicBezTo>
                <a:lnTo>
                  <a:pt x="1028167" y="302954"/>
                </a:lnTo>
                <a:lnTo>
                  <a:pt x="1028167" y="1733448"/>
                </a:lnTo>
                <a:lnTo>
                  <a:pt x="284867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prstClr val="black"/>
              </a:solidFill>
            </a:endParaRPr>
          </a:p>
        </p:txBody>
      </p:sp>
      <p:sp>
        <p:nvSpPr>
          <p:cNvPr id="51" name="Freeform 43">
            <a:extLst>
              <a:ext uri="{FF2B5EF4-FFF2-40B4-BE49-F238E27FC236}">
                <a16:creationId xmlns="" xmlns:a16="http://schemas.microsoft.com/office/drawing/2014/main" id="{89F62844-E55E-4F1D-B6D7-63C7522BEC01}"/>
              </a:ext>
            </a:extLst>
          </p:cNvPr>
          <p:cNvSpPr>
            <a:spLocks noChangeAspect="1"/>
          </p:cNvSpPr>
          <p:nvPr/>
        </p:nvSpPr>
        <p:spPr>
          <a:xfrm>
            <a:off x="6807017" y="2813271"/>
            <a:ext cx="537190" cy="612000"/>
          </a:xfrm>
          <a:custGeom>
            <a:avLst/>
            <a:gdLst/>
            <a:ahLst/>
            <a:cxnLst/>
            <a:rect l="l" t="t" r="r" b="b"/>
            <a:pathLst>
              <a:path w="3456727" h="3938119">
                <a:moveTo>
                  <a:pt x="1728364" y="1961325"/>
                </a:moveTo>
                <a:cubicBezTo>
                  <a:pt x="1726089" y="2407152"/>
                  <a:pt x="1737463" y="2812034"/>
                  <a:pt x="1735188" y="3257861"/>
                </a:cubicBezTo>
                <a:cubicBezTo>
                  <a:pt x="2394830" y="3057694"/>
                  <a:pt x="2610919" y="2352560"/>
                  <a:pt x="2765594" y="1981796"/>
                </a:cubicBezTo>
                <a:close/>
                <a:moveTo>
                  <a:pt x="1728362" y="682044"/>
                </a:moveTo>
                <a:cubicBezTo>
                  <a:pt x="1355324" y="868563"/>
                  <a:pt x="1166530" y="952725"/>
                  <a:pt x="609247" y="1002767"/>
                </a:cubicBezTo>
                <a:cubicBezTo>
                  <a:pt x="606972" y="1330312"/>
                  <a:pt x="631992" y="1623739"/>
                  <a:pt x="704780" y="1964933"/>
                </a:cubicBezTo>
                <a:lnTo>
                  <a:pt x="1728363" y="1971757"/>
                </a:lnTo>
                <a:cubicBezTo>
                  <a:pt x="1728363" y="1541853"/>
                  <a:pt x="1728362" y="1111948"/>
                  <a:pt x="1728362" y="682044"/>
                </a:cubicBezTo>
                <a:close/>
                <a:moveTo>
                  <a:pt x="1723409" y="487996"/>
                </a:moveTo>
                <a:cubicBezTo>
                  <a:pt x="1725062" y="488690"/>
                  <a:pt x="1726712" y="489384"/>
                  <a:pt x="1728363" y="490064"/>
                </a:cubicBezTo>
                <a:cubicBezTo>
                  <a:pt x="1730015" y="489384"/>
                  <a:pt x="1731666" y="488690"/>
                  <a:pt x="1733319" y="487996"/>
                </a:cubicBezTo>
                <a:lnTo>
                  <a:pt x="1733319" y="492131"/>
                </a:lnTo>
                <a:cubicBezTo>
                  <a:pt x="2179467" y="679460"/>
                  <a:pt x="2405896" y="769409"/>
                  <a:pt x="2817789" y="813808"/>
                </a:cubicBezTo>
                <a:cubicBezTo>
                  <a:pt x="2971516" y="823489"/>
                  <a:pt x="3036247" y="875307"/>
                  <a:pt x="3033236" y="1061333"/>
                </a:cubicBezTo>
                <a:cubicBezTo>
                  <a:pt x="3015439" y="2441328"/>
                  <a:pt x="2363638" y="3359629"/>
                  <a:pt x="1733319" y="3448048"/>
                </a:cubicBezTo>
                <a:lnTo>
                  <a:pt x="1733319" y="3450123"/>
                </a:lnTo>
                <a:lnTo>
                  <a:pt x="1728363" y="3449086"/>
                </a:lnTo>
                <a:lnTo>
                  <a:pt x="1723409" y="3450123"/>
                </a:lnTo>
                <a:lnTo>
                  <a:pt x="1723409" y="3448048"/>
                </a:lnTo>
                <a:cubicBezTo>
                  <a:pt x="1093089" y="3359629"/>
                  <a:pt x="441289" y="2441328"/>
                  <a:pt x="423491" y="1061333"/>
                </a:cubicBezTo>
                <a:cubicBezTo>
                  <a:pt x="420479" y="875307"/>
                  <a:pt x="485211" y="823489"/>
                  <a:pt x="638937" y="813808"/>
                </a:cubicBezTo>
                <a:cubicBezTo>
                  <a:pt x="1050832" y="769409"/>
                  <a:pt x="1277261" y="679460"/>
                  <a:pt x="1723409" y="492131"/>
                </a:cubicBezTo>
                <a:close/>
                <a:moveTo>
                  <a:pt x="1722802" y="306889"/>
                </a:moveTo>
                <a:lnTo>
                  <a:pt x="1722802" y="311530"/>
                </a:lnTo>
                <a:cubicBezTo>
                  <a:pt x="1222099" y="521767"/>
                  <a:pt x="967982" y="622713"/>
                  <a:pt x="505720" y="672542"/>
                </a:cubicBezTo>
                <a:cubicBezTo>
                  <a:pt x="333196" y="683408"/>
                  <a:pt x="260550" y="741561"/>
                  <a:pt x="263929" y="950334"/>
                </a:cubicBezTo>
                <a:cubicBezTo>
                  <a:pt x="283902" y="2499079"/>
                  <a:pt x="1015407" y="3529669"/>
                  <a:pt x="1722802" y="3628902"/>
                </a:cubicBezTo>
                <a:lnTo>
                  <a:pt x="1722802" y="3631230"/>
                </a:lnTo>
                <a:lnTo>
                  <a:pt x="1728365" y="3630065"/>
                </a:lnTo>
                <a:lnTo>
                  <a:pt x="1733925" y="3631230"/>
                </a:lnTo>
                <a:lnTo>
                  <a:pt x="1733925" y="3628902"/>
                </a:lnTo>
                <a:cubicBezTo>
                  <a:pt x="2441322" y="3529669"/>
                  <a:pt x="3172826" y="2499079"/>
                  <a:pt x="3192800" y="950334"/>
                </a:cubicBezTo>
                <a:cubicBezTo>
                  <a:pt x="3196179" y="741561"/>
                  <a:pt x="3123532" y="683408"/>
                  <a:pt x="2951007" y="672542"/>
                </a:cubicBezTo>
                <a:cubicBezTo>
                  <a:pt x="2488747" y="622713"/>
                  <a:pt x="2234630" y="521767"/>
                  <a:pt x="1733925" y="311530"/>
                </a:cubicBezTo>
                <a:lnTo>
                  <a:pt x="1733925" y="306889"/>
                </a:lnTo>
                <a:cubicBezTo>
                  <a:pt x="1732071" y="307669"/>
                  <a:pt x="1730218" y="308445"/>
                  <a:pt x="1728365" y="309209"/>
                </a:cubicBezTo>
                <a:cubicBezTo>
                  <a:pt x="1726510" y="308445"/>
                  <a:pt x="1724659" y="307669"/>
                  <a:pt x="1722802" y="306889"/>
                </a:cubicBezTo>
                <a:close/>
                <a:moveTo>
                  <a:pt x="1721800" y="0"/>
                </a:moveTo>
                <a:cubicBezTo>
                  <a:pt x="1723991" y="923"/>
                  <a:pt x="1726176" y="1844"/>
                  <a:pt x="1728363" y="2749"/>
                </a:cubicBezTo>
                <a:cubicBezTo>
                  <a:pt x="1730551" y="1844"/>
                  <a:pt x="1732737" y="923"/>
                  <a:pt x="1734926" y="0"/>
                </a:cubicBezTo>
                <a:lnTo>
                  <a:pt x="1734926" y="5497"/>
                </a:lnTo>
                <a:cubicBezTo>
                  <a:pt x="2325825" y="254550"/>
                  <a:pt x="2625718" y="374136"/>
                  <a:pt x="3171248" y="433164"/>
                </a:cubicBezTo>
                <a:cubicBezTo>
                  <a:pt x="3374850" y="446035"/>
                  <a:pt x="3460584" y="514926"/>
                  <a:pt x="3456595" y="762245"/>
                </a:cubicBezTo>
                <a:cubicBezTo>
                  <a:pt x="3433024" y="2596936"/>
                  <a:pt x="2569749" y="3817807"/>
                  <a:pt x="1734926" y="3935360"/>
                </a:cubicBezTo>
                <a:lnTo>
                  <a:pt x="1734926" y="3938119"/>
                </a:lnTo>
                <a:lnTo>
                  <a:pt x="1728363" y="3936740"/>
                </a:lnTo>
                <a:lnTo>
                  <a:pt x="1721800" y="3938119"/>
                </a:lnTo>
                <a:lnTo>
                  <a:pt x="1721800" y="3935360"/>
                </a:lnTo>
                <a:cubicBezTo>
                  <a:pt x="886977" y="3817807"/>
                  <a:pt x="23703" y="2596936"/>
                  <a:pt x="132" y="762245"/>
                </a:cubicBezTo>
                <a:cubicBezTo>
                  <a:pt x="-3858" y="514926"/>
                  <a:pt x="81876" y="446035"/>
                  <a:pt x="285478" y="433164"/>
                </a:cubicBezTo>
                <a:cubicBezTo>
                  <a:pt x="831010" y="374136"/>
                  <a:pt x="1130903" y="254550"/>
                  <a:pt x="1721800" y="54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prstClr val="black"/>
              </a:solidFill>
            </a:endParaRPr>
          </a:p>
        </p:txBody>
      </p:sp>
      <p:sp>
        <p:nvSpPr>
          <p:cNvPr id="52" name="Rounded Rectangle 1">
            <a:extLst>
              <a:ext uri="{FF2B5EF4-FFF2-40B4-BE49-F238E27FC236}">
                <a16:creationId xmlns="" xmlns:a16="http://schemas.microsoft.com/office/drawing/2014/main" id="{9083D069-F2AE-464D-B877-6B76C58C088B}"/>
              </a:ext>
            </a:extLst>
          </p:cNvPr>
          <p:cNvSpPr>
            <a:spLocks noChangeAspect="1"/>
          </p:cNvSpPr>
          <p:nvPr/>
        </p:nvSpPr>
        <p:spPr>
          <a:xfrm rot="2648398">
            <a:off x="6948928" y="1692638"/>
            <a:ext cx="253371" cy="648000"/>
          </a:xfrm>
          <a:custGeom>
            <a:avLst/>
            <a:gdLst/>
            <a:ahLst/>
            <a:cxnLst/>
            <a:rect l="l" t="t" r="r" b="b"/>
            <a:pathLst>
              <a:path w="1862952" h="4764557">
                <a:moveTo>
                  <a:pt x="289679" y="2004751"/>
                </a:moveTo>
                <a:cubicBezTo>
                  <a:pt x="458860" y="1838972"/>
                  <a:pt x="691283" y="1737733"/>
                  <a:pt x="946849" y="1740329"/>
                </a:cubicBezTo>
                <a:cubicBezTo>
                  <a:pt x="982916" y="1740695"/>
                  <a:pt x="1018481" y="1743119"/>
                  <a:pt x="1053366" y="1748014"/>
                </a:cubicBezTo>
                <a:cubicBezTo>
                  <a:pt x="1317748" y="1888655"/>
                  <a:pt x="1203170" y="2165630"/>
                  <a:pt x="978473" y="2204473"/>
                </a:cubicBezTo>
                <a:cubicBezTo>
                  <a:pt x="966642" y="2201190"/>
                  <a:pt x="954470" y="2200566"/>
                  <a:pt x="942176" y="2200441"/>
                </a:cubicBezTo>
                <a:cubicBezTo>
                  <a:pt x="697403" y="2197955"/>
                  <a:pt x="496962" y="2394367"/>
                  <a:pt x="494475" y="2639137"/>
                </a:cubicBezTo>
                <a:lnTo>
                  <a:pt x="482110" y="3856696"/>
                </a:lnTo>
                <a:cubicBezTo>
                  <a:pt x="479624" y="4101467"/>
                  <a:pt x="676035" y="4301910"/>
                  <a:pt x="920807" y="4304396"/>
                </a:cubicBezTo>
                <a:cubicBezTo>
                  <a:pt x="1043193" y="4305639"/>
                  <a:pt x="1154496" y="4257158"/>
                  <a:pt x="1235513" y="4177768"/>
                </a:cubicBezTo>
                <a:cubicBezTo>
                  <a:pt x="1316531" y="4098380"/>
                  <a:pt x="1367262" y="3988084"/>
                  <a:pt x="1368506" y="3865699"/>
                </a:cubicBezTo>
                <a:lnTo>
                  <a:pt x="1375662" y="3161156"/>
                </a:lnTo>
                <a:cubicBezTo>
                  <a:pt x="1504082" y="3167548"/>
                  <a:pt x="1792622" y="2981572"/>
                  <a:pt x="1861834" y="2783546"/>
                </a:cubicBezTo>
                <a:lnTo>
                  <a:pt x="1851019" y="3848423"/>
                </a:lnTo>
                <a:cubicBezTo>
                  <a:pt x="1848423" y="4103989"/>
                  <a:pt x="1742485" y="4334308"/>
                  <a:pt x="1573304" y="4500088"/>
                </a:cubicBezTo>
                <a:cubicBezTo>
                  <a:pt x="1404123" y="4665866"/>
                  <a:pt x="1171700" y="4767105"/>
                  <a:pt x="916134" y="4764509"/>
                </a:cubicBezTo>
                <a:cubicBezTo>
                  <a:pt x="405002" y="4759318"/>
                  <a:pt x="-5143" y="4340756"/>
                  <a:pt x="48" y="3829624"/>
                </a:cubicBezTo>
                <a:lnTo>
                  <a:pt x="11964" y="2656415"/>
                </a:lnTo>
                <a:cubicBezTo>
                  <a:pt x="14559" y="2400849"/>
                  <a:pt x="120498" y="2170529"/>
                  <a:pt x="289679" y="2004751"/>
                </a:cubicBezTo>
                <a:close/>
                <a:moveTo>
                  <a:pt x="282968" y="271082"/>
                </a:moveTo>
                <a:cubicBezTo>
                  <a:pt x="450457" y="103594"/>
                  <a:pt x="681840" y="0"/>
                  <a:pt x="937419" y="0"/>
                </a:cubicBezTo>
                <a:cubicBezTo>
                  <a:pt x="1448577" y="0"/>
                  <a:pt x="1862952" y="414375"/>
                  <a:pt x="1862952" y="925533"/>
                </a:cubicBezTo>
                <a:lnTo>
                  <a:pt x="1862952" y="2098803"/>
                </a:lnTo>
                <a:cubicBezTo>
                  <a:pt x="1862952" y="2609961"/>
                  <a:pt x="1448577" y="3024336"/>
                  <a:pt x="937419" y="3024336"/>
                </a:cubicBezTo>
                <a:cubicBezTo>
                  <a:pt x="901350" y="3024336"/>
                  <a:pt x="865762" y="3022273"/>
                  <a:pt x="830829" y="3017733"/>
                </a:cubicBezTo>
                <a:cubicBezTo>
                  <a:pt x="565032" y="2879784"/>
                  <a:pt x="676792" y="2601660"/>
                  <a:pt x="901083" y="2560538"/>
                </a:cubicBezTo>
                <a:cubicBezTo>
                  <a:pt x="912947" y="2563700"/>
                  <a:pt x="925124" y="2564200"/>
                  <a:pt x="937419" y="2564200"/>
                </a:cubicBezTo>
                <a:cubicBezTo>
                  <a:pt x="1182204" y="2564200"/>
                  <a:pt x="1380640" y="2365763"/>
                  <a:pt x="1380641" y="2120980"/>
                </a:cubicBezTo>
                <a:lnTo>
                  <a:pt x="1380640" y="903358"/>
                </a:lnTo>
                <a:cubicBezTo>
                  <a:pt x="1380640" y="658574"/>
                  <a:pt x="1182204" y="460137"/>
                  <a:pt x="937419" y="460137"/>
                </a:cubicBezTo>
                <a:cubicBezTo>
                  <a:pt x="815027" y="460137"/>
                  <a:pt x="704222" y="509746"/>
                  <a:pt x="624015" y="589954"/>
                </a:cubicBezTo>
                <a:cubicBezTo>
                  <a:pt x="543808" y="670161"/>
                  <a:pt x="494199" y="780966"/>
                  <a:pt x="494199" y="903358"/>
                </a:cubicBezTo>
                <a:lnTo>
                  <a:pt x="494198" y="1607937"/>
                </a:lnTo>
                <a:cubicBezTo>
                  <a:pt x="365720" y="1602850"/>
                  <a:pt x="79084" y="1791747"/>
                  <a:pt x="11886" y="1990465"/>
                </a:cubicBezTo>
                <a:lnTo>
                  <a:pt x="11886" y="925533"/>
                </a:lnTo>
                <a:cubicBezTo>
                  <a:pt x="11886" y="669954"/>
                  <a:pt x="115480" y="438571"/>
                  <a:pt x="282968" y="2710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prstClr val="black"/>
              </a:solidFill>
            </a:endParaRPr>
          </a:p>
        </p:txBody>
      </p:sp>
      <p:sp>
        <p:nvSpPr>
          <p:cNvPr id="53" name="Rectangle 1">
            <a:extLst>
              <a:ext uri="{FF2B5EF4-FFF2-40B4-BE49-F238E27FC236}">
                <a16:creationId xmlns="" xmlns:a16="http://schemas.microsoft.com/office/drawing/2014/main" id="{D172F209-040E-4370-8547-CE4B5352EF85}"/>
              </a:ext>
            </a:extLst>
          </p:cNvPr>
          <p:cNvSpPr>
            <a:spLocks noChangeAspect="1"/>
          </p:cNvSpPr>
          <p:nvPr/>
        </p:nvSpPr>
        <p:spPr>
          <a:xfrm>
            <a:off x="6795874" y="5050223"/>
            <a:ext cx="559474" cy="551206"/>
          </a:xfrm>
          <a:custGeom>
            <a:avLst/>
            <a:gdLst/>
            <a:ahLst/>
            <a:cxnLst/>
            <a:rect l="l" t="t" r="r" b="b"/>
            <a:pathLst>
              <a:path w="3994694" h="3935658">
                <a:moveTo>
                  <a:pt x="3059053" y="3287658"/>
                </a:moveTo>
                <a:lnTo>
                  <a:pt x="3994694" y="3287658"/>
                </a:lnTo>
                <a:lnTo>
                  <a:pt x="3994694" y="3935658"/>
                </a:lnTo>
                <a:lnTo>
                  <a:pt x="3059053" y="3935658"/>
                </a:lnTo>
                <a:close/>
                <a:moveTo>
                  <a:pt x="1259497" y="3287658"/>
                </a:moveTo>
                <a:lnTo>
                  <a:pt x="2915681" y="3287658"/>
                </a:lnTo>
                <a:lnTo>
                  <a:pt x="2915681" y="3935658"/>
                </a:lnTo>
                <a:lnTo>
                  <a:pt x="1259497" y="3935658"/>
                </a:lnTo>
                <a:close/>
                <a:moveTo>
                  <a:pt x="0" y="3287658"/>
                </a:moveTo>
                <a:lnTo>
                  <a:pt x="1116124" y="3287658"/>
                </a:lnTo>
                <a:lnTo>
                  <a:pt x="1116124" y="3935658"/>
                </a:lnTo>
                <a:lnTo>
                  <a:pt x="0" y="3935658"/>
                </a:lnTo>
                <a:close/>
                <a:moveTo>
                  <a:pt x="3886694" y="2470824"/>
                </a:moveTo>
                <a:lnTo>
                  <a:pt x="3994694" y="2470824"/>
                </a:lnTo>
                <a:lnTo>
                  <a:pt x="3994694" y="3118824"/>
                </a:lnTo>
                <a:lnTo>
                  <a:pt x="3886694" y="3118824"/>
                </a:lnTo>
                <a:close/>
                <a:moveTo>
                  <a:pt x="2123068" y="2470824"/>
                </a:moveTo>
                <a:lnTo>
                  <a:pt x="3779252" y="2470824"/>
                </a:lnTo>
                <a:lnTo>
                  <a:pt x="3779252" y="3118824"/>
                </a:lnTo>
                <a:lnTo>
                  <a:pt x="2123068" y="3118824"/>
                </a:lnTo>
                <a:close/>
                <a:moveTo>
                  <a:pt x="359442" y="2470824"/>
                </a:moveTo>
                <a:lnTo>
                  <a:pt x="2015626" y="2470824"/>
                </a:lnTo>
                <a:lnTo>
                  <a:pt x="2015626" y="3118824"/>
                </a:lnTo>
                <a:lnTo>
                  <a:pt x="359442" y="3118824"/>
                </a:lnTo>
                <a:close/>
                <a:moveTo>
                  <a:pt x="0" y="2470824"/>
                </a:moveTo>
                <a:lnTo>
                  <a:pt x="252000" y="2470824"/>
                </a:lnTo>
                <a:lnTo>
                  <a:pt x="252000" y="3118824"/>
                </a:lnTo>
                <a:lnTo>
                  <a:pt x="0" y="3118824"/>
                </a:lnTo>
                <a:close/>
                <a:moveTo>
                  <a:pt x="3059053" y="1635982"/>
                </a:moveTo>
                <a:lnTo>
                  <a:pt x="3994694" y="1635982"/>
                </a:lnTo>
                <a:lnTo>
                  <a:pt x="3994694" y="2283982"/>
                </a:lnTo>
                <a:lnTo>
                  <a:pt x="3059053" y="2283982"/>
                </a:lnTo>
                <a:close/>
                <a:moveTo>
                  <a:pt x="1259496" y="1635982"/>
                </a:moveTo>
                <a:lnTo>
                  <a:pt x="2915680" y="1635982"/>
                </a:lnTo>
                <a:lnTo>
                  <a:pt x="2915680" y="2283982"/>
                </a:lnTo>
                <a:lnTo>
                  <a:pt x="1259496" y="2283982"/>
                </a:lnTo>
                <a:close/>
                <a:moveTo>
                  <a:pt x="0" y="1635982"/>
                </a:moveTo>
                <a:lnTo>
                  <a:pt x="1116124" y="1635982"/>
                </a:lnTo>
                <a:lnTo>
                  <a:pt x="1116124" y="2283982"/>
                </a:lnTo>
                <a:lnTo>
                  <a:pt x="0" y="2283982"/>
                </a:lnTo>
                <a:close/>
                <a:moveTo>
                  <a:pt x="3886694" y="836400"/>
                </a:moveTo>
                <a:lnTo>
                  <a:pt x="3994694" y="836400"/>
                </a:lnTo>
                <a:lnTo>
                  <a:pt x="3994694" y="1484400"/>
                </a:lnTo>
                <a:lnTo>
                  <a:pt x="3886694" y="1484400"/>
                </a:lnTo>
                <a:close/>
                <a:moveTo>
                  <a:pt x="2123068" y="820634"/>
                </a:moveTo>
                <a:lnTo>
                  <a:pt x="3779252" y="820634"/>
                </a:lnTo>
                <a:lnTo>
                  <a:pt x="3779252" y="1468634"/>
                </a:lnTo>
                <a:lnTo>
                  <a:pt x="2123068" y="1468634"/>
                </a:lnTo>
                <a:close/>
                <a:moveTo>
                  <a:pt x="359442" y="820634"/>
                </a:moveTo>
                <a:lnTo>
                  <a:pt x="2015626" y="820634"/>
                </a:lnTo>
                <a:lnTo>
                  <a:pt x="2015626" y="1468634"/>
                </a:lnTo>
                <a:lnTo>
                  <a:pt x="359442" y="1468634"/>
                </a:lnTo>
                <a:close/>
                <a:moveTo>
                  <a:pt x="0" y="820634"/>
                </a:moveTo>
                <a:lnTo>
                  <a:pt x="252000" y="820634"/>
                </a:lnTo>
                <a:lnTo>
                  <a:pt x="252000" y="1468634"/>
                </a:lnTo>
                <a:lnTo>
                  <a:pt x="0" y="1468634"/>
                </a:lnTo>
                <a:close/>
                <a:moveTo>
                  <a:pt x="3059053" y="0"/>
                </a:moveTo>
                <a:lnTo>
                  <a:pt x="3994694" y="0"/>
                </a:lnTo>
                <a:lnTo>
                  <a:pt x="3994694" y="648000"/>
                </a:lnTo>
                <a:lnTo>
                  <a:pt x="3059053" y="648000"/>
                </a:lnTo>
                <a:close/>
                <a:moveTo>
                  <a:pt x="1259496" y="0"/>
                </a:moveTo>
                <a:lnTo>
                  <a:pt x="2915680" y="0"/>
                </a:lnTo>
                <a:lnTo>
                  <a:pt x="2915680" y="648000"/>
                </a:lnTo>
                <a:lnTo>
                  <a:pt x="1259496" y="648000"/>
                </a:lnTo>
                <a:close/>
                <a:moveTo>
                  <a:pt x="0" y="0"/>
                </a:moveTo>
                <a:lnTo>
                  <a:pt x="1116124" y="0"/>
                </a:lnTo>
                <a:lnTo>
                  <a:pt x="1116124" y="648000"/>
                </a:lnTo>
                <a:lnTo>
                  <a:pt x="0" y="64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prstClr val="black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364567" y="988144"/>
            <a:ext cx="414996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DA760C"/>
                </a:solidFill>
              </a:rPr>
              <a:t>TCP </a:t>
            </a:r>
            <a:r>
              <a:rPr lang="en-US" b="1" dirty="0" err="1">
                <a:solidFill>
                  <a:srgbClr val="DA760C"/>
                </a:solidFill>
              </a:rPr>
              <a:t>və</a:t>
            </a:r>
            <a:r>
              <a:rPr lang="en-US" b="1" dirty="0">
                <a:solidFill>
                  <a:srgbClr val="DA760C"/>
                </a:solidFill>
              </a:rPr>
              <a:t> IP </a:t>
            </a:r>
            <a:r>
              <a:rPr lang="en-US" b="1" dirty="0" err="1">
                <a:solidFill>
                  <a:srgbClr val="DA760C"/>
                </a:solidFill>
              </a:rPr>
              <a:t>birləşərək</a:t>
            </a:r>
            <a:r>
              <a:rPr lang="en-US" b="1" dirty="0">
                <a:solidFill>
                  <a:srgbClr val="DA760C"/>
                </a:solidFill>
              </a:rPr>
              <a:t> TCP / IP </a:t>
            </a:r>
            <a:r>
              <a:rPr lang="en-US" b="1" dirty="0" err="1">
                <a:solidFill>
                  <a:srgbClr val="DA760C"/>
                </a:solidFill>
              </a:rPr>
              <a:t>protokol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ailəsini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təşkil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edir</a:t>
            </a:r>
            <a:r>
              <a:rPr lang="en-US" b="1" dirty="0">
                <a:solidFill>
                  <a:srgbClr val="DA760C"/>
                </a:solidFill>
              </a:rPr>
              <a:t>. Bu </a:t>
            </a:r>
            <a:r>
              <a:rPr lang="en-US" b="1" dirty="0" err="1">
                <a:solidFill>
                  <a:srgbClr val="DA760C"/>
                </a:solidFill>
              </a:rPr>
              <a:t>şəkildə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kompüterlər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arasında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birdən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çox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ünsiyyət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üsulu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istifadə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edilə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bilər</a:t>
            </a:r>
            <a:r>
              <a:rPr lang="en-US" b="1" dirty="0">
                <a:solidFill>
                  <a:srgbClr val="DA760C"/>
                </a:solidFill>
              </a:rPr>
              <a:t>. Bu </a:t>
            </a:r>
            <a:r>
              <a:rPr lang="en-US" b="1" dirty="0" err="1">
                <a:solidFill>
                  <a:srgbClr val="DA760C"/>
                </a:solidFill>
              </a:rPr>
              <a:t>ünsiyyət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zamanı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istifadə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olunan</a:t>
            </a:r>
            <a:r>
              <a:rPr lang="en-US" b="1" dirty="0">
                <a:solidFill>
                  <a:srgbClr val="DA760C"/>
                </a:solidFill>
              </a:rPr>
              <a:t> TCP / IP </a:t>
            </a:r>
            <a:r>
              <a:rPr lang="en-US" b="1" dirty="0" err="1">
                <a:solidFill>
                  <a:srgbClr val="DA760C"/>
                </a:solidFill>
              </a:rPr>
              <a:t>təbəqələri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aşağıdakı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kimi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>
                <a:solidFill>
                  <a:srgbClr val="DA760C"/>
                </a:solidFill>
              </a:rPr>
              <a:t>göstərilir</a:t>
            </a:r>
            <a:r>
              <a:rPr lang="en-US" b="1" dirty="0">
                <a:solidFill>
                  <a:srgbClr val="DA760C"/>
                </a:solidFill>
              </a:rPr>
              <a:t>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908356" y="3413146"/>
            <a:ext cx="29358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TCP / IP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istinad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modeli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230794" y="6414868"/>
            <a:ext cx="4473526" cy="211015"/>
          </a:xfrm>
          <a:prstGeom prst="rect">
            <a:avLst/>
          </a:prstGeom>
          <a:solidFill>
            <a:srgbClr val="F3932D"/>
          </a:solidFill>
          <a:ln>
            <a:solidFill>
              <a:srgbClr val="F39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62">
            <a:extLst>
              <a:ext uri="{FF2B5EF4-FFF2-40B4-BE49-F238E27FC236}">
                <a16:creationId xmlns="" xmlns:a16="http://schemas.microsoft.com/office/drawing/2014/main" id="{3FDBAE96-3DE7-45A5-9513-04EE634BD54D}"/>
              </a:ext>
            </a:extLst>
          </p:cNvPr>
          <p:cNvGrpSpPr/>
          <p:nvPr/>
        </p:nvGrpSpPr>
        <p:grpSpPr>
          <a:xfrm>
            <a:off x="295422" y="2568412"/>
            <a:ext cx="2321169" cy="3593238"/>
            <a:chOff x="4541135" y="1347759"/>
            <a:chExt cx="2995907" cy="4586561"/>
          </a:xfrm>
        </p:grpSpPr>
        <p:sp>
          <p:nvSpPr>
            <p:cNvPr id="64" name="Freeform: Shape 26">
              <a:extLst>
                <a:ext uri="{FF2B5EF4-FFF2-40B4-BE49-F238E27FC236}">
                  <a16:creationId xmlns="" xmlns:a16="http://schemas.microsoft.com/office/drawing/2014/main" id="{874A63B5-D008-405B-BFBF-AE01D2E50D90}"/>
                </a:ext>
              </a:extLst>
            </p:cNvPr>
            <p:cNvSpPr/>
            <p:nvPr/>
          </p:nvSpPr>
          <p:spPr>
            <a:xfrm>
              <a:off x="4583584" y="2143207"/>
              <a:ext cx="2247783" cy="2272800"/>
            </a:xfrm>
            <a:custGeom>
              <a:avLst/>
              <a:gdLst>
                <a:gd name="connsiteX0" fmla="*/ 2671750 w 2671755"/>
                <a:gd name="connsiteY0" fmla="*/ 2220579 h 2701490"/>
                <a:gd name="connsiteX1" fmla="*/ 2391821 w 2671755"/>
                <a:gd name="connsiteY1" fmla="*/ 2027444 h 2701490"/>
                <a:gd name="connsiteX2" fmla="*/ 1756116 w 2671755"/>
                <a:gd name="connsiteY2" fmla="*/ 1949252 h 2701490"/>
                <a:gd name="connsiteX3" fmla="*/ 1485570 w 2671755"/>
                <a:gd name="connsiteY3" fmla="*/ 187576 h 2701490"/>
                <a:gd name="connsiteX4" fmla="*/ 1238482 w 2671755"/>
                <a:gd name="connsiteY4" fmla="*/ 2259 h 2701490"/>
                <a:gd name="connsiteX5" fmla="*/ 187576 w 2671755"/>
                <a:gd name="connsiteY5" fmla="*/ 28063 h 2701490"/>
                <a:gd name="connsiteX6" fmla="*/ 2259 w 2671755"/>
                <a:gd name="connsiteY6" fmla="*/ 275151 h 2701490"/>
                <a:gd name="connsiteX7" fmla="*/ 216507 w 2671755"/>
                <a:gd name="connsiteY7" fmla="*/ 1768627 h 2701490"/>
                <a:gd name="connsiteX8" fmla="*/ 220416 w 2671755"/>
                <a:gd name="connsiteY8" fmla="*/ 1850729 h 2701490"/>
                <a:gd name="connsiteX9" fmla="*/ 282188 w 2671755"/>
                <a:gd name="connsiteY9" fmla="*/ 2273750 h 2701490"/>
                <a:gd name="connsiteX10" fmla="*/ 580102 w 2671755"/>
                <a:gd name="connsiteY10" fmla="*/ 2543514 h 2701490"/>
                <a:gd name="connsiteX11" fmla="*/ 852212 w 2671755"/>
                <a:gd name="connsiteY11" fmla="*/ 2562281 h 2701490"/>
                <a:gd name="connsiteX12" fmla="*/ 1053948 w 2671755"/>
                <a:gd name="connsiteY12" fmla="*/ 2616233 h 2701490"/>
                <a:gd name="connsiteX13" fmla="*/ 1127449 w 2671755"/>
                <a:gd name="connsiteY13" fmla="*/ 2663149 h 2701490"/>
                <a:gd name="connsiteX14" fmla="*/ 1209551 w 2671755"/>
                <a:gd name="connsiteY14" fmla="*/ 2696771 h 2701490"/>
                <a:gd name="connsiteX15" fmla="*/ 1401905 w 2671755"/>
                <a:gd name="connsiteY15" fmla="*/ 2685043 h 2701490"/>
                <a:gd name="connsiteX16" fmla="*/ 2526312 w 2671755"/>
                <a:gd name="connsiteY16" fmla="*/ 2345687 h 2701490"/>
                <a:gd name="connsiteX17" fmla="*/ 2671750 w 2671755"/>
                <a:gd name="connsiteY17" fmla="*/ 2220579 h 270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71755" h="2701490">
                  <a:moveTo>
                    <a:pt x="2671750" y="2220579"/>
                  </a:moveTo>
                  <a:cubicBezTo>
                    <a:pt x="2638909" y="2073578"/>
                    <a:pt x="2539605" y="1993821"/>
                    <a:pt x="2391821" y="2027444"/>
                  </a:cubicBezTo>
                  <a:cubicBezTo>
                    <a:pt x="2391821" y="2027444"/>
                    <a:pt x="1760808" y="1980529"/>
                    <a:pt x="1756116" y="1949252"/>
                  </a:cubicBezTo>
                  <a:lnTo>
                    <a:pt x="1485570" y="187576"/>
                  </a:lnTo>
                  <a:cubicBezTo>
                    <a:pt x="1468368" y="67941"/>
                    <a:pt x="1357335" y="-14943"/>
                    <a:pt x="1238482" y="2259"/>
                  </a:cubicBezTo>
                  <a:lnTo>
                    <a:pt x="187576" y="28063"/>
                  </a:lnTo>
                  <a:cubicBezTo>
                    <a:pt x="67941" y="45265"/>
                    <a:pt x="-14943" y="156299"/>
                    <a:pt x="2259" y="275151"/>
                  </a:cubicBezTo>
                  <a:lnTo>
                    <a:pt x="216507" y="1768627"/>
                  </a:lnTo>
                  <a:cubicBezTo>
                    <a:pt x="218071" y="1795994"/>
                    <a:pt x="218853" y="1823362"/>
                    <a:pt x="220416" y="1850729"/>
                  </a:cubicBezTo>
                  <a:cubicBezTo>
                    <a:pt x="225890" y="1993821"/>
                    <a:pt x="239965" y="2136132"/>
                    <a:pt x="282188" y="2273750"/>
                  </a:cubicBezTo>
                  <a:cubicBezTo>
                    <a:pt x="328322" y="2423880"/>
                    <a:pt x="423717" y="2516929"/>
                    <a:pt x="580102" y="2543514"/>
                  </a:cubicBezTo>
                  <a:cubicBezTo>
                    <a:pt x="670023" y="2559153"/>
                    <a:pt x="760726" y="2560717"/>
                    <a:pt x="852212" y="2562281"/>
                  </a:cubicBezTo>
                  <a:cubicBezTo>
                    <a:pt x="924149" y="2563063"/>
                    <a:pt x="992958" y="2575573"/>
                    <a:pt x="1053948" y="2616233"/>
                  </a:cubicBezTo>
                  <a:cubicBezTo>
                    <a:pt x="1078188" y="2632654"/>
                    <a:pt x="1103209" y="2646728"/>
                    <a:pt x="1127449" y="2663149"/>
                  </a:cubicBezTo>
                  <a:cubicBezTo>
                    <a:pt x="1152471" y="2680351"/>
                    <a:pt x="1179838" y="2691298"/>
                    <a:pt x="1209551" y="2696771"/>
                  </a:cubicBezTo>
                  <a:cubicBezTo>
                    <a:pt x="1274451" y="2708500"/>
                    <a:pt x="1337787" y="2695990"/>
                    <a:pt x="1401905" y="2685043"/>
                  </a:cubicBezTo>
                  <a:cubicBezTo>
                    <a:pt x="1424580" y="2674096"/>
                    <a:pt x="2526312" y="2345687"/>
                    <a:pt x="2526312" y="2345687"/>
                  </a:cubicBezTo>
                  <a:cubicBezTo>
                    <a:pt x="2674878" y="2312847"/>
                    <a:pt x="2671750" y="2220579"/>
                    <a:pt x="2671750" y="2220579"/>
                  </a:cubicBezTo>
                  <a:close/>
                </a:path>
              </a:pathLst>
            </a:custGeom>
            <a:solidFill>
              <a:srgbClr val="000101"/>
            </a:solidFill>
            <a:ln w="78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5" name="Freeform: Shape 27">
              <a:extLst>
                <a:ext uri="{FF2B5EF4-FFF2-40B4-BE49-F238E27FC236}">
                  <a16:creationId xmlns="" xmlns:a16="http://schemas.microsoft.com/office/drawing/2014/main" id="{7F566069-E564-4149-B3D9-D09C7E6AEAFC}"/>
                </a:ext>
              </a:extLst>
            </p:cNvPr>
            <p:cNvSpPr/>
            <p:nvPr/>
          </p:nvSpPr>
          <p:spPr>
            <a:xfrm>
              <a:off x="5078126" y="1347759"/>
              <a:ext cx="592981" cy="1121006"/>
            </a:xfrm>
            <a:custGeom>
              <a:avLst/>
              <a:gdLst>
                <a:gd name="connsiteX0" fmla="*/ 637368 w 704828"/>
                <a:gd name="connsiteY0" fmla="*/ 121248 h 1332448"/>
                <a:gd name="connsiteX1" fmla="*/ 186980 w 704828"/>
                <a:gd name="connsiteY1" fmla="*/ 51657 h 1332448"/>
                <a:gd name="connsiteX2" fmla="*/ 48579 w 704828"/>
                <a:gd name="connsiteY2" fmla="*/ 289362 h 1332448"/>
                <a:gd name="connsiteX3" fmla="*/ 36068 w 704828"/>
                <a:gd name="connsiteY3" fmla="*/ 438709 h 1332448"/>
                <a:gd name="connsiteX4" fmla="*/ 6355 w 704828"/>
                <a:gd name="connsiteY4" fmla="*/ 467640 h 1332448"/>
                <a:gd name="connsiteX5" fmla="*/ 17302 w 704828"/>
                <a:gd name="connsiteY5" fmla="*/ 595094 h 1332448"/>
                <a:gd name="connsiteX6" fmla="*/ 79856 w 704828"/>
                <a:gd name="connsiteY6" fmla="*/ 696744 h 1332448"/>
                <a:gd name="connsiteX7" fmla="*/ 98622 w 704828"/>
                <a:gd name="connsiteY7" fmla="*/ 720984 h 1332448"/>
                <a:gd name="connsiteX8" fmla="*/ 104878 w 704828"/>
                <a:gd name="connsiteY8" fmla="*/ 817943 h 1332448"/>
                <a:gd name="connsiteX9" fmla="*/ 68127 w 704828"/>
                <a:gd name="connsiteY9" fmla="*/ 963381 h 1332448"/>
                <a:gd name="connsiteX10" fmla="*/ 11047 w 704828"/>
                <a:gd name="connsiteY10" fmla="*/ 1005605 h 1332448"/>
                <a:gd name="connsiteX11" fmla="*/ 11828 w 704828"/>
                <a:gd name="connsiteY11" fmla="*/ 1050174 h 1332448"/>
                <a:gd name="connsiteX12" fmla="*/ 455962 w 704828"/>
                <a:gd name="connsiteY12" fmla="*/ 1332449 h 1332448"/>
                <a:gd name="connsiteX13" fmla="*/ 563085 w 704828"/>
                <a:gd name="connsiteY13" fmla="*/ 1039227 h 1332448"/>
                <a:gd name="connsiteX14" fmla="*/ 526335 w 704828"/>
                <a:gd name="connsiteY14" fmla="*/ 1023589 h 1332448"/>
                <a:gd name="connsiteX15" fmla="*/ 549793 w 704828"/>
                <a:gd name="connsiteY15" fmla="*/ 953216 h 1332448"/>
                <a:gd name="connsiteX16" fmla="*/ 568559 w 704828"/>
                <a:gd name="connsiteY16" fmla="*/ 928976 h 1332448"/>
                <a:gd name="connsiteX17" fmla="*/ 649097 w 704828"/>
                <a:gd name="connsiteY17" fmla="*/ 767899 h 1332448"/>
                <a:gd name="connsiteX18" fmla="*/ 677246 w 704828"/>
                <a:gd name="connsiteY18" fmla="*/ 669377 h 1332448"/>
                <a:gd name="connsiteX19" fmla="*/ 694449 w 704828"/>
                <a:gd name="connsiteY19" fmla="*/ 366772 h 1332448"/>
                <a:gd name="connsiteX20" fmla="*/ 701486 w 704828"/>
                <a:gd name="connsiteY20" fmla="*/ 344878 h 1332448"/>
                <a:gd name="connsiteX21" fmla="*/ 637368 w 704828"/>
                <a:gd name="connsiteY21" fmla="*/ 121248 h 133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04828" h="1332448">
                  <a:moveTo>
                    <a:pt x="637368" y="121248"/>
                  </a:moveTo>
                  <a:cubicBezTo>
                    <a:pt x="524771" y="-26536"/>
                    <a:pt x="312088" y="-25754"/>
                    <a:pt x="186980" y="51657"/>
                  </a:cubicBezTo>
                  <a:cubicBezTo>
                    <a:pt x="98622" y="106391"/>
                    <a:pt x="64217" y="191621"/>
                    <a:pt x="48579" y="289362"/>
                  </a:cubicBezTo>
                  <a:cubicBezTo>
                    <a:pt x="40760" y="338623"/>
                    <a:pt x="42324" y="388666"/>
                    <a:pt x="36068" y="438709"/>
                  </a:cubicBezTo>
                  <a:cubicBezTo>
                    <a:pt x="16520" y="437927"/>
                    <a:pt x="7919" y="448092"/>
                    <a:pt x="6355" y="467640"/>
                  </a:cubicBezTo>
                  <a:cubicBezTo>
                    <a:pt x="2445" y="510646"/>
                    <a:pt x="7137" y="553652"/>
                    <a:pt x="17302" y="595094"/>
                  </a:cubicBezTo>
                  <a:cubicBezTo>
                    <a:pt x="26685" y="634972"/>
                    <a:pt x="39978" y="674069"/>
                    <a:pt x="79856" y="696744"/>
                  </a:cubicBezTo>
                  <a:cubicBezTo>
                    <a:pt x="88457" y="701436"/>
                    <a:pt x="96276" y="710037"/>
                    <a:pt x="98622" y="720984"/>
                  </a:cubicBezTo>
                  <a:cubicBezTo>
                    <a:pt x="104096" y="753043"/>
                    <a:pt x="109569" y="785102"/>
                    <a:pt x="104878" y="817943"/>
                  </a:cubicBezTo>
                  <a:cubicBezTo>
                    <a:pt x="97840" y="867986"/>
                    <a:pt x="87675" y="916465"/>
                    <a:pt x="68127" y="963381"/>
                  </a:cubicBezTo>
                  <a:cubicBezTo>
                    <a:pt x="64999" y="970418"/>
                    <a:pt x="18084" y="1000131"/>
                    <a:pt x="11047" y="1005605"/>
                  </a:cubicBezTo>
                  <a:cubicBezTo>
                    <a:pt x="-3810" y="1016552"/>
                    <a:pt x="-3810" y="1039227"/>
                    <a:pt x="11828" y="1050174"/>
                  </a:cubicBezTo>
                  <a:cubicBezTo>
                    <a:pt x="124426" y="1128367"/>
                    <a:pt x="442669" y="1311337"/>
                    <a:pt x="455962" y="1332449"/>
                  </a:cubicBezTo>
                  <a:cubicBezTo>
                    <a:pt x="462217" y="1311337"/>
                    <a:pt x="550575" y="1039227"/>
                    <a:pt x="563085" y="1039227"/>
                  </a:cubicBezTo>
                  <a:cubicBezTo>
                    <a:pt x="556830" y="1034536"/>
                    <a:pt x="524771" y="1038445"/>
                    <a:pt x="526335" y="1023589"/>
                  </a:cubicBezTo>
                  <a:cubicBezTo>
                    <a:pt x="527899" y="997785"/>
                    <a:pt x="527899" y="972764"/>
                    <a:pt x="549793" y="953216"/>
                  </a:cubicBezTo>
                  <a:cubicBezTo>
                    <a:pt x="557612" y="946960"/>
                    <a:pt x="562303" y="936795"/>
                    <a:pt x="568559" y="928976"/>
                  </a:cubicBezTo>
                  <a:cubicBezTo>
                    <a:pt x="603745" y="879715"/>
                    <a:pt x="628767" y="824980"/>
                    <a:pt x="649097" y="767899"/>
                  </a:cubicBezTo>
                  <a:cubicBezTo>
                    <a:pt x="660826" y="735841"/>
                    <a:pt x="674901" y="704564"/>
                    <a:pt x="677246" y="669377"/>
                  </a:cubicBezTo>
                  <a:cubicBezTo>
                    <a:pt x="682720" y="568509"/>
                    <a:pt x="688975" y="467640"/>
                    <a:pt x="694449" y="366772"/>
                  </a:cubicBezTo>
                  <a:cubicBezTo>
                    <a:pt x="699140" y="360517"/>
                    <a:pt x="699922" y="352698"/>
                    <a:pt x="701486" y="344878"/>
                  </a:cubicBezTo>
                  <a:cubicBezTo>
                    <a:pt x="714779" y="259649"/>
                    <a:pt x="687411" y="187711"/>
                    <a:pt x="637368" y="121248"/>
                  </a:cubicBezTo>
                  <a:close/>
                </a:path>
              </a:pathLst>
            </a:custGeom>
            <a:solidFill>
              <a:srgbClr val="FEC18A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Freeform: Shape 28">
              <a:extLst>
                <a:ext uri="{FF2B5EF4-FFF2-40B4-BE49-F238E27FC236}">
                  <a16:creationId xmlns="" xmlns:a16="http://schemas.microsoft.com/office/drawing/2014/main" id="{31753A62-CB49-4282-8D31-65D8B2B1361E}"/>
                </a:ext>
              </a:extLst>
            </p:cNvPr>
            <p:cNvSpPr/>
            <p:nvPr/>
          </p:nvSpPr>
          <p:spPr>
            <a:xfrm>
              <a:off x="4541135" y="2173300"/>
              <a:ext cx="1596083" cy="1866789"/>
            </a:xfrm>
            <a:custGeom>
              <a:avLst/>
              <a:gdLst>
                <a:gd name="connsiteX0" fmla="*/ 1894930 w 1897132"/>
                <a:gd name="connsiteY0" fmla="*/ 968917 h 2218898"/>
                <a:gd name="connsiteX1" fmla="*/ 1703358 w 1897132"/>
                <a:gd name="connsiteY1" fmla="*/ 455193 h 2218898"/>
                <a:gd name="connsiteX2" fmla="*/ 1625166 w 1897132"/>
                <a:gd name="connsiteY2" fmla="*/ 362144 h 2218898"/>
                <a:gd name="connsiteX3" fmla="*/ 1236549 w 1897132"/>
                <a:gd name="connsiteY3" fmla="*/ 172136 h 2218898"/>
                <a:gd name="connsiteX4" fmla="*/ 1220911 w 1897132"/>
                <a:gd name="connsiteY4" fmla="*/ 152588 h 2218898"/>
                <a:gd name="connsiteX5" fmla="*/ 1213091 w 1897132"/>
                <a:gd name="connsiteY5" fmla="*/ 69704 h 2218898"/>
                <a:gd name="connsiteX6" fmla="*/ 1199799 w 1897132"/>
                <a:gd name="connsiteY6" fmla="*/ 56411 h 2218898"/>
                <a:gd name="connsiteX7" fmla="*/ 1181032 w 1897132"/>
                <a:gd name="connsiteY7" fmla="*/ 55630 h 2218898"/>
                <a:gd name="connsiteX8" fmla="*/ 1159138 w 1897132"/>
                <a:gd name="connsiteY8" fmla="*/ 73614 h 2218898"/>
                <a:gd name="connsiteX9" fmla="*/ 1092675 w 1897132"/>
                <a:gd name="connsiteY9" fmla="*/ 349633 h 2218898"/>
                <a:gd name="connsiteX10" fmla="*/ 952710 w 1897132"/>
                <a:gd name="connsiteY10" fmla="*/ 126785 h 2218898"/>
                <a:gd name="connsiteX11" fmla="*/ 646196 w 1897132"/>
                <a:gd name="connsiteY11" fmla="*/ 7150 h 2218898"/>
                <a:gd name="connsiteX12" fmla="*/ 579732 w 1897132"/>
                <a:gd name="connsiteY12" fmla="*/ 7150 h 2218898"/>
                <a:gd name="connsiteX13" fmla="*/ 560966 w 1897132"/>
                <a:gd name="connsiteY13" fmla="*/ 74396 h 2218898"/>
                <a:gd name="connsiteX14" fmla="*/ 542982 w 1897132"/>
                <a:gd name="connsiteY14" fmla="*/ 97853 h 2218898"/>
                <a:gd name="connsiteX15" fmla="*/ 121524 w 1897132"/>
                <a:gd name="connsiteY15" fmla="*/ 367617 h 2218898"/>
                <a:gd name="connsiteX16" fmla="*/ 1108 w 1897132"/>
                <a:gd name="connsiteY16" fmla="*/ 756234 h 2218898"/>
                <a:gd name="connsiteX17" fmla="*/ 15183 w 1897132"/>
                <a:gd name="connsiteY17" fmla="*/ 1043200 h 2218898"/>
                <a:gd name="connsiteX18" fmla="*/ 43332 w 1897132"/>
                <a:gd name="connsiteY18" fmla="*/ 1065876 h 2218898"/>
                <a:gd name="connsiteX19" fmla="*/ 545328 w 1897132"/>
                <a:gd name="connsiteY19" fmla="*/ 972045 h 2218898"/>
                <a:gd name="connsiteX20" fmla="*/ 453842 w 1897132"/>
                <a:gd name="connsiteY20" fmla="*/ 1750842 h 2218898"/>
                <a:gd name="connsiteX21" fmla="*/ 457752 w 1897132"/>
                <a:gd name="connsiteY21" fmla="*/ 1857184 h 2218898"/>
                <a:gd name="connsiteX22" fmla="*/ 553147 w 1897132"/>
                <a:gd name="connsiteY22" fmla="*/ 2203576 h 2218898"/>
                <a:gd name="connsiteX23" fmla="*/ 573477 w 1897132"/>
                <a:gd name="connsiteY23" fmla="*/ 2217651 h 2218898"/>
                <a:gd name="connsiteX24" fmla="*/ 605536 w 1897132"/>
                <a:gd name="connsiteY24" fmla="*/ 2075341 h 2218898"/>
                <a:gd name="connsiteX25" fmla="*/ 836986 w 1897132"/>
                <a:gd name="connsiteY25" fmla="*/ 1801667 h 2218898"/>
                <a:gd name="connsiteX26" fmla="*/ 836204 w 1897132"/>
                <a:gd name="connsiteY26" fmla="*/ 1801667 h 2218898"/>
                <a:gd name="connsiteX27" fmla="*/ 1803444 w 1897132"/>
                <a:gd name="connsiteY27" fmla="*/ 1706272 h 2218898"/>
                <a:gd name="connsiteX28" fmla="*/ 1656443 w 1897132"/>
                <a:gd name="connsiteY28" fmla="*/ 1072132 h 2218898"/>
                <a:gd name="connsiteX29" fmla="*/ 1671299 w 1897132"/>
                <a:gd name="connsiteY29" fmla="*/ 1048674 h 2218898"/>
                <a:gd name="connsiteX30" fmla="*/ 1879291 w 1897132"/>
                <a:gd name="connsiteY30" fmla="*/ 997849 h 2218898"/>
                <a:gd name="connsiteX31" fmla="*/ 1894930 w 1897132"/>
                <a:gd name="connsiteY31" fmla="*/ 968917 h 2218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97132" h="2218898">
                  <a:moveTo>
                    <a:pt x="1894930" y="968917"/>
                  </a:moveTo>
                  <a:cubicBezTo>
                    <a:pt x="1890238" y="954061"/>
                    <a:pt x="1779205" y="605322"/>
                    <a:pt x="1703358" y="455193"/>
                  </a:cubicBezTo>
                  <a:cubicBezTo>
                    <a:pt x="1684592" y="418443"/>
                    <a:pt x="1669735" y="382474"/>
                    <a:pt x="1625166" y="362144"/>
                  </a:cubicBezTo>
                  <a:cubicBezTo>
                    <a:pt x="1493802" y="301936"/>
                    <a:pt x="1365567" y="236254"/>
                    <a:pt x="1236549" y="172136"/>
                  </a:cubicBezTo>
                  <a:cubicBezTo>
                    <a:pt x="1227948" y="168227"/>
                    <a:pt x="1221692" y="163535"/>
                    <a:pt x="1220911" y="152588"/>
                  </a:cubicBezTo>
                  <a:cubicBezTo>
                    <a:pt x="1218565" y="125221"/>
                    <a:pt x="1214655" y="97071"/>
                    <a:pt x="1213091" y="69704"/>
                  </a:cubicBezTo>
                  <a:cubicBezTo>
                    <a:pt x="1212309" y="60321"/>
                    <a:pt x="1209964" y="55630"/>
                    <a:pt x="1199799" y="56411"/>
                  </a:cubicBezTo>
                  <a:cubicBezTo>
                    <a:pt x="1193543" y="56411"/>
                    <a:pt x="1187288" y="55630"/>
                    <a:pt x="1181032" y="55630"/>
                  </a:cubicBezTo>
                  <a:cubicBezTo>
                    <a:pt x="1168522" y="55630"/>
                    <a:pt x="1159138" y="57975"/>
                    <a:pt x="1159138" y="73614"/>
                  </a:cubicBezTo>
                  <a:cubicBezTo>
                    <a:pt x="1158357" y="151024"/>
                    <a:pt x="1098930" y="328521"/>
                    <a:pt x="1092675" y="349633"/>
                  </a:cubicBezTo>
                  <a:cubicBezTo>
                    <a:pt x="1076255" y="323830"/>
                    <a:pt x="983987" y="177610"/>
                    <a:pt x="952710" y="126785"/>
                  </a:cubicBezTo>
                  <a:cubicBezTo>
                    <a:pt x="947237" y="117402"/>
                    <a:pt x="653233" y="6368"/>
                    <a:pt x="646196" y="7150"/>
                  </a:cubicBezTo>
                  <a:cubicBezTo>
                    <a:pt x="623520" y="9496"/>
                    <a:pt x="595371" y="-10052"/>
                    <a:pt x="579732" y="7150"/>
                  </a:cubicBezTo>
                  <a:cubicBezTo>
                    <a:pt x="565658" y="22789"/>
                    <a:pt x="565658" y="50938"/>
                    <a:pt x="560966" y="74396"/>
                  </a:cubicBezTo>
                  <a:cubicBezTo>
                    <a:pt x="558620" y="85343"/>
                    <a:pt x="552365" y="92380"/>
                    <a:pt x="542982" y="97853"/>
                  </a:cubicBezTo>
                  <a:cubicBezTo>
                    <a:pt x="430385" y="159625"/>
                    <a:pt x="150456" y="330085"/>
                    <a:pt x="121524" y="367617"/>
                  </a:cubicBezTo>
                  <a:cubicBezTo>
                    <a:pt x="50369" y="459885"/>
                    <a:pt x="18310" y="625653"/>
                    <a:pt x="1108" y="756234"/>
                  </a:cubicBezTo>
                  <a:cubicBezTo>
                    <a:pt x="-4365" y="809405"/>
                    <a:pt x="12055" y="1000194"/>
                    <a:pt x="15183" y="1043200"/>
                  </a:cubicBezTo>
                  <a:cubicBezTo>
                    <a:pt x="16747" y="1063530"/>
                    <a:pt x="24566" y="1069786"/>
                    <a:pt x="43332" y="1065876"/>
                  </a:cubicBezTo>
                  <a:cubicBezTo>
                    <a:pt x="36295" y="1051019"/>
                    <a:pt x="484338" y="981428"/>
                    <a:pt x="545328" y="972045"/>
                  </a:cubicBezTo>
                  <a:cubicBezTo>
                    <a:pt x="560966" y="969699"/>
                    <a:pt x="467135" y="1753970"/>
                    <a:pt x="453842" y="1750842"/>
                  </a:cubicBezTo>
                  <a:cubicBezTo>
                    <a:pt x="454624" y="1786029"/>
                    <a:pt x="454624" y="1821997"/>
                    <a:pt x="457752" y="1857184"/>
                  </a:cubicBezTo>
                  <a:cubicBezTo>
                    <a:pt x="467135" y="1979164"/>
                    <a:pt x="482774" y="2098798"/>
                    <a:pt x="553147" y="2203576"/>
                  </a:cubicBezTo>
                  <a:cubicBezTo>
                    <a:pt x="559402" y="2212959"/>
                    <a:pt x="572695" y="2222343"/>
                    <a:pt x="573477" y="2217651"/>
                  </a:cubicBezTo>
                  <a:cubicBezTo>
                    <a:pt x="572695" y="2167608"/>
                    <a:pt x="585988" y="2120692"/>
                    <a:pt x="605536" y="2075341"/>
                  </a:cubicBezTo>
                  <a:cubicBezTo>
                    <a:pt x="656361" y="1961962"/>
                    <a:pt x="742373" y="1878296"/>
                    <a:pt x="836986" y="1801667"/>
                  </a:cubicBezTo>
                  <a:cubicBezTo>
                    <a:pt x="836986" y="1801667"/>
                    <a:pt x="836204" y="1801667"/>
                    <a:pt x="836204" y="1801667"/>
                  </a:cubicBezTo>
                  <a:cubicBezTo>
                    <a:pt x="945673" y="1781337"/>
                    <a:pt x="1807354" y="1721911"/>
                    <a:pt x="1803444" y="1706272"/>
                  </a:cubicBezTo>
                  <a:cubicBezTo>
                    <a:pt x="1775295" y="1578037"/>
                    <a:pt x="1684592" y="1201149"/>
                    <a:pt x="1656443" y="1072132"/>
                  </a:cubicBezTo>
                  <a:cubicBezTo>
                    <a:pt x="1653315" y="1057275"/>
                    <a:pt x="1656443" y="1052583"/>
                    <a:pt x="1671299" y="1048674"/>
                  </a:cubicBezTo>
                  <a:cubicBezTo>
                    <a:pt x="1740890" y="1032253"/>
                    <a:pt x="1809700" y="1015051"/>
                    <a:pt x="1879291" y="997849"/>
                  </a:cubicBezTo>
                  <a:cubicBezTo>
                    <a:pt x="1899621" y="995503"/>
                    <a:pt x="1898839" y="982992"/>
                    <a:pt x="1894930" y="968917"/>
                  </a:cubicBezTo>
                  <a:close/>
                </a:path>
              </a:pathLst>
            </a:custGeom>
            <a:solidFill>
              <a:srgbClr val="0684BF"/>
            </a:solidFill>
            <a:ln w="78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: Shape 29">
              <a:extLst>
                <a:ext uri="{FF2B5EF4-FFF2-40B4-BE49-F238E27FC236}">
                  <a16:creationId xmlns="" xmlns:a16="http://schemas.microsoft.com/office/drawing/2014/main" id="{AEE2B8F9-B4A6-498C-90F8-8556897ED1EC}"/>
                </a:ext>
              </a:extLst>
            </p:cNvPr>
            <p:cNvSpPr/>
            <p:nvPr/>
          </p:nvSpPr>
          <p:spPr>
            <a:xfrm>
              <a:off x="4915430" y="4123901"/>
              <a:ext cx="1634743" cy="1735494"/>
            </a:xfrm>
            <a:custGeom>
              <a:avLst/>
              <a:gdLst>
                <a:gd name="connsiteX0" fmla="*/ 1907462 w 1943085"/>
                <a:gd name="connsiteY0" fmla="*/ 1491130 h 2062839"/>
                <a:gd name="connsiteX1" fmla="*/ 1884004 w 1943085"/>
                <a:gd name="connsiteY1" fmla="*/ 1471582 h 2062839"/>
                <a:gd name="connsiteX2" fmla="*/ 1878531 w 1943085"/>
                <a:gd name="connsiteY2" fmla="*/ 1437959 h 2062839"/>
                <a:gd name="connsiteX3" fmla="*/ 1821450 w 1943085"/>
                <a:gd name="connsiteY3" fmla="*/ 1380097 h 2062839"/>
                <a:gd name="connsiteX4" fmla="*/ 1545431 w 1943085"/>
                <a:gd name="connsiteY4" fmla="*/ 1334745 h 2062839"/>
                <a:gd name="connsiteX5" fmla="*/ 1200602 w 1943085"/>
                <a:gd name="connsiteY5" fmla="*/ 1280792 h 2062839"/>
                <a:gd name="connsiteX6" fmla="*/ 1108335 w 1943085"/>
                <a:gd name="connsiteY6" fmla="*/ 1261244 h 2062839"/>
                <a:gd name="connsiteX7" fmla="*/ 1109117 w 1943085"/>
                <a:gd name="connsiteY7" fmla="*/ 1254989 h 2062839"/>
                <a:gd name="connsiteX8" fmla="*/ 1173234 w 1943085"/>
                <a:gd name="connsiteY8" fmla="*/ 1245606 h 2062839"/>
                <a:gd name="connsiteX9" fmla="*/ 1184181 w 1943085"/>
                <a:gd name="connsiteY9" fmla="*/ 1249515 h 2062839"/>
                <a:gd name="connsiteX10" fmla="*/ 1203730 w 1943085"/>
                <a:gd name="connsiteY10" fmla="*/ 1264372 h 2062839"/>
                <a:gd name="connsiteX11" fmla="*/ 1355423 w 1943085"/>
                <a:gd name="connsiteY11" fmla="*/ 1259680 h 2062839"/>
                <a:gd name="connsiteX12" fmla="*/ 1382790 w 1943085"/>
                <a:gd name="connsiteY12" fmla="*/ 1222930 h 2062839"/>
                <a:gd name="connsiteX13" fmla="*/ 1389828 w 1943085"/>
                <a:gd name="connsiteY13" fmla="*/ 1169759 h 2062839"/>
                <a:gd name="connsiteX14" fmla="*/ 1361678 w 1943085"/>
                <a:gd name="connsiteY14" fmla="*/ 1109551 h 2062839"/>
                <a:gd name="connsiteX15" fmla="*/ 1338221 w 1943085"/>
                <a:gd name="connsiteY15" fmla="*/ 1070455 h 2062839"/>
                <a:gd name="connsiteX16" fmla="*/ 1335875 w 1943085"/>
                <a:gd name="connsiteY16" fmla="*/ 1041524 h 2062839"/>
                <a:gd name="connsiteX17" fmla="*/ 1303816 w 1943085"/>
                <a:gd name="connsiteY17" fmla="*/ 1029795 h 2062839"/>
                <a:gd name="connsiteX18" fmla="*/ 1224060 w 1943085"/>
                <a:gd name="connsiteY18" fmla="*/ 1075146 h 2062839"/>
                <a:gd name="connsiteX19" fmla="*/ 1055164 w 1943085"/>
                <a:gd name="connsiteY19" fmla="*/ 1167413 h 2062839"/>
                <a:gd name="connsiteX20" fmla="*/ 1017631 w 1943085"/>
                <a:gd name="connsiteY20" fmla="*/ 1143956 h 2062839"/>
                <a:gd name="connsiteX21" fmla="*/ 1011376 w 1943085"/>
                <a:gd name="connsiteY21" fmla="*/ 0 h 2062839"/>
                <a:gd name="connsiteX22" fmla="*/ 816677 w 1943085"/>
                <a:gd name="connsiteY22" fmla="*/ 0 h 2062839"/>
                <a:gd name="connsiteX23" fmla="*/ 814331 w 1943085"/>
                <a:gd name="connsiteY23" fmla="*/ 1155684 h 2062839"/>
                <a:gd name="connsiteX24" fmla="*/ 803384 w 1943085"/>
                <a:gd name="connsiteY24" fmla="*/ 1169759 h 2062839"/>
                <a:gd name="connsiteX25" fmla="*/ 662638 w 1943085"/>
                <a:gd name="connsiteY25" fmla="*/ 1156467 h 2062839"/>
                <a:gd name="connsiteX26" fmla="*/ 356123 w 1943085"/>
                <a:gd name="connsiteY26" fmla="*/ 1056380 h 2062839"/>
                <a:gd name="connsiteX27" fmla="*/ 291223 w 1943085"/>
                <a:gd name="connsiteY27" fmla="*/ 1079056 h 2062839"/>
                <a:gd name="connsiteX28" fmla="*/ 286532 w 1943085"/>
                <a:gd name="connsiteY28" fmla="*/ 1102514 h 2062839"/>
                <a:gd name="connsiteX29" fmla="*/ 285750 w 1943085"/>
                <a:gd name="connsiteY29" fmla="*/ 1211983 h 2062839"/>
                <a:gd name="connsiteX30" fmla="*/ 303734 w 1943085"/>
                <a:gd name="connsiteY30" fmla="*/ 1263590 h 2062839"/>
                <a:gd name="connsiteX31" fmla="*/ 313899 w 1943085"/>
                <a:gd name="connsiteY31" fmla="*/ 1287048 h 2062839"/>
                <a:gd name="connsiteX32" fmla="*/ 342049 w 1943085"/>
                <a:gd name="connsiteY32" fmla="*/ 1344129 h 2062839"/>
                <a:gd name="connsiteX33" fmla="*/ 351432 w 1943085"/>
                <a:gd name="connsiteY33" fmla="*/ 1362113 h 2062839"/>
                <a:gd name="connsiteX34" fmla="*/ 336575 w 1943085"/>
                <a:gd name="connsiteY34" fmla="*/ 1372278 h 2062839"/>
                <a:gd name="connsiteX35" fmla="*/ 65247 w 1943085"/>
                <a:gd name="connsiteY35" fmla="*/ 1437959 h 2062839"/>
                <a:gd name="connsiteX36" fmla="*/ 348 w 1943085"/>
                <a:gd name="connsiteY36" fmla="*/ 1513024 h 2062839"/>
                <a:gd name="connsiteX37" fmla="*/ 348 w 1943085"/>
                <a:gd name="connsiteY37" fmla="*/ 1624839 h 2062839"/>
                <a:gd name="connsiteX38" fmla="*/ 21459 w 1943085"/>
                <a:gd name="connsiteY38" fmla="*/ 1677228 h 2062839"/>
                <a:gd name="connsiteX39" fmla="*/ 53518 w 1943085"/>
                <a:gd name="connsiteY39" fmla="*/ 1735091 h 2062839"/>
                <a:gd name="connsiteX40" fmla="*/ 68375 w 1943085"/>
                <a:gd name="connsiteY40" fmla="*/ 1749947 h 2062839"/>
                <a:gd name="connsiteX41" fmla="*/ 192701 w 1943085"/>
                <a:gd name="connsiteY41" fmla="*/ 1731181 h 2062839"/>
                <a:gd name="connsiteX42" fmla="*/ 234143 w 1943085"/>
                <a:gd name="connsiteY42" fmla="*/ 1630313 h 2062839"/>
                <a:gd name="connsiteX43" fmla="*/ 201302 w 1943085"/>
                <a:gd name="connsiteY43" fmla="*/ 1574796 h 2062839"/>
                <a:gd name="connsiteX44" fmla="*/ 191919 w 1943085"/>
                <a:gd name="connsiteY44" fmla="*/ 1548992 h 2062839"/>
                <a:gd name="connsiteX45" fmla="*/ 213813 w 1943085"/>
                <a:gd name="connsiteY45" fmla="*/ 1538046 h 2062839"/>
                <a:gd name="connsiteX46" fmla="*/ 491396 w 1943085"/>
                <a:gd name="connsiteY46" fmla="*/ 1492694 h 2062839"/>
                <a:gd name="connsiteX47" fmla="*/ 678276 w 1943085"/>
                <a:gd name="connsiteY47" fmla="*/ 1459853 h 2062839"/>
                <a:gd name="connsiteX48" fmla="*/ 819023 w 1943085"/>
                <a:gd name="connsiteY48" fmla="*/ 1446560 h 2062839"/>
                <a:gd name="connsiteX49" fmla="*/ 882358 w 1943085"/>
                <a:gd name="connsiteY49" fmla="*/ 1495822 h 2062839"/>
                <a:gd name="connsiteX50" fmla="*/ 954296 w 1943085"/>
                <a:gd name="connsiteY50" fmla="*/ 1720234 h 2062839"/>
                <a:gd name="connsiteX51" fmla="*/ 964461 w 1943085"/>
                <a:gd name="connsiteY51" fmla="*/ 1858635 h 2062839"/>
                <a:gd name="connsiteX52" fmla="*/ 958987 w 1943085"/>
                <a:gd name="connsiteY52" fmla="*/ 1930572 h 2062839"/>
                <a:gd name="connsiteX53" fmla="*/ 1091914 w 1943085"/>
                <a:gd name="connsiteY53" fmla="*/ 2062717 h 2062839"/>
                <a:gd name="connsiteX54" fmla="*/ 1237352 w 1943085"/>
                <a:gd name="connsiteY54" fmla="*/ 1946992 h 2062839"/>
                <a:gd name="connsiteX55" fmla="*/ 1227969 w 1943085"/>
                <a:gd name="connsiteY55" fmla="*/ 1888348 h 2062839"/>
                <a:gd name="connsiteX56" fmla="*/ 1144303 w 1943085"/>
                <a:gd name="connsiteY56" fmla="*/ 1796863 h 2062839"/>
                <a:gd name="connsiteX57" fmla="*/ 1130229 w 1943085"/>
                <a:gd name="connsiteY57" fmla="*/ 1779660 h 2062839"/>
                <a:gd name="connsiteX58" fmla="*/ 1042653 w 1943085"/>
                <a:gd name="connsiteY58" fmla="*/ 1467673 h 2062839"/>
                <a:gd name="connsiteX59" fmla="*/ 1073148 w 1943085"/>
                <a:gd name="connsiteY59" fmla="*/ 1430140 h 2062839"/>
                <a:gd name="connsiteX60" fmla="*/ 1090351 w 1943085"/>
                <a:gd name="connsiteY60" fmla="*/ 1431704 h 2062839"/>
                <a:gd name="connsiteX61" fmla="*/ 1293651 w 1943085"/>
                <a:gd name="connsiteY61" fmla="*/ 1452816 h 2062839"/>
                <a:gd name="connsiteX62" fmla="*/ 1704943 w 1943085"/>
                <a:gd name="connsiteY62" fmla="*/ 1485657 h 2062839"/>
                <a:gd name="connsiteX63" fmla="*/ 1746385 w 1943085"/>
                <a:gd name="connsiteY63" fmla="*/ 1548211 h 2062839"/>
                <a:gd name="connsiteX64" fmla="*/ 1747949 w 1943085"/>
                <a:gd name="connsiteY64" fmla="*/ 1595126 h 2062839"/>
                <a:gd name="connsiteX65" fmla="*/ 1771407 w 1943085"/>
                <a:gd name="connsiteY65" fmla="*/ 1645169 h 2062839"/>
                <a:gd name="connsiteX66" fmla="*/ 1792519 w 1943085"/>
                <a:gd name="connsiteY66" fmla="*/ 1664718 h 2062839"/>
                <a:gd name="connsiteX67" fmla="*/ 1878531 w 1943085"/>
                <a:gd name="connsiteY67" fmla="*/ 1672537 h 2062839"/>
                <a:gd name="connsiteX68" fmla="*/ 1916845 w 1943085"/>
                <a:gd name="connsiteY68" fmla="*/ 1652989 h 2062839"/>
                <a:gd name="connsiteX69" fmla="*/ 1937957 w 1943085"/>
                <a:gd name="connsiteY69" fmla="*/ 1520843 h 2062839"/>
                <a:gd name="connsiteX70" fmla="*/ 1907462 w 1943085"/>
                <a:gd name="connsiteY70" fmla="*/ 1491130 h 206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943085" h="2062839">
                  <a:moveTo>
                    <a:pt x="1907462" y="1491130"/>
                  </a:moveTo>
                  <a:cubicBezTo>
                    <a:pt x="1894169" y="1492694"/>
                    <a:pt x="1886350" y="1484093"/>
                    <a:pt x="1884004" y="1471582"/>
                  </a:cubicBezTo>
                  <a:cubicBezTo>
                    <a:pt x="1882440" y="1460635"/>
                    <a:pt x="1880876" y="1448906"/>
                    <a:pt x="1878531" y="1437959"/>
                  </a:cubicBezTo>
                  <a:cubicBezTo>
                    <a:pt x="1872275" y="1400427"/>
                    <a:pt x="1857418" y="1386352"/>
                    <a:pt x="1821450" y="1380097"/>
                  </a:cubicBezTo>
                  <a:cubicBezTo>
                    <a:pt x="1729183" y="1365240"/>
                    <a:pt x="1637698" y="1349602"/>
                    <a:pt x="1545431" y="1334745"/>
                  </a:cubicBezTo>
                  <a:cubicBezTo>
                    <a:pt x="1430488" y="1316761"/>
                    <a:pt x="1315545" y="1299559"/>
                    <a:pt x="1200602" y="1280792"/>
                  </a:cubicBezTo>
                  <a:cubicBezTo>
                    <a:pt x="1170107" y="1275319"/>
                    <a:pt x="1141176" y="1258117"/>
                    <a:pt x="1108335" y="1261244"/>
                  </a:cubicBezTo>
                  <a:cubicBezTo>
                    <a:pt x="1109117" y="1259680"/>
                    <a:pt x="1109117" y="1256553"/>
                    <a:pt x="1109117" y="1254989"/>
                  </a:cubicBezTo>
                  <a:cubicBezTo>
                    <a:pt x="1130229" y="1251861"/>
                    <a:pt x="1152123" y="1247951"/>
                    <a:pt x="1173234" y="1245606"/>
                  </a:cubicBezTo>
                  <a:cubicBezTo>
                    <a:pt x="1177144" y="1244824"/>
                    <a:pt x="1183399" y="1240914"/>
                    <a:pt x="1184181" y="1249515"/>
                  </a:cubicBezTo>
                  <a:cubicBezTo>
                    <a:pt x="1184963" y="1262026"/>
                    <a:pt x="1195910" y="1261244"/>
                    <a:pt x="1203730" y="1264372"/>
                  </a:cubicBezTo>
                  <a:cubicBezTo>
                    <a:pt x="1254555" y="1283138"/>
                    <a:pt x="1305380" y="1271409"/>
                    <a:pt x="1355423" y="1259680"/>
                  </a:cubicBezTo>
                  <a:cubicBezTo>
                    <a:pt x="1373407" y="1255771"/>
                    <a:pt x="1379663" y="1240132"/>
                    <a:pt x="1382790" y="1222930"/>
                  </a:cubicBezTo>
                  <a:cubicBezTo>
                    <a:pt x="1385918" y="1205728"/>
                    <a:pt x="1387482" y="1187744"/>
                    <a:pt x="1389828" y="1169759"/>
                  </a:cubicBezTo>
                  <a:cubicBezTo>
                    <a:pt x="1394519" y="1139264"/>
                    <a:pt x="1389046" y="1125190"/>
                    <a:pt x="1361678" y="1109551"/>
                  </a:cubicBezTo>
                  <a:cubicBezTo>
                    <a:pt x="1346040" y="1100950"/>
                    <a:pt x="1338221" y="1088439"/>
                    <a:pt x="1338221" y="1070455"/>
                  </a:cubicBezTo>
                  <a:cubicBezTo>
                    <a:pt x="1338221" y="1061072"/>
                    <a:pt x="1338221" y="1050907"/>
                    <a:pt x="1335875" y="1041524"/>
                  </a:cubicBezTo>
                  <a:cubicBezTo>
                    <a:pt x="1331183" y="1022757"/>
                    <a:pt x="1320236" y="1020412"/>
                    <a:pt x="1303816" y="1029795"/>
                  </a:cubicBezTo>
                  <a:cubicBezTo>
                    <a:pt x="1277230" y="1045433"/>
                    <a:pt x="1251427" y="1061072"/>
                    <a:pt x="1224060" y="1075146"/>
                  </a:cubicBezTo>
                  <a:cubicBezTo>
                    <a:pt x="1167761" y="1105642"/>
                    <a:pt x="1115372" y="1142392"/>
                    <a:pt x="1055164" y="1167413"/>
                  </a:cubicBezTo>
                  <a:cubicBezTo>
                    <a:pt x="1029360" y="1178360"/>
                    <a:pt x="1019195" y="1170541"/>
                    <a:pt x="1017631" y="1143956"/>
                  </a:cubicBezTo>
                  <a:cubicBezTo>
                    <a:pt x="1016068" y="1085311"/>
                    <a:pt x="1013722" y="58644"/>
                    <a:pt x="1011376" y="0"/>
                  </a:cubicBezTo>
                  <a:lnTo>
                    <a:pt x="816677" y="0"/>
                  </a:lnTo>
                  <a:cubicBezTo>
                    <a:pt x="815895" y="62554"/>
                    <a:pt x="815113" y="1093130"/>
                    <a:pt x="814331" y="1155684"/>
                  </a:cubicBezTo>
                  <a:cubicBezTo>
                    <a:pt x="814331" y="1162722"/>
                    <a:pt x="815113" y="1170541"/>
                    <a:pt x="803384" y="1169759"/>
                  </a:cubicBezTo>
                  <a:cubicBezTo>
                    <a:pt x="756469" y="1166632"/>
                    <a:pt x="708771" y="1171323"/>
                    <a:pt x="662638" y="1156467"/>
                  </a:cubicBezTo>
                  <a:cubicBezTo>
                    <a:pt x="560988" y="1122062"/>
                    <a:pt x="458555" y="1088439"/>
                    <a:pt x="356123" y="1056380"/>
                  </a:cubicBezTo>
                  <a:cubicBezTo>
                    <a:pt x="315463" y="1043088"/>
                    <a:pt x="309208" y="1046997"/>
                    <a:pt x="291223" y="1079056"/>
                  </a:cubicBezTo>
                  <a:cubicBezTo>
                    <a:pt x="286532" y="1086875"/>
                    <a:pt x="286532" y="1093913"/>
                    <a:pt x="286532" y="1102514"/>
                  </a:cubicBezTo>
                  <a:cubicBezTo>
                    <a:pt x="286532" y="1139264"/>
                    <a:pt x="287314" y="1175233"/>
                    <a:pt x="285750" y="1211983"/>
                  </a:cubicBezTo>
                  <a:cubicBezTo>
                    <a:pt x="284968" y="1231531"/>
                    <a:pt x="286532" y="1250298"/>
                    <a:pt x="303734" y="1263590"/>
                  </a:cubicBezTo>
                  <a:cubicBezTo>
                    <a:pt x="310772" y="1269063"/>
                    <a:pt x="316245" y="1278447"/>
                    <a:pt x="313899" y="1287048"/>
                  </a:cubicBezTo>
                  <a:cubicBezTo>
                    <a:pt x="306862" y="1315197"/>
                    <a:pt x="320937" y="1330836"/>
                    <a:pt x="342049" y="1344129"/>
                  </a:cubicBezTo>
                  <a:cubicBezTo>
                    <a:pt x="349086" y="1348038"/>
                    <a:pt x="352996" y="1354293"/>
                    <a:pt x="351432" y="1362113"/>
                  </a:cubicBezTo>
                  <a:cubicBezTo>
                    <a:pt x="350650" y="1370714"/>
                    <a:pt x="342830" y="1370714"/>
                    <a:pt x="336575" y="1372278"/>
                  </a:cubicBezTo>
                  <a:cubicBezTo>
                    <a:pt x="246654" y="1395735"/>
                    <a:pt x="156732" y="1421539"/>
                    <a:pt x="65247" y="1437959"/>
                  </a:cubicBezTo>
                  <a:cubicBezTo>
                    <a:pt x="24587" y="1444997"/>
                    <a:pt x="348" y="1478619"/>
                    <a:pt x="348" y="1513024"/>
                  </a:cubicBezTo>
                  <a:cubicBezTo>
                    <a:pt x="348" y="1550556"/>
                    <a:pt x="-434" y="1587307"/>
                    <a:pt x="348" y="1624839"/>
                  </a:cubicBezTo>
                  <a:cubicBezTo>
                    <a:pt x="348" y="1645169"/>
                    <a:pt x="7385" y="1662371"/>
                    <a:pt x="21459" y="1677228"/>
                  </a:cubicBezTo>
                  <a:cubicBezTo>
                    <a:pt x="37098" y="1692867"/>
                    <a:pt x="53518" y="1710069"/>
                    <a:pt x="53518" y="1735091"/>
                  </a:cubicBezTo>
                  <a:cubicBezTo>
                    <a:pt x="53518" y="1742910"/>
                    <a:pt x="62120" y="1746037"/>
                    <a:pt x="68375" y="1749947"/>
                  </a:cubicBezTo>
                  <a:cubicBezTo>
                    <a:pt x="100434" y="1771841"/>
                    <a:pt x="158296" y="1763240"/>
                    <a:pt x="192701" y="1731181"/>
                  </a:cubicBezTo>
                  <a:cubicBezTo>
                    <a:pt x="222414" y="1703814"/>
                    <a:pt x="230233" y="1666281"/>
                    <a:pt x="234143" y="1630313"/>
                  </a:cubicBezTo>
                  <a:cubicBezTo>
                    <a:pt x="236489" y="1607637"/>
                    <a:pt x="219286" y="1588871"/>
                    <a:pt x="201302" y="1574796"/>
                  </a:cubicBezTo>
                  <a:cubicBezTo>
                    <a:pt x="193483" y="1568540"/>
                    <a:pt x="189573" y="1559158"/>
                    <a:pt x="191919" y="1548992"/>
                  </a:cubicBezTo>
                  <a:cubicBezTo>
                    <a:pt x="195047" y="1537264"/>
                    <a:pt x="205994" y="1539610"/>
                    <a:pt x="213813" y="1538046"/>
                  </a:cubicBezTo>
                  <a:cubicBezTo>
                    <a:pt x="306080" y="1523189"/>
                    <a:pt x="399911" y="1516934"/>
                    <a:pt x="491396" y="1492694"/>
                  </a:cubicBezTo>
                  <a:cubicBezTo>
                    <a:pt x="552386" y="1476273"/>
                    <a:pt x="616504" y="1470018"/>
                    <a:pt x="678276" y="1459853"/>
                  </a:cubicBezTo>
                  <a:cubicBezTo>
                    <a:pt x="725192" y="1452034"/>
                    <a:pt x="771325" y="1440305"/>
                    <a:pt x="819023" y="1446560"/>
                  </a:cubicBezTo>
                  <a:cubicBezTo>
                    <a:pt x="848736" y="1451252"/>
                    <a:pt x="871412" y="1462199"/>
                    <a:pt x="882358" y="1495822"/>
                  </a:cubicBezTo>
                  <a:cubicBezTo>
                    <a:pt x="908162" y="1570104"/>
                    <a:pt x="931620" y="1645169"/>
                    <a:pt x="954296" y="1720234"/>
                  </a:cubicBezTo>
                  <a:cubicBezTo>
                    <a:pt x="968370" y="1766368"/>
                    <a:pt x="980099" y="1810937"/>
                    <a:pt x="964461" y="1858635"/>
                  </a:cubicBezTo>
                  <a:cubicBezTo>
                    <a:pt x="957423" y="1881310"/>
                    <a:pt x="957423" y="1906332"/>
                    <a:pt x="958987" y="1930572"/>
                  </a:cubicBezTo>
                  <a:cubicBezTo>
                    <a:pt x="962897" y="1997036"/>
                    <a:pt x="1024669" y="2058807"/>
                    <a:pt x="1091914" y="2062717"/>
                  </a:cubicBezTo>
                  <a:cubicBezTo>
                    <a:pt x="1154468" y="2065845"/>
                    <a:pt x="1227187" y="2008764"/>
                    <a:pt x="1237352" y="1946992"/>
                  </a:cubicBezTo>
                  <a:cubicBezTo>
                    <a:pt x="1241262" y="1926662"/>
                    <a:pt x="1237352" y="1907114"/>
                    <a:pt x="1227969" y="1888348"/>
                  </a:cubicBezTo>
                  <a:cubicBezTo>
                    <a:pt x="1209203" y="1849252"/>
                    <a:pt x="1177144" y="1821884"/>
                    <a:pt x="1144303" y="1796863"/>
                  </a:cubicBezTo>
                  <a:cubicBezTo>
                    <a:pt x="1137266" y="1791389"/>
                    <a:pt x="1132574" y="1787479"/>
                    <a:pt x="1130229" y="1779660"/>
                  </a:cubicBezTo>
                  <a:cubicBezTo>
                    <a:pt x="1098170" y="1676446"/>
                    <a:pt x="1063765" y="1574014"/>
                    <a:pt x="1042653" y="1467673"/>
                  </a:cubicBezTo>
                  <a:cubicBezTo>
                    <a:pt x="1035616" y="1434832"/>
                    <a:pt x="1039525" y="1430140"/>
                    <a:pt x="1073148" y="1430140"/>
                  </a:cubicBezTo>
                  <a:cubicBezTo>
                    <a:pt x="1078622" y="1430140"/>
                    <a:pt x="1084095" y="1430922"/>
                    <a:pt x="1090351" y="1431704"/>
                  </a:cubicBezTo>
                  <a:cubicBezTo>
                    <a:pt x="1158378" y="1438741"/>
                    <a:pt x="1225624" y="1447342"/>
                    <a:pt x="1293651" y="1452816"/>
                  </a:cubicBezTo>
                  <a:cubicBezTo>
                    <a:pt x="1430488" y="1463763"/>
                    <a:pt x="1568106" y="1472364"/>
                    <a:pt x="1704943" y="1485657"/>
                  </a:cubicBezTo>
                  <a:cubicBezTo>
                    <a:pt x="1762024" y="1491130"/>
                    <a:pt x="1762024" y="1491130"/>
                    <a:pt x="1746385" y="1548211"/>
                  </a:cubicBezTo>
                  <a:cubicBezTo>
                    <a:pt x="1741694" y="1563849"/>
                    <a:pt x="1737002" y="1581052"/>
                    <a:pt x="1747949" y="1595126"/>
                  </a:cubicBezTo>
                  <a:cubicBezTo>
                    <a:pt x="1759678" y="1609983"/>
                    <a:pt x="1767497" y="1626403"/>
                    <a:pt x="1771407" y="1645169"/>
                  </a:cubicBezTo>
                  <a:cubicBezTo>
                    <a:pt x="1773753" y="1656898"/>
                    <a:pt x="1780790" y="1661590"/>
                    <a:pt x="1792519" y="1664718"/>
                  </a:cubicBezTo>
                  <a:cubicBezTo>
                    <a:pt x="1820668" y="1670973"/>
                    <a:pt x="1849599" y="1670191"/>
                    <a:pt x="1878531" y="1672537"/>
                  </a:cubicBezTo>
                  <a:cubicBezTo>
                    <a:pt x="1898079" y="1674100"/>
                    <a:pt x="1908244" y="1665499"/>
                    <a:pt x="1916845" y="1652989"/>
                  </a:cubicBezTo>
                  <a:cubicBezTo>
                    <a:pt x="1944212" y="1612329"/>
                    <a:pt x="1948122" y="1566977"/>
                    <a:pt x="1937957" y="1520843"/>
                  </a:cubicBezTo>
                  <a:cubicBezTo>
                    <a:pt x="1937175" y="1504423"/>
                    <a:pt x="1928574" y="1488785"/>
                    <a:pt x="1907462" y="1491130"/>
                  </a:cubicBezTo>
                  <a:close/>
                </a:path>
              </a:pathLst>
            </a:custGeom>
            <a:solidFill>
              <a:srgbClr val="000000"/>
            </a:solidFill>
            <a:ln w="78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Freeform: Shape 30">
              <a:extLst>
                <a:ext uri="{FF2B5EF4-FFF2-40B4-BE49-F238E27FC236}">
                  <a16:creationId xmlns="" xmlns:a16="http://schemas.microsoft.com/office/drawing/2014/main" id="{A8F164A4-6C96-46DD-B3BB-65F7C818269D}"/>
                </a:ext>
              </a:extLst>
            </p:cNvPr>
            <p:cNvSpPr/>
            <p:nvPr/>
          </p:nvSpPr>
          <p:spPr>
            <a:xfrm>
              <a:off x="5023582" y="3566707"/>
              <a:ext cx="2291304" cy="1908560"/>
            </a:xfrm>
            <a:custGeom>
              <a:avLst/>
              <a:gdLst>
                <a:gd name="connsiteX0" fmla="*/ 2323913 w 2723485"/>
                <a:gd name="connsiteY0" fmla="*/ 180625 h 2268548"/>
                <a:gd name="connsiteX1" fmla="*/ 2609315 w 2723485"/>
                <a:gd name="connsiteY1" fmla="*/ 362813 h 2268548"/>
                <a:gd name="connsiteX2" fmla="*/ 2721130 w 2723485"/>
                <a:gd name="connsiteY2" fmla="*/ 698259 h 2268548"/>
                <a:gd name="connsiteX3" fmla="*/ 2581166 w 2723485"/>
                <a:gd name="connsiteY3" fmla="*/ 2227703 h 2268548"/>
                <a:gd name="connsiteX4" fmla="*/ 2538160 w 2723485"/>
                <a:gd name="connsiteY4" fmla="*/ 2231613 h 2268548"/>
                <a:gd name="connsiteX5" fmla="*/ 1925913 w 2723485"/>
                <a:gd name="connsiteY5" fmla="*/ 2268363 h 2268548"/>
                <a:gd name="connsiteX6" fmla="*/ 1883689 w 2723485"/>
                <a:gd name="connsiteY6" fmla="*/ 2248815 h 2268548"/>
                <a:gd name="connsiteX7" fmla="*/ 1789858 w 2723485"/>
                <a:gd name="connsiteY7" fmla="*/ 1972014 h 2268548"/>
                <a:gd name="connsiteX8" fmla="*/ 1701501 w 2723485"/>
                <a:gd name="connsiteY8" fmla="*/ 1803118 h 2268548"/>
                <a:gd name="connsiteX9" fmla="*/ 1379348 w 2723485"/>
                <a:gd name="connsiteY9" fmla="*/ 1356639 h 2268548"/>
                <a:gd name="connsiteX10" fmla="*/ 1256586 w 2723485"/>
                <a:gd name="connsiteY10" fmla="*/ 1059508 h 2268548"/>
                <a:gd name="connsiteX11" fmla="*/ 1232346 w 2723485"/>
                <a:gd name="connsiteY11" fmla="*/ 1018848 h 2268548"/>
                <a:gd name="connsiteX12" fmla="*/ 588040 w 2723485"/>
                <a:gd name="connsiteY12" fmla="*/ 789744 h 2268548"/>
                <a:gd name="connsiteX13" fmla="*/ 25054 w 2723485"/>
                <a:gd name="connsiteY13" fmla="*/ 659163 h 2268548"/>
                <a:gd name="connsiteX14" fmla="*/ 5506 w 2723485"/>
                <a:gd name="connsiteY14" fmla="*/ 637269 h 2268548"/>
                <a:gd name="connsiteX15" fmla="*/ 33 w 2723485"/>
                <a:gd name="connsiteY15" fmla="*/ 558294 h 2268548"/>
                <a:gd name="connsiteX16" fmla="*/ 32092 w 2723485"/>
                <a:gd name="connsiteY16" fmla="*/ 415984 h 2268548"/>
                <a:gd name="connsiteX17" fmla="*/ 263541 w 2723485"/>
                <a:gd name="connsiteY17" fmla="*/ 142310 h 2268548"/>
                <a:gd name="connsiteX18" fmla="*/ 1183085 w 2723485"/>
                <a:gd name="connsiteY18" fmla="*/ 0 h 2268548"/>
                <a:gd name="connsiteX19" fmla="*/ 2323913 w 2723485"/>
                <a:gd name="connsiteY19" fmla="*/ 180625 h 2268548"/>
                <a:gd name="connsiteX20" fmla="*/ 2148762 w 2723485"/>
                <a:gd name="connsiteY20" fmla="*/ 1605291 h 2268548"/>
                <a:gd name="connsiteX21" fmla="*/ 2080734 w 2723485"/>
                <a:gd name="connsiteY21" fmla="*/ 921107 h 2268548"/>
                <a:gd name="connsiteX22" fmla="*/ 1854758 w 2723485"/>
                <a:gd name="connsiteY22" fmla="*/ 906251 h 2268548"/>
                <a:gd name="connsiteX23" fmla="*/ 1843811 w 2723485"/>
                <a:gd name="connsiteY23" fmla="*/ 927363 h 2268548"/>
                <a:gd name="connsiteX24" fmla="*/ 2148762 w 2723485"/>
                <a:gd name="connsiteY24" fmla="*/ 1605291 h 226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723485" h="2268548">
                  <a:moveTo>
                    <a:pt x="2323913" y="180625"/>
                  </a:moveTo>
                  <a:cubicBezTo>
                    <a:pt x="2429473" y="225976"/>
                    <a:pt x="2527995" y="279929"/>
                    <a:pt x="2609315" y="362813"/>
                  </a:cubicBezTo>
                  <a:cubicBezTo>
                    <a:pt x="2701582" y="456644"/>
                    <a:pt x="2732859" y="570023"/>
                    <a:pt x="2721130" y="698259"/>
                  </a:cubicBezTo>
                  <a:cubicBezTo>
                    <a:pt x="2709402" y="818675"/>
                    <a:pt x="2586640" y="2166713"/>
                    <a:pt x="2581166" y="2227703"/>
                  </a:cubicBezTo>
                  <a:cubicBezTo>
                    <a:pt x="2566309" y="2225358"/>
                    <a:pt x="2552235" y="2230831"/>
                    <a:pt x="2538160" y="2231613"/>
                  </a:cubicBezTo>
                  <a:cubicBezTo>
                    <a:pt x="2488117" y="2233959"/>
                    <a:pt x="1953281" y="2271491"/>
                    <a:pt x="1925913" y="2268363"/>
                  </a:cubicBezTo>
                  <a:cubicBezTo>
                    <a:pt x="1909493" y="2266800"/>
                    <a:pt x="1889945" y="2266017"/>
                    <a:pt x="1883689" y="2248815"/>
                  </a:cubicBezTo>
                  <a:cubicBezTo>
                    <a:pt x="1872742" y="2222230"/>
                    <a:pt x="1803151" y="1978269"/>
                    <a:pt x="1789858" y="1972014"/>
                  </a:cubicBezTo>
                  <a:cubicBezTo>
                    <a:pt x="1767182" y="1911806"/>
                    <a:pt x="1736687" y="1856289"/>
                    <a:pt x="1701501" y="1803118"/>
                  </a:cubicBezTo>
                  <a:cubicBezTo>
                    <a:pt x="1599851" y="1649861"/>
                    <a:pt x="1490381" y="1502859"/>
                    <a:pt x="1379348" y="1356639"/>
                  </a:cubicBezTo>
                  <a:cubicBezTo>
                    <a:pt x="1312102" y="1268282"/>
                    <a:pt x="1285517" y="1163504"/>
                    <a:pt x="1256586" y="1059508"/>
                  </a:cubicBezTo>
                  <a:cubicBezTo>
                    <a:pt x="1261277" y="1049343"/>
                    <a:pt x="1244857" y="1018848"/>
                    <a:pt x="1232346" y="1018848"/>
                  </a:cubicBezTo>
                  <a:cubicBezTo>
                    <a:pt x="1208888" y="1018848"/>
                    <a:pt x="651376" y="806946"/>
                    <a:pt x="588040" y="789744"/>
                  </a:cubicBezTo>
                  <a:cubicBezTo>
                    <a:pt x="554417" y="780361"/>
                    <a:pt x="75879" y="669327"/>
                    <a:pt x="25054" y="659163"/>
                  </a:cubicBezTo>
                  <a:cubicBezTo>
                    <a:pt x="10980" y="656035"/>
                    <a:pt x="6288" y="650561"/>
                    <a:pt x="5506" y="637269"/>
                  </a:cubicBezTo>
                  <a:cubicBezTo>
                    <a:pt x="5506" y="627886"/>
                    <a:pt x="10980" y="574715"/>
                    <a:pt x="33" y="558294"/>
                  </a:cubicBezTo>
                  <a:cubicBezTo>
                    <a:pt x="-749" y="508251"/>
                    <a:pt x="12544" y="461335"/>
                    <a:pt x="32092" y="415984"/>
                  </a:cubicBezTo>
                  <a:cubicBezTo>
                    <a:pt x="82917" y="302605"/>
                    <a:pt x="168928" y="218939"/>
                    <a:pt x="263541" y="142310"/>
                  </a:cubicBezTo>
                  <a:cubicBezTo>
                    <a:pt x="268233" y="140746"/>
                    <a:pt x="1126004" y="782"/>
                    <a:pt x="1183085" y="0"/>
                  </a:cubicBezTo>
                  <a:cubicBezTo>
                    <a:pt x="1199505" y="1564"/>
                    <a:pt x="2058840" y="105560"/>
                    <a:pt x="2323913" y="180625"/>
                  </a:cubicBezTo>
                  <a:close/>
                  <a:moveTo>
                    <a:pt x="2148762" y="1605291"/>
                  </a:moveTo>
                  <a:cubicBezTo>
                    <a:pt x="2146416" y="1552120"/>
                    <a:pt x="2085426" y="945347"/>
                    <a:pt x="2080734" y="921107"/>
                  </a:cubicBezTo>
                  <a:cubicBezTo>
                    <a:pt x="2077606" y="903123"/>
                    <a:pt x="1861795" y="905469"/>
                    <a:pt x="1854758" y="906251"/>
                  </a:cubicBezTo>
                  <a:cubicBezTo>
                    <a:pt x="1839119" y="907032"/>
                    <a:pt x="1835210" y="914070"/>
                    <a:pt x="1843811" y="927363"/>
                  </a:cubicBezTo>
                  <a:cubicBezTo>
                    <a:pt x="1856322" y="943783"/>
                    <a:pt x="2129214" y="1561503"/>
                    <a:pt x="2148762" y="1605291"/>
                  </a:cubicBezTo>
                  <a:close/>
                </a:path>
              </a:pathLst>
            </a:custGeom>
            <a:solidFill>
              <a:srgbClr val="120202"/>
            </a:solidFill>
            <a:ln w="78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9" name="Freeform: Shape 31">
              <a:extLst>
                <a:ext uri="{FF2B5EF4-FFF2-40B4-BE49-F238E27FC236}">
                  <a16:creationId xmlns="" xmlns:a16="http://schemas.microsoft.com/office/drawing/2014/main" id="{BDB92C46-7F2E-4E5C-B16E-8F59B37BACBC}"/>
                </a:ext>
              </a:extLst>
            </p:cNvPr>
            <p:cNvSpPr/>
            <p:nvPr/>
          </p:nvSpPr>
          <p:spPr>
            <a:xfrm>
              <a:off x="5443298" y="2914036"/>
              <a:ext cx="1969012" cy="900773"/>
            </a:xfrm>
            <a:custGeom>
              <a:avLst/>
              <a:gdLst>
                <a:gd name="connsiteX0" fmla="*/ 1795395 w 2340403"/>
                <a:gd name="connsiteY0" fmla="*/ 996280 h 1070675"/>
                <a:gd name="connsiteX1" fmla="*/ 1771155 w 2340403"/>
                <a:gd name="connsiteY1" fmla="*/ 1015046 h 1070675"/>
                <a:gd name="connsiteX2" fmla="*/ 729632 w 2340403"/>
                <a:gd name="connsiteY2" fmla="*/ 1069781 h 1070675"/>
                <a:gd name="connsiteX3" fmla="*/ 577938 w 2340403"/>
                <a:gd name="connsiteY3" fmla="*/ 1051014 h 1070675"/>
                <a:gd name="connsiteX4" fmla="*/ 24336 w 2340403"/>
                <a:gd name="connsiteY4" fmla="*/ 950928 h 1070675"/>
                <a:gd name="connsiteX5" fmla="*/ 878 w 2340403"/>
                <a:gd name="connsiteY5" fmla="*/ 921215 h 1070675"/>
                <a:gd name="connsiteX6" fmla="*/ 878 w 2340403"/>
                <a:gd name="connsiteY6" fmla="*/ 906358 h 1070675"/>
                <a:gd name="connsiteX7" fmla="*/ 572465 w 2340403"/>
                <a:gd name="connsiteY7" fmla="*/ 880555 h 1070675"/>
                <a:gd name="connsiteX8" fmla="*/ 721812 w 2340403"/>
                <a:gd name="connsiteY8" fmla="*/ 886028 h 1070675"/>
                <a:gd name="connsiteX9" fmla="*/ 1229282 w 2340403"/>
                <a:gd name="connsiteY9" fmla="*/ 37640 h 1070675"/>
                <a:gd name="connsiteX10" fmla="*/ 1248830 w 2340403"/>
                <a:gd name="connsiteY10" fmla="*/ 25911 h 1070675"/>
                <a:gd name="connsiteX11" fmla="*/ 2323194 w 2340403"/>
                <a:gd name="connsiteY11" fmla="*/ 890 h 1070675"/>
                <a:gd name="connsiteX12" fmla="*/ 2340396 w 2340403"/>
                <a:gd name="connsiteY12" fmla="*/ 3235 h 1070675"/>
                <a:gd name="connsiteX13" fmla="*/ 1795395 w 2340403"/>
                <a:gd name="connsiteY13" fmla="*/ 996280 h 1070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40403" h="1070675">
                  <a:moveTo>
                    <a:pt x="1795395" y="996280"/>
                  </a:moveTo>
                  <a:cubicBezTo>
                    <a:pt x="1790703" y="1009572"/>
                    <a:pt x="1785230" y="1015046"/>
                    <a:pt x="1771155" y="1015046"/>
                  </a:cubicBezTo>
                  <a:cubicBezTo>
                    <a:pt x="1679670" y="1018955"/>
                    <a:pt x="804696" y="1062743"/>
                    <a:pt x="729632" y="1069781"/>
                  </a:cubicBezTo>
                  <a:cubicBezTo>
                    <a:pt x="677243" y="1074472"/>
                    <a:pt x="627982" y="1059616"/>
                    <a:pt x="577938" y="1051014"/>
                  </a:cubicBezTo>
                  <a:cubicBezTo>
                    <a:pt x="419208" y="1022865"/>
                    <a:pt x="50139" y="954056"/>
                    <a:pt x="24336" y="950928"/>
                  </a:cubicBezTo>
                  <a:cubicBezTo>
                    <a:pt x="6351" y="948582"/>
                    <a:pt x="-3032" y="941545"/>
                    <a:pt x="878" y="921215"/>
                  </a:cubicBezTo>
                  <a:cubicBezTo>
                    <a:pt x="1660" y="916523"/>
                    <a:pt x="878" y="911832"/>
                    <a:pt x="878" y="906358"/>
                  </a:cubicBezTo>
                  <a:cubicBezTo>
                    <a:pt x="75161" y="900103"/>
                    <a:pt x="524767" y="879773"/>
                    <a:pt x="572465" y="880555"/>
                  </a:cubicBezTo>
                  <a:cubicBezTo>
                    <a:pt x="572465" y="880555"/>
                    <a:pt x="685062" y="891502"/>
                    <a:pt x="721812" y="886028"/>
                  </a:cubicBezTo>
                  <a:cubicBezTo>
                    <a:pt x="728850" y="882119"/>
                    <a:pt x="1197223" y="92375"/>
                    <a:pt x="1229282" y="37640"/>
                  </a:cubicBezTo>
                  <a:cubicBezTo>
                    <a:pt x="1233973" y="29039"/>
                    <a:pt x="1239447" y="25911"/>
                    <a:pt x="1248830" y="25911"/>
                  </a:cubicBezTo>
                  <a:cubicBezTo>
                    <a:pt x="1392704" y="26693"/>
                    <a:pt x="2244220" y="890"/>
                    <a:pt x="2323194" y="890"/>
                  </a:cubicBezTo>
                  <a:cubicBezTo>
                    <a:pt x="2329449" y="890"/>
                    <a:pt x="2337269" y="-2238"/>
                    <a:pt x="2340396" y="3235"/>
                  </a:cubicBezTo>
                  <a:cubicBezTo>
                    <a:pt x="2342742" y="11055"/>
                    <a:pt x="1799305" y="982205"/>
                    <a:pt x="1795395" y="996280"/>
                  </a:cubicBezTo>
                  <a:close/>
                </a:path>
              </a:pathLst>
            </a:custGeom>
            <a:solidFill>
              <a:srgbClr val="372F2E"/>
            </a:solidFill>
            <a:ln w="78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: Shape 32">
              <a:extLst>
                <a:ext uri="{FF2B5EF4-FFF2-40B4-BE49-F238E27FC236}">
                  <a16:creationId xmlns="" xmlns:a16="http://schemas.microsoft.com/office/drawing/2014/main" id="{E4F3B5C6-79B7-4C54-8C6C-C856E9AC4868}"/>
                </a:ext>
              </a:extLst>
            </p:cNvPr>
            <p:cNvSpPr/>
            <p:nvPr/>
          </p:nvSpPr>
          <p:spPr>
            <a:xfrm>
              <a:off x="4575819" y="2982028"/>
              <a:ext cx="1688483" cy="668950"/>
            </a:xfrm>
            <a:custGeom>
              <a:avLst/>
              <a:gdLst>
                <a:gd name="connsiteX0" fmla="*/ 2006961 w 2006960"/>
                <a:gd name="connsiteY0" fmla="*/ 386180 h 795126"/>
                <a:gd name="connsiteX1" fmla="*/ 1776293 w 2006960"/>
                <a:gd name="connsiteY1" fmla="*/ 777142 h 795126"/>
                <a:gd name="connsiteX2" fmla="*/ 1763000 w 2006960"/>
                <a:gd name="connsiteY2" fmla="*/ 795126 h 795126"/>
                <a:gd name="connsiteX3" fmla="*/ 1613653 w 2006960"/>
                <a:gd name="connsiteY3" fmla="*/ 789653 h 795126"/>
                <a:gd name="connsiteX4" fmla="*/ 1613653 w 2006960"/>
                <a:gd name="connsiteY4" fmla="*/ 789653 h 795126"/>
                <a:gd name="connsiteX5" fmla="*/ 1548753 w 2006960"/>
                <a:gd name="connsiteY5" fmla="*/ 732572 h 795126"/>
                <a:gd name="connsiteX6" fmla="*/ 1515912 w 2006960"/>
                <a:gd name="connsiteY6" fmla="*/ 766977 h 795126"/>
                <a:gd name="connsiteX7" fmla="*/ 1454922 w 2006960"/>
                <a:gd name="connsiteY7" fmla="*/ 786525 h 795126"/>
                <a:gd name="connsiteX8" fmla="*/ 412617 w 2006960"/>
                <a:gd name="connsiteY8" fmla="*/ 777924 h 795126"/>
                <a:gd name="connsiteX9" fmla="*/ 296110 w 2006960"/>
                <a:gd name="connsiteY9" fmla="*/ 752902 h 795126"/>
                <a:gd name="connsiteX10" fmla="*/ 219481 w 2006960"/>
                <a:gd name="connsiteY10" fmla="*/ 701295 h 795126"/>
                <a:gd name="connsiteX11" fmla="*/ 213226 w 2006960"/>
                <a:gd name="connsiteY11" fmla="*/ 696604 h 795126"/>
                <a:gd name="connsiteX12" fmla="*/ 157709 w 2006960"/>
                <a:gd name="connsiteY12" fmla="*/ 598863 h 795126"/>
                <a:gd name="connsiteX13" fmla="*/ 10707 w 2006960"/>
                <a:gd name="connsiteY13" fmla="*/ 145347 h 795126"/>
                <a:gd name="connsiteX14" fmla="*/ 2888 w 2006960"/>
                <a:gd name="connsiteY14" fmla="*/ 94522 h 795126"/>
                <a:gd name="connsiteX15" fmla="*/ 16963 w 2006960"/>
                <a:gd name="connsiteY15" fmla="*/ 71064 h 795126"/>
                <a:gd name="connsiteX16" fmla="*/ 321913 w 2006960"/>
                <a:gd name="connsiteY16" fmla="*/ 28058 h 795126"/>
                <a:gd name="connsiteX17" fmla="*/ 504884 w 2006960"/>
                <a:gd name="connsiteY17" fmla="*/ 691 h 795126"/>
                <a:gd name="connsiteX18" fmla="*/ 529905 w 2006960"/>
                <a:gd name="connsiteY18" fmla="*/ 17893 h 795126"/>
                <a:gd name="connsiteX19" fmla="*/ 566656 w 2006960"/>
                <a:gd name="connsiteY19" fmla="*/ 251689 h 795126"/>
                <a:gd name="connsiteX20" fmla="*/ 554927 w 2006960"/>
                <a:gd name="connsiteY20" fmla="*/ 354903 h 795126"/>
                <a:gd name="connsiteX21" fmla="*/ 567438 w 2006960"/>
                <a:gd name="connsiteY21" fmla="*/ 379142 h 795126"/>
                <a:gd name="connsiteX22" fmla="*/ 898974 w 2006960"/>
                <a:gd name="connsiteY22" fmla="*/ 507378 h 795126"/>
                <a:gd name="connsiteX23" fmla="*/ 1110875 w 2006960"/>
                <a:gd name="connsiteY23" fmla="*/ 566804 h 795126"/>
                <a:gd name="connsiteX24" fmla="*/ 1325123 w 2006960"/>
                <a:gd name="connsiteY24" fmla="*/ 550384 h 795126"/>
                <a:gd name="connsiteX25" fmla="*/ 1545625 w 2006960"/>
                <a:gd name="connsiteY25" fmla="*/ 497995 h 795126"/>
                <a:gd name="connsiteX26" fmla="*/ 1684026 w 2006960"/>
                <a:gd name="connsiteY26" fmla="*/ 502686 h 795126"/>
                <a:gd name="connsiteX27" fmla="*/ 1699665 w 2006960"/>
                <a:gd name="connsiteY27" fmla="*/ 487048 h 795126"/>
                <a:gd name="connsiteX28" fmla="*/ 1615217 w 2006960"/>
                <a:gd name="connsiteY28" fmla="*/ 100777 h 795126"/>
                <a:gd name="connsiteX29" fmla="*/ 1630073 w 2006960"/>
                <a:gd name="connsiteY29" fmla="*/ 77319 h 795126"/>
                <a:gd name="connsiteX30" fmla="*/ 1838065 w 2006960"/>
                <a:gd name="connsiteY30" fmla="*/ 26494 h 795126"/>
                <a:gd name="connsiteX31" fmla="*/ 1985067 w 2006960"/>
                <a:gd name="connsiteY31" fmla="*/ 308769 h 795126"/>
                <a:gd name="connsiteX32" fmla="*/ 2006961 w 2006960"/>
                <a:gd name="connsiteY32" fmla="*/ 386180 h 79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006960" h="795126">
                  <a:moveTo>
                    <a:pt x="2006961" y="386180"/>
                  </a:moveTo>
                  <a:cubicBezTo>
                    <a:pt x="1963173" y="461244"/>
                    <a:pt x="1809134" y="721625"/>
                    <a:pt x="1776293" y="777142"/>
                  </a:cubicBezTo>
                  <a:cubicBezTo>
                    <a:pt x="1772383" y="783397"/>
                    <a:pt x="1770038" y="791216"/>
                    <a:pt x="1763000" y="795126"/>
                  </a:cubicBezTo>
                  <a:cubicBezTo>
                    <a:pt x="1712957" y="793562"/>
                    <a:pt x="1663696" y="791216"/>
                    <a:pt x="1613653" y="789653"/>
                  </a:cubicBezTo>
                  <a:lnTo>
                    <a:pt x="1613653" y="789653"/>
                  </a:lnTo>
                  <a:cubicBezTo>
                    <a:pt x="1594105" y="769323"/>
                    <a:pt x="1568301" y="756030"/>
                    <a:pt x="1548753" y="732572"/>
                  </a:cubicBezTo>
                  <a:cubicBezTo>
                    <a:pt x="1542498" y="751338"/>
                    <a:pt x="1529987" y="759939"/>
                    <a:pt x="1515912" y="766977"/>
                  </a:cubicBezTo>
                  <a:cubicBezTo>
                    <a:pt x="1496364" y="776360"/>
                    <a:pt x="1475252" y="780270"/>
                    <a:pt x="1454922" y="786525"/>
                  </a:cubicBezTo>
                  <a:cubicBezTo>
                    <a:pt x="1390804" y="781833"/>
                    <a:pt x="466569" y="790434"/>
                    <a:pt x="412617" y="777924"/>
                  </a:cubicBezTo>
                  <a:cubicBezTo>
                    <a:pt x="373520" y="769323"/>
                    <a:pt x="335206" y="759157"/>
                    <a:pt x="296110" y="752902"/>
                  </a:cubicBezTo>
                  <a:cubicBezTo>
                    <a:pt x="261705" y="747429"/>
                    <a:pt x="232774" y="737264"/>
                    <a:pt x="219481" y="701295"/>
                  </a:cubicBezTo>
                  <a:cubicBezTo>
                    <a:pt x="218699" y="698949"/>
                    <a:pt x="215571" y="698167"/>
                    <a:pt x="213226" y="696604"/>
                  </a:cubicBezTo>
                  <a:cubicBezTo>
                    <a:pt x="199151" y="661417"/>
                    <a:pt x="176475" y="630922"/>
                    <a:pt x="157709" y="598863"/>
                  </a:cubicBezTo>
                  <a:cubicBezTo>
                    <a:pt x="113921" y="522234"/>
                    <a:pt x="19308" y="217284"/>
                    <a:pt x="10707" y="145347"/>
                  </a:cubicBezTo>
                  <a:cubicBezTo>
                    <a:pt x="8361" y="128145"/>
                    <a:pt x="2888" y="111724"/>
                    <a:pt x="2888" y="94522"/>
                  </a:cubicBezTo>
                  <a:cubicBezTo>
                    <a:pt x="-4149" y="79665"/>
                    <a:pt x="2106" y="72628"/>
                    <a:pt x="16963" y="71064"/>
                  </a:cubicBezTo>
                  <a:cubicBezTo>
                    <a:pt x="118613" y="56989"/>
                    <a:pt x="220263" y="42133"/>
                    <a:pt x="321913" y="28058"/>
                  </a:cubicBezTo>
                  <a:cubicBezTo>
                    <a:pt x="382903" y="19457"/>
                    <a:pt x="443893" y="10856"/>
                    <a:pt x="504884" y="691"/>
                  </a:cubicBezTo>
                  <a:cubicBezTo>
                    <a:pt x="520522" y="-1655"/>
                    <a:pt x="525996" y="1473"/>
                    <a:pt x="529905" y="17893"/>
                  </a:cubicBezTo>
                  <a:cubicBezTo>
                    <a:pt x="548671" y="94522"/>
                    <a:pt x="564310" y="171932"/>
                    <a:pt x="566656" y="251689"/>
                  </a:cubicBezTo>
                  <a:cubicBezTo>
                    <a:pt x="567438" y="286093"/>
                    <a:pt x="565874" y="321280"/>
                    <a:pt x="554927" y="354903"/>
                  </a:cubicBezTo>
                  <a:cubicBezTo>
                    <a:pt x="551017" y="367413"/>
                    <a:pt x="554145" y="373669"/>
                    <a:pt x="567438" y="379142"/>
                  </a:cubicBezTo>
                  <a:cubicBezTo>
                    <a:pt x="677689" y="422930"/>
                    <a:pt x="787158" y="468282"/>
                    <a:pt x="898974" y="507378"/>
                  </a:cubicBezTo>
                  <a:cubicBezTo>
                    <a:pt x="968565" y="531617"/>
                    <a:pt x="1037374" y="556639"/>
                    <a:pt x="1110875" y="566804"/>
                  </a:cubicBezTo>
                  <a:cubicBezTo>
                    <a:pt x="1183594" y="576969"/>
                    <a:pt x="1254749" y="571496"/>
                    <a:pt x="1325123" y="550384"/>
                  </a:cubicBezTo>
                  <a:cubicBezTo>
                    <a:pt x="1397842" y="528490"/>
                    <a:pt x="1469779" y="505814"/>
                    <a:pt x="1545625" y="497995"/>
                  </a:cubicBezTo>
                  <a:cubicBezTo>
                    <a:pt x="1591759" y="493303"/>
                    <a:pt x="1638674" y="493303"/>
                    <a:pt x="1684026" y="502686"/>
                  </a:cubicBezTo>
                  <a:cubicBezTo>
                    <a:pt x="1699665" y="505814"/>
                    <a:pt x="1703574" y="502686"/>
                    <a:pt x="1699665" y="487048"/>
                  </a:cubicBezTo>
                  <a:cubicBezTo>
                    <a:pt x="1671515" y="358812"/>
                    <a:pt x="1643366" y="229795"/>
                    <a:pt x="1615217" y="100777"/>
                  </a:cubicBezTo>
                  <a:cubicBezTo>
                    <a:pt x="1612089" y="85920"/>
                    <a:pt x="1615217" y="81229"/>
                    <a:pt x="1630073" y="77319"/>
                  </a:cubicBezTo>
                  <a:cubicBezTo>
                    <a:pt x="1699665" y="60899"/>
                    <a:pt x="1768474" y="43697"/>
                    <a:pt x="1838065" y="26494"/>
                  </a:cubicBezTo>
                  <a:cubicBezTo>
                    <a:pt x="1847448" y="55425"/>
                    <a:pt x="1958481" y="236832"/>
                    <a:pt x="1985067" y="308769"/>
                  </a:cubicBezTo>
                  <a:cubicBezTo>
                    <a:pt x="1995232" y="332227"/>
                    <a:pt x="2003051" y="358812"/>
                    <a:pt x="2006961" y="386180"/>
                  </a:cubicBezTo>
                  <a:close/>
                </a:path>
              </a:pathLst>
            </a:custGeom>
            <a:solidFill>
              <a:srgbClr val="FEC18A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: Shape 33">
              <a:extLst>
                <a:ext uri="{FF2B5EF4-FFF2-40B4-BE49-F238E27FC236}">
                  <a16:creationId xmlns="" xmlns:a16="http://schemas.microsoft.com/office/drawing/2014/main" id="{E23B86F5-9207-4F5B-B54B-42F1EBF47085}"/>
                </a:ext>
              </a:extLst>
            </p:cNvPr>
            <p:cNvSpPr/>
            <p:nvPr/>
          </p:nvSpPr>
          <p:spPr>
            <a:xfrm>
              <a:off x="6543886" y="5672962"/>
              <a:ext cx="834145" cy="261358"/>
            </a:xfrm>
            <a:custGeom>
              <a:avLst/>
              <a:gdLst>
                <a:gd name="connsiteX0" fmla="*/ 0 w 991480"/>
                <a:gd name="connsiteY0" fmla="*/ 4101 h 310655"/>
                <a:gd name="connsiteX1" fmla="*/ 297131 w 991480"/>
                <a:gd name="connsiteY1" fmla="*/ 50234 h 310655"/>
                <a:gd name="connsiteX2" fmla="*/ 376888 w 991480"/>
                <a:gd name="connsiteY2" fmla="*/ 72128 h 310655"/>
                <a:gd name="connsiteX3" fmla="*/ 406601 w 991480"/>
                <a:gd name="connsiteY3" fmla="*/ 65873 h 310655"/>
                <a:gd name="connsiteX4" fmla="*/ 541874 w 991480"/>
                <a:gd name="connsiteY4" fmla="*/ 13484 h 310655"/>
                <a:gd name="connsiteX5" fmla="*/ 817893 w 991480"/>
                <a:gd name="connsiteY5" fmla="*/ 29122 h 310655"/>
                <a:gd name="connsiteX6" fmla="*/ 960204 w 991480"/>
                <a:gd name="connsiteY6" fmla="*/ 108096 h 310655"/>
                <a:gd name="connsiteX7" fmla="*/ 991481 w 991480"/>
                <a:gd name="connsiteY7" fmla="*/ 169869 h 310655"/>
                <a:gd name="connsiteX8" fmla="*/ 830404 w 991480"/>
                <a:gd name="connsiteY8" fmla="*/ 289503 h 310655"/>
                <a:gd name="connsiteX9" fmla="*/ 670110 w 991480"/>
                <a:gd name="connsiteY9" fmla="*/ 304360 h 310655"/>
                <a:gd name="connsiteX10" fmla="*/ 553603 w 991480"/>
                <a:gd name="connsiteY10" fmla="*/ 262917 h 310655"/>
                <a:gd name="connsiteX11" fmla="*/ 394090 w 991480"/>
                <a:gd name="connsiteY11" fmla="*/ 210529 h 310655"/>
                <a:gd name="connsiteX12" fmla="*/ 244743 w 991480"/>
                <a:gd name="connsiteY12" fmla="*/ 200363 h 310655"/>
                <a:gd name="connsiteX13" fmla="*/ 23458 w 991480"/>
                <a:gd name="connsiteY13" fmla="*/ 66655 h 310655"/>
                <a:gd name="connsiteX14" fmla="*/ 0 w 991480"/>
                <a:gd name="connsiteY14" fmla="*/ 4101 h 310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91480" h="310655">
                  <a:moveTo>
                    <a:pt x="0" y="4101"/>
                  </a:moveTo>
                  <a:cubicBezTo>
                    <a:pt x="103996" y="-11538"/>
                    <a:pt x="200173" y="20521"/>
                    <a:pt x="297131" y="50234"/>
                  </a:cubicBezTo>
                  <a:cubicBezTo>
                    <a:pt x="323717" y="58054"/>
                    <a:pt x="349520" y="68219"/>
                    <a:pt x="376888" y="72128"/>
                  </a:cubicBezTo>
                  <a:cubicBezTo>
                    <a:pt x="387835" y="73692"/>
                    <a:pt x="398000" y="72910"/>
                    <a:pt x="406601" y="65873"/>
                  </a:cubicBezTo>
                  <a:cubicBezTo>
                    <a:pt x="444915" y="30686"/>
                    <a:pt x="492613" y="18957"/>
                    <a:pt x="541874" y="13484"/>
                  </a:cubicBezTo>
                  <a:cubicBezTo>
                    <a:pt x="634923" y="3319"/>
                    <a:pt x="727190" y="3319"/>
                    <a:pt x="817893" y="29122"/>
                  </a:cubicBezTo>
                  <a:cubicBezTo>
                    <a:pt x="871064" y="44761"/>
                    <a:pt x="920325" y="67436"/>
                    <a:pt x="960204" y="108096"/>
                  </a:cubicBezTo>
                  <a:cubicBezTo>
                    <a:pt x="976624" y="125299"/>
                    <a:pt x="989135" y="145629"/>
                    <a:pt x="991481" y="169869"/>
                  </a:cubicBezTo>
                  <a:cubicBezTo>
                    <a:pt x="949256" y="225385"/>
                    <a:pt x="893740" y="261354"/>
                    <a:pt x="830404" y="289503"/>
                  </a:cubicBezTo>
                  <a:cubicBezTo>
                    <a:pt x="778015" y="312961"/>
                    <a:pt x="724062" y="315307"/>
                    <a:pt x="670110" y="304360"/>
                  </a:cubicBezTo>
                  <a:cubicBezTo>
                    <a:pt x="630231" y="296541"/>
                    <a:pt x="592699" y="276992"/>
                    <a:pt x="553603" y="262917"/>
                  </a:cubicBezTo>
                  <a:cubicBezTo>
                    <a:pt x="501214" y="244152"/>
                    <a:pt x="449607" y="219912"/>
                    <a:pt x="394090" y="210529"/>
                  </a:cubicBezTo>
                  <a:cubicBezTo>
                    <a:pt x="344829" y="202710"/>
                    <a:pt x="294786" y="196454"/>
                    <a:pt x="244743" y="200363"/>
                  </a:cubicBezTo>
                  <a:cubicBezTo>
                    <a:pt x="137619" y="209747"/>
                    <a:pt x="71937" y="152666"/>
                    <a:pt x="23458" y="66655"/>
                  </a:cubicBezTo>
                  <a:cubicBezTo>
                    <a:pt x="14075" y="46325"/>
                    <a:pt x="782" y="27558"/>
                    <a:pt x="0" y="4101"/>
                  </a:cubicBezTo>
                  <a:close/>
                </a:path>
              </a:pathLst>
            </a:custGeom>
            <a:solidFill>
              <a:srgbClr val="372F2E"/>
            </a:solidFill>
            <a:ln w="78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2" name="Freeform: Shape 34">
              <a:extLst>
                <a:ext uri="{FF2B5EF4-FFF2-40B4-BE49-F238E27FC236}">
                  <a16:creationId xmlns="" xmlns:a16="http://schemas.microsoft.com/office/drawing/2014/main" id="{AA5763E2-4754-4E47-ADBC-4C230DD03E24}"/>
                </a:ext>
              </a:extLst>
            </p:cNvPr>
            <p:cNvSpPr/>
            <p:nvPr/>
          </p:nvSpPr>
          <p:spPr>
            <a:xfrm>
              <a:off x="5108470" y="1348417"/>
              <a:ext cx="561266" cy="457987"/>
            </a:xfrm>
            <a:custGeom>
              <a:avLst/>
              <a:gdLst>
                <a:gd name="connsiteX0" fmla="*/ 655253 w 667131"/>
                <a:gd name="connsiteY0" fmla="*/ 365208 h 544371"/>
                <a:gd name="connsiteX1" fmla="*/ 648216 w 667131"/>
                <a:gd name="connsiteY1" fmla="*/ 303436 h 544371"/>
                <a:gd name="connsiteX2" fmla="*/ 573933 w 667131"/>
                <a:gd name="connsiteY2" fmla="*/ 251047 h 544371"/>
                <a:gd name="connsiteX3" fmla="*/ 310424 w 667131"/>
                <a:gd name="connsiteY3" fmla="*/ 222116 h 544371"/>
                <a:gd name="connsiteX4" fmla="*/ 215811 w 667131"/>
                <a:gd name="connsiteY4" fmla="*/ 226808 h 544371"/>
                <a:gd name="connsiteX5" fmla="*/ 161858 w 667131"/>
                <a:gd name="connsiteY5" fmla="*/ 298745 h 544371"/>
                <a:gd name="connsiteX6" fmla="*/ 165768 w 667131"/>
                <a:gd name="connsiteY6" fmla="*/ 369118 h 544371"/>
                <a:gd name="connsiteX7" fmla="*/ 143092 w 667131"/>
                <a:gd name="connsiteY7" fmla="*/ 412124 h 544371"/>
                <a:gd name="connsiteX8" fmla="*/ 110251 w 667131"/>
                <a:gd name="connsiteY8" fmla="*/ 484843 h 544371"/>
                <a:gd name="connsiteX9" fmla="*/ 114943 w 667131"/>
                <a:gd name="connsiteY9" fmla="*/ 520029 h 544371"/>
                <a:gd name="connsiteX10" fmla="*/ 99304 w 667131"/>
                <a:gd name="connsiteY10" fmla="*/ 543487 h 544371"/>
                <a:gd name="connsiteX11" fmla="*/ 78974 w 667131"/>
                <a:gd name="connsiteY11" fmla="*/ 529413 h 544371"/>
                <a:gd name="connsiteX12" fmla="*/ 11729 w 667131"/>
                <a:gd name="connsiteY12" fmla="*/ 446529 h 544371"/>
                <a:gd name="connsiteX13" fmla="*/ 0 w 667131"/>
                <a:gd name="connsiteY13" fmla="*/ 438709 h 544371"/>
                <a:gd name="connsiteX14" fmla="*/ 12511 w 667131"/>
                <a:gd name="connsiteY14" fmla="*/ 289362 h 544371"/>
                <a:gd name="connsiteX15" fmla="*/ 150911 w 667131"/>
                <a:gd name="connsiteY15" fmla="*/ 51657 h 544371"/>
                <a:gd name="connsiteX16" fmla="*/ 601300 w 667131"/>
                <a:gd name="connsiteY16" fmla="*/ 121248 h 544371"/>
                <a:gd name="connsiteX17" fmla="*/ 662290 w 667131"/>
                <a:gd name="connsiteY17" fmla="*/ 344096 h 544371"/>
                <a:gd name="connsiteX18" fmla="*/ 655253 w 667131"/>
                <a:gd name="connsiteY18" fmla="*/ 365208 h 544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7131" h="544371">
                  <a:moveTo>
                    <a:pt x="655253" y="365208"/>
                  </a:moveTo>
                  <a:cubicBezTo>
                    <a:pt x="655253" y="344096"/>
                    <a:pt x="653689" y="323766"/>
                    <a:pt x="648216" y="303436"/>
                  </a:cubicBezTo>
                  <a:cubicBezTo>
                    <a:pt x="638832" y="266686"/>
                    <a:pt x="616939" y="247138"/>
                    <a:pt x="573933" y="251047"/>
                  </a:cubicBezTo>
                  <a:cubicBezTo>
                    <a:pt x="483229" y="260430"/>
                    <a:pt x="397218" y="240100"/>
                    <a:pt x="310424" y="222116"/>
                  </a:cubicBezTo>
                  <a:cubicBezTo>
                    <a:pt x="279147" y="215861"/>
                    <a:pt x="247088" y="216643"/>
                    <a:pt x="215811" y="226808"/>
                  </a:cubicBezTo>
                  <a:cubicBezTo>
                    <a:pt x="178279" y="238537"/>
                    <a:pt x="161858" y="259649"/>
                    <a:pt x="161858" y="298745"/>
                  </a:cubicBezTo>
                  <a:cubicBezTo>
                    <a:pt x="161858" y="322203"/>
                    <a:pt x="164204" y="345660"/>
                    <a:pt x="165768" y="369118"/>
                  </a:cubicBezTo>
                  <a:cubicBezTo>
                    <a:pt x="167332" y="388666"/>
                    <a:pt x="161077" y="403523"/>
                    <a:pt x="143092" y="412124"/>
                  </a:cubicBezTo>
                  <a:cubicBezTo>
                    <a:pt x="111033" y="426980"/>
                    <a:pt x="104778" y="452784"/>
                    <a:pt x="110251" y="484843"/>
                  </a:cubicBezTo>
                  <a:cubicBezTo>
                    <a:pt x="111815" y="496572"/>
                    <a:pt x="112597" y="508301"/>
                    <a:pt x="114943" y="520029"/>
                  </a:cubicBezTo>
                  <a:cubicBezTo>
                    <a:pt x="118071" y="534104"/>
                    <a:pt x="115725" y="540359"/>
                    <a:pt x="99304" y="543487"/>
                  </a:cubicBezTo>
                  <a:cubicBezTo>
                    <a:pt x="85230" y="545833"/>
                    <a:pt x="81320" y="544269"/>
                    <a:pt x="78974" y="529413"/>
                  </a:cubicBezTo>
                  <a:cubicBezTo>
                    <a:pt x="72719" y="489534"/>
                    <a:pt x="40660" y="468422"/>
                    <a:pt x="11729" y="446529"/>
                  </a:cubicBezTo>
                  <a:cubicBezTo>
                    <a:pt x="7819" y="443401"/>
                    <a:pt x="3910" y="441055"/>
                    <a:pt x="0" y="438709"/>
                  </a:cubicBezTo>
                  <a:cubicBezTo>
                    <a:pt x="6255" y="389448"/>
                    <a:pt x="4692" y="339405"/>
                    <a:pt x="12511" y="289362"/>
                  </a:cubicBezTo>
                  <a:cubicBezTo>
                    <a:pt x="28149" y="191621"/>
                    <a:pt x="62554" y="106391"/>
                    <a:pt x="150911" y="51657"/>
                  </a:cubicBezTo>
                  <a:cubicBezTo>
                    <a:pt x="276019" y="-25754"/>
                    <a:pt x="487921" y="-26536"/>
                    <a:pt x="601300" y="121248"/>
                  </a:cubicBezTo>
                  <a:cubicBezTo>
                    <a:pt x="652125" y="187711"/>
                    <a:pt x="678711" y="259649"/>
                    <a:pt x="662290" y="344096"/>
                  </a:cubicBezTo>
                  <a:cubicBezTo>
                    <a:pt x="660726" y="351134"/>
                    <a:pt x="660726" y="358953"/>
                    <a:pt x="655253" y="365208"/>
                  </a:cubicBezTo>
                  <a:close/>
                </a:path>
              </a:pathLst>
            </a:custGeom>
            <a:solidFill>
              <a:srgbClr val="000101"/>
            </a:solidFill>
            <a:ln w="78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3" name="Freeform: Shape 35">
              <a:extLst>
                <a:ext uri="{FF2B5EF4-FFF2-40B4-BE49-F238E27FC236}">
                  <a16:creationId xmlns="" xmlns:a16="http://schemas.microsoft.com/office/drawing/2014/main" id="{ED603935-98A3-4901-9599-401E8601A0FE}"/>
                </a:ext>
              </a:extLst>
            </p:cNvPr>
            <p:cNvSpPr/>
            <p:nvPr/>
          </p:nvSpPr>
          <p:spPr>
            <a:xfrm>
              <a:off x="5932749" y="3655516"/>
              <a:ext cx="125648" cy="7653"/>
            </a:xfrm>
            <a:custGeom>
              <a:avLst/>
              <a:gdLst>
                <a:gd name="connsiteX0" fmla="*/ 0 w 149347"/>
                <a:gd name="connsiteY0" fmla="*/ 0 h 9096"/>
                <a:gd name="connsiteX1" fmla="*/ 149348 w 149347"/>
                <a:gd name="connsiteY1" fmla="*/ 5474 h 9096"/>
                <a:gd name="connsiteX2" fmla="*/ 40660 w 149347"/>
                <a:gd name="connsiteY2" fmla="*/ 6256 h 9096"/>
                <a:gd name="connsiteX3" fmla="*/ 0 w 149347"/>
                <a:gd name="connsiteY3" fmla="*/ 0 h 9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347" h="9096">
                  <a:moveTo>
                    <a:pt x="0" y="0"/>
                  </a:moveTo>
                  <a:cubicBezTo>
                    <a:pt x="50043" y="1564"/>
                    <a:pt x="99304" y="3910"/>
                    <a:pt x="149348" y="5474"/>
                  </a:cubicBezTo>
                  <a:cubicBezTo>
                    <a:pt x="113379" y="10947"/>
                    <a:pt x="76629" y="9383"/>
                    <a:pt x="40660" y="6256"/>
                  </a:cubicBezTo>
                  <a:cubicBezTo>
                    <a:pt x="27367" y="4692"/>
                    <a:pt x="11729" y="14857"/>
                    <a:pt x="0" y="0"/>
                  </a:cubicBezTo>
                  <a:close/>
                </a:path>
              </a:pathLst>
            </a:custGeom>
            <a:solidFill>
              <a:srgbClr val="120202"/>
            </a:solidFill>
            <a:ln w="78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4" name="Freeform: Shape 36">
              <a:extLst>
                <a:ext uri="{FF2B5EF4-FFF2-40B4-BE49-F238E27FC236}">
                  <a16:creationId xmlns="" xmlns:a16="http://schemas.microsoft.com/office/drawing/2014/main" id="{0CB36008-95AE-4479-B087-5A2A6109E000}"/>
                </a:ext>
              </a:extLst>
            </p:cNvPr>
            <p:cNvSpPr/>
            <p:nvPr/>
          </p:nvSpPr>
          <p:spPr>
            <a:xfrm>
              <a:off x="6544141" y="5441490"/>
              <a:ext cx="992901" cy="374385"/>
            </a:xfrm>
            <a:custGeom>
              <a:avLst/>
              <a:gdLst>
                <a:gd name="connsiteX0" fmla="*/ 1131142 w 1180180"/>
                <a:gd name="connsiteY0" fmla="*/ 129103 h 445000"/>
                <a:gd name="connsiteX1" fmla="*/ 1022454 w 1180180"/>
                <a:gd name="connsiteY1" fmla="*/ 82969 h 445000"/>
                <a:gd name="connsiteX2" fmla="*/ 774584 w 1180180"/>
                <a:gd name="connsiteY2" fmla="*/ 85 h 445000"/>
                <a:gd name="connsiteX3" fmla="*/ 119331 w 1180180"/>
                <a:gd name="connsiteY3" fmla="*/ 41527 h 445000"/>
                <a:gd name="connsiteX4" fmla="*/ 77107 w 1180180"/>
                <a:gd name="connsiteY4" fmla="*/ 21979 h 445000"/>
                <a:gd name="connsiteX5" fmla="*/ 479 w 1180180"/>
                <a:gd name="connsiteY5" fmla="*/ 279232 h 445000"/>
                <a:gd name="connsiteX6" fmla="*/ 297610 w 1180180"/>
                <a:gd name="connsiteY6" fmla="*/ 325366 h 445000"/>
                <a:gd name="connsiteX7" fmla="*/ 377366 w 1180180"/>
                <a:gd name="connsiteY7" fmla="*/ 347260 h 445000"/>
                <a:gd name="connsiteX8" fmla="*/ 407079 w 1180180"/>
                <a:gd name="connsiteY8" fmla="*/ 341005 h 445000"/>
                <a:gd name="connsiteX9" fmla="*/ 542352 w 1180180"/>
                <a:gd name="connsiteY9" fmla="*/ 288616 h 445000"/>
                <a:gd name="connsiteX10" fmla="*/ 818372 w 1180180"/>
                <a:gd name="connsiteY10" fmla="*/ 304254 h 445000"/>
                <a:gd name="connsiteX11" fmla="*/ 960682 w 1180180"/>
                <a:gd name="connsiteY11" fmla="*/ 383228 h 445000"/>
                <a:gd name="connsiteX12" fmla="*/ 991959 w 1180180"/>
                <a:gd name="connsiteY12" fmla="*/ 445000 h 445000"/>
                <a:gd name="connsiteX13" fmla="*/ 1160073 w 1180180"/>
                <a:gd name="connsiteY13" fmla="*/ 247955 h 445000"/>
                <a:gd name="connsiteX14" fmla="*/ 1131142 w 1180180"/>
                <a:gd name="connsiteY14" fmla="*/ 129103 h 44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0180" h="445000">
                  <a:moveTo>
                    <a:pt x="1131142" y="129103"/>
                  </a:moveTo>
                  <a:cubicBezTo>
                    <a:pt x="1096737" y="109555"/>
                    <a:pt x="1059987" y="95480"/>
                    <a:pt x="1022454" y="82969"/>
                  </a:cubicBezTo>
                  <a:cubicBezTo>
                    <a:pt x="939570" y="54820"/>
                    <a:pt x="856686" y="27453"/>
                    <a:pt x="774584" y="85"/>
                  </a:cubicBezTo>
                  <a:cubicBezTo>
                    <a:pt x="759728" y="-2261"/>
                    <a:pt x="146699" y="44655"/>
                    <a:pt x="119331" y="41527"/>
                  </a:cubicBezTo>
                  <a:cubicBezTo>
                    <a:pt x="102911" y="39964"/>
                    <a:pt x="83363" y="39181"/>
                    <a:pt x="77107" y="21979"/>
                  </a:cubicBezTo>
                  <a:cubicBezTo>
                    <a:pt x="66160" y="-4606"/>
                    <a:pt x="-6559" y="244046"/>
                    <a:pt x="479" y="279232"/>
                  </a:cubicBezTo>
                  <a:cubicBezTo>
                    <a:pt x="104475" y="263594"/>
                    <a:pt x="200651" y="295653"/>
                    <a:pt x="297610" y="325366"/>
                  </a:cubicBezTo>
                  <a:cubicBezTo>
                    <a:pt x="324195" y="333185"/>
                    <a:pt x="349999" y="343350"/>
                    <a:pt x="377366" y="347260"/>
                  </a:cubicBezTo>
                  <a:cubicBezTo>
                    <a:pt x="388313" y="348824"/>
                    <a:pt x="398478" y="348042"/>
                    <a:pt x="407079" y="341005"/>
                  </a:cubicBezTo>
                  <a:cubicBezTo>
                    <a:pt x="445394" y="305818"/>
                    <a:pt x="493091" y="294089"/>
                    <a:pt x="542352" y="288616"/>
                  </a:cubicBezTo>
                  <a:cubicBezTo>
                    <a:pt x="635402" y="278451"/>
                    <a:pt x="727669" y="278451"/>
                    <a:pt x="818372" y="304254"/>
                  </a:cubicBezTo>
                  <a:cubicBezTo>
                    <a:pt x="871543" y="319893"/>
                    <a:pt x="920804" y="342568"/>
                    <a:pt x="960682" y="383228"/>
                  </a:cubicBezTo>
                  <a:cubicBezTo>
                    <a:pt x="977102" y="400431"/>
                    <a:pt x="989613" y="420760"/>
                    <a:pt x="991959" y="445000"/>
                  </a:cubicBezTo>
                  <a:cubicBezTo>
                    <a:pt x="1007597" y="427798"/>
                    <a:pt x="1126450" y="301908"/>
                    <a:pt x="1160073" y="247955"/>
                  </a:cubicBezTo>
                  <a:cubicBezTo>
                    <a:pt x="1193696" y="194002"/>
                    <a:pt x="1185876" y="160380"/>
                    <a:pt x="1131142" y="129103"/>
                  </a:cubicBezTo>
                  <a:close/>
                </a:path>
              </a:pathLst>
            </a:custGeom>
            <a:solidFill>
              <a:srgbClr val="000101"/>
            </a:solidFill>
            <a:ln w="78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9" name="Rectangle 18"/>
          <p:cNvSpPr/>
          <p:nvPr/>
        </p:nvSpPr>
        <p:spPr>
          <a:xfrm>
            <a:off x="7548881" y="1729410"/>
            <a:ext cx="2792752" cy="6851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1 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–ci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qat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Şəbəkə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616447" y="2766032"/>
            <a:ext cx="27991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ci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qat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İnternet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603623" y="3750771"/>
            <a:ext cx="27847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qat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Daşıma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594320" y="4904322"/>
            <a:ext cx="269496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cü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qat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Tətbiq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3088348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1343" y="490817"/>
            <a:ext cx="11254700" cy="724247"/>
          </a:xfrm>
        </p:spPr>
        <p:txBody>
          <a:bodyPr/>
          <a:lstStyle/>
          <a:p>
            <a:r>
              <a:rPr lang="en-US" b="1" dirty="0">
                <a:solidFill>
                  <a:srgbClr val="61951F"/>
                </a:solidFill>
              </a:rPr>
              <a:t>TCP / IP </a:t>
            </a:r>
            <a:r>
              <a:rPr lang="en-US" b="1" dirty="0" err="1">
                <a:solidFill>
                  <a:srgbClr val="61951F"/>
                </a:solidFill>
              </a:rPr>
              <a:t>qatları</a:t>
            </a:r>
            <a:endParaRPr lang="en-US" dirty="0"/>
          </a:p>
        </p:txBody>
      </p:sp>
      <p:sp>
        <p:nvSpPr>
          <p:cNvPr id="3" name="Snip Single Corner Rectangle 1">
            <a:extLst>
              <a:ext uri="{FF2B5EF4-FFF2-40B4-BE49-F238E27FC236}">
                <a16:creationId xmlns="" xmlns:a16="http://schemas.microsoft.com/office/drawing/2014/main" id="{C60B0306-6F30-45A7-9A14-C7B3021DA584}"/>
              </a:ext>
            </a:extLst>
          </p:cNvPr>
          <p:cNvSpPr/>
          <p:nvPr/>
        </p:nvSpPr>
        <p:spPr>
          <a:xfrm>
            <a:off x="943582" y="2023154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nip Single Corner Rectangle 2">
            <a:extLst>
              <a:ext uri="{FF2B5EF4-FFF2-40B4-BE49-F238E27FC236}">
                <a16:creationId xmlns="" xmlns:a16="http://schemas.microsoft.com/office/drawing/2014/main" id="{B84528E5-E612-47C6-9503-E21238C05BA4}"/>
              </a:ext>
            </a:extLst>
          </p:cNvPr>
          <p:cNvSpPr/>
          <p:nvPr/>
        </p:nvSpPr>
        <p:spPr>
          <a:xfrm flipH="1">
            <a:off x="6471942" y="2023154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nip Single Corner Rectangle 3">
            <a:extLst>
              <a:ext uri="{FF2B5EF4-FFF2-40B4-BE49-F238E27FC236}">
                <a16:creationId xmlns="" xmlns:a16="http://schemas.microsoft.com/office/drawing/2014/main" id="{04FD1DE0-CF1F-4F3F-956A-EAD30F028695}"/>
              </a:ext>
            </a:extLst>
          </p:cNvPr>
          <p:cNvSpPr/>
          <p:nvPr/>
        </p:nvSpPr>
        <p:spPr>
          <a:xfrm flipV="1">
            <a:off x="943582" y="4173895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nip Single Corner Rectangle 4">
            <a:extLst>
              <a:ext uri="{FF2B5EF4-FFF2-40B4-BE49-F238E27FC236}">
                <a16:creationId xmlns="" xmlns:a16="http://schemas.microsoft.com/office/drawing/2014/main" id="{C26FD850-7899-43A1-9F50-4647EC5215CB}"/>
              </a:ext>
            </a:extLst>
          </p:cNvPr>
          <p:cNvSpPr/>
          <p:nvPr/>
        </p:nvSpPr>
        <p:spPr>
          <a:xfrm flipH="1" flipV="1">
            <a:off x="6471942" y="4173895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Rounded Rectangle 5">
            <a:extLst>
              <a:ext uri="{FF2B5EF4-FFF2-40B4-BE49-F238E27FC236}">
                <a16:creationId xmlns="" xmlns:a16="http://schemas.microsoft.com/office/drawing/2014/main" id="{C6BC2BAB-84DB-4063-A122-46DE89D00780}"/>
              </a:ext>
            </a:extLst>
          </p:cNvPr>
          <p:cNvSpPr/>
          <p:nvPr/>
        </p:nvSpPr>
        <p:spPr>
          <a:xfrm>
            <a:off x="4929268" y="3349056"/>
            <a:ext cx="2326658" cy="1406816"/>
          </a:xfrm>
          <a:prstGeom prst="roundRect">
            <a:avLst/>
          </a:prstGeom>
          <a:solidFill>
            <a:schemeClr val="accent5"/>
          </a:solidFill>
          <a:ln w="635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94116" y="2111384"/>
            <a:ext cx="387330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rgbClr val="0684BF"/>
                </a:solidFill>
              </a:rPr>
              <a:t>Tətbiq</a:t>
            </a:r>
            <a:r>
              <a:rPr lang="en-US" b="1" dirty="0">
                <a:solidFill>
                  <a:srgbClr val="0684BF"/>
                </a:solidFill>
              </a:rPr>
              <a:t> </a:t>
            </a:r>
            <a:r>
              <a:rPr lang="en-US" b="1" dirty="0" err="1">
                <a:solidFill>
                  <a:srgbClr val="0684BF"/>
                </a:solidFill>
              </a:rPr>
              <a:t>Qatı</a:t>
            </a:r>
            <a:r>
              <a:rPr lang="en-US" b="1" dirty="0">
                <a:solidFill>
                  <a:srgbClr val="0684BF"/>
                </a:solidFill>
              </a:rPr>
              <a:t>: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Fərqli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serverlərdəki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proseslər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tətbiqetmələr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arasında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əlaqə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tətbiq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qatında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təmin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edilir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Bu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əlaqə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zamanı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HTTP, HTTPS, SSH, SMTP, TELNET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FTP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kimi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protokollardan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51914" y="4305944"/>
            <a:ext cx="398584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rgbClr val="DA760C"/>
                </a:solidFill>
              </a:rPr>
              <a:t>Daşıma</a:t>
            </a:r>
            <a:r>
              <a:rPr lang="en-US" b="1" dirty="0">
                <a:solidFill>
                  <a:srgbClr val="DA760C"/>
                </a:solidFill>
              </a:rPr>
              <a:t> </a:t>
            </a:r>
            <a:r>
              <a:rPr lang="en-US" b="1" dirty="0" err="1" smtClean="0">
                <a:solidFill>
                  <a:srgbClr val="DA760C"/>
                </a:solidFill>
              </a:rPr>
              <a:t>Qatı</a:t>
            </a:r>
            <a:r>
              <a:rPr lang="en-US" b="1" dirty="0" err="1" smtClean="0">
                <a:solidFill>
                  <a:srgbClr val="F5B317"/>
                </a:solidFill>
              </a:rPr>
              <a:t>: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nöqtədən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digərinə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məlumat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axını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təmin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edən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təbəqədir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Bu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təbəqədə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TCP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UDP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protokolları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118252" y="2059469"/>
            <a:ext cx="4107766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rgbClr val="00B0F0"/>
                </a:solidFill>
              </a:rPr>
              <a:t>İnternet </a:t>
            </a:r>
            <a:r>
              <a:rPr lang="en-US" b="1" dirty="0" err="1">
                <a:solidFill>
                  <a:srgbClr val="00B0F0"/>
                </a:solidFill>
              </a:rPr>
              <a:t>Qatı</a:t>
            </a:r>
            <a:r>
              <a:rPr lang="en-US" b="1" dirty="0">
                <a:solidFill>
                  <a:srgbClr val="00B0F0"/>
                </a:solidFill>
              </a:rPr>
              <a:t>: </a:t>
            </a:r>
            <a:endParaRPr lang="en-US" b="1" dirty="0" smtClean="0">
              <a:solidFill>
                <a:srgbClr val="00B0F0"/>
              </a:solidFill>
            </a:endParaRPr>
          </a:p>
          <a:p>
            <a:pPr algn="r"/>
            <a:r>
              <a:rPr lang="en-US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Bir-birinə</a:t>
            </a:r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qoşulmuş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marşrutlaşdırıcılar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şəbəkələr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arasında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mənbədən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hədəf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kompüterə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lazımi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məlumat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ötürülməsini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təmin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etmək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üçün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Bu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məlumat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ötürülməsi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zamanı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olunan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məlumatlar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internet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qatından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ötürülür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 algn="r"/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752493" y="4207469"/>
            <a:ext cx="45297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err="1">
                <a:solidFill>
                  <a:srgbClr val="61951F"/>
                </a:solidFill>
              </a:rPr>
              <a:t>Şəbəkə</a:t>
            </a:r>
            <a:r>
              <a:rPr lang="en-US" b="1" dirty="0">
                <a:solidFill>
                  <a:srgbClr val="61951F"/>
                </a:solidFill>
              </a:rPr>
              <a:t> </a:t>
            </a:r>
            <a:r>
              <a:rPr lang="en-US" b="1" dirty="0" err="1">
                <a:solidFill>
                  <a:srgbClr val="61951F"/>
                </a:solidFill>
              </a:rPr>
              <a:t>Giriş</a:t>
            </a:r>
            <a:r>
              <a:rPr lang="en-US" b="1" dirty="0">
                <a:solidFill>
                  <a:srgbClr val="61951F"/>
                </a:solidFill>
              </a:rPr>
              <a:t> </a:t>
            </a:r>
            <a:r>
              <a:rPr lang="en-US" b="1" dirty="0" err="1">
                <a:solidFill>
                  <a:srgbClr val="61951F"/>
                </a:solidFill>
              </a:rPr>
              <a:t>Qatı</a:t>
            </a:r>
            <a:r>
              <a:rPr lang="en-US" b="1" dirty="0">
                <a:solidFill>
                  <a:srgbClr val="A2D368"/>
                </a:solidFill>
              </a:rPr>
              <a:t>: </a:t>
            </a:r>
            <a:endParaRPr lang="en-US" b="1" dirty="0" smtClean="0">
              <a:solidFill>
                <a:srgbClr val="A2D368"/>
              </a:solidFill>
            </a:endParaRPr>
          </a:p>
          <a:p>
            <a:pPr algn="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Bu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təbəqədə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son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nöqtə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ilə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şəbəkə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arasındakı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əlaqə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interfeysi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Kompüter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dili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0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1-lərdən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ibarətdir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məlumat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paketləri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qatdakı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ünsiyyət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üçün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0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1-lərə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çevrilərək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nəql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grpSp>
        <p:nvGrpSpPr>
          <p:cNvPr id="31" name="Google Shape;5124;p36"/>
          <p:cNvGrpSpPr/>
          <p:nvPr/>
        </p:nvGrpSpPr>
        <p:grpSpPr>
          <a:xfrm>
            <a:off x="5599592" y="3428807"/>
            <a:ext cx="1020956" cy="928853"/>
            <a:chOff x="926675" y="238125"/>
            <a:chExt cx="5755100" cy="5232975"/>
          </a:xfrm>
          <a:gradFill>
            <a:gsLst>
              <a:gs pos="0">
                <a:srgbClr val="F3932D"/>
              </a:gs>
              <a:gs pos="100000">
                <a:schemeClr val="accent3">
                  <a:lumMod val="80000"/>
                </a:schemeClr>
              </a:gs>
            </a:gsLst>
            <a:lin ang="5400000" scaled="0"/>
          </a:gradFill>
        </p:grpSpPr>
        <p:sp>
          <p:nvSpPr>
            <p:cNvPr id="32" name="Google Shape;5125;p36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5126;p36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5127;p36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5128;p36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0901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="" xmlns:a16="http://schemas.microsoft.com/office/drawing/2014/main" id="{19BD8AB0-3B23-4C4F-8C45-59719E91C9D1}"/>
              </a:ext>
            </a:extLst>
          </p:cNvPr>
          <p:cNvGrpSpPr/>
          <p:nvPr/>
        </p:nvGrpSpPr>
        <p:grpSpPr>
          <a:xfrm>
            <a:off x="-20752" y="2041560"/>
            <a:ext cx="12252960" cy="4136862"/>
            <a:chOff x="-30480" y="1778908"/>
            <a:chExt cx="12252960" cy="4136862"/>
          </a:xfrm>
        </p:grpSpPr>
        <p:sp>
          <p:nvSpPr>
            <p:cNvPr id="3" name="Rectangle 2">
              <a:extLst>
                <a:ext uri="{FF2B5EF4-FFF2-40B4-BE49-F238E27FC236}">
                  <a16:creationId xmlns="" xmlns:a16="http://schemas.microsoft.com/office/drawing/2014/main" id="{6AB52BD2-22A0-42E6-8B83-B3073740C242}"/>
                </a:ext>
              </a:extLst>
            </p:cNvPr>
            <p:cNvSpPr/>
            <p:nvPr/>
          </p:nvSpPr>
          <p:spPr>
            <a:xfrm>
              <a:off x="-30480" y="3710933"/>
              <a:ext cx="12252960" cy="11313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="" xmlns:a16="http://schemas.microsoft.com/office/drawing/2014/main" id="{74AF5AC5-16B9-42A8-A68F-F0E6F0B4D517}"/>
                </a:ext>
              </a:extLst>
            </p:cNvPr>
            <p:cNvSpPr/>
            <p:nvPr/>
          </p:nvSpPr>
          <p:spPr>
            <a:xfrm>
              <a:off x="9898332" y="3592893"/>
              <a:ext cx="386384" cy="3600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 dirty="0">
                <a:solidFill>
                  <a:prstClr val="white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E8DC70B4-A9AF-4303-B2E1-2DB76B6D8E1E}"/>
                </a:ext>
              </a:extLst>
            </p:cNvPr>
            <p:cNvSpPr/>
            <p:nvPr/>
          </p:nvSpPr>
          <p:spPr>
            <a:xfrm>
              <a:off x="7231861" y="3592893"/>
              <a:ext cx="386384" cy="360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 dirty="0">
                <a:solidFill>
                  <a:prstClr val="white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11BC02D7-380B-463F-88B1-3FC289F30C9F}"/>
                </a:ext>
              </a:extLst>
            </p:cNvPr>
            <p:cNvSpPr/>
            <p:nvPr/>
          </p:nvSpPr>
          <p:spPr>
            <a:xfrm>
              <a:off x="4565390" y="3592893"/>
              <a:ext cx="386384" cy="360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 dirty="0">
                <a:solidFill>
                  <a:prstClr val="white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="" xmlns:a16="http://schemas.microsoft.com/office/drawing/2014/main" id="{5396DB9B-D3E9-4DBB-A9D6-7ACDA61971F8}"/>
                </a:ext>
              </a:extLst>
            </p:cNvPr>
            <p:cNvSpPr/>
            <p:nvPr/>
          </p:nvSpPr>
          <p:spPr>
            <a:xfrm>
              <a:off x="1898919" y="3592893"/>
              <a:ext cx="386384" cy="360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 dirty="0">
                <a:solidFill>
                  <a:prstClr val="white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896EDDF3-DB1B-4060-BC81-D11C3EA8BF04}"/>
                </a:ext>
              </a:extLst>
            </p:cNvPr>
            <p:cNvSpPr txBox="1"/>
            <p:nvPr/>
          </p:nvSpPr>
          <p:spPr>
            <a:xfrm>
              <a:off x="874666" y="1819841"/>
              <a:ext cx="2434890" cy="1200329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Aparat</a:t>
              </a:r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təminatı</a:t>
              </a:r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qatındakı</a:t>
              </a:r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protokollar</a:t>
              </a:r>
              <a:endParaRPr lang="en-US" altLang="ko-K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71BB9656-1226-47E3-9DE2-571D4D951B07}"/>
                </a:ext>
              </a:extLst>
            </p:cNvPr>
            <p:cNvSpPr txBox="1"/>
            <p:nvPr/>
          </p:nvSpPr>
          <p:spPr>
            <a:xfrm>
              <a:off x="3541137" y="4715441"/>
              <a:ext cx="2434890" cy="830997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IP </a:t>
              </a:r>
              <a:r>
                <a:rPr lang="en-US" sz="24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qatındakı</a:t>
              </a:r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2400" b="1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protokollar</a:t>
              </a:r>
              <a:endParaRPr lang="en-US" altLang="ko-K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CA591ACB-7932-4AA5-B8E7-EFB5D6270239}"/>
                </a:ext>
              </a:extLst>
            </p:cNvPr>
            <p:cNvSpPr txBox="1"/>
            <p:nvPr/>
          </p:nvSpPr>
          <p:spPr>
            <a:xfrm>
              <a:off x="6207608" y="1778908"/>
              <a:ext cx="2434890" cy="1200329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Daşıma</a:t>
              </a:r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qatındakı</a:t>
              </a:r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2400" b="1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protokollar</a:t>
              </a:r>
              <a:endParaRPr lang="en-US" altLang="ko-K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0659DD95-5519-4DC1-A21A-2A4D09619C73}"/>
                </a:ext>
              </a:extLst>
            </p:cNvPr>
            <p:cNvSpPr txBox="1"/>
            <p:nvPr/>
          </p:nvSpPr>
          <p:spPr>
            <a:xfrm>
              <a:off x="8874079" y="4715441"/>
              <a:ext cx="2434890" cy="1200329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Tətbiq</a:t>
              </a:r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qatındakı</a:t>
              </a:r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protokollar</a:t>
              </a:r>
              <a:endParaRPr lang="en-US" altLang="ko-K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="" xmlns:a16="http://schemas.microsoft.com/office/drawing/2014/main" id="{8E1EA699-4FCD-47C2-A93D-D3F33B2C4A2F}"/>
                </a:ext>
              </a:extLst>
            </p:cNvPr>
            <p:cNvCxnSpPr>
              <a:cxnSpLocks/>
              <a:stCxn id="8" idx="2"/>
              <a:endCxn id="7" idx="0"/>
            </p:cNvCxnSpPr>
            <p:nvPr/>
          </p:nvCxnSpPr>
          <p:spPr>
            <a:xfrm>
              <a:off x="2092111" y="3020170"/>
              <a:ext cx="0" cy="57272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="" xmlns:a16="http://schemas.microsoft.com/office/drawing/2014/main" id="{B6ABEACE-5EE6-4E41-A1A2-A4DF9FB908D2}"/>
                </a:ext>
              </a:extLst>
            </p:cNvPr>
            <p:cNvCxnSpPr>
              <a:cxnSpLocks/>
              <a:stCxn id="6" idx="2"/>
              <a:endCxn id="9" idx="0"/>
            </p:cNvCxnSpPr>
            <p:nvPr/>
          </p:nvCxnSpPr>
          <p:spPr>
            <a:xfrm>
              <a:off x="4758582" y="3952933"/>
              <a:ext cx="0" cy="76250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="" xmlns:a16="http://schemas.microsoft.com/office/drawing/2014/main" id="{012C3354-2E78-47BD-85EE-602A3E7CC5D5}"/>
                </a:ext>
              </a:extLst>
            </p:cNvPr>
            <p:cNvCxnSpPr>
              <a:cxnSpLocks/>
              <a:stCxn id="10" idx="2"/>
              <a:endCxn id="5" idx="0"/>
            </p:cNvCxnSpPr>
            <p:nvPr/>
          </p:nvCxnSpPr>
          <p:spPr>
            <a:xfrm>
              <a:off x="7425053" y="2979237"/>
              <a:ext cx="0" cy="613656"/>
            </a:xfrm>
            <a:prstGeom prst="line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="" xmlns:a16="http://schemas.microsoft.com/office/drawing/2014/main" id="{B7DDCD75-9A43-4225-871D-EC1FCE4C76E6}"/>
                </a:ext>
              </a:extLst>
            </p:cNvPr>
            <p:cNvCxnSpPr>
              <a:cxnSpLocks/>
              <a:stCxn id="4" idx="2"/>
              <a:endCxn id="11" idx="0"/>
            </p:cNvCxnSpPr>
            <p:nvPr/>
          </p:nvCxnSpPr>
          <p:spPr>
            <a:xfrm>
              <a:off x="10091524" y="3952933"/>
              <a:ext cx="0" cy="762508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="" xmlns:a16="http://schemas.microsoft.com/office/drawing/2014/main" id="{93D0B706-96A0-44BA-B516-5B472A8792B3}"/>
                </a:ext>
              </a:extLst>
            </p:cNvPr>
            <p:cNvSpPr/>
            <p:nvPr/>
          </p:nvSpPr>
          <p:spPr>
            <a:xfrm>
              <a:off x="1097679" y="4101538"/>
              <a:ext cx="1988863" cy="6430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400" b="1" dirty="0" smtClean="0">
                  <a:solidFill>
                    <a:srgbClr val="F5B31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</a:t>
              </a:r>
              <a:endParaRPr lang="ko-KR" altLang="en-US" sz="4400" b="1" dirty="0">
                <a:solidFill>
                  <a:srgbClr val="F5B3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="" xmlns:a16="http://schemas.microsoft.com/office/drawing/2014/main" id="{A28F4CDF-D6D4-448B-AE89-3536D1A6F986}"/>
                </a:ext>
              </a:extLst>
            </p:cNvPr>
            <p:cNvSpPr/>
            <p:nvPr/>
          </p:nvSpPr>
          <p:spPr>
            <a:xfrm>
              <a:off x="3764150" y="2720910"/>
              <a:ext cx="1988863" cy="6430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400" b="1" dirty="0" smtClean="0">
                  <a:solidFill>
                    <a:srgbClr val="A2D368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</a:t>
              </a:r>
              <a:endParaRPr lang="ko-KR" altLang="en-US" sz="4400" b="1" dirty="0">
                <a:solidFill>
                  <a:srgbClr val="A2D36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="" xmlns:a16="http://schemas.microsoft.com/office/drawing/2014/main" id="{697B3D19-CED8-4E59-971E-166898421A54}"/>
                </a:ext>
              </a:extLst>
            </p:cNvPr>
            <p:cNvSpPr/>
            <p:nvPr/>
          </p:nvSpPr>
          <p:spPr>
            <a:xfrm>
              <a:off x="6430621" y="4265051"/>
              <a:ext cx="1988863" cy="6430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400" b="1" dirty="0" smtClean="0">
                  <a:solidFill>
                    <a:srgbClr val="3ED4B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</a:t>
              </a:r>
              <a:endParaRPr lang="ko-KR" altLang="en-US" sz="4400" b="1" dirty="0">
                <a:solidFill>
                  <a:srgbClr val="3ED4B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="" xmlns:a16="http://schemas.microsoft.com/office/drawing/2014/main" id="{0D368BF7-AD36-4D19-AD0C-7A72182E2191}"/>
                </a:ext>
              </a:extLst>
            </p:cNvPr>
            <p:cNvSpPr/>
            <p:nvPr/>
          </p:nvSpPr>
          <p:spPr>
            <a:xfrm>
              <a:off x="9097091" y="2602870"/>
              <a:ext cx="1988863" cy="6430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400" b="1" dirty="0" smtClean="0">
                  <a:solidFill>
                    <a:srgbClr val="0684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</a:t>
              </a:r>
              <a:endParaRPr lang="ko-KR" altLang="en-US" sz="4400" b="1" dirty="0">
                <a:solidFill>
                  <a:srgbClr val="0684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2091396" y="125661"/>
            <a:ext cx="768564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TCP / IP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Protokolları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Kompüterlər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arasında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məlumat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ötürülməsi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zamanı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fərqli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təbəqələrə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görə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fərqli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protokollardan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istifadə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olunur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grpSp>
        <p:nvGrpSpPr>
          <p:cNvPr id="23" name="Graphic 14">
            <a:extLst>
              <a:ext uri="{FF2B5EF4-FFF2-40B4-BE49-F238E27FC236}">
                <a16:creationId xmlns="" xmlns:a16="http://schemas.microsoft.com/office/drawing/2014/main" id="{FE321B6A-AE05-42F1-BF68-60EA5CECEF77}"/>
              </a:ext>
            </a:extLst>
          </p:cNvPr>
          <p:cNvGrpSpPr/>
          <p:nvPr/>
        </p:nvGrpSpPr>
        <p:grpSpPr>
          <a:xfrm>
            <a:off x="167547" y="0"/>
            <a:ext cx="1900460" cy="1494744"/>
            <a:chOff x="2444748" y="555045"/>
            <a:chExt cx="7282048" cy="5727454"/>
          </a:xfrm>
        </p:grpSpPr>
        <p:sp>
          <p:nvSpPr>
            <p:cNvPr id="24" name="Freeform: Shape 10">
              <a:extLst>
                <a:ext uri="{FF2B5EF4-FFF2-40B4-BE49-F238E27FC236}">
                  <a16:creationId xmlns="" xmlns:a16="http://schemas.microsoft.com/office/drawing/2014/main" id="{7500081E-F564-4513-A350-13970AFCAEC4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ysClr val="window" lastClr="FFFFFF">
                    <a:lumMod val="75000"/>
                  </a:sysClr>
                </a:gs>
                <a:gs pos="53000">
                  <a:sysClr val="window" lastClr="FFFFFF">
                    <a:lumMod val="85000"/>
                  </a:sysClr>
                </a:gs>
                <a:gs pos="83000">
                  <a:sysClr val="window" lastClr="FFFFFF">
                    <a:lumMod val="7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Freeform: Shape 11">
              <a:extLst>
                <a:ext uri="{FF2B5EF4-FFF2-40B4-BE49-F238E27FC236}">
                  <a16:creationId xmlns="" xmlns:a16="http://schemas.microsoft.com/office/drawing/2014/main" id="{61C2E04B-B1F4-4D13-A437-33CC9D134FCC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Freeform: Shape 12">
              <a:extLst>
                <a:ext uri="{FF2B5EF4-FFF2-40B4-BE49-F238E27FC236}">
                  <a16:creationId xmlns="" xmlns:a16="http://schemas.microsoft.com/office/drawing/2014/main" id="{C5674F7D-7C5D-4FFB-974D-F31C76A651B2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Freeform: Shape 13">
              <a:extLst>
                <a:ext uri="{FF2B5EF4-FFF2-40B4-BE49-F238E27FC236}">
                  <a16:creationId xmlns="" xmlns:a16="http://schemas.microsoft.com/office/drawing/2014/main" id="{9CEC8E02-869B-4F10-AE50-0AB2B3880C3C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Freeform: Shape 14">
              <a:extLst>
                <a:ext uri="{FF2B5EF4-FFF2-40B4-BE49-F238E27FC236}">
                  <a16:creationId xmlns="" xmlns:a16="http://schemas.microsoft.com/office/drawing/2014/main" id="{E39ED037-185D-4496-8224-1006913919BD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ysClr val="windowText" lastClr="000000">
                <a:lumMod val="50000"/>
                <a:lumOff val="50000"/>
              </a:sys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Freeform: Shape 15">
              <a:extLst>
                <a:ext uri="{FF2B5EF4-FFF2-40B4-BE49-F238E27FC236}">
                  <a16:creationId xmlns="" xmlns:a16="http://schemas.microsoft.com/office/drawing/2014/main" id="{F3F25A6E-1B55-4E06-BC06-42521BD2727F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Freeform: Shape 16">
              <a:extLst>
                <a:ext uri="{FF2B5EF4-FFF2-40B4-BE49-F238E27FC236}">
                  <a16:creationId xmlns="" xmlns:a16="http://schemas.microsoft.com/office/drawing/2014/main" id="{1CB8120A-881D-4445-AE1B-D01327D6FABF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Freeform: Shape 17">
              <a:extLst>
                <a:ext uri="{FF2B5EF4-FFF2-40B4-BE49-F238E27FC236}">
                  <a16:creationId xmlns="" xmlns:a16="http://schemas.microsoft.com/office/drawing/2014/main" id="{9A11AA7F-BDA3-4021-A1C3-18D8F616184E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04635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27924" y="2442475"/>
            <a:ext cx="4253566" cy="15696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 err="1">
                <a:solidFill>
                  <a:srgbClr val="6195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Aparat</a:t>
            </a:r>
            <a:r>
              <a:rPr lang="en-US" sz="3200" b="1" dirty="0">
                <a:solidFill>
                  <a:srgbClr val="6195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b="1" dirty="0" err="1">
                <a:solidFill>
                  <a:srgbClr val="6195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təminatı</a:t>
            </a:r>
            <a:r>
              <a:rPr lang="en-US" sz="3200" b="1" dirty="0">
                <a:solidFill>
                  <a:srgbClr val="6195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b="1" dirty="0" err="1">
                <a:solidFill>
                  <a:srgbClr val="6195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qatındakı</a:t>
            </a:r>
            <a:r>
              <a:rPr lang="en-US" sz="3200" b="1" dirty="0">
                <a:solidFill>
                  <a:srgbClr val="6195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b="1" dirty="0" err="1">
                <a:solidFill>
                  <a:srgbClr val="6195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protokollar</a:t>
            </a:r>
            <a:r>
              <a:rPr lang="en-US" sz="3200" b="1" dirty="0">
                <a:solidFill>
                  <a:srgbClr val="6195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748B834-CD86-4857-8BBD-BB052F01563E}"/>
              </a:ext>
            </a:extLst>
          </p:cNvPr>
          <p:cNvGrpSpPr/>
          <p:nvPr/>
        </p:nvGrpSpPr>
        <p:grpSpPr>
          <a:xfrm>
            <a:off x="2570081" y="5106573"/>
            <a:ext cx="2925555" cy="1607394"/>
            <a:chOff x="-548507" y="477868"/>
            <a:chExt cx="11570449" cy="6357177"/>
          </a:xfrm>
        </p:grpSpPr>
        <p:sp>
          <p:nvSpPr>
            <p:cNvPr id="12" name="Freeform: Shape 42">
              <a:extLst>
                <a:ext uri="{FF2B5EF4-FFF2-40B4-BE49-F238E27FC236}">
                  <a16:creationId xmlns="" xmlns:a16="http://schemas.microsoft.com/office/drawing/2014/main" id="{7264AE15-E5C7-419B-8957-623011DECF82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3" name="Freeform: Shape 43">
              <a:extLst>
                <a:ext uri="{FF2B5EF4-FFF2-40B4-BE49-F238E27FC236}">
                  <a16:creationId xmlns="" xmlns:a16="http://schemas.microsoft.com/office/drawing/2014/main" id="{3636653D-AFDF-4D42-AB26-0160182B4202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4" name="Freeform: Shape 44">
              <a:extLst>
                <a:ext uri="{FF2B5EF4-FFF2-40B4-BE49-F238E27FC236}">
                  <a16:creationId xmlns="" xmlns:a16="http://schemas.microsoft.com/office/drawing/2014/main" id="{418B4618-6667-4270-9446-BF5F15A514DE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3ED4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5" name="Freeform: Shape 45">
              <a:extLst>
                <a:ext uri="{FF2B5EF4-FFF2-40B4-BE49-F238E27FC236}">
                  <a16:creationId xmlns="" xmlns:a16="http://schemas.microsoft.com/office/drawing/2014/main" id="{2BF2EF86-C20B-4E58-8199-92EDACE1BA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6" name="Freeform: Shape 46">
              <a:extLst>
                <a:ext uri="{FF2B5EF4-FFF2-40B4-BE49-F238E27FC236}">
                  <a16:creationId xmlns="" xmlns:a16="http://schemas.microsoft.com/office/drawing/2014/main" id="{40EFD5DC-CBC9-48E2-9985-8DCC81B5DDE3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="" xmlns:a16="http://schemas.microsoft.com/office/drawing/2014/main" id="{76859BDF-95B0-450B-B0F8-12EE936B974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2" name="Rectangle: Rounded Corners 52">
                <a:extLst>
                  <a:ext uri="{FF2B5EF4-FFF2-40B4-BE49-F238E27FC236}">
                    <a16:creationId xmlns="" xmlns:a16="http://schemas.microsoft.com/office/drawing/2014/main" id="{3A62B22B-E165-4F1B-AAC0-13397B237722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ysClr val="window" lastClr="FFFFFF">
                  <a:lumMod val="7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3" name="Rectangle: Rounded Corners 53">
                <a:extLst>
                  <a:ext uri="{FF2B5EF4-FFF2-40B4-BE49-F238E27FC236}">
                    <a16:creationId xmlns="" xmlns:a16="http://schemas.microsoft.com/office/drawing/2014/main" id="{09BFB8A0-B88B-4301-8476-F599304FB264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="" xmlns:a16="http://schemas.microsoft.com/office/drawing/2014/main" id="{38C1212C-B12D-4811-8B51-070A1F599BBE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0" name="Rectangle: Rounded Corners 50">
                <a:extLst>
                  <a:ext uri="{FF2B5EF4-FFF2-40B4-BE49-F238E27FC236}">
                    <a16:creationId xmlns="" xmlns:a16="http://schemas.microsoft.com/office/drawing/2014/main" id="{7D349551-94A6-42B2-B52E-D3BF80A1672D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ysClr val="window" lastClr="FFFFFF">
                  <a:lumMod val="7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1" name="Rectangle: Rounded Corners 51">
                <a:extLst>
                  <a:ext uri="{FF2B5EF4-FFF2-40B4-BE49-F238E27FC236}">
                    <a16:creationId xmlns="" xmlns:a16="http://schemas.microsoft.com/office/drawing/2014/main" id="{F6F39D48-4C73-4A02-9EFE-4C4F1F1942F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sp>
          <p:nvSpPr>
            <p:cNvPr id="19" name="Freeform: Shape 49">
              <a:extLst>
                <a:ext uri="{FF2B5EF4-FFF2-40B4-BE49-F238E27FC236}">
                  <a16:creationId xmlns="" xmlns:a16="http://schemas.microsoft.com/office/drawing/2014/main" id="{B7FCCA74-F0B4-4B42-B137-E41DE7995060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ysClr val="window" lastClr="FFFFFF">
                <a:lumMod val="50000"/>
                <a:alpha val="10000"/>
              </a:sys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6663396" y="2099492"/>
            <a:ext cx="385923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ARP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RARP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protokolları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bu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təbəqədə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ARP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protokolu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ünvan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həlli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üçün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IP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adresinin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hansı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şəbəkə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kartına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aid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olduğunu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müəyyən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edən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cədvəl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var. RARP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protokolu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əks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ARP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adlanan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hansı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cihazın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hansı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IP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ünvanına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uyğun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gəldiyini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təyin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edir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58816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748B834-CD86-4857-8BBD-BB052F01563E}"/>
              </a:ext>
            </a:extLst>
          </p:cNvPr>
          <p:cNvGrpSpPr/>
          <p:nvPr/>
        </p:nvGrpSpPr>
        <p:grpSpPr>
          <a:xfrm>
            <a:off x="2570081" y="5106573"/>
            <a:ext cx="2925555" cy="1607394"/>
            <a:chOff x="-548507" y="477868"/>
            <a:chExt cx="11570449" cy="6357177"/>
          </a:xfrm>
        </p:grpSpPr>
        <p:sp>
          <p:nvSpPr>
            <p:cNvPr id="12" name="Freeform: Shape 42">
              <a:extLst>
                <a:ext uri="{FF2B5EF4-FFF2-40B4-BE49-F238E27FC236}">
                  <a16:creationId xmlns="" xmlns:a16="http://schemas.microsoft.com/office/drawing/2014/main" id="{7264AE15-E5C7-419B-8957-623011DECF82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3" name="Freeform: Shape 43">
              <a:extLst>
                <a:ext uri="{FF2B5EF4-FFF2-40B4-BE49-F238E27FC236}">
                  <a16:creationId xmlns="" xmlns:a16="http://schemas.microsoft.com/office/drawing/2014/main" id="{3636653D-AFDF-4D42-AB26-0160182B4202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4" name="Freeform: Shape 44">
              <a:extLst>
                <a:ext uri="{FF2B5EF4-FFF2-40B4-BE49-F238E27FC236}">
                  <a16:creationId xmlns="" xmlns:a16="http://schemas.microsoft.com/office/drawing/2014/main" id="{418B4618-6667-4270-9446-BF5F15A514DE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3ED4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5" name="Freeform: Shape 45">
              <a:extLst>
                <a:ext uri="{FF2B5EF4-FFF2-40B4-BE49-F238E27FC236}">
                  <a16:creationId xmlns="" xmlns:a16="http://schemas.microsoft.com/office/drawing/2014/main" id="{2BF2EF86-C20B-4E58-8199-92EDACE1BA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6" name="Freeform: Shape 46">
              <a:extLst>
                <a:ext uri="{FF2B5EF4-FFF2-40B4-BE49-F238E27FC236}">
                  <a16:creationId xmlns="" xmlns:a16="http://schemas.microsoft.com/office/drawing/2014/main" id="{40EFD5DC-CBC9-48E2-9985-8DCC81B5DDE3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="" xmlns:a16="http://schemas.microsoft.com/office/drawing/2014/main" id="{76859BDF-95B0-450B-B0F8-12EE936B974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2" name="Rectangle: Rounded Corners 52">
                <a:extLst>
                  <a:ext uri="{FF2B5EF4-FFF2-40B4-BE49-F238E27FC236}">
                    <a16:creationId xmlns="" xmlns:a16="http://schemas.microsoft.com/office/drawing/2014/main" id="{3A62B22B-E165-4F1B-AAC0-13397B237722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ysClr val="window" lastClr="FFFFFF">
                  <a:lumMod val="7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3" name="Rectangle: Rounded Corners 53">
                <a:extLst>
                  <a:ext uri="{FF2B5EF4-FFF2-40B4-BE49-F238E27FC236}">
                    <a16:creationId xmlns="" xmlns:a16="http://schemas.microsoft.com/office/drawing/2014/main" id="{09BFB8A0-B88B-4301-8476-F599304FB264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="" xmlns:a16="http://schemas.microsoft.com/office/drawing/2014/main" id="{38C1212C-B12D-4811-8B51-070A1F599BBE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0" name="Rectangle: Rounded Corners 50">
                <a:extLst>
                  <a:ext uri="{FF2B5EF4-FFF2-40B4-BE49-F238E27FC236}">
                    <a16:creationId xmlns="" xmlns:a16="http://schemas.microsoft.com/office/drawing/2014/main" id="{7D349551-94A6-42B2-B52E-D3BF80A1672D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ysClr val="window" lastClr="FFFFFF">
                  <a:lumMod val="7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1" name="Rectangle: Rounded Corners 51">
                <a:extLst>
                  <a:ext uri="{FF2B5EF4-FFF2-40B4-BE49-F238E27FC236}">
                    <a16:creationId xmlns="" xmlns:a16="http://schemas.microsoft.com/office/drawing/2014/main" id="{F6F39D48-4C73-4A02-9EFE-4C4F1F1942F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sp>
          <p:nvSpPr>
            <p:cNvPr id="19" name="Freeform: Shape 49">
              <a:extLst>
                <a:ext uri="{FF2B5EF4-FFF2-40B4-BE49-F238E27FC236}">
                  <a16:creationId xmlns="" xmlns:a16="http://schemas.microsoft.com/office/drawing/2014/main" id="{B7FCCA74-F0B4-4B42-B137-E41DE7995060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ysClr val="window" lastClr="FFFFFF">
                <a:lumMod val="50000"/>
                <a:alpha val="10000"/>
              </a:sys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6400800" y="1775936"/>
            <a:ext cx="4375053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təbəqədə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çox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ICMP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səhv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ya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oxşar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məqsədlər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üçün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olunan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mesajlaşma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protokoludur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RIP,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şəbəkənizdəki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cihazların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yönləndirmə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masaları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üçün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yaradılmışdır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Digər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tərəfdən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DHCP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avtomatik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olaraq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TCP / IP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bağlantısı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zamanı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cihazlar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üçün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ünvanı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müvəqqəti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şəbəkə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maskası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kimi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DNS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identifikasiya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əməliyyatlarını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həyata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keçirir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Bu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təbəqədə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OSPF, IGMP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kimi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çox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fərqli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protokoldan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 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24417" y="368043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b="1" dirty="0">
              <a:solidFill>
                <a:srgbClr val="DA760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83743" y="2557312"/>
            <a:ext cx="3749105" cy="144655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rgbClr val="DA760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 </a:t>
            </a:r>
            <a:r>
              <a:rPr lang="en-US" sz="4400" b="1" dirty="0" err="1">
                <a:solidFill>
                  <a:srgbClr val="DA760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qatındakı</a:t>
            </a:r>
            <a:r>
              <a:rPr lang="en-US" sz="4400" b="1" dirty="0">
                <a:solidFill>
                  <a:srgbClr val="DA760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400" b="1" dirty="0" err="1">
                <a:solidFill>
                  <a:srgbClr val="DA760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protokollar</a:t>
            </a:r>
            <a:r>
              <a:rPr lang="en-US" sz="3600" b="1" dirty="0">
                <a:solidFill>
                  <a:srgbClr val="DA760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16582756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="" xmlns:a16="http://schemas.microsoft.com/office/drawing/2014/main" id="{E61C3F18-455C-4A48-90E5-2438C56D1A34}"/>
              </a:ext>
            </a:extLst>
          </p:cNvPr>
          <p:cNvSpPr/>
          <p:nvPr/>
        </p:nvSpPr>
        <p:spPr>
          <a:xfrm>
            <a:off x="1061255" y="3851"/>
            <a:ext cx="45719" cy="1828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8BB8C36F-43BE-4670-B8F1-34B537A487D5}"/>
              </a:ext>
            </a:extLst>
          </p:cNvPr>
          <p:cNvSpPr/>
          <p:nvPr/>
        </p:nvSpPr>
        <p:spPr>
          <a:xfrm>
            <a:off x="1963415" y="3851"/>
            <a:ext cx="45719" cy="77859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="" xmlns:a16="http://schemas.microsoft.com/office/drawing/2014/main" id="{AD730212-361F-4FFA-90F3-4379CB1FA7A8}"/>
              </a:ext>
            </a:extLst>
          </p:cNvPr>
          <p:cNvGrpSpPr/>
          <p:nvPr/>
        </p:nvGrpSpPr>
        <p:grpSpPr>
          <a:xfrm>
            <a:off x="599496" y="1399120"/>
            <a:ext cx="969237" cy="969236"/>
            <a:chOff x="445383" y="1395269"/>
            <a:chExt cx="969237" cy="969236"/>
          </a:xfrm>
        </p:grpSpPr>
        <p:grpSp>
          <p:nvGrpSpPr>
            <p:cNvPr id="60" name="Group 59">
              <a:extLst>
                <a:ext uri="{FF2B5EF4-FFF2-40B4-BE49-F238E27FC236}">
                  <a16:creationId xmlns="" xmlns:a16="http://schemas.microsoft.com/office/drawing/2014/main" id="{79976EDB-E797-460F-A0AB-C9DB9965D686}"/>
                </a:ext>
              </a:extLst>
            </p:cNvPr>
            <p:cNvGrpSpPr/>
            <p:nvPr/>
          </p:nvGrpSpPr>
          <p:grpSpPr>
            <a:xfrm>
              <a:off x="445383" y="1395269"/>
              <a:ext cx="969237" cy="969236"/>
              <a:chOff x="445383" y="1395269"/>
              <a:chExt cx="969237" cy="969236"/>
            </a:xfrm>
          </p:grpSpPr>
          <p:sp>
            <p:nvSpPr>
              <p:cNvPr id="57" name="Chord 56">
                <a:extLst>
                  <a:ext uri="{FF2B5EF4-FFF2-40B4-BE49-F238E27FC236}">
                    <a16:creationId xmlns="" xmlns:a16="http://schemas.microsoft.com/office/drawing/2014/main" id="{7C9DA575-67DC-46A1-A27E-B12A14C54B82}"/>
                  </a:ext>
                </a:extLst>
              </p:cNvPr>
              <p:cNvSpPr/>
              <p:nvPr/>
            </p:nvSpPr>
            <p:spPr>
              <a:xfrm>
                <a:off x="445383" y="1395269"/>
                <a:ext cx="969236" cy="969236"/>
              </a:xfrm>
              <a:prstGeom prst="chord">
                <a:avLst>
                  <a:gd name="adj1" fmla="val 10883871"/>
                  <a:gd name="adj2" fmla="val 2150689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="" xmlns:a16="http://schemas.microsoft.com/office/drawing/2014/main" id="{13EE959F-EB9B-4CDE-8DE2-273F2A46898F}"/>
                  </a:ext>
                </a:extLst>
              </p:cNvPr>
              <p:cNvSpPr/>
              <p:nvPr/>
            </p:nvSpPr>
            <p:spPr>
              <a:xfrm>
                <a:off x="445384" y="1808828"/>
                <a:ext cx="969236" cy="9954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9" name="Chord 58">
              <a:extLst>
                <a:ext uri="{FF2B5EF4-FFF2-40B4-BE49-F238E27FC236}">
                  <a16:creationId xmlns="" xmlns:a16="http://schemas.microsoft.com/office/drawing/2014/main" id="{27F2C19C-5986-4A7C-9032-8F09994D1D26}"/>
                </a:ext>
              </a:extLst>
            </p:cNvPr>
            <p:cNvSpPr/>
            <p:nvPr/>
          </p:nvSpPr>
          <p:spPr>
            <a:xfrm rot="10800000">
              <a:off x="797736" y="1682659"/>
              <a:ext cx="261159" cy="261159"/>
            </a:xfrm>
            <a:prstGeom prst="chord">
              <a:avLst>
                <a:gd name="adj1" fmla="val 10883871"/>
                <a:gd name="adj2" fmla="val 215068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="" xmlns:a16="http://schemas.microsoft.com/office/drawing/2014/main" id="{2CB46CC4-2655-4A89-9990-BE3A0DFD5D61}"/>
              </a:ext>
            </a:extLst>
          </p:cNvPr>
          <p:cNvGrpSpPr/>
          <p:nvPr/>
        </p:nvGrpSpPr>
        <p:grpSpPr>
          <a:xfrm>
            <a:off x="1501655" y="702064"/>
            <a:ext cx="969237" cy="969236"/>
            <a:chOff x="445383" y="1395269"/>
            <a:chExt cx="969237" cy="969236"/>
          </a:xfrm>
        </p:grpSpPr>
        <p:grpSp>
          <p:nvGrpSpPr>
            <p:cNvPr id="66" name="Group 65">
              <a:extLst>
                <a:ext uri="{FF2B5EF4-FFF2-40B4-BE49-F238E27FC236}">
                  <a16:creationId xmlns="" xmlns:a16="http://schemas.microsoft.com/office/drawing/2014/main" id="{C7A114E7-09D6-4562-AB99-BAC61CF8ECCD}"/>
                </a:ext>
              </a:extLst>
            </p:cNvPr>
            <p:cNvGrpSpPr/>
            <p:nvPr/>
          </p:nvGrpSpPr>
          <p:grpSpPr>
            <a:xfrm>
              <a:off x="445383" y="1395269"/>
              <a:ext cx="969237" cy="969236"/>
              <a:chOff x="445383" y="1395269"/>
              <a:chExt cx="969237" cy="969236"/>
            </a:xfrm>
          </p:grpSpPr>
          <p:sp>
            <p:nvSpPr>
              <p:cNvPr id="68" name="Chord 67">
                <a:extLst>
                  <a:ext uri="{FF2B5EF4-FFF2-40B4-BE49-F238E27FC236}">
                    <a16:creationId xmlns="" xmlns:a16="http://schemas.microsoft.com/office/drawing/2014/main" id="{AED82294-703A-4638-9F40-3EEE6684663F}"/>
                  </a:ext>
                </a:extLst>
              </p:cNvPr>
              <p:cNvSpPr/>
              <p:nvPr/>
            </p:nvSpPr>
            <p:spPr>
              <a:xfrm>
                <a:off x="445383" y="1395269"/>
                <a:ext cx="969236" cy="969236"/>
              </a:xfrm>
              <a:prstGeom prst="chord">
                <a:avLst>
                  <a:gd name="adj1" fmla="val 10883871"/>
                  <a:gd name="adj2" fmla="val 2150689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="" xmlns:a16="http://schemas.microsoft.com/office/drawing/2014/main" id="{F3ECEA75-AB3E-450C-8F45-002DD57DE1BD}"/>
                  </a:ext>
                </a:extLst>
              </p:cNvPr>
              <p:cNvSpPr/>
              <p:nvPr/>
            </p:nvSpPr>
            <p:spPr>
              <a:xfrm>
                <a:off x="445384" y="1808828"/>
                <a:ext cx="969236" cy="9954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7" name="Chord 66">
              <a:extLst>
                <a:ext uri="{FF2B5EF4-FFF2-40B4-BE49-F238E27FC236}">
                  <a16:creationId xmlns="" xmlns:a16="http://schemas.microsoft.com/office/drawing/2014/main" id="{E855A91B-633C-4226-8643-2E3B6B05343A}"/>
                </a:ext>
              </a:extLst>
            </p:cNvPr>
            <p:cNvSpPr/>
            <p:nvPr/>
          </p:nvSpPr>
          <p:spPr>
            <a:xfrm rot="10800000">
              <a:off x="797736" y="1682659"/>
              <a:ext cx="261159" cy="261159"/>
            </a:xfrm>
            <a:prstGeom prst="chord">
              <a:avLst>
                <a:gd name="adj1" fmla="val 10883871"/>
                <a:gd name="adj2" fmla="val 215068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="" xmlns:a16="http://schemas.microsoft.com/office/drawing/2014/main" id="{C564C569-B232-4E9B-B992-2F163794AEE4}"/>
              </a:ext>
            </a:extLst>
          </p:cNvPr>
          <p:cNvSpPr txBox="1"/>
          <p:nvPr/>
        </p:nvSpPr>
        <p:spPr>
          <a:xfrm>
            <a:off x="4312673" y="964789"/>
            <a:ext cx="732164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>
                <a:solidFill>
                  <a:srgbClr val="F5B3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TCP / </a:t>
            </a:r>
            <a:r>
              <a:rPr lang="en-US" sz="3200" b="1" dirty="0" smtClean="0">
                <a:solidFill>
                  <a:srgbClr val="F5B3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IP</a:t>
            </a:r>
            <a:r>
              <a:rPr lang="en-US" sz="3200" b="1" dirty="0">
                <a:solidFill>
                  <a:srgbClr val="F5B3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smtClean="0">
                <a:solidFill>
                  <a:srgbClr val="F5B3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(Transmission </a:t>
            </a:r>
            <a:r>
              <a:rPr lang="en-US" sz="3200" b="1" dirty="0">
                <a:solidFill>
                  <a:srgbClr val="F5B3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 Protocol)</a:t>
            </a:r>
            <a:endParaRPr lang="ko-KR" altLang="en-US" sz="3200" dirty="0">
              <a:solidFill>
                <a:srgbClr val="F5B31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="" xmlns:a16="http://schemas.microsoft.com/office/drawing/2014/main" id="{49F71296-98A8-44C0-A183-1ED29D81A6DA}"/>
              </a:ext>
            </a:extLst>
          </p:cNvPr>
          <p:cNvGrpSpPr/>
          <p:nvPr/>
        </p:nvGrpSpPr>
        <p:grpSpPr>
          <a:xfrm>
            <a:off x="3999319" y="252949"/>
            <a:ext cx="7753224" cy="1431032"/>
            <a:chOff x="3510432" y="401619"/>
            <a:chExt cx="6114486" cy="1128567"/>
          </a:xfrm>
        </p:grpSpPr>
        <p:sp>
          <p:nvSpPr>
            <p:cNvPr id="71" name="Rectangle 70">
              <a:extLst>
                <a:ext uri="{FF2B5EF4-FFF2-40B4-BE49-F238E27FC236}">
                  <a16:creationId xmlns="" xmlns:a16="http://schemas.microsoft.com/office/drawing/2014/main" id="{2766F487-B6FE-42D5-9B56-3C05EA66D5B6}"/>
                </a:ext>
              </a:extLst>
            </p:cNvPr>
            <p:cNvSpPr/>
            <p:nvPr/>
          </p:nvSpPr>
          <p:spPr>
            <a:xfrm>
              <a:off x="3567422" y="1440965"/>
              <a:ext cx="6057496" cy="8922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="" xmlns:a16="http://schemas.microsoft.com/office/drawing/2014/main" id="{FEA90CBE-4342-429B-84EF-258A76784F8C}"/>
                </a:ext>
              </a:extLst>
            </p:cNvPr>
            <p:cNvSpPr/>
            <p:nvPr/>
          </p:nvSpPr>
          <p:spPr>
            <a:xfrm>
              <a:off x="3567423" y="890894"/>
              <a:ext cx="91164" cy="6392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="" xmlns:a16="http://schemas.microsoft.com/office/drawing/2014/main" id="{88EC5E27-9295-4BE6-8103-9CF2817B4991}"/>
                </a:ext>
              </a:extLst>
            </p:cNvPr>
            <p:cNvSpPr/>
            <p:nvPr/>
          </p:nvSpPr>
          <p:spPr>
            <a:xfrm>
              <a:off x="4340102" y="890895"/>
              <a:ext cx="91164" cy="1442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="" xmlns:a16="http://schemas.microsoft.com/office/drawing/2014/main" id="{E1175034-342F-48D6-903B-8623ECDA2EBE}"/>
                </a:ext>
              </a:extLst>
            </p:cNvPr>
            <p:cNvSpPr/>
            <p:nvPr/>
          </p:nvSpPr>
          <p:spPr>
            <a:xfrm rot="2700000">
              <a:off x="3769471" y="404303"/>
              <a:ext cx="91164" cy="60924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="" xmlns:a16="http://schemas.microsoft.com/office/drawing/2014/main" id="{C25D99A0-0ACA-4998-8C9E-924D8E713AD5}"/>
                </a:ext>
              </a:extLst>
            </p:cNvPr>
            <p:cNvSpPr/>
            <p:nvPr/>
          </p:nvSpPr>
          <p:spPr>
            <a:xfrm rot="18900000">
              <a:off x="4138326" y="401619"/>
              <a:ext cx="91164" cy="6084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CFAACDEF-55DB-4813-8339-4423D55B065E}"/>
              </a:ext>
            </a:extLst>
          </p:cNvPr>
          <p:cNvGrpSpPr/>
          <p:nvPr/>
        </p:nvGrpSpPr>
        <p:grpSpPr>
          <a:xfrm>
            <a:off x="-255818" y="2855701"/>
            <a:ext cx="5014204" cy="3753457"/>
            <a:chOff x="-255818" y="2855701"/>
            <a:chExt cx="5014204" cy="3753457"/>
          </a:xfrm>
        </p:grpSpPr>
        <p:grpSp>
          <p:nvGrpSpPr>
            <p:cNvPr id="139" name="Group 138">
              <a:extLst>
                <a:ext uri="{FF2B5EF4-FFF2-40B4-BE49-F238E27FC236}">
                  <a16:creationId xmlns="" xmlns:a16="http://schemas.microsoft.com/office/drawing/2014/main" id="{E2E2C3AA-3695-46ED-A07A-4E5DF836C52E}"/>
                </a:ext>
              </a:extLst>
            </p:cNvPr>
            <p:cNvGrpSpPr/>
            <p:nvPr/>
          </p:nvGrpSpPr>
          <p:grpSpPr>
            <a:xfrm>
              <a:off x="-255818" y="5774253"/>
              <a:ext cx="4939255" cy="729254"/>
              <a:chOff x="-255818" y="5774253"/>
              <a:chExt cx="4939255" cy="729254"/>
            </a:xfrm>
          </p:grpSpPr>
          <p:sp>
            <p:nvSpPr>
              <p:cNvPr id="138" name="Oval 137">
                <a:extLst>
                  <a:ext uri="{FF2B5EF4-FFF2-40B4-BE49-F238E27FC236}">
                    <a16:creationId xmlns="" xmlns:a16="http://schemas.microsoft.com/office/drawing/2014/main" id="{0D12B2F7-A0E1-4B8C-8949-9A9212A18DA2}"/>
                  </a:ext>
                </a:extLst>
              </p:cNvPr>
              <p:cNvSpPr/>
              <p:nvPr/>
            </p:nvSpPr>
            <p:spPr>
              <a:xfrm rot="20779325">
                <a:off x="-255818" y="6021198"/>
                <a:ext cx="3495178" cy="48230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15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prstClr val="white"/>
                  </a:solidFill>
                </a:endParaRPr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="" xmlns:a16="http://schemas.microsoft.com/office/drawing/2014/main" id="{2A642765-2F5B-4C93-9183-7FF143BA9522}"/>
                  </a:ext>
                </a:extLst>
              </p:cNvPr>
              <p:cNvSpPr/>
              <p:nvPr/>
            </p:nvSpPr>
            <p:spPr>
              <a:xfrm>
                <a:off x="1327736" y="5774253"/>
                <a:ext cx="3355701" cy="48230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15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="" xmlns:a16="http://schemas.microsoft.com/office/drawing/2014/main" id="{C491A9FF-DF56-493F-B946-781A3C92C487}"/>
                </a:ext>
              </a:extLst>
            </p:cNvPr>
            <p:cNvGrpSpPr/>
            <p:nvPr/>
          </p:nvGrpSpPr>
          <p:grpSpPr>
            <a:xfrm>
              <a:off x="-25989" y="2855701"/>
              <a:ext cx="3031576" cy="3715552"/>
              <a:chOff x="-25989" y="2855701"/>
              <a:chExt cx="3031576" cy="3715552"/>
            </a:xfrm>
          </p:grpSpPr>
          <p:sp>
            <p:nvSpPr>
              <p:cNvPr id="5" name="Freeform: Shape 4">
                <a:extLst>
                  <a:ext uri="{FF2B5EF4-FFF2-40B4-BE49-F238E27FC236}">
                    <a16:creationId xmlns="" xmlns:a16="http://schemas.microsoft.com/office/drawing/2014/main" id="{23BE0CED-176A-407A-A6AC-1DA2415B9478}"/>
                  </a:ext>
                </a:extLst>
              </p:cNvPr>
              <p:cNvSpPr/>
              <p:nvPr/>
            </p:nvSpPr>
            <p:spPr>
              <a:xfrm flipH="1">
                <a:off x="-25989" y="3953013"/>
                <a:ext cx="2137656" cy="2618240"/>
              </a:xfrm>
              <a:custGeom>
                <a:avLst/>
                <a:gdLst>
                  <a:gd name="connsiteX0" fmla="*/ 1550356 w 2619983"/>
                  <a:gd name="connsiteY0" fmla="*/ 29716 h 2765267"/>
                  <a:gd name="connsiteX1" fmla="*/ 1818939 w 2619983"/>
                  <a:gd name="connsiteY1" fmla="*/ 176579 h 2765267"/>
                  <a:gd name="connsiteX2" fmla="*/ 2097809 w 2619983"/>
                  <a:gd name="connsiteY2" fmla="*/ 361731 h 2765267"/>
                  <a:gd name="connsiteX3" fmla="*/ 2502398 w 2619983"/>
                  <a:gd name="connsiteY3" fmla="*/ 974330 h 2765267"/>
                  <a:gd name="connsiteX4" fmla="*/ 2593831 w 2619983"/>
                  <a:gd name="connsiteY4" fmla="*/ 1389777 h 2765267"/>
                  <a:gd name="connsiteX5" fmla="*/ 2619547 w 2619983"/>
                  <a:gd name="connsiteY5" fmla="*/ 2749838 h 2765267"/>
                  <a:gd name="connsiteX6" fmla="*/ 2604118 w 2619983"/>
                  <a:gd name="connsiteY6" fmla="*/ 2765267 h 2765267"/>
                  <a:gd name="connsiteX7" fmla="*/ 2594403 w 2619983"/>
                  <a:gd name="connsiteY7" fmla="*/ 2764696 h 2765267"/>
                  <a:gd name="connsiteX8" fmla="*/ 52002 w 2619983"/>
                  <a:gd name="connsiteY8" fmla="*/ 2764696 h 2765267"/>
                  <a:gd name="connsiteX9" fmla="*/ 49145 w 2619983"/>
                  <a:gd name="connsiteY9" fmla="*/ 2764696 h 2765267"/>
                  <a:gd name="connsiteX10" fmla="*/ 66289 w 2619983"/>
                  <a:gd name="connsiteY10" fmla="*/ 2446396 h 2765267"/>
                  <a:gd name="connsiteX11" fmla="*/ 266298 w 2619983"/>
                  <a:gd name="connsiteY11" fmla="*/ 2153811 h 2765267"/>
                  <a:gd name="connsiteX12" fmla="*/ 269155 w 2619983"/>
                  <a:gd name="connsiteY12" fmla="*/ 2152668 h 2765267"/>
                  <a:gd name="connsiteX13" fmla="*/ 543453 w 2619983"/>
                  <a:gd name="connsiteY13" fmla="*/ 2153240 h 2765267"/>
                  <a:gd name="connsiteX14" fmla="*/ 549739 w 2619983"/>
                  <a:gd name="connsiteY14" fmla="*/ 2155526 h 2765267"/>
                  <a:gd name="connsiteX15" fmla="*/ 747462 w 2619983"/>
                  <a:gd name="connsiteY15" fmla="*/ 2181813 h 2765267"/>
                  <a:gd name="connsiteX16" fmla="*/ 750891 w 2619983"/>
                  <a:gd name="connsiteY16" fmla="*/ 2181813 h 2765267"/>
                  <a:gd name="connsiteX17" fmla="*/ 763463 w 2619983"/>
                  <a:gd name="connsiteY17" fmla="*/ 2156097 h 2765267"/>
                  <a:gd name="connsiteX18" fmla="*/ 753748 w 2619983"/>
                  <a:gd name="connsiteY18" fmla="*/ 2143525 h 2765267"/>
                  <a:gd name="connsiteX19" fmla="*/ 694317 w 2619983"/>
                  <a:gd name="connsiteY19" fmla="*/ 2010376 h 2765267"/>
                  <a:gd name="connsiteX20" fmla="*/ 665173 w 2619983"/>
                  <a:gd name="connsiteY20" fmla="*/ 1980661 h 2765267"/>
                  <a:gd name="connsiteX21" fmla="*/ 641172 w 2619983"/>
                  <a:gd name="connsiteY21" fmla="*/ 1970946 h 2765267"/>
                  <a:gd name="connsiteX22" fmla="*/ 555454 w 2619983"/>
                  <a:gd name="connsiteY22" fmla="*/ 1953231 h 2765267"/>
                  <a:gd name="connsiteX23" fmla="*/ 306299 w 2619983"/>
                  <a:gd name="connsiteY23" fmla="*/ 1973232 h 2765267"/>
                  <a:gd name="connsiteX24" fmla="*/ 70289 w 2619983"/>
                  <a:gd name="connsiteY24" fmla="*/ 1953802 h 2765267"/>
                  <a:gd name="connsiteX25" fmla="*/ 133149 w 2619983"/>
                  <a:gd name="connsiteY25" fmla="*/ 1856655 h 2765267"/>
                  <a:gd name="connsiteX26" fmla="*/ 127434 w 2619983"/>
                  <a:gd name="connsiteY26" fmla="*/ 1732078 h 2765267"/>
                  <a:gd name="connsiteX27" fmla="*/ 0 w 2619983"/>
                  <a:gd name="connsiteY27" fmla="*/ 1622930 h 2765267"/>
                  <a:gd name="connsiteX28" fmla="*/ 205724 w 2619983"/>
                  <a:gd name="connsiteY28" fmla="*/ 1596072 h 2765267"/>
                  <a:gd name="connsiteX29" fmla="*/ 257154 w 2619983"/>
                  <a:gd name="connsiteY29" fmla="*/ 1580071 h 2765267"/>
                  <a:gd name="connsiteX30" fmla="*/ 358873 w 2619983"/>
                  <a:gd name="connsiteY30" fmla="*/ 1557213 h 2765267"/>
                  <a:gd name="connsiteX31" fmla="*/ 389732 w 2619983"/>
                  <a:gd name="connsiteY31" fmla="*/ 1545212 h 2765267"/>
                  <a:gd name="connsiteX32" fmla="*/ 496594 w 2619983"/>
                  <a:gd name="connsiteY32" fmla="*/ 1495496 h 2765267"/>
                  <a:gd name="connsiteX33" fmla="*/ 561168 w 2619983"/>
                  <a:gd name="connsiteY33" fmla="*/ 1446922 h 2765267"/>
                  <a:gd name="connsiteX34" fmla="*/ 588598 w 2619983"/>
                  <a:gd name="connsiteY34" fmla="*/ 1332060 h 2765267"/>
                  <a:gd name="connsiteX35" fmla="*/ 595456 w 2619983"/>
                  <a:gd name="connsiteY35" fmla="*/ 1076048 h 2765267"/>
                  <a:gd name="connsiteX36" fmla="*/ 586884 w 2619983"/>
                  <a:gd name="connsiteY36" fmla="*/ 886897 h 2765267"/>
                  <a:gd name="connsiteX37" fmla="*/ 614313 w 2619983"/>
                  <a:gd name="connsiteY37" fmla="*/ 677745 h 2765267"/>
                  <a:gd name="connsiteX38" fmla="*/ 710318 w 2619983"/>
                  <a:gd name="connsiteY38" fmla="*/ 530881 h 2765267"/>
                  <a:gd name="connsiteX39" fmla="*/ 770320 w 2619983"/>
                  <a:gd name="connsiteY39" fmla="*/ 472021 h 2765267"/>
                  <a:gd name="connsiteX40" fmla="*/ 1458923 w 2619983"/>
                  <a:gd name="connsiteY40" fmla="*/ 0 h 2765267"/>
                  <a:gd name="connsiteX41" fmla="*/ 1460637 w 2619983"/>
                  <a:gd name="connsiteY41" fmla="*/ 0 h 2765267"/>
                  <a:gd name="connsiteX42" fmla="*/ 1550356 w 2619983"/>
                  <a:gd name="connsiteY42" fmla="*/ 29716 h 2765267"/>
                  <a:gd name="connsiteX0" fmla="*/ 1576316 w 2645944"/>
                  <a:gd name="connsiteY0" fmla="*/ 29716 h 2776917"/>
                  <a:gd name="connsiteX1" fmla="*/ 1844899 w 2645944"/>
                  <a:gd name="connsiteY1" fmla="*/ 176579 h 2776917"/>
                  <a:gd name="connsiteX2" fmla="*/ 2123769 w 2645944"/>
                  <a:gd name="connsiteY2" fmla="*/ 361731 h 2776917"/>
                  <a:gd name="connsiteX3" fmla="*/ 2528358 w 2645944"/>
                  <a:gd name="connsiteY3" fmla="*/ 974330 h 2776917"/>
                  <a:gd name="connsiteX4" fmla="*/ 2619791 w 2645944"/>
                  <a:gd name="connsiteY4" fmla="*/ 1389777 h 2776917"/>
                  <a:gd name="connsiteX5" fmla="*/ 2645507 w 2645944"/>
                  <a:gd name="connsiteY5" fmla="*/ 2749838 h 2776917"/>
                  <a:gd name="connsiteX6" fmla="*/ 2630078 w 2645944"/>
                  <a:gd name="connsiteY6" fmla="*/ 2765267 h 2776917"/>
                  <a:gd name="connsiteX7" fmla="*/ 2620363 w 2645944"/>
                  <a:gd name="connsiteY7" fmla="*/ 2764696 h 2776917"/>
                  <a:gd name="connsiteX8" fmla="*/ 77962 w 2645944"/>
                  <a:gd name="connsiteY8" fmla="*/ 2764696 h 2776917"/>
                  <a:gd name="connsiteX9" fmla="*/ 600594 w 2645944"/>
                  <a:gd name="connsiteY9" fmla="*/ 2776917 h 2776917"/>
                  <a:gd name="connsiteX10" fmla="*/ 92249 w 2645944"/>
                  <a:gd name="connsiteY10" fmla="*/ 2446396 h 2776917"/>
                  <a:gd name="connsiteX11" fmla="*/ 292258 w 2645944"/>
                  <a:gd name="connsiteY11" fmla="*/ 2153811 h 2776917"/>
                  <a:gd name="connsiteX12" fmla="*/ 295115 w 2645944"/>
                  <a:gd name="connsiteY12" fmla="*/ 2152668 h 2776917"/>
                  <a:gd name="connsiteX13" fmla="*/ 569413 w 2645944"/>
                  <a:gd name="connsiteY13" fmla="*/ 2153240 h 2776917"/>
                  <a:gd name="connsiteX14" fmla="*/ 575699 w 2645944"/>
                  <a:gd name="connsiteY14" fmla="*/ 2155526 h 2776917"/>
                  <a:gd name="connsiteX15" fmla="*/ 773422 w 2645944"/>
                  <a:gd name="connsiteY15" fmla="*/ 2181813 h 2776917"/>
                  <a:gd name="connsiteX16" fmla="*/ 776851 w 2645944"/>
                  <a:gd name="connsiteY16" fmla="*/ 2181813 h 2776917"/>
                  <a:gd name="connsiteX17" fmla="*/ 789423 w 2645944"/>
                  <a:gd name="connsiteY17" fmla="*/ 2156097 h 2776917"/>
                  <a:gd name="connsiteX18" fmla="*/ 779708 w 2645944"/>
                  <a:gd name="connsiteY18" fmla="*/ 2143525 h 2776917"/>
                  <a:gd name="connsiteX19" fmla="*/ 720277 w 2645944"/>
                  <a:gd name="connsiteY19" fmla="*/ 2010376 h 2776917"/>
                  <a:gd name="connsiteX20" fmla="*/ 691133 w 2645944"/>
                  <a:gd name="connsiteY20" fmla="*/ 1980661 h 2776917"/>
                  <a:gd name="connsiteX21" fmla="*/ 667132 w 2645944"/>
                  <a:gd name="connsiteY21" fmla="*/ 1970946 h 2776917"/>
                  <a:gd name="connsiteX22" fmla="*/ 581414 w 2645944"/>
                  <a:gd name="connsiteY22" fmla="*/ 1953231 h 2776917"/>
                  <a:gd name="connsiteX23" fmla="*/ 332259 w 2645944"/>
                  <a:gd name="connsiteY23" fmla="*/ 1973232 h 2776917"/>
                  <a:gd name="connsiteX24" fmla="*/ 96249 w 2645944"/>
                  <a:gd name="connsiteY24" fmla="*/ 1953802 h 2776917"/>
                  <a:gd name="connsiteX25" fmla="*/ 159109 w 2645944"/>
                  <a:gd name="connsiteY25" fmla="*/ 1856655 h 2776917"/>
                  <a:gd name="connsiteX26" fmla="*/ 153394 w 2645944"/>
                  <a:gd name="connsiteY26" fmla="*/ 1732078 h 2776917"/>
                  <a:gd name="connsiteX27" fmla="*/ 25960 w 2645944"/>
                  <a:gd name="connsiteY27" fmla="*/ 1622930 h 2776917"/>
                  <a:gd name="connsiteX28" fmla="*/ 231684 w 2645944"/>
                  <a:gd name="connsiteY28" fmla="*/ 1596072 h 2776917"/>
                  <a:gd name="connsiteX29" fmla="*/ 283114 w 2645944"/>
                  <a:gd name="connsiteY29" fmla="*/ 1580071 h 2776917"/>
                  <a:gd name="connsiteX30" fmla="*/ 384833 w 2645944"/>
                  <a:gd name="connsiteY30" fmla="*/ 1557213 h 2776917"/>
                  <a:gd name="connsiteX31" fmla="*/ 415692 w 2645944"/>
                  <a:gd name="connsiteY31" fmla="*/ 1545212 h 2776917"/>
                  <a:gd name="connsiteX32" fmla="*/ 522554 w 2645944"/>
                  <a:gd name="connsiteY32" fmla="*/ 1495496 h 2776917"/>
                  <a:gd name="connsiteX33" fmla="*/ 587128 w 2645944"/>
                  <a:gd name="connsiteY33" fmla="*/ 1446922 h 2776917"/>
                  <a:gd name="connsiteX34" fmla="*/ 614558 w 2645944"/>
                  <a:gd name="connsiteY34" fmla="*/ 1332060 h 2776917"/>
                  <a:gd name="connsiteX35" fmla="*/ 621416 w 2645944"/>
                  <a:gd name="connsiteY35" fmla="*/ 1076048 h 2776917"/>
                  <a:gd name="connsiteX36" fmla="*/ 612844 w 2645944"/>
                  <a:gd name="connsiteY36" fmla="*/ 886897 h 2776917"/>
                  <a:gd name="connsiteX37" fmla="*/ 640273 w 2645944"/>
                  <a:gd name="connsiteY37" fmla="*/ 677745 h 2776917"/>
                  <a:gd name="connsiteX38" fmla="*/ 736278 w 2645944"/>
                  <a:gd name="connsiteY38" fmla="*/ 530881 h 2776917"/>
                  <a:gd name="connsiteX39" fmla="*/ 796280 w 2645944"/>
                  <a:gd name="connsiteY39" fmla="*/ 472021 h 2776917"/>
                  <a:gd name="connsiteX40" fmla="*/ 1484883 w 2645944"/>
                  <a:gd name="connsiteY40" fmla="*/ 0 h 2776917"/>
                  <a:gd name="connsiteX41" fmla="*/ 1486597 w 2645944"/>
                  <a:gd name="connsiteY41" fmla="*/ 0 h 2776917"/>
                  <a:gd name="connsiteX42" fmla="*/ 1576316 w 2645944"/>
                  <a:gd name="connsiteY42" fmla="*/ 29716 h 2776917"/>
                  <a:gd name="connsiteX0" fmla="*/ 1550356 w 2619984"/>
                  <a:gd name="connsiteY0" fmla="*/ 29716 h 2776917"/>
                  <a:gd name="connsiteX1" fmla="*/ 1818939 w 2619984"/>
                  <a:gd name="connsiteY1" fmla="*/ 176579 h 2776917"/>
                  <a:gd name="connsiteX2" fmla="*/ 2097809 w 2619984"/>
                  <a:gd name="connsiteY2" fmla="*/ 361731 h 2776917"/>
                  <a:gd name="connsiteX3" fmla="*/ 2502398 w 2619984"/>
                  <a:gd name="connsiteY3" fmla="*/ 974330 h 2776917"/>
                  <a:gd name="connsiteX4" fmla="*/ 2593831 w 2619984"/>
                  <a:gd name="connsiteY4" fmla="*/ 1389777 h 2776917"/>
                  <a:gd name="connsiteX5" fmla="*/ 2619547 w 2619984"/>
                  <a:gd name="connsiteY5" fmla="*/ 2749838 h 2776917"/>
                  <a:gd name="connsiteX6" fmla="*/ 2604118 w 2619984"/>
                  <a:gd name="connsiteY6" fmla="*/ 2765267 h 2776917"/>
                  <a:gd name="connsiteX7" fmla="*/ 2594403 w 2619984"/>
                  <a:gd name="connsiteY7" fmla="*/ 2764696 h 2776917"/>
                  <a:gd name="connsiteX8" fmla="*/ 574634 w 2619984"/>
                  <a:gd name="connsiteY8" fmla="*/ 2776917 h 2776917"/>
                  <a:gd name="connsiteX9" fmla="*/ 66289 w 2619984"/>
                  <a:gd name="connsiteY9" fmla="*/ 2446396 h 2776917"/>
                  <a:gd name="connsiteX10" fmla="*/ 266298 w 2619984"/>
                  <a:gd name="connsiteY10" fmla="*/ 2153811 h 2776917"/>
                  <a:gd name="connsiteX11" fmla="*/ 269155 w 2619984"/>
                  <a:gd name="connsiteY11" fmla="*/ 2152668 h 2776917"/>
                  <a:gd name="connsiteX12" fmla="*/ 543453 w 2619984"/>
                  <a:gd name="connsiteY12" fmla="*/ 2153240 h 2776917"/>
                  <a:gd name="connsiteX13" fmla="*/ 549739 w 2619984"/>
                  <a:gd name="connsiteY13" fmla="*/ 2155526 h 2776917"/>
                  <a:gd name="connsiteX14" fmla="*/ 747462 w 2619984"/>
                  <a:gd name="connsiteY14" fmla="*/ 2181813 h 2776917"/>
                  <a:gd name="connsiteX15" fmla="*/ 750891 w 2619984"/>
                  <a:gd name="connsiteY15" fmla="*/ 2181813 h 2776917"/>
                  <a:gd name="connsiteX16" fmla="*/ 763463 w 2619984"/>
                  <a:gd name="connsiteY16" fmla="*/ 2156097 h 2776917"/>
                  <a:gd name="connsiteX17" fmla="*/ 753748 w 2619984"/>
                  <a:gd name="connsiteY17" fmla="*/ 2143525 h 2776917"/>
                  <a:gd name="connsiteX18" fmla="*/ 694317 w 2619984"/>
                  <a:gd name="connsiteY18" fmla="*/ 2010376 h 2776917"/>
                  <a:gd name="connsiteX19" fmla="*/ 665173 w 2619984"/>
                  <a:gd name="connsiteY19" fmla="*/ 1980661 h 2776917"/>
                  <a:gd name="connsiteX20" fmla="*/ 641172 w 2619984"/>
                  <a:gd name="connsiteY20" fmla="*/ 1970946 h 2776917"/>
                  <a:gd name="connsiteX21" fmla="*/ 555454 w 2619984"/>
                  <a:gd name="connsiteY21" fmla="*/ 1953231 h 2776917"/>
                  <a:gd name="connsiteX22" fmla="*/ 306299 w 2619984"/>
                  <a:gd name="connsiteY22" fmla="*/ 1973232 h 2776917"/>
                  <a:gd name="connsiteX23" fmla="*/ 70289 w 2619984"/>
                  <a:gd name="connsiteY23" fmla="*/ 1953802 h 2776917"/>
                  <a:gd name="connsiteX24" fmla="*/ 133149 w 2619984"/>
                  <a:gd name="connsiteY24" fmla="*/ 1856655 h 2776917"/>
                  <a:gd name="connsiteX25" fmla="*/ 127434 w 2619984"/>
                  <a:gd name="connsiteY25" fmla="*/ 1732078 h 2776917"/>
                  <a:gd name="connsiteX26" fmla="*/ 0 w 2619984"/>
                  <a:gd name="connsiteY26" fmla="*/ 1622930 h 2776917"/>
                  <a:gd name="connsiteX27" fmla="*/ 205724 w 2619984"/>
                  <a:gd name="connsiteY27" fmla="*/ 1596072 h 2776917"/>
                  <a:gd name="connsiteX28" fmla="*/ 257154 w 2619984"/>
                  <a:gd name="connsiteY28" fmla="*/ 1580071 h 2776917"/>
                  <a:gd name="connsiteX29" fmla="*/ 358873 w 2619984"/>
                  <a:gd name="connsiteY29" fmla="*/ 1557213 h 2776917"/>
                  <a:gd name="connsiteX30" fmla="*/ 389732 w 2619984"/>
                  <a:gd name="connsiteY30" fmla="*/ 1545212 h 2776917"/>
                  <a:gd name="connsiteX31" fmla="*/ 496594 w 2619984"/>
                  <a:gd name="connsiteY31" fmla="*/ 1495496 h 2776917"/>
                  <a:gd name="connsiteX32" fmla="*/ 561168 w 2619984"/>
                  <a:gd name="connsiteY32" fmla="*/ 1446922 h 2776917"/>
                  <a:gd name="connsiteX33" fmla="*/ 588598 w 2619984"/>
                  <a:gd name="connsiteY33" fmla="*/ 1332060 h 2776917"/>
                  <a:gd name="connsiteX34" fmla="*/ 595456 w 2619984"/>
                  <a:gd name="connsiteY34" fmla="*/ 1076048 h 2776917"/>
                  <a:gd name="connsiteX35" fmla="*/ 586884 w 2619984"/>
                  <a:gd name="connsiteY35" fmla="*/ 886897 h 2776917"/>
                  <a:gd name="connsiteX36" fmla="*/ 614313 w 2619984"/>
                  <a:gd name="connsiteY36" fmla="*/ 677745 h 2776917"/>
                  <a:gd name="connsiteX37" fmla="*/ 710318 w 2619984"/>
                  <a:gd name="connsiteY37" fmla="*/ 530881 h 2776917"/>
                  <a:gd name="connsiteX38" fmla="*/ 770320 w 2619984"/>
                  <a:gd name="connsiteY38" fmla="*/ 472021 h 2776917"/>
                  <a:gd name="connsiteX39" fmla="*/ 1458923 w 2619984"/>
                  <a:gd name="connsiteY39" fmla="*/ 0 h 2776917"/>
                  <a:gd name="connsiteX40" fmla="*/ 1460637 w 2619984"/>
                  <a:gd name="connsiteY40" fmla="*/ 0 h 2776917"/>
                  <a:gd name="connsiteX41" fmla="*/ 1550356 w 2619984"/>
                  <a:gd name="connsiteY41" fmla="*/ 29716 h 2776917"/>
                  <a:gd name="connsiteX0" fmla="*/ 1550356 w 2619984"/>
                  <a:gd name="connsiteY0" fmla="*/ 29716 h 2776917"/>
                  <a:gd name="connsiteX1" fmla="*/ 1818939 w 2619984"/>
                  <a:gd name="connsiteY1" fmla="*/ 176579 h 2776917"/>
                  <a:gd name="connsiteX2" fmla="*/ 2097809 w 2619984"/>
                  <a:gd name="connsiteY2" fmla="*/ 361731 h 2776917"/>
                  <a:gd name="connsiteX3" fmla="*/ 2502398 w 2619984"/>
                  <a:gd name="connsiteY3" fmla="*/ 974330 h 2776917"/>
                  <a:gd name="connsiteX4" fmla="*/ 2593831 w 2619984"/>
                  <a:gd name="connsiteY4" fmla="*/ 1389777 h 2776917"/>
                  <a:gd name="connsiteX5" fmla="*/ 2619547 w 2619984"/>
                  <a:gd name="connsiteY5" fmla="*/ 2749838 h 2776917"/>
                  <a:gd name="connsiteX6" fmla="*/ 2604118 w 2619984"/>
                  <a:gd name="connsiteY6" fmla="*/ 2765267 h 2776917"/>
                  <a:gd name="connsiteX7" fmla="*/ 2594403 w 2619984"/>
                  <a:gd name="connsiteY7" fmla="*/ 2764696 h 2776917"/>
                  <a:gd name="connsiteX8" fmla="*/ 574634 w 2619984"/>
                  <a:gd name="connsiteY8" fmla="*/ 2776917 h 2776917"/>
                  <a:gd name="connsiteX9" fmla="*/ 5185 w 2619984"/>
                  <a:gd name="connsiteY9" fmla="*/ 2593044 h 2776917"/>
                  <a:gd name="connsiteX10" fmla="*/ 266298 w 2619984"/>
                  <a:gd name="connsiteY10" fmla="*/ 2153811 h 2776917"/>
                  <a:gd name="connsiteX11" fmla="*/ 269155 w 2619984"/>
                  <a:gd name="connsiteY11" fmla="*/ 2152668 h 2776917"/>
                  <a:gd name="connsiteX12" fmla="*/ 543453 w 2619984"/>
                  <a:gd name="connsiteY12" fmla="*/ 2153240 h 2776917"/>
                  <a:gd name="connsiteX13" fmla="*/ 549739 w 2619984"/>
                  <a:gd name="connsiteY13" fmla="*/ 2155526 h 2776917"/>
                  <a:gd name="connsiteX14" fmla="*/ 747462 w 2619984"/>
                  <a:gd name="connsiteY14" fmla="*/ 2181813 h 2776917"/>
                  <a:gd name="connsiteX15" fmla="*/ 750891 w 2619984"/>
                  <a:gd name="connsiteY15" fmla="*/ 2181813 h 2776917"/>
                  <a:gd name="connsiteX16" fmla="*/ 763463 w 2619984"/>
                  <a:gd name="connsiteY16" fmla="*/ 2156097 h 2776917"/>
                  <a:gd name="connsiteX17" fmla="*/ 753748 w 2619984"/>
                  <a:gd name="connsiteY17" fmla="*/ 2143525 h 2776917"/>
                  <a:gd name="connsiteX18" fmla="*/ 694317 w 2619984"/>
                  <a:gd name="connsiteY18" fmla="*/ 2010376 h 2776917"/>
                  <a:gd name="connsiteX19" fmla="*/ 665173 w 2619984"/>
                  <a:gd name="connsiteY19" fmla="*/ 1980661 h 2776917"/>
                  <a:gd name="connsiteX20" fmla="*/ 641172 w 2619984"/>
                  <a:gd name="connsiteY20" fmla="*/ 1970946 h 2776917"/>
                  <a:gd name="connsiteX21" fmla="*/ 555454 w 2619984"/>
                  <a:gd name="connsiteY21" fmla="*/ 1953231 h 2776917"/>
                  <a:gd name="connsiteX22" fmla="*/ 306299 w 2619984"/>
                  <a:gd name="connsiteY22" fmla="*/ 1973232 h 2776917"/>
                  <a:gd name="connsiteX23" fmla="*/ 70289 w 2619984"/>
                  <a:gd name="connsiteY23" fmla="*/ 1953802 h 2776917"/>
                  <a:gd name="connsiteX24" fmla="*/ 133149 w 2619984"/>
                  <a:gd name="connsiteY24" fmla="*/ 1856655 h 2776917"/>
                  <a:gd name="connsiteX25" fmla="*/ 127434 w 2619984"/>
                  <a:gd name="connsiteY25" fmla="*/ 1732078 h 2776917"/>
                  <a:gd name="connsiteX26" fmla="*/ 0 w 2619984"/>
                  <a:gd name="connsiteY26" fmla="*/ 1622930 h 2776917"/>
                  <a:gd name="connsiteX27" fmla="*/ 205724 w 2619984"/>
                  <a:gd name="connsiteY27" fmla="*/ 1596072 h 2776917"/>
                  <a:gd name="connsiteX28" fmla="*/ 257154 w 2619984"/>
                  <a:gd name="connsiteY28" fmla="*/ 1580071 h 2776917"/>
                  <a:gd name="connsiteX29" fmla="*/ 358873 w 2619984"/>
                  <a:gd name="connsiteY29" fmla="*/ 1557213 h 2776917"/>
                  <a:gd name="connsiteX30" fmla="*/ 389732 w 2619984"/>
                  <a:gd name="connsiteY30" fmla="*/ 1545212 h 2776917"/>
                  <a:gd name="connsiteX31" fmla="*/ 496594 w 2619984"/>
                  <a:gd name="connsiteY31" fmla="*/ 1495496 h 2776917"/>
                  <a:gd name="connsiteX32" fmla="*/ 561168 w 2619984"/>
                  <a:gd name="connsiteY32" fmla="*/ 1446922 h 2776917"/>
                  <a:gd name="connsiteX33" fmla="*/ 588598 w 2619984"/>
                  <a:gd name="connsiteY33" fmla="*/ 1332060 h 2776917"/>
                  <a:gd name="connsiteX34" fmla="*/ 595456 w 2619984"/>
                  <a:gd name="connsiteY34" fmla="*/ 1076048 h 2776917"/>
                  <a:gd name="connsiteX35" fmla="*/ 586884 w 2619984"/>
                  <a:gd name="connsiteY35" fmla="*/ 886897 h 2776917"/>
                  <a:gd name="connsiteX36" fmla="*/ 614313 w 2619984"/>
                  <a:gd name="connsiteY36" fmla="*/ 677745 h 2776917"/>
                  <a:gd name="connsiteX37" fmla="*/ 710318 w 2619984"/>
                  <a:gd name="connsiteY37" fmla="*/ 530881 h 2776917"/>
                  <a:gd name="connsiteX38" fmla="*/ 770320 w 2619984"/>
                  <a:gd name="connsiteY38" fmla="*/ 472021 h 2776917"/>
                  <a:gd name="connsiteX39" fmla="*/ 1458923 w 2619984"/>
                  <a:gd name="connsiteY39" fmla="*/ 0 h 2776917"/>
                  <a:gd name="connsiteX40" fmla="*/ 1460637 w 2619984"/>
                  <a:gd name="connsiteY40" fmla="*/ 0 h 2776917"/>
                  <a:gd name="connsiteX41" fmla="*/ 1550356 w 2619984"/>
                  <a:gd name="connsiteY41" fmla="*/ 29716 h 2776917"/>
                  <a:gd name="connsiteX0" fmla="*/ 1550356 w 2731128"/>
                  <a:gd name="connsiteY0" fmla="*/ 29716 h 2801358"/>
                  <a:gd name="connsiteX1" fmla="*/ 1818939 w 2731128"/>
                  <a:gd name="connsiteY1" fmla="*/ 176579 h 2801358"/>
                  <a:gd name="connsiteX2" fmla="*/ 2097809 w 2731128"/>
                  <a:gd name="connsiteY2" fmla="*/ 361731 h 2801358"/>
                  <a:gd name="connsiteX3" fmla="*/ 2502398 w 2731128"/>
                  <a:gd name="connsiteY3" fmla="*/ 974330 h 2801358"/>
                  <a:gd name="connsiteX4" fmla="*/ 2593831 w 2731128"/>
                  <a:gd name="connsiteY4" fmla="*/ 1389777 h 2801358"/>
                  <a:gd name="connsiteX5" fmla="*/ 2619547 w 2731128"/>
                  <a:gd name="connsiteY5" fmla="*/ 2749838 h 2801358"/>
                  <a:gd name="connsiteX6" fmla="*/ 2604118 w 2731128"/>
                  <a:gd name="connsiteY6" fmla="*/ 2765267 h 2801358"/>
                  <a:gd name="connsiteX7" fmla="*/ 2594403 w 2731128"/>
                  <a:gd name="connsiteY7" fmla="*/ 2764696 h 2801358"/>
                  <a:gd name="connsiteX8" fmla="*/ 782385 w 2731128"/>
                  <a:gd name="connsiteY8" fmla="*/ 2801358 h 2801358"/>
                  <a:gd name="connsiteX9" fmla="*/ 5185 w 2731128"/>
                  <a:gd name="connsiteY9" fmla="*/ 2593044 h 2801358"/>
                  <a:gd name="connsiteX10" fmla="*/ 266298 w 2731128"/>
                  <a:gd name="connsiteY10" fmla="*/ 2153811 h 2801358"/>
                  <a:gd name="connsiteX11" fmla="*/ 269155 w 2731128"/>
                  <a:gd name="connsiteY11" fmla="*/ 2152668 h 2801358"/>
                  <a:gd name="connsiteX12" fmla="*/ 543453 w 2731128"/>
                  <a:gd name="connsiteY12" fmla="*/ 2153240 h 2801358"/>
                  <a:gd name="connsiteX13" fmla="*/ 549739 w 2731128"/>
                  <a:gd name="connsiteY13" fmla="*/ 2155526 h 2801358"/>
                  <a:gd name="connsiteX14" fmla="*/ 747462 w 2731128"/>
                  <a:gd name="connsiteY14" fmla="*/ 2181813 h 2801358"/>
                  <a:gd name="connsiteX15" fmla="*/ 750891 w 2731128"/>
                  <a:gd name="connsiteY15" fmla="*/ 2181813 h 2801358"/>
                  <a:gd name="connsiteX16" fmla="*/ 763463 w 2731128"/>
                  <a:gd name="connsiteY16" fmla="*/ 2156097 h 2801358"/>
                  <a:gd name="connsiteX17" fmla="*/ 753748 w 2731128"/>
                  <a:gd name="connsiteY17" fmla="*/ 2143525 h 2801358"/>
                  <a:gd name="connsiteX18" fmla="*/ 694317 w 2731128"/>
                  <a:gd name="connsiteY18" fmla="*/ 2010376 h 2801358"/>
                  <a:gd name="connsiteX19" fmla="*/ 665173 w 2731128"/>
                  <a:gd name="connsiteY19" fmla="*/ 1980661 h 2801358"/>
                  <a:gd name="connsiteX20" fmla="*/ 641172 w 2731128"/>
                  <a:gd name="connsiteY20" fmla="*/ 1970946 h 2801358"/>
                  <a:gd name="connsiteX21" fmla="*/ 555454 w 2731128"/>
                  <a:gd name="connsiteY21" fmla="*/ 1953231 h 2801358"/>
                  <a:gd name="connsiteX22" fmla="*/ 306299 w 2731128"/>
                  <a:gd name="connsiteY22" fmla="*/ 1973232 h 2801358"/>
                  <a:gd name="connsiteX23" fmla="*/ 70289 w 2731128"/>
                  <a:gd name="connsiteY23" fmla="*/ 1953802 h 2801358"/>
                  <a:gd name="connsiteX24" fmla="*/ 133149 w 2731128"/>
                  <a:gd name="connsiteY24" fmla="*/ 1856655 h 2801358"/>
                  <a:gd name="connsiteX25" fmla="*/ 127434 w 2731128"/>
                  <a:gd name="connsiteY25" fmla="*/ 1732078 h 2801358"/>
                  <a:gd name="connsiteX26" fmla="*/ 0 w 2731128"/>
                  <a:gd name="connsiteY26" fmla="*/ 1622930 h 2801358"/>
                  <a:gd name="connsiteX27" fmla="*/ 205724 w 2731128"/>
                  <a:gd name="connsiteY27" fmla="*/ 1596072 h 2801358"/>
                  <a:gd name="connsiteX28" fmla="*/ 257154 w 2731128"/>
                  <a:gd name="connsiteY28" fmla="*/ 1580071 h 2801358"/>
                  <a:gd name="connsiteX29" fmla="*/ 358873 w 2731128"/>
                  <a:gd name="connsiteY29" fmla="*/ 1557213 h 2801358"/>
                  <a:gd name="connsiteX30" fmla="*/ 389732 w 2731128"/>
                  <a:gd name="connsiteY30" fmla="*/ 1545212 h 2801358"/>
                  <a:gd name="connsiteX31" fmla="*/ 496594 w 2731128"/>
                  <a:gd name="connsiteY31" fmla="*/ 1495496 h 2801358"/>
                  <a:gd name="connsiteX32" fmla="*/ 561168 w 2731128"/>
                  <a:gd name="connsiteY32" fmla="*/ 1446922 h 2801358"/>
                  <a:gd name="connsiteX33" fmla="*/ 588598 w 2731128"/>
                  <a:gd name="connsiteY33" fmla="*/ 1332060 h 2801358"/>
                  <a:gd name="connsiteX34" fmla="*/ 595456 w 2731128"/>
                  <a:gd name="connsiteY34" fmla="*/ 1076048 h 2801358"/>
                  <a:gd name="connsiteX35" fmla="*/ 586884 w 2731128"/>
                  <a:gd name="connsiteY35" fmla="*/ 886897 h 2801358"/>
                  <a:gd name="connsiteX36" fmla="*/ 614313 w 2731128"/>
                  <a:gd name="connsiteY36" fmla="*/ 677745 h 2801358"/>
                  <a:gd name="connsiteX37" fmla="*/ 710318 w 2731128"/>
                  <a:gd name="connsiteY37" fmla="*/ 530881 h 2801358"/>
                  <a:gd name="connsiteX38" fmla="*/ 770320 w 2731128"/>
                  <a:gd name="connsiteY38" fmla="*/ 472021 h 2801358"/>
                  <a:gd name="connsiteX39" fmla="*/ 1458923 w 2731128"/>
                  <a:gd name="connsiteY39" fmla="*/ 0 h 2801358"/>
                  <a:gd name="connsiteX40" fmla="*/ 1460637 w 2731128"/>
                  <a:gd name="connsiteY40" fmla="*/ 0 h 2801358"/>
                  <a:gd name="connsiteX41" fmla="*/ 1550356 w 2731128"/>
                  <a:gd name="connsiteY41" fmla="*/ 29716 h 2801358"/>
                  <a:gd name="connsiteX0" fmla="*/ 1550356 w 2740446"/>
                  <a:gd name="connsiteY0" fmla="*/ 29716 h 3583481"/>
                  <a:gd name="connsiteX1" fmla="*/ 1818939 w 2740446"/>
                  <a:gd name="connsiteY1" fmla="*/ 176579 h 3583481"/>
                  <a:gd name="connsiteX2" fmla="*/ 2097809 w 2740446"/>
                  <a:gd name="connsiteY2" fmla="*/ 361731 h 3583481"/>
                  <a:gd name="connsiteX3" fmla="*/ 2502398 w 2740446"/>
                  <a:gd name="connsiteY3" fmla="*/ 974330 h 3583481"/>
                  <a:gd name="connsiteX4" fmla="*/ 2593831 w 2740446"/>
                  <a:gd name="connsiteY4" fmla="*/ 1389777 h 3583481"/>
                  <a:gd name="connsiteX5" fmla="*/ 2619547 w 2740446"/>
                  <a:gd name="connsiteY5" fmla="*/ 2749838 h 3583481"/>
                  <a:gd name="connsiteX6" fmla="*/ 2604118 w 2740446"/>
                  <a:gd name="connsiteY6" fmla="*/ 2765267 h 3583481"/>
                  <a:gd name="connsiteX7" fmla="*/ 2606624 w 2740446"/>
                  <a:gd name="connsiteY7" fmla="*/ 3583481 h 3583481"/>
                  <a:gd name="connsiteX8" fmla="*/ 782385 w 2740446"/>
                  <a:gd name="connsiteY8" fmla="*/ 2801358 h 3583481"/>
                  <a:gd name="connsiteX9" fmla="*/ 5185 w 2740446"/>
                  <a:gd name="connsiteY9" fmla="*/ 2593044 h 3583481"/>
                  <a:gd name="connsiteX10" fmla="*/ 266298 w 2740446"/>
                  <a:gd name="connsiteY10" fmla="*/ 2153811 h 3583481"/>
                  <a:gd name="connsiteX11" fmla="*/ 269155 w 2740446"/>
                  <a:gd name="connsiteY11" fmla="*/ 2152668 h 3583481"/>
                  <a:gd name="connsiteX12" fmla="*/ 543453 w 2740446"/>
                  <a:gd name="connsiteY12" fmla="*/ 2153240 h 3583481"/>
                  <a:gd name="connsiteX13" fmla="*/ 549739 w 2740446"/>
                  <a:gd name="connsiteY13" fmla="*/ 2155526 h 3583481"/>
                  <a:gd name="connsiteX14" fmla="*/ 747462 w 2740446"/>
                  <a:gd name="connsiteY14" fmla="*/ 2181813 h 3583481"/>
                  <a:gd name="connsiteX15" fmla="*/ 750891 w 2740446"/>
                  <a:gd name="connsiteY15" fmla="*/ 2181813 h 3583481"/>
                  <a:gd name="connsiteX16" fmla="*/ 763463 w 2740446"/>
                  <a:gd name="connsiteY16" fmla="*/ 2156097 h 3583481"/>
                  <a:gd name="connsiteX17" fmla="*/ 753748 w 2740446"/>
                  <a:gd name="connsiteY17" fmla="*/ 2143525 h 3583481"/>
                  <a:gd name="connsiteX18" fmla="*/ 694317 w 2740446"/>
                  <a:gd name="connsiteY18" fmla="*/ 2010376 h 3583481"/>
                  <a:gd name="connsiteX19" fmla="*/ 665173 w 2740446"/>
                  <a:gd name="connsiteY19" fmla="*/ 1980661 h 3583481"/>
                  <a:gd name="connsiteX20" fmla="*/ 641172 w 2740446"/>
                  <a:gd name="connsiteY20" fmla="*/ 1970946 h 3583481"/>
                  <a:gd name="connsiteX21" fmla="*/ 555454 w 2740446"/>
                  <a:gd name="connsiteY21" fmla="*/ 1953231 h 3583481"/>
                  <a:gd name="connsiteX22" fmla="*/ 306299 w 2740446"/>
                  <a:gd name="connsiteY22" fmla="*/ 1973232 h 3583481"/>
                  <a:gd name="connsiteX23" fmla="*/ 70289 w 2740446"/>
                  <a:gd name="connsiteY23" fmla="*/ 1953802 h 3583481"/>
                  <a:gd name="connsiteX24" fmla="*/ 133149 w 2740446"/>
                  <a:gd name="connsiteY24" fmla="*/ 1856655 h 3583481"/>
                  <a:gd name="connsiteX25" fmla="*/ 127434 w 2740446"/>
                  <a:gd name="connsiteY25" fmla="*/ 1732078 h 3583481"/>
                  <a:gd name="connsiteX26" fmla="*/ 0 w 2740446"/>
                  <a:gd name="connsiteY26" fmla="*/ 1622930 h 3583481"/>
                  <a:gd name="connsiteX27" fmla="*/ 205724 w 2740446"/>
                  <a:gd name="connsiteY27" fmla="*/ 1596072 h 3583481"/>
                  <a:gd name="connsiteX28" fmla="*/ 257154 w 2740446"/>
                  <a:gd name="connsiteY28" fmla="*/ 1580071 h 3583481"/>
                  <a:gd name="connsiteX29" fmla="*/ 358873 w 2740446"/>
                  <a:gd name="connsiteY29" fmla="*/ 1557213 h 3583481"/>
                  <a:gd name="connsiteX30" fmla="*/ 389732 w 2740446"/>
                  <a:gd name="connsiteY30" fmla="*/ 1545212 h 3583481"/>
                  <a:gd name="connsiteX31" fmla="*/ 496594 w 2740446"/>
                  <a:gd name="connsiteY31" fmla="*/ 1495496 h 3583481"/>
                  <a:gd name="connsiteX32" fmla="*/ 561168 w 2740446"/>
                  <a:gd name="connsiteY32" fmla="*/ 1446922 h 3583481"/>
                  <a:gd name="connsiteX33" fmla="*/ 588598 w 2740446"/>
                  <a:gd name="connsiteY33" fmla="*/ 1332060 h 3583481"/>
                  <a:gd name="connsiteX34" fmla="*/ 595456 w 2740446"/>
                  <a:gd name="connsiteY34" fmla="*/ 1076048 h 3583481"/>
                  <a:gd name="connsiteX35" fmla="*/ 586884 w 2740446"/>
                  <a:gd name="connsiteY35" fmla="*/ 886897 h 3583481"/>
                  <a:gd name="connsiteX36" fmla="*/ 614313 w 2740446"/>
                  <a:gd name="connsiteY36" fmla="*/ 677745 h 3583481"/>
                  <a:gd name="connsiteX37" fmla="*/ 710318 w 2740446"/>
                  <a:gd name="connsiteY37" fmla="*/ 530881 h 3583481"/>
                  <a:gd name="connsiteX38" fmla="*/ 770320 w 2740446"/>
                  <a:gd name="connsiteY38" fmla="*/ 472021 h 3583481"/>
                  <a:gd name="connsiteX39" fmla="*/ 1458923 w 2740446"/>
                  <a:gd name="connsiteY39" fmla="*/ 0 h 3583481"/>
                  <a:gd name="connsiteX40" fmla="*/ 1460637 w 2740446"/>
                  <a:gd name="connsiteY40" fmla="*/ 0 h 3583481"/>
                  <a:gd name="connsiteX41" fmla="*/ 1550356 w 2740446"/>
                  <a:gd name="connsiteY41" fmla="*/ 29716 h 3583481"/>
                  <a:gd name="connsiteX0" fmla="*/ 1550356 w 2619984"/>
                  <a:gd name="connsiteY0" fmla="*/ 29716 h 3583481"/>
                  <a:gd name="connsiteX1" fmla="*/ 1818939 w 2619984"/>
                  <a:gd name="connsiteY1" fmla="*/ 176579 h 3583481"/>
                  <a:gd name="connsiteX2" fmla="*/ 2097809 w 2619984"/>
                  <a:gd name="connsiteY2" fmla="*/ 361731 h 3583481"/>
                  <a:gd name="connsiteX3" fmla="*/ 2502398 w 2619984"/>
                  <a:gd name="connsiteY3" fmla="*/ 974330 h 3583481"/>
                  <a:gd name="connsiteX4" fmla="*/ 2593831 w 2619984"/>
                  <a:gd name="connsiteY4" fmla="*/ 1389777 h 3583481"/>
                  <a:gd name="connsiteX5" fmla="*/ 2619547 w 2619984"/>
                  <a:gd name="connsiteY5" fmla="*/ 2749838 h 3583481"/>
                  <a:gd name="connsiteX6" fmla="*/ 2604118 w 2619984"/>
                  <a:gd name="connsiteY6" fmla="*/ 2765267 h 3583481"/>
                  <a:gd name="connsiteX7" fmla="*/ 2606624 w 2619984"/>
                  <a:gd name="connsiteY7" fmla="*/ 3583481 h 3583481"/>
                  <a:gd name="connsiteX8" fmla="*/ 782385 w 2619984"/>
                  <a:gd name="connsiteY8" fmla="*/ 2801358 h 3583481"/>
                  <a:gd name="connsiteX9" fmla="*/ 5185 w 2619984"/>
                  <a:gd name="connsiteY9" fmla="*/ 2593044 h 3583481"/>
                  <a:gd name="connsiteX10" fmla="*/ 266298 w 2619984"/>
                  <a:gd name="connsiteY10" fmla="*/ 2153811 h 3583481"/>
                  <a:gd name="connsiteX11" fmla="*/ 269155 w 2619984"/>
                  <a:gd name="connsiteY11" fmla="*/ 2152668 h 3583481"/>
                  <a:gd name="connsiteX12" fmla="*/ 543453 w 2619984"/>
                  <a:gd name="connsiteY12" fmla="*/ 2153240 h 3583481"/>
                  <a:gd name="connsiteX13" fmla="*/ 549739 w 2619984"/>
                  <a:gd name="connsiteY13" fmla="*/ 2155526 h 3583481"/>
                  <a:gd name="connsiteX14" fmla="*/ 747462 w 2619984"/>
                  <a:gd name="connsiteY14" fmla="*/ 2181813 h 3583481"/>
                  <a:gd name="connsiteX15" fmla="*/ 750891 w 2619984"/>
                  <a:gd name="connsiteY15" fmla="*/ 2181813 h 3583481"/>
                  <a:gd name="connsiteX16" fmla="*/ 763463 w 2619984"/>
                  <a:gd name="connsiteY16" fmla="*/ 2156097 h 3583481"/>
                  <a:gd name="connsiteX17" fmla="*/ 753748 w 2619984"/>
                  <a:gd name="connsiteY17" fmla="*/ 2143525 h 3583481"/>
                  <a:gd name="connsiteX18" fmla="*/ 694317 w 2619984"/>
                  <a:gd name="connsiteY18" fmla="*/ 2010376 h 3583481"/>
                  <a:gd name="connsiteX19" fmla="*/ 665173 w 2619984"/>
                  <a:gd name="connsiteY19" fmla="*/ 1980661 h 3583481"/>
                  <a:gd name="connsiteX20" fmla="*/ 641172 w 2619984"/>
                  <a:gd name="connsiteY20" fmla="*/ 1970946 h 3583481"/>
                  <a:gd name="connsiteX21" fmla="*/ 555454 w 2619984"/>
                  <a:gd name="connsiteY21" fmla="*/ 1953231 h 3583481"/>
                  <a:gd name="connsiteX22" fmla="*/ 306299 w 2619984"/>
                  <a:gd name="connsiteY22" fmla="*/ 1973232 h 3583481"/>
                  <a:gd name="connsiteX23" fmla="*/ 70289 w 2619984"/>
                  <a:gd name="connsiteY23" fmla="*/ 1953802 h 3583481"/>
                  <a:gd name="connsiteX24" fmla="*/ 133149 w 2619984"/>
                  <a:gd name="connsiteY24" fmla="*/ 1856655 h 3583481"/>
                  <a:gd name="connsiteX25" fmla="*/ 127434 w 2619984"/>
                  <a:gd name="connsiteY25" fmla="*/ 1732078 h 3583481"/>
                  <a:gd name="connsiteX26" fmla="*/ 0 w 2619984"/>
                  <a:gd name="connsiteY26" fmla="*/ 1622930 h 3583481"/>
                  <a:gd name="connsiteX27" fmla="*/ 205724 w 2619984"/>
                  <a:gd name="connsiteY27" fmla="*/ 1596072 h 3583481"/>
                  <a:gd name="connsiteX28" fmla="*/ 257154 w 2619984"/>
                  <a:gd name="connsiteY28" fmla="*/ 1580071 h 3583481"/>
                  <a:gd name="connsiteX29" fmla="*/ 358873 w 2619984"/>
                  <a:gd name="connsiteY29" fmla="*/ 1557213 h 3583481"/>
                  <a:gd name="connsiteX30" fmla="*/ 389732 w 2619984"/>
                  <a:gd name="connsiteY30" fmla="*/ 1545212 h 3583481"/>
                  <a:gd name="connsiteX31" fmla="*/ 496594 w 2619984"/>
                  <a:gd name="connsiteY31" fmla="*/ 1495496 h 3583481"/>
                  <a:gd name="connsiteX32" fmla="*/ 561168 w 2619984"/>
                  <a:gd name="connsiteY32" fmla="*/ 1446922 h 3583481"/>
                  <a:gd name="connsiteX33" fmla="*/ 588598 w 2619984"/>
                  <a:gd name="connsiteY33" fmla="*/ 1332060 h 3583481"/>
                  <a:gd name="connsiteX34" fmla="*/ 595456 w 2619984"/>
                  <a:gd name="connsiteY34" fmla="*/ 1076048 h 3583481"/>
                  <a:gd name="connsiteX35" fmla="*/ 586884 w 2619984"/>
                  <a:gd name="connsiteY35" fmla="*/ 886897 h 3583481"/>
                  <a:gd name="connsiteX36" fmla="*/ 614313 w 2619984"/>
                  <a:gd name="connsiteY36" fmla="*/ 677745 h 3583481"/>
                  <a:gd name="connsiteX37" fmla="*/ 710318 w 2619984"/>
                  <a:gd name="connsiteY37" fmla="*/ 530881 h 3583481"/>
                  <a:gd name="connsiteX38" fmla="*/ 770320 w 2619984"/>
                  <a:gd name="connsiteY38" fmla="*/ 472021 h 3583481"/>
                  <a:gd name="connsiteX39" fmla="*/ 1458923 w 2619984"/>
                  <a:gd name="connsiteY39" fmla="*/ 0 h 3583481"/>
                  <a:gd name="connsiteX40" fmla="*/ 1460637 w 2619984"/>
                  <a:gd name="connsiteY40" fmla="*/ 0 h 3583481"/>
                  <a:gd name="connsiteX41" fmla="*/ 1550356 w 2619984"/>
                  <a:gd name="connsiteY41" fmla="*/ 29716 h 3583481"/>
                  <a:gd name="connsiteX0" fmla="*/ 1550356 w 2746639"/>
                  <a:gd name="connsiteY0" fmla="*/ 29716 h 3583481"/>
                  <a:gd name="connsiteX1" fmla="*/ 1818939 w 2746639"/>
                  <a:gd name="connsiteY1" fmla="*/ 176579 h 3583481"/>
                  <a:gd name="connsiteX2" fmla="*/ 2097809 w 2746639"/>
                  <a:gd name="connsiteY2" fmla="*/ 361731 h 3583481"/>
                  <a:gd name="connsiteX3" fmla="*/ 2502398 w 2746639"/>
                  <a:gd name="connsiteY3" fmla="*/ 974330 h 3583481"/>
                  <a:gd name="connsiteX4" fmla="*/ 2593831 w 2746639"/>
                  <a:gd name="connsiteY4" fmla="*/ 1389777 h 3583481"/>
                  <a:gd name="connsiteX5" fmla="*/ 2619547 w 2746639"/>
                  <a:gd name="connsiteY5" fmla="*/ 2749838 h 3583481"/>
                  <a:gd name="connsiteX6" fmla="*/ 2606624 w 2746639"/>
                  <a:gd name="connsiteY6" fmla="*/ 3583481 h 3583481"/>
                  <a:gd name="connsiteX7" fmla="*/ 782385 w 2746639"/>
                  <a:gd name="connsiteY7" fmla="*/ 2801358 h 3583481"/>
                  <a:gd name="connsiteX8" fmla="*/ 5185 w 2746639"/>
                  <a:gd name="connsiteY8" fmla="*/ 2593044 h 3583481"/>
                  <a:gd name="connsiteX9" fmla="*/ 266298 w 2746639"/>
                  <a:gd name="connsiteY9" fmla="*/ 2153811 h 3583481"/>
                  <a:gd name="connsiteX10" fmla="*/ 269155 w 2746639"/>
                  <a:gd name="connsiteY10" fmla="*/ 2152668 h 3583481"/>
                  <a:gd name="connsiteX11" fmla="*/ 543453 w 2746639"/>
                  <a:gd name="connsiteY11" fmla="*/ 2153240 h 3583481"/>
                  <a:gd name="connsiteX12" fmla="*/ 549739 w 2746639"/>
                  <a:gd name="connsiteY12" fmla="*/ 2155526 h 3583481"/>
                  <a:gd name="connsiteX13" fmla="*/ 747462 w 2746639"/>
                  <a:gd name="connsiteY13" fmla="*/ 2181813 h 3583481"/>
                  <a:gd name="connsiteX14" fmla="*/ 750891 w 2746639"/>
                  <a:gd name="connsiteY14" fmla="*/ 2181813 h 3583481"/>
                  <a:gd name="connsiteX15" fmla="*/ 763463 w 2746639"/>
                  <a:gd name="connsiteY15" fmla="*/ 2156097 h 3583481"/>
                  <a:gd name="connsiteX16" fmla="*/ 753748 w 2746639"/>
                  <a:gd name="connsiteY16" fmla="*/ 2143525 h 3583481"/>
                  <a:gd name="connsiteX17" fmla="*/ 694317 w 2746639"/>
                  <a:gd name="connsiteY17" fmla="*/ 2010376 h 3583481"/>
                  <a:gd name="connsiteX18" fmla="*/ 665173 w 2746639"/>
                  <a:gd name="connsiteY18" fmla="*/ 1980661 h 3583481"/>
                  <a:gd name="connsiteX19" fmla="*/ 641172 w 2746639"/>
                  <a:gd name="connsiteY19" fmla="*/ 1970946 h 3583481"/>
                  <a:gd name="connsiteX20" fmla="*/ 555454 w 2746639"/>
                  <a:gd name="connsiteY20" fmla="*/ 1953231 h 3583481"/>
                  <a:gd name="connsiteX21" fmla="*/ 306299 w 2746639"/>
                  <a:gd name="connsiteY21" fmla="*/ 1973232 h 3583481"/>
                  <a:gd name="connsiteX22" fmla="*/ 70289 w 2746639"/>
                  <a:gd name="connsiteY22" fmla="*/ 1953802 h 3583481"/>
                  <a:gd name="connsiteX23" fmla="*/ 133149 w 2746639"/>
                  <a:gd name="connsiteY23" fmla="*/ 1856655 h 3583481"/>
                  <a:gd name="connsiteX24" fmla="*/ 127434 w 2746639"/>
                  <a:gd name="connsiteY24" fmla="*/ 1732078 h 3583481"/>
                  <a:gd name="connsiteX25" fmla="*/ 0 w 2746639"/>
                  <a:gd name="connsiteY25" fmla="*/ 1622930 h 3583481"/>
                  <a:gd name="connsiteX26" fmla="*/ 205724 w 2746639"/>
                  <a:gd name="connsiteY26" fmla="*/ 1596072 h 3583481"/>
                  <a:gd name="connsiteX27" fmla="*/ 257154 w 2746639"/>
                  <a:gd name="connsiteY27" fmla="*/ 1580071 h 3583481"/>
                  <a:gd name="connsiteX28" fmla="*/ 358873 w 2746639"/>
                  <a:gd name="connsiteY28" fmla="*/ 1557213 h 3583481"/>
                  <a:gd name="connsiteX29" fmla="*/ 389732 w 2746639"/>
                  <a:gd name="connsiteY29" fmla="*/ 1545212 h 3583481"/>
                  <a:gd name="connsiteX30" fmla="*/ 496594 w 2746639"/>
                  <a:gd name="connsiteY30" fmla="*/ 1495496 h 3583481"/>
                  <a:gd name="connsiteX31" fmla="*/ 561168 w 2746639"/>
                  <a:gd name="connsiteY31" fmla="*/ 1446922 h 3583481"/>
                  <a:gd name="connsiteX32" fmla="*/ 588598 w 2746639"/>
                  <a:gd name="connsiteY32" fmla="*/ 1332060 h 3583481"/>
                  <a:gd name="connsiteX33" fmla="*/ 595456 w 2746639"/>
                  <a:gd name="connsiteY33" fmla="*/ 1076048 h 3583481"/>
                  <a:gd name="connsiteX34" fmla="*/ 586884 w 2746639"/>
                  <a:gd name="connsiteY34" fmla="*/ 886897 h 3583481"/>
                  <a:gd name="connsiteX35" fmla="*/ 614313 w 2746639"/>
                  <a:gd name="connsiteY35" fmla="*/ 677745 h 3583481"/>
                  <a:gd name="connsiteX36" fmla="*/ 710318 w 2746639"/>
                  <a:gd name="connsiteY36" fmla="*/ 530881 h 3583481"/>
                  <a:gd name="connsiteX37" fmla="*/ 770320 w 2746639"/>
                  <a:gd name="connsiteY37" fmla="*/ 472021 h 3583481"/>
                  <a:gd name="connsiteX38" fmla="*/ 1458923 w 2746639"/>
                  <a:gd name="connsiteY38" fmla="*/ 0 h 3583481"/>
                  <a:gd name="connsiteX39" fmla="*/ 1460637 w 2746639"/>
                  <a:gd name="connsiteY39" fmla="*/ 0 h 3583481"/>
                  <a:gd name="connsiteX40" fmla="*/ 1550356 w 2746639"/>
                  <a:gd name="connsiteY40" fmla="*/ 29716 h 3583481"/>
                  <a:gd name="connsiteX0" fmla="*/ 1550356 w 2741348"/>
                  <a:gd name="connsiteY0" fmla="*/ 29716 h 3583481"/>
                  <a:gd name="connsiteX1" fmla="*/ 1818939 w 2741348"/>
                  <a:gd name="connsiteY1" fmla="*/ 176579 h 3583481"/>
                  <a:gd name="connsiteX2" fmla="*/ 2097809 w 2741348"/>
                  <a:gd name="connsiteY2" fmla="*/ 361731 h 3583481"/>
                  <a:gd name="connsiteX3" fmla="*/ 2502398 w 2741348"/>
                  <a:gd name="connsiteY3" fmla="*/ 974330 h 3583481"/>
                  <a:gd name="connsiteX4" fmla="*/ 2593831 w 2741348"/>
                  <a:gd name="connsiteY4" fmla="*/ 1389777 h 3583481"/>
                  <a:gd name="connsiteX5" fmla="*/ 2606624 w 2741348"/>
                  <a:gd name="connsiteY5" fmla="*/ 3583481 h 3583481"/>
                  <a:gd name="connsiteX6" fmla="*/ 782385 w 2741348"/>
                  <a:gd name="connsiteY6" fmla="*/ 2801358 h 3583481"/>
                  <a:gd name="connsiteX7" fmla="*/ 5185 w 2741348"/>
                  <a:gd name="connsiteY7" fmla="*/ 2593044 h 3583481"/>
                  <a:gd name="connsiteX8" fmla="*/ 266298 w 2741348"/>
                  <a:gd name="connsiteY8" fmla="*/ 2153811 h 3583481"/>
                  <a:gd name="connsiteX9" fmla="*/ 269155 w 2741348"/>
                  <a:gd name="connsiteY9" fmla="*/ 2152668 h 3583481"/>
                  <a:gd name="connsiteX10" fmla="*/ 543453 w 2741348"/>
                  <a:gd name="connsiteY10" fmla="*/ 2153240 h 3583481"/>
                  <a:gd name="connsiteX11" fmla="*/ 549739 w 2741348"/>
                  <a:gd name="connsiteY11" fmla="*/ 2155526 h 3583481"/>
                  <a:gd name="connsiteX12" fmla="*/ 747462 w 2741348"/>
                  <a:gd name="connsiteY12" fmla="*/ 2181813 h 3583481"/>
                  <a:gd name="connsiteX13" fmla="*/ 750891 w 2741348"/>
                  <a:gd name="connsiteY13" fmla="*/ 2181813 h 3583481"/>
                  <a:gd name="connsiteX14" fmla="*/ 763463 w 2741348"/>
                  <a:gd name="connsiteY14" fmla="*/ 2156097 h 3583481"/>
                  <a:gd name="connsiteX15" fmla="*/ 753748 w 2741348"/>
                  <a:gd name="connsiteY15" fmla="*/ 2143525 h 3583481"/>
                  <a:gd name="connsiteX16" fmla="*/ 694317 w 2741348"/>
                  <a:gd name="connsiteY16" fmla="*/ 2010376 h 3583481"/>
                  <a:gd name="connsiteX17" fmla="*/ 665173 w 2741348"/>
                  <a:gd name="connsiteY17" fmla="*/ 1980661 h 3583481"/>
                  <a:gd name="connsiteX18" fmla="*/ 641172 w 2741348"/>
                  <a:gd name="connsiteY18" fmla="*/ 1970946 h 3583481"/>
                  <a:gd name="connsiteX19" fmla="*/ 555454 w 2741348"/>
                  <a:gd name="connsiteY19" fmla="*/ 1953231 h 3583481"/>
                  <a:gd name="connsiteX20" fmla="*/ 306299 w 2741348"/>
                  <a:gd name="connsiteY20" fmla="*/ 1973232 h 3583481"/>
                  <a:gd name="connsiteX21" fmla="*/ 70289 w 2741348"/>
                  <a:gd name="connsiteY21" fmla="*/ 1953802 h 3583481"/>
                  <a:gd name="connsiteX22" fmla="*/ 133149 w 2741348"/>
                  <a:gd name="connsiteY22" fmla="*/ 1856655 h 3583481"/>
                  <a:gd name="connsiteX23" fmla="*/ 127434 w 2741348"/>
                  <a:gd name="connsiteY23" fmla="*/ 1732078 h 3583481"/>
                  <a:gd name="connsiteX24" fmla="*/ 0 w 2741348"/>
                  <a:gd name="connsiteY24" fmla="*/ 1622930 h 3583481"/>
                  <a:gd name="connsiteX25" fmla="*/ 205724 w 2741348"/>
                  <a:gd name="connsiteY25" fmla="*/ 1596072 h 3583481"/>
                  <a:gd name="connsiteX26" fmla="*/ 257154 w 2741348"/>
                  <a:gd name="connsiteY26" fmla="*/ 1580071 h 3583481"/>
                  <a:gd name="connsiteX27" fmla="*/ 358873 w 2741348"/>
                  <a:gd name="connsiteY27" fmla="*/ 1557213 h 3583481"/>
                  <a:gd name="connsiteX28" fmla="*/ 389732 w 2741348"/>
                  <a:gd name="connsiteY28" fmla="*/ 1545212 h 3583481"/>
                  <a:gd name="connsiteX29" fmla="*/ 496594 w 2741348"/>
                  <a:gd name="connsiteY29" fmla="*/ 1495496 h 3583481"/>
                  <a:gd name="connsiteX30" fmla="*/ 561168 w 2741348"/>
                  <a:gd name="connsiteY30" fmla="*/ 1446922 h 3583481"/>
                  <a:gd name="connsiteX31" fmla="*/ 588598 w 2741348"/>
                  <a:gd name="connsiteY31" fmla="*/ 1332060 h 3583481"/>
                  <a:gd name="connsiteX32" fmla="*/ 595456 w 2741348"/>
                  <a:gd name="connsiteY32" fmla="*/ 1076048 h 3583481"/>
                  <a:gd name="connsiteX33" fmla="*/ 586884 w 2741348"/>
                  <a:gd name="connsiteY33" fmla="*/ 886897 h 3583481"/>
                  <a:gd name="connsiteX34" fmla="*/ 614313 w 2741348"/>
                  <a:gd name="connsiteY34" fmla="*/ 677745 h 3583481"/>
                  <a:gd name="connsiteX35" fmla="*/ 710318 w 2741348"/>
                  <a:gd name="connsiteY35" fmla="*/ 530881 h 3583481"/>
                  <a:gd name="connsiteX36" fmla="*/ 770320 w 2741348"/>
                  <a:gd name="connsiteY36" fmla="*/ 472021 h 3583481"/>
                  <a:gd name="connsiteX37" fmla="*/ 1458923 w 2741348"/>
                  <a:gd name="connsiteY37" fmla="*/ 0 h 3583481"/>
                  <a:gd name="connsiteX38" fmla="*/ 1460637 w 2741348"/>
                  <a:gd name="connsiteY38" fmla="*/ 0 h 3583481"/>
                  <a:gd name="connsiteX39" fmla="*/ 1550356 w 2741348"/>
                  <a:gd name="connsiteY39" fmla="*/ 29716 h 3583481"/>
                  <a:gd name="connsiteX0" fmla="*/ 1550356 w 2627289"/>
                  <a:gd name="connsiteY0" fmla="*/ 29716 h 3583481"/>
                  <a:gd name="connsiteX1" fmla="*/ 1818939 w 2627289"/>
                  <a:gd name="connsiteY1" fmla="*/ 176579 h 3583481"/>
                  <a:gd name="connsiteX2" fmla="*/ 2097809 w 2627289"/>
                  <a:gd name="connsiteY2" fmla="*/ 361731 h 3583481"/>
                  <a:gd name="connsiteX3" fmla="*/ 2502398 w 2627289"/>
                  <a:gd name="connsiteY3" fmla="*/ 974330 h 3583481"/>
                  <a:gd name="connsiteX4" fmla="*/ 2593831 w 2627289"/>
                  <a:gd name="connsiteY4" fmla="*/ 1389777 h 3583481"/>
                  <a:gd name="connsiteX5" fmla="*/ 2606624 w 2627289"/>
                  <a:gd name="connsiteY5" fmla="*/ 3583481 h 3583481"/>
                  <a:gd name="connsiteX6" fmla="*/ 782385 w 2627289"/>
                  <a:gd name="connsiteY6" fmla="*/ 2801358 h 3583481"/>
                  <a:gd name="connsiteX7" fmla="*/ 5185 w 2627289"/>
                  <a:gd name="connsiteY7" fmla="*/ 2593044 h 3583481"/>
                  <a:gd name="connsiteX8" fmla="*/ 266298 w 2627289"/>
                  <a:gd name="connsiteY8" fmla="*/ 2153811 h 3583481"/>
                  <a:gd name="connsiteX9" fmla="*/ 269155 w 2627289"/>
                  <a:gd name="connsiteY9" fmla="*/ 2152668 h 3583481"/>
                  <a:gd name="connsiteX10" fmla="*/ 543453 w 2627289"/>
                  <a:gd name="connsiteY10" fmla="*/ 2153240 h 3583481"/>
                  <a:gd name="connsiteX11" fmla="*/ 549739 w 2627289"/>
                  <a:gd name="connsiteY11" fmla="*/ 2155526 h 3583481"/>
                  <a:gd name="connsiteX12" fmla="*/ 747462 w 2627289"/>
                  <a:gd name="connsiteY12" fmla="*/ 2181813 h 3583481"/>
                  <a:gd name="connsiteX13" fmla="*/ 750891 w 2627289"/>
                  <a:gd name="connsiteY13" fmla="*/ 2181813 h 3583481"/>
                  <a:gd name="connsiteX14" fmla="*/ 763463 w 2627289"/>
                  <a:gd name="connsiteY14" fmla="*/ 2156097 h 3583481"/>
                  <a:gd name="connsiteX15" fmla="*/ 753748 w 2627289"/>
                  <a:gd name="connsiteY15" fmla="*/ 2143525 h 3583481"/>
                  <a:gd name="connsiteX16" fmla="*/ 694317 w 2627289"/>
                  <a:gd name="connsiteY16" fmla="*/ 2010376 h 3583481"/>
                  <a:gd name="connsiteX17" fmla="*/ 665173 w 2627289"/>
                  <a:gd name="connsiteY17" fmla="*/ 1980661 h 3583481"/>
                  <a:gd name="connsiteX18" fmla="*/ 641172 w 2627289"/>
                  <a:gd name="connsiteY18" fmla="*/ 1970946 h 3583481"/>
                  <a:gd name="connsiteX19" fmla="*/ 555454 w 2627289"/>
                  <a:gd name="connsiteY19" fmla="*/ 1953231 h 3583481"/>
                  <a:gd name="connsiteX20" fmla="*/ 306299 w 2627289"/>
                  <a:gd name="connsiteY20" fmla="*/ 1973232 h 3583481"/>
                  <a:gd name="connsiteX21" fmla="*/ 70289 w 2627289"/>
                  <a:gd name="connsiteY21" fmla="*/ 1953802 h 3583481"/>
                  <a:gd name="connsiteX22" fmla="*/ 133149 w 2627289"/>
                  <a:gd name="connsiteY22" fmla="*/ 1856655 h 3583481"/>
                  <a:gd name="connsiteX23" fmla="*/ 127434 w 2627289"/>
                  <a:gd name="connsiteY23" fmla="*/ 1732078 h 3583481"/>
                  <a:gd name="connsiteX24" fmla="*/ 0 w 2627289"/>
                  <a:gd name="connsiteY24" fmla="*/ 1622930 h 3583481"/>
                  <a:gd name="connsiteX25" fmla="*/ 205724 w 2627289"/>
                  <a:gd name="connsiteY25" fmla="*/ 1596072 h 3583481"/>
                  <a:gd name="connsiteX26" fmla="*/ 257154 w 2627289"/>
                  <a:gd name="connsiteY26" fmla="*/ 1580071 h 3583481"/>
                  <a:gd name="connsiteX27" fmla="*/ 358873 w 2627289"/>
                  <a:gd name="connsiteY27" fmla="*/ 1557213 h 3583481"/>
                  <a:gd name="connsiteX28" fmla="*/ 389732 w 2627289"/>
                  <a:gd name="connsiteY28" fmla="*/ 1545212 h 3583481"/>
                  <a:gd name="connsiteX29" fmla="*/ 496594 w 2627289"/>
                  <a:gd name="connsiteY29" fmla="*/ 1495496 h 3583481"/>
                  <a:gd name="connsiteX30" fmla="*/ 561168 w 2627289"/>
                  <a:gd name="connsiteY30" fmla="*/ 1446922 h 3583481"/>
                  <a:gd name="connsiteX31" fmla="*/ 588598 w 2627289"/>
                  <a:gd name="connsiteY31" fmla="*/ 1332060 h 3583481"/>
                  <a:gd name="connsiteX32" fmla="*/ 595456 w 2627289"/>
                  <a:gd name="connsiteY32" fmla="*/ 1076048 h 3583481"/>
                  <a:gd name="connsiteX33" fmla="*/ 586884 w 2627289"/>
                  <a:gd name="connsiteY33" fmla="*/ 886897 h 3583481"/>
                  <a:gd name="connsiteX34" fmla="*/ 614313 w 2627289"/>
                  <a:gd name="connsiteY34" fmla="*/ 677745 h 3583481"/>
                  <a:gd name="connsiteX35" fmla="*/ 710318 w 2627289"/>
                  <a:gd name="connsiteY35" fmla="*/ 530881 h 3583481"/>
                  <a:gd name="connsiteX36" fmla="*/ 770320 w 2627289"/>
                  <a:gd name="connsiteY36" fmla="*/ 472021 h 3583481"/>
                  <a:gd name="connsiteX37" fmla="*/ 1458923 w 2627289"/>
                  <a:gd name="connsiteY37" fmla="*/ 0 h 3583481"/>
                  <a:gd name="connsiteX38" fmla="*/ 1460637 w 2627289"/>
                  <a:gd name="connsiteY38" fmla="*/ 0 h 3583481"/>
                  <a:gd name="connsiteX39" fmla="*/ 1550356 w 2627289"/>
                  <a:gd name="connsiteY39" fmla="*/ 29716 h 3583481"/>
                  <a:gd name="connsiteX0" fmla="*/ 1550356 w 2627289"/>
                  <a:gd name="connsiteY0" fmla="*/ 29716 h 3583481"/>
                  <a:gd name="connsiteX1" fmla="*/ 1818939 w 2627289"/>
                  <a:gd name="connsiteY1" fmla="*/ 176579 h 3583481"/>
                  <a:gd name="connsiteX2" fmla="*/ 2097809 w 2627289"/>
                  <a:gd name="connsiteY2" fmla="*/ 361731 h 3583481"/>
                  <a:gd name="connsiteX3" fmla="*/ 2502398 w 2627289"/>
                  <a:gd name="connsiteY3" fmla="*/ 974330 h 3583481"/>
                  <a:gd name="connsiteX4" fmla="*/ 2593831 w 2627289"/>
                  <a:gd name="connsiteY4" fmla="*/ 1389777 h 3583481"/>
                  <a:gd name="connsiteX5" fmla="*/ 2606624 w 2627289"/>
                  <a:gd name="connsiteY5" fmla="*/ 3583481 h 3583481"/>
                  <a:gd name="connsiteX6" fmla="*/ 1124565 w 2627289"/>
                  <a:gd name="connsiteY6" fmla="*/ 3546819 h 3583481"/>
                  <a:gd name="connsiteX7" fmla="*/ 5185 w 2627289"/>
                  <a:gd name="connsiteY7" fmla="*/ 2593044 h 3583481"/>
                  <a:gd name="connsiteX8" fmla="*/ 266298 w 2627289"/>
                  <a:gd name="connsiteY8" fmla="*/ 2153811 h 3583481"/>
                  <a:gd name="connsiteX9" fmla="*/ 269155 w 2627289"/>
                  <a:gd name="connsiteY9" fmla="*/ 2152668 h 3583481"/>
                  <a:gd name="connsiteX10" fmla="*/ 543453 w 2627289"/>
                  <a:gd name="connsiteY10" fmla="*/ 2153240 h 3583481"/>
                  <a:gd name="connsiteX11" fmla="*/ 549739 w 2627289"/>
                  <a:gd name="connsiteY11" fmla="*/ 2155526 h 3583481"/>
                  <a:gd name="connsiteX12" fmla="*/ 747462 w 2627289"/>
                  <a:gd name="connsiteY12" fmla="*/ 2181813 h 3583481"/>
                  <a:gd name="connsiteX13" fmla="*/ 750891 w 2627289"/>
                  <a:gd name="connsiteY13" fmla="*/ 2181813 h 3583481"/>
                  <a:gd name="connsiteX14" fmla="*/ 763463 w 2627289"/>
                  <a:gd name="connsiteY14" fmla="*/ 2156097 h 3583481"/>
                  <a:gd name="connsiteX15" fmla="*/ 753748 w 2627289"/>
                  <a:gd name="connsiteY15" fmla="*/ 2143525 h 3583481"/>
                  <a:gd name="connsiteX16" fmla="*/ 694317 w 2627289"/>
                  <a:gd name="connsiteY16" fmla="*/ 2010376 h 3583481"/>
                  <a:gd name="connsiteX17" fmla="*/ 665173 w 2627289"/>
                  <a:gd name="connsiteY17" fmla="*/ 1980661 h 3583481"/>
                  <a:gd name="connsiteX18" fmla="*/ 641172 w 2627289"/>
                  <a:gd name="connsiteY18" fmla="*/ 1970946 h 3583481"/>
                  <a:gd name="connsiteX19" fmla="*/ 555454 w 2627289"/>
                  <a:gd name="connsiteY19" fmla="*/ 1953231 h 3583481"/>
                  <a:gd name="connsiteX20" fmla="*/ 306299 w 2627289"/>
                  <a:gd name="connsiteY20" fmla="*/ 1973232 h 3583481"/>
                  <a:gd name="connsiteX21" fmla="*/ 70289 w 2627289"/>
                  <a:gd name="connsiteY21" fmla="*/ 1953802 h 3583481"/>
                  <a:gd name="connsiteX22" fmla="*/ 133149 w 2627289"/>
                  <a:gd name="connsiteY22" fmla="*/ 1856655 h 3583481"/>
                  <a:gd name="connsiteX23" fmla="*/ 127434 w 2627289"/>
                  <a:gd name="connsiteY23" fmla="*/ 1732078 h 3583481"/>
                  <a:gd name="connsiteX24" fmla="*/ 0 w 2627289"/>
                  <a:gd name="connsiteY24" fmla="*/ 1622930 h 3583481"/>
                  <a:gd name="connsiteX25" fmla="*/ 205724 w 2627289"/>
                  <a:gd name="connsiteY25" fmla="*/ 1596072 h 3583481"/>
                  <a:gd name="connsiteX26" fmla="*/ 257154 w 2627289"/>
                  <a:gd name="connsiteY26" fmla="*/ 1580071 h 3583481"/>
                  <a:gd name="connsiteX27" fmla="*/ 358873 w 2627289"/>
                  <a:gd name="connsiteY27" fmla="*/ 1557213 h 3583481"/>
                  <a:gd name="connsiteX28" fmla="*/ 389732 w 2627289"/>
                  <a:gd name="connsiteY28" fmla="*/ 1545212 h 3583481"/>
                  <a:gd name="connsiteX29" fmla="*/ 496594 w 2627289"/>
                  <a:gd name="connsiteY29" fmla="*/ 1495496 h 3583481"/>
                  <a:gd name="connsiteX30" fmla="*/ 561168 w 2627289"/>
                  <a:gd name="connsiteY30" fmla="*/ 1446922 h 3583481"/>
                  <a:gd name="connsiteX31" fmla="*/ 588598 w 2627289"/>
                  <a:gd name="connsiteY31" fmla="*/ 1332060 h 3583481"/>
                  <a:gd name="connsiteX32" fmla="*/ 595456 w 2627289"/>
                  <a:gd name="connsiteY32" fmla="*/ 1076048 h 3583481"/>
                  <a:gd name="connsiteX33" fmla="*/ 586884 w 2627289"/>
                  <a:gd name="connsiteY33" fmla="*/ 886897 h 3583481"/>
                  <a:gd name="connsiteX34" fmla="*/ 614313 w 2627289"/>
                  <a:gd name="connsiteY34" fmla="*/ 677745 h 3583481"/>
                  <a:gd name="connsiteX35" fmla="*/ 710318 w 2627289"/>
                  <a:gd name="connsiteY35" fmla="*/ 530881 h 3583481"/>
                  <a:gd name="connsiteX36" fmla="*/ 770320 w 2627289"/>
                  <a:gd name="connsiteY36" fmla="*/ 472021 h 3583481"/>
                  <a:gd name="connsiteX37" fmla="*/ 1458923 w 2627289"/>
                  <a:gd name="connsiteY37" fmla="*/ 0 h 3583481"/>
                  <a:gd name="connsiteX38" fmla="*/ 1460637 w 2627289"/>
                  <a:gd name="connsiteY38" fmla="*/ 0 h 3583481"/>
                  <a:gd name="connsiteX39" fmla="*/ 1550356 w 2627289"/>
                  <a:gd name="connsiteY39" fmla="*/ 29716 h 3583481"/>
                  <a:gd name="connsiteX0" fmla="*/ 1550356 w 2627289"/>
                  <a:gd name="connsiteY0" fmla="*/ 29716 h 3583481"/>
                  <a:gd name="connsiteX1" fmla="*/ 1818939 w 2627289"/>
                  <a:gd name="connsiteY1" fmla="*/ 176579 h 3583481"/>
                  <a:gd name="connsiteX2" fmla="*/ 2097809 w 2627289"/>
                  <a:gd name="connsiteY2" fmla="*/ 361731 h 3583481"/>
                  <a:gd name="connsiteX3" fmla="*/ 2502398 w 2627289"/>
                  <a:gd name="connsiteY3" fmla="*/ 974330 h 3583481"/>
                  <a:gd name="connsiteX4" fmla="*/ 2593831 w 2627289"/>
                  <a:gd name="connsiteY4" fmla="*/ 1389777 h 3583481"/>
                  <a:gd name="connsiteX5" fmla="*/ 2606624 w 2627289"/>
                  <a:gd name="connsiteY5" fmla="*/ 3583481 h 3583481"/>
                  <a:gd name="connsiteX6" fmla="*/ 1161227 w 2627289"/>
                  <a:gd name="connsiteY6" fmla="*/ 3571260 h 3583481"/>
                  <a:gd name="connsiteX7" fmla="*/ 5185 w 2627289"/>
                  <a:gd name="connsiteY7" fmla="*/ 2593044 h 3583481"/>
                  <a:gd name="connsiteX8" fmla="*/ 266298 w 2627289"/>
                  <a:gd name="connsiteY8" fmla="*/ 2153811 h 3583481"/>
                  <a:gd name="connsiteX9" fmla="*/ 269155 w 2627289"/>
                  <a:gd name="connsiteY9" fmla="*/ 2152668 h 3583481"/>
                  <a:gd name="connsiteX10" fmla="*/ 543453 w 2627289"/>
                  <a:gd name="connsiteY10" fmla="*/ 2153240 h 3583481"/>
                  <a:gd name="connsiteX11" fmla="*/ 549739 w 2627289"/>
                  <a:gd name="connsiteY11" fmla="*/ 2155526 h 3583481"/>
                  <a:gd name="connsiteX12" fmla="*/ 747462 w 2627289"/>
                  <a:gd name="connsiteY12" fmla="*/ 2181813 h 3583481"/>
                  <a:gd name="connsiteX13" fmla="*/ 750891 w 2627289"/>
                  <a:gd name="connsiteY13" fmla="*/ 2181813 h 3583481"/>
                  <a:gd name="connsiteX14" fmla="*/ 763463 w 2627289"/>
                  <a:gd name="connsiteY14" fmla="*/ 2156097 h 3583481"/>
                  <a:gd name="connsiteX15" fmla="*/ 753748 w 2627289"/>
                  <a:gd name="connsiteY15" fmla="*/ 2143525 h 3583481"/>
                  <a:gd name="connsiteX16" fmla="*/ 694317 w 2627289"/>
                  <a:gd name="connsiteY16" fmla="*/ 2010376 h 3583481"/>
                  <a:gd name="connsiteX17" fmla="*/ 665173 w 2627289"/>
                  <a:gd name="connsiteY17" fmla="*/ 1980661 h 3583481"/>
                  <a:gd name="connsiteX18" fmla="*/ 641172 w 2627289"/>
                  <a:gd name="connsiteY18" fmla="*/ 1970946 h 3583481"/>
                  <a:gd name="connsiteX19" fmla="*/ 555454 w 2627289"/>
                  <a:gd name="connsiteY19" fmla="*/ 1953231 h 3583481"/>
                  <a:gd name="connsiteX20" fmla="*/ 306299 w 2627289"/>
                  <a:gd name="connsiteY20" fmla="*/ 1973232 h 3583481"/>
                  <a:gd name="connsiteX21" fmla="*/ 70289 w 2627289"/>
                  <a:gd name="connsiteY21" fmla="*/ 1953802 h 3583481"/>
                  <a:gd name="connsiteX22" fmla="*/ 133149 w 2627289"/>
                  <a:gd name="connsiteY22" fmla="*/ 1856655 h 3583481"/>
                  <a:gd name="connsiteX23" fmla="*/ 127434 w 2627289"/>
                  <a:gd name="connsiteY23" fmla="*/ 1732078 h 3583481"/>
                  <a:gd name="connsiteX24" fmla="*/ 0 w 2627289"/>
                  <a:gd name="connsiteY24" fmla="*/ 1622930 h 3583481"/>
                  <a:gd name="connsiteX25" fmla="*/ 205724 w 2627289"/>
                  <a:gd name="connsiteY25" fmla="*/ 1596072 h 3583481"/>
                  <a:gd name="connsiteX26" fmla="*/ 257154 w 2627289"/>
                  <a:gd name="connsiteY26" fmla="*/ 1580071 h 3583481"/>
                  <a:gd name="connsiteX27" fmla="*/ 358873 w 2627289"/>
                  <a:gd name="connsiteY27" fmla="*/ 1557213 h 3583481"/>
                  <a:gd name="connsiteX28" fmla="*/ 389732 w 2627289"/>
                  <a:gd name="connsiteY28" fmla="*/ 1545212 h 3583481"/>
                  <a:gd name="connsiteX29" fmla="*/ 496594 w 2627289"/>
                  <a:gd name="connsiteY29" fmla="*/ 1495496 h 3583481"/>
                  <a:gd name="connsiteX30" fmla="*/ 561168 w 2627289"/>
                  <a:gd name="connsiteY30" fmla="*/ 1446922 h 3583481"/>
                  <a:gd name="connsiteX31" fmla="*/ 588598 w 2627289"/>
                  <a:gd name="connsiteY31" fmla="*/ 1332060 h 3583481"/>
                  <a:gd name="connsiteX32" fmla="*/ 595456 w 2627289"/>
                  <a:gd name="connsiteY32" fmla="*/ 1076048 h 3583481"/>
                  <a:gd name="connsiteX33" fmla="*/ 586884 w 2627289"/>
                  <a:gd name="connsiteY33" fmla="*/ 886897 h 3583481"/>
                  <a:gd name="connsiteX34" fmla="*/ 614313 w 2627289"/>
                  <a:gd name="connsiteY34" fmla="*/ 677745 h 3583481"/>
                  <a:gd name="connsiteX35" fmla="*/ 710318 w 2627289"/>
                  <a:gd name="connsiteY35" fmla="*/ 530881 h 3583481"/>
                  <a:gd name="connsiteX36" fmla="*/ 770320 w 2627289"/>
                  <a:gd name="connsiteY36" fmla="*/ 472021 h 3583481"/>
                  <a:gd name="connsiteX37" fmla="*/ 1458923 w 2627289"/>
                  <a:gd name="connsiteY37" fmla="*/ 0 h 3583481"/>
                  <a:gd name="connsiteX38" fmla="*/ 1460637 w 2627289"/>
                  <a:gd name="connsiteY38" fmla="*/ 0 h 3583481"/>
                  <a:gd name="connsiteX39" fmla="*/ 1550356 w 2627289"/>
                  <a:gd name="connsiteY39" fmla="*/ 29716 h 3583481"/>
                  <a:gd name="connsiteX0" fmla="*/ 1550356 w 2627289"/>
                  <a:gd name="connsiteY0" fmla="*/ 29716 h 3583481"/>
                  <a:gd name="connsiteX1" fmla="*/ 1818939 w 2627289"/>
                  <a:gd name="connsiteY1" fmla="*/ 176579 h 3583481"/>
                  <a:gd name="connsiteX2" fmla="*/ 2097809 w 2627289"/>
                  <a:gd name="connsiteY2" fmla="*/ 361731 h 3583481"/>
                  <a:gd name="connsiteX3" fmla="*/ 2502398 w 2627289"/>
                  <a:gd name="connsiteY3" fmla="*/ 974330 h 3583481"/>
                  <a:gd name="connsiteX4" fmla="*/ 2593831 w 2627289"/>
                  <a:gd name="connsiteY4" fmla="*/ 1389777 h 3583481"/>
                  <a:gd name="connsiteX5" fmla="*/ 2606624 w 2627289"/>
                  <a:gd name="connsiteY5" fmla="*/ 3583481 h 3583481"/>
                  <a:gd name="connsiteX6" fmla="*/ 1258993 w 2627289"/>
                  <a:gd name="connsiteY6" fmla="*/ 2923564 h 3583481"/>
                  <a:gd name="connsiteX7" fmla="*/ 5185 w 2627289"/>
                  <a:gd name="connsiteY7" fmla="*/ 2593044 h 3583481"/>
                  <a:gd name="connsiteX8" fmla="*/ 266298 w 2627289"/>
                  <a:gd name="connsiteY8" fmla="*/ 2153811 h 3583481"/>
                  <a:gd name="connsiteX9" fmla="*/ 269155 w 2627289"/>
                  <a:gd name="connsiteY9" fmla="*/ 2152668 h 3583481"/>
                  <a:gd name="connsiteX10" fmla="*/ 543453 w 2627289"/>
                  <a:gd name="connsiteY10" fmla="*/ 2153240 h 3583481"/>
                  <a:gd name="connsiteX11" fmla="*/ 549739 w 2627289"/>
                  <a:gd name="connsiteY11" fmla="*/ 2155526 h 3583481"/>
                  <a:gd name="connsiteX12" fmla="*/ 747462 w 2627289"/>
                  <a:gd name="connsiteY12" fmla="*/ 2181813 h 3583481"/>
                  <a:gd name="connsiteX13" fmla="*/ 750891 w 2627289"/>
                  <a:gd name="connsiteY13" fmla="*/ 2181813 h 3583481"/>
                  <a:gd name="connsiteX14" fmla="*/ 763463 w 2627289"/>
                  <a:gd name="connsiteY14" fmla="*/ 2156097 h 3583481"/>
                  <a:gd name="connsiteX15" fmla="*/ 753748 w 2627289"/>
                  <a:gd name="connsiteY15" fmla="*/ 2143525 h 3583481"/>
                  <a:gd name="connsiteX16" fmla="*/ 694317 w 2627289"/>
                  <a:gd name="connsiteY16" fmla="*/ 2010376 h 3583481"/>
                  <a:gd name="connsiteX17" fmla="*/ 665173 w 2627289"/>
                  <a:gd name="connsiteY17" fmla="*/ 1980661 h 3583481"/>
                  <a:gd name="connsiteX18" fmla="*/ 641172 w 2627289"/>
                  <a:gd name="connsiteY18" fmla="*/ 1970946 h 3583481"/>
                  <a:gd name="connsiteX19" fmla="*/ 555454 w 2627289"/>
                  <a:gd name="connsiteY19" fmla="*/ 1953231 h 3583481"/>
                  <a:gd name="connsiteX20" fmla="*/ 306299 w 2627289"/>
                  <a:gd name="connsiteY20" fmla="*/ 1973232 h 3583481"/>
                  <a:gd name="connsiteX21" fmla="*/ 70289 w 2627289"/>
                  <a:gd name="connsiteY21" fmla="*/ 1953802 h 3583481"/>
                  <a:gd name="connsiteX22" fmla="*/ 133149 w 2627289"/>
                  <a:gd name="connsiteY22" fmla="*/ 1856655 h 3583481"/>
                  <a:gd name="connsiteX23" fmla="*/ 127434 w 2627289"/>
                  <a:gd name="connsiteY23" fmla="*/ 1732078 h 3583481"/>
                  <a:gd name="connsiteX24" fmla="*/ 0 w 2627289"/>
                  <a:gd name="connsiteY24" fmla="*/ 1622930 h 3583481"/>
                  <a:gd name="connsiteX25" fmla="*/ 205724 w 2627289"/>
                  <a:gd name="connsiteY25" fmla="*/ 1596072 h 3583481"/>
                  <a:gd name="connsiteX26" fmla="*/ 257154 w 2627289"/>
                  <a:gd name="connsiteY26" fmla="*/ 1580071 h 3583481"/>
                  <a:gd name="connsiteX27" fmla="*/ 358873 w 2627289"/>
                  <a:gd name="connsiteY27" fmla="*/ 1557213 h 3583481"/>
                  <a:gd name="connsiteX28" fmla="*/ 389732 w 2627289"/>
                  <a:gd name="connsiteY28" fmla="*/ 1545212 h 3583481"/>
                  <a:gd name="connsiteX29" fmla="*/ 496594 w 2627289"/>
                  <a:gd name="connsiteY29" fmla="*/ 1495496 h 3583481"/>
                  <a:gd name="connsiteX30" fmla="*/ 561168 w 2627289"/>
                  <a:gd name="connsiteY30" fmla="*/ 1446922 h 3583481"/>
                  <a:gd name="connsiteX31" fmla="*/ 588598 w 2627289"/>
                  <a:gd name="connsiteY31" fmla="*/ 1332060 h 3583481"/>
                  <a:gd name="connsiteX32" fmla="*/ 595456 w 2627289"/>
                  <a:gd name="connsiteY32" fmla="*/ 1076048 h 3583481"/>
                  <a:gd name="connsiteX33" fmla="*/ 586884 w 2627289"/>
                  <a:gd name="connsiteY33" fmla="*/ 886897 h 3583481"/>
                  <a:gd name="connsiteX34" fmla="*/ 614313 w 2627289"/>
                  <a:gd name="connsiteY34" fmla="*/ 677745 h 3583481"/>
                  <a:gd name="connsiteX35" fmla="*/ 710318 w 2627289"/>
                  <a:gd name="connsiteY35" fmla="*/ 530881 h 3583481"/>
                  <a:gd name="connsiteX36" fmla="*/ 770320 w 2627289"/>
                  <a:gd name="connsiteY36" fmla="*/ 472021 h 3583481"/>
                  <a:gd name="connsiteX37" fmla="*/ 1458923 w 2627289"/>
                  <a:gd name="connsiteY37" fmla="*/ 0 h 3583481"/>
                  <a:gd name="connsiteX38" fmla="*/ 1460637 w 2627289"/>
                  <a:gd name="connsiteY38" fmla="*/ 0 h 3583481"/>
                  <a:gd name="connsiteX39" fmla="*/ 1550356 w 2627289"/>
                  <a:gd name="connsiteY39" fmla="*/ 29716 h 3583481"/>
                  <a:gd name="connsiteX0" fmla="*/ 1550356 w 2627289"/>
                  <a:gd name="connsiteY0" fmla="*/ 29716 h 3583481"/>
                  <a:gd name="connsiteX1" fmla="*/ 1818939 w 2627289"/>
                  <a:gd name="connsiteY1" fmla="*/ 176579 h 3583481"/>
                  <a:gd name="connsiteX2" fmla="*/ 2097809 w 2627289"/>
                  <a:gd name="connsiteY2" fmla="*/ 361731 h 3583481"/>
                  <a:gd name="connsiteX3" fmla="*/ 2502398 w 2627289"/>
                  <a:gd name="connsiteY3" fmla="*/ 974330 h 3583481"/>
                  <a:gd name="connsiteX4" fmla="*/ 2593831 w 2627289"/>
                  <a:gd name="connsiteY4" fmla="*/ 1389777 h 3583481"/>
                  <a:gd name="connsiteX5" fmla="*/ 2606624 w 2627289"/>
                  <a:gd name="connsiteY5" fmla="*/ 3583481 h 3583481"/>
                  <a:gd name="connsiteX6" fmla="*/ 1258993 w 2627289"/>
                  <a:gd name="connsiteY6" fmla="*/ 2923564 h 3583481"/>
                  <a:gd name="connsiteX7" fmla="*/ 5185 w 2627289"/>
                  <a:gd name="connsiteY7" fmla="*/ 2593044 h 3583481"/>
                  <a:gd name="connsiteX8" fmla="*/ 266298 w 2627289"/>
                  <a:gd name="connsiteY8" fmla="*/ 2153811 h 3583481"/>
                  <a:gd name="connsiteX9" fmla="*/ 269155 w 2627289"/>
                  <a:gd name="connsiteY9" fmla="*/ 2152668 h 3583481"/>
                  <a:gd name="connsiteX10" fmla="*/ 543453 w 2627289"/>
                  <a:gd name="connsiteY10" fmla="*/ 2153240 h 3583481"/>
                  <a:gd name="connsiteX11" fmla="*/ 549739 w 2627289"/>
                  <a:gd name="connsiteY11" fmla="*/ 2155526 h 3583481"/>
                  <a:gd name="connsiteX12" fmla="*/ 747462 w 2627289"/>
                  <a:gd name="connsiteY12" fmla="*/ 2181813 h 3583481"/>
                  <a:gd name="connsiteX13" fmla="*/ 750891 w 2627289"/>
                  <a:gd name="connsiteY13" fmla="*/ 2181813 h 3583481"/>
                  <a:gd name="connsiteX14" fmla="*/ 763463 w 2627289"/>
                  <a:gd name="connsiteY14" fmla="*/ 2156097 h 3583481"/>
                  <a:gd name="connsiteX15" fmla="*/ 753748 w 2627289"/>
                  <a:gd name="connsiteY15" fmla="*/ 2143525 h 3583481"/>
                  <a:gd name="connsiteX16" fmla="*/ 694317 w 2627289"/>
                  <a:gd name="connsiteY16" fmla="*/ 2010376 h 3583481"/>
                  <a:gd name="connsiteX17" fmla="*/ 665173 w 2627289"/>
                  <a:gd name="connsiteY17" fmla="*/ 1980661 h 3583481"/>
                  <a:gd name="connsiteX18" fmla="*/ 641172 w 2627289"/>
                  <a:gd name="connsiteY18" fmla="*/ 1970946 h 3583481"/>
                  <a:gd name="connsiteX19" fmla="*/ 555454 w 2627289"/>
                  <a:gd name="connsiteY19" fmla="*/ 1953231 h 3583481"/>
                  <a:gd name="connsiteX20" fmla="*/ 306299 w 2627289"/>
                  <a:gd name="connsiteY20" fmla="*/ 1973232 h 3583481"/>
                  <a:gd name="connsiteX21" fmla="*/ 70289 w 2627289"/>
                  <a:gd name="connsiteY21" fmla="*/ 1953802 h 3583481"/>
                  <a:gd name="connsiteX22" fmla="*/ 133149 w 2627289"/>
                  <a:gd name="connsiteY22" fmla="*/ 1856655 h 3583481"/>
                  <a:gd name="connsiteX23" fmla="*/ 127434 w 2627289"/>
                  <a:gd name="connsiteY23" fmla="*/ 1732078 h 3583481"/>
                  <a:gd name="connsiteX24" fmla="*/ 0 w 2627289"/>
                  <a:gd name="connsiteY24" fmla="*/ 1622930 h 3583481"/>
                  <a:gd name="connsiteX25" fmla="*/ 205724 w 2627289"/>
                  <a:gd name="connsiteY25" fmla="*/ 1596072 h 3583481"/>
                  <a:gd name="connsiteX26" fmla="*/ 257154 w 2627289"/>
                  <a:gd name="connsiteY26" fmla="*/ 1580071 h 3583481"/>
                  <a:gd name="connsiteX27" fmla="*/ 358873 w 2627289"/>
                  <a:gd name="connsiteY27" fmla="*/ 1557213 h 3583481"/>
                  <a:gd name="connsiteX28" fmla="*/ 389732 w 2627289"/>
                  <a:gd name="connsiteY28" fmla="*/ 1545212 h 3583481"/>
                  <a:gd name="connsiteX29" fmla="*/ 496594 w 2627289"/>
                  <a:gd name="connsiteY29" fmla="*/ 1495496 h 3583481"/>
                  <a:gd name="connsiteX30" fmla="*/ 561168 w 2627289"/>
                  <a:gd name="connsiteY30" fmla="*/ 1446922 h 3583481"/>
                  <a:gd name="connsiteX31" fmla="*/ 588598 w 2627289"/>
                  <a:gd name="connsiteY31" fmla="*/ 1332060 h 3583481"/>
                  <a:gd name="connsiteX32" fmla="*/ 595456 w 2627289"/>
                  <a:gd name="connsiteY32" fmla="*/ 1076048 h 3583481"/>
                  <a:gd name="connsiteX33" fmla="*/ 586884 w 2627289"/>
                  <a:gd name="connsiteY33" fmla="*/ 886897 h 3583481"/>
                  <a:gd name="connsiteX34" fmla="*/ 614313 w 2627289"/>
                  <a:gd name="connsiteY34" fmla="*/ 677745 h 3583481"/>
                  <a:gd name="connsiteX35" fmla="*/ 710318 w 2627289"/>
                  <a:gd name="connsiteY35" fmla="*/ 530881 h 3583481"/>
                  <a:gd name="connsiteX36" fmla="*/ 770320 w 2627289"/>
                  <a:gd name="connsiteY36" fmla="*/ 472021 h 3583481"/>
                  <a:gd name="connsiteX37" fmla="*/ 1458923 w 2627289"/>
                  <a:gd name="connsiteY37" fmla="*/ 0 h 3583481"/>
                  <a:gd name="connsiteX38" fmla="*/ 1460637 w 2627289"/>
                  <a:gd name="connsiteY38" fmla="*/ 0 h 3583481"/>
                  <a:gd name="connsiteX39" fmla="*/ 1550356 w 2627289"/>
                  <a:gd name="connsiteY39" fmla="*/ 29716 h 3583481"/>
                  <a:gd name="connsiteX0" fmla="*/ 1550356 w 2676680"/>
                  <a:gd name="connsiteY0" fmla="*/ 29716 h 3700834"/>
                  <a:gd name="connsiteX1" fmla="*/ 1818939 w 2676680"/>
                  <a:gd name="connsiteY1" fmla="*/ 176579 h 3700834"/>
                  <a:gd name="connsiteX2" fmla="*/ 2097809 w 2676680"/>
                  <a:gd name="connsiteY2" fmla="*/ 361731 h 3700834"/>
                  <a:gd name="connsiteX3" fmla="*/ 2502398 w 2676680"/>
                  <a:gd name="connsiteY3" fmla="*/ 974330 h 3700834"/>
                  <a:gd name="connsiteX4" fmla="*/ 2593831 w 2676680"/>
                  <a:gd name="connsiteY4" fmla="*/ 1389777 h 3700834"/>
                  <a:gd name="connsiteX5" fmla="*/ 2606624 w 2676680"/>
                  <a:gd name="connsiteY5" fmla="*/ 3583481 h 3700834"/>
                  <a:gd name="connsiteX6" fmla="*/ 1655413 w 2676680"/>
                  <a:gd name="connsiteY6" fmla="*/ 3351860 h 3700834"/>
                  <a:gd name="connsiteX7" fmla="*/ 1258993 w 2676680"/>
                  <a:gd name="connsiteY7" fmla="*/ 2923564 h 3700834"/>
                  <a:gd name="connsiteX8" fmla="*/ 5185 w 2676680"/>
                  <a:gd name="connsiteY8" fmla="*/ 2593044 h 3700834"/>
                  <a:gd name="connsiteX9" fmla="*/ 266298 w 2676680"/>
                  <a:gd name="connsiteY9" fmla="*/ 2153811 h 3700834"/>
                  <a:gd name="connsiteX10" fmla="*/ 269155 w 2676680"/>
                  <a:gd name="connsiteY10" fmla="*/ 2152668 h 3700834"/>
                  <a:gd name="connsiteX11" fmla="*/ 543453 w 2676680"/>
                  <a:gd name="connsiteY11" fmla="*/ 2153240 h 3700834"/>
                  <a:gd name="connsiteX12" fmla="*/ 549739 w 2676680"/>
                  <a:gd name="connsiteY12" fmla="*/ 2155526 h 3700834"/>
                  <a:gd name="connsiteX13" fmla="*/ 747462 w 2676680"/>
                  <a:gd name="connsiteY13" fmla="*/ 2181813 h 3700834"/>
                  <a:gd name="connsiteX14" fmla="*/ 750891 w 2676680"/>
                  <a:gd name="connsiteY14" fmla="*/ 2181813 h 3700834"/>
                  <a:gd name="connsiteX15" fmla="*/ 763463 w 2676680"/>
                  <a:gd name="connsiteY15" fmla="*/ 2156097 h 3700834"/>
                  <a:gd name="connsiteX16" fmla="*/ 753748 w 2676680"/>
                  <a:gd name="connsiteY16" fmla="*/ 2143525 h 3700834"/>
                  <a:gd name="connsiteX17" fmla="*/ 694317 w 2676680"/>
                  <a:gd name="connsiteY17" fmla="*/ 2010376 h 3700834"/>
                  <a:gd name="connsiteX18" fmla="*/ 665173 w 2676680"/>
                  <a:gd name="connsiteY18" fmla="*/ 1980661 h 3700834"/>
                  <a:gd name="connsiteX19" fmla="*/ 641172 w 2676680"/>
                  <a:gd name="connsiteY19" fmla="*/ 1970946 h 3700834"/>
                  <a:gd name="connsiteX20" fmla="*/ 555454 w 2676680"/>
                  <a:gd name="connsiteY20" fmla="*/ 1953231 h 3700834"/>
                  <a:gd name="connsiteX21" fmla="*/ 306299 w 2676680"/>
                  <a:gd name="connsiteY21" fmla="*/ 1973232 h 3700834"/>
                  <a:gd name="connsiteX22" fmla="*/ 70289 w 2676680"/>
                  <a:gd name="connsiteY22" fmla="*/ 1953802 h 3700834"/>
                  <a:gd name="connsiteX23" fmla="*/ 133149 w 2676680"/>
                  <a:gd name="connsiteY23" fmla="*/ 1856655 h 3700834"/>
                  <a:gd name="connsiteX24" fmla="*/ 127434 w 2676680"/>
                  <a:gd name="connsiteY24" fmla="*/ 1732078 h 3700834"/>
                  <a:gd name="connsiteX25" fmla="*/ 0 w 2676680"/>
                  <a:gd name="connsiteY25" fmla="*/ 1622930 h 3700834"/>
                  <a:gd name="connsiteX26" fmla="*/ 205724 w 2676680"/>
                  <a:gd name="connsiteY26" fmla="*/ 1596072 h 3700834"/>
                  <a:gd name="connsiteX27" fmla="*/ 257154 w 2676680"/>
                  <a:gd name="connsiteY27" fmla="*/ 1580071 h 3700834"/>
                  <a:gd name="connsiteX28" fmla="*/ 358873 w 2676680"/>
                  <a:gd name="connsiteY28" fmla="*/ 1557213 h 3700834"/>
                  <a:gd name="connsiteX29" fmla="*/ 389732 w 2676680"/>
                  <a:gd name="connsiteY29" fmla="*/ 1545212 h 3700834"/>
                  <a:gd name="connsiteX30" fmla="*/ 496594 w 2676680"/>
                  <a:gd name="connsiteY30" fmla="*/ 1495496 h 3700834"/>
                  <a:gd name="connsiteX31" fmla="*/ 561168 w 2676680"/>
                  <a:gd name="connsiteY31" fmla="*/ 1446922 h 3700834"/>
                  <a:gd name="connsiteX32" fmla="*/ 588598 w 2676680"/>
                  <a:gd name="connsiteY32" fmla="*/ 1332060 h 3700834"/>
                  <a:gd name="connsiteX33" fmla="*/ 595456 w 2676680"/>
                  <a:gd name="connsiteY33" fmla="*/ 1076048 h 3700834"/>
                  <a:gd name="connsiteX34" fmla="*/ 586884 w 2676680"/>
                  <a:gd name="connsiteY34" fmla="*/ 886897 h 3700834"/>
                  <a:gd name="connsiteX35" fmla="*/ 614313 w 2676680"/>
                  <a:gd name="connsiteY35" fmla="*/ 677745 h 3700834"/>
                  <a:gd name="connsiteX36" fmla="*/ 710318 w 2676680"/>
                  <a:gd name="connsiteY36" fmla="*/ 530881 h 3700834"/>
                  <a:gd name="connsiteX37" fmla="*/ 770320 w 2676680"/>
                  <a:gd name="connsiteY37" fmla="*/ 472021 h 3700834"/>
                  <a:gd name="connsiteX38" fmla="*/ 1458923 w 2676680"/>
                  <a:gd name="connsiteY38" fmla="*/ 0 h 3700834"/>
                  <a:gd name="connsiteX39" fmla="*/ 1460637 w 2676680"/>
                  <a:gd name="connsiteY39" fmla="*/ 0 h 3700834"/>
                  <a:gd name="connsiteX40" fmla="*/ 1550356 w 2676680"/>
                  <a:gd name="connsiteY40" fmla="*/ 29716 h 3700834"/>
                  <a:gd name="connsiteX0" fmla="*/ 1550356 w 2676680"/>
                  <a:gd name="connsiteY0" fmla="*/ 29716 h 3765404"/>
                  <a:gd name="connsiteX1" fmla="*/ 1818939 w 2676680"/>
                  <a:gd name="connsiteY1" fmla="*/ 176579 h 3765404"/>
                  <a:gd name="connsiteX2" fmla="*/ 2097809 w 2676680"/>
                  <a:gd name="connsiteY2" fmla="*/ 361731 h 3765404"/>
                  <a:gd name="connsiteX3" fmla="*/ 2502398 w 2676680"/>
                  <a:gd name="connsiteY3" fmla="*/ 974330 h 3765404"/>
                  <a:gd name="connsiteX4" fmla="*/ 2593831 w 2676680"/>
                  <a:gd name="connsiteY4" fmla="*/ 1389777 h 3765404"/>
                  <a:gd name="connsiteX5" fmla="*/ 2606624 w 2676680"/>
                  <a:gd name="connsiteY5" fmla="*/ 3583481 h 3765404"/>
                  <a:gd name="connsiteX6" fmla="*/ 1349896 w 2676680"/>
                  <a:gd name="connsiteY6" fmla="*/ 3608495 h 3765404"/>
                  <a:gd name="connsiteX7" fmla="*/ 1258993 w 2676680"/>
                  <a:gd name="connsiteY7" fmla="*/ 2923564 h 3765404"/>
                  <a:gd name="connsiteX8" fmla="*/ 5185 w 2676680"/>
                  <a:gd name="connsiteY8" fmla="*/ 2593044 h 3765404"/>
                  <a:gd name="connsiteX9" fmla="*/ 266298 w 2676680"/>
                  <a:gd name="connsiteY9" fmla="*/ 2153811 h 3765404"/>
                  <a:gd name="connsiteX10" fmla="*/ 269155 w 2676680"/>
                  <a:gd name="connsiteY10" fmla="*/ 2152668 h 3765404"/>
                  <a:gd name="connsiteX11" fmla="*/ 543453 w 2676680"/>
                  <a:gd name="connsiteY11" fmla="*/ 2153240 h 3765404"/>
                  <a:gd name="connsiteX12" fmla="*/ 549739 w 2676680"/>
                  <a:gd name="connsiteY12" fmla="*/ 2155526 h 3765404"/>
                  <a:gd name="connsiteX13" fmla="*/ 747462 w 2676680"/>
                  <a:gd name="connsiteY13" fmla="*/ 2181813 h 3765404"/>
                  <a:gd name="connsiteX14" fmla="*/ 750891 w 2676680"/>
                  <a:gd name="connsiteY14" fmla="*/ 2181813 h 3765404"/>
                  <a:gd name="connsiteX15" fmla="*/ 763463 w 2676680"/>
                  <a:gd name="connsiteY15" fmla="*/ 2156097 h 3765404"/>
                  <a:gd name="connsiteX16" fmla="*/ 753748 w 2676680"/>
                  <a:gd name="connsiteY16" fmla="*/ 2143525 h 3765404"/>
                  <a:gd name="connsiteX17" fmla="*/ 694317 w 2676680"/>
                  <a:gd name="connsiteY17" fmla="*/ 2010376 h 3765404"/>
                  <a:gd name="connsiteX18" fmla="*/ 665173 w 2676680"/>
                  <a:gd name="connsiteY18" fmla="*/ 1980661 h 3765404"/>
                  <a:gd name="connsiteX19" fmla="*/ 641172 w 2676680"/>
                  <a:gd name="connsiteY19" fmla="*/ 1970946 h 3765404"/>
                  <a:gd name="connsiteX20" fmla="*/ 555454 w 2676680"/>
                  <a:gd name="connsiteY20" fmla="*/ 1953231 h 3765404"/>
                  <a:gd name="connsiteX21" fmla="*/ 306299 w 2676680"/>
                  <a:gd name="connsiteY21" fmla="*/ 1973232 h 3765404"/>
                  <a:gd name="connsiteX22" fmla="*/ 70289 w 2676680"/>
                  <a:gd name="connsiteY22" fmla="*/ 1953802 h 3765404"/>
                  <a:gd name="connsiteX23" fmla="*/ 133149 w 2676680"/>
                  <a:gd name="connsiteY23" fmla="*/ 1856655 h 3765404"/>
                  <a:gd name="connsiteX24" fmla="*/ 127434 w 2676680"/>
                  <a:gd name="connsiteY24" fmla="*/ 1732078 h 3765404"/>
                  <a:gd name="connsiteX25" fmla="*/ 0 w 2676680"/>
                  <a:gd name="connsiteY25" fmla="*/ 1622930 h 3765404"/>
                  <a:gd name="connsiteX26" fmla="*/ 205724 w 2676680"/>
                  <a:gd name="connsiteY26" fmla="*/ 1596072 h 3765404"/>
                  <a:gd name="connsiteX27" fmla="*/ 257154 w 2676680"/>
                  <a:gd name="connsiteY27" fmla="*/ 1580071 h 3765404"/>
                  <a:gd name="connsiteX28" fmla="*/ 358873 w 2676680"/>
                  <a:gd name="connsiteY28" fmla="*/ 1557213 h 3765404"/>
                  <a:gd name="connsiteX29" fmla="*/ 389732 w 2676680"/>
                  <a:gd name="connsiteY29" fmla="*/ 1545212 h 3765404"/>
                  <a:gd name="connsiteX30" fmla="*/ 496594 w 2676680"/>
                  <a:gd name="connsiteY30" fmla="*/ 1495496 h 3765404"/>
                  <a:gd name="connsiteX31" fmla="*/ 561168 w 2676680"/>
                  <a:gd name="connsiteY31" fmla="*/ 1446922 h 3765404"/>
                  <a:gd name="connsiteX32" fmla="*/ 588598 w 2676680"/>
                  <a:gd name="connsiteY32" fmla="*/ 1332060 h 3765404"/>
                  <a:gd name="connsiteX33" fmla="*/ 595456 w 2676680"/>
                  <a:gd name="connsiteY33" fmla="*/ 1076048 h 3765404"/>
                  <a:gd name="connsiteX34" fmla="*/ 586884 w 2676680"/>
                  <a:gd name="connsiteY34" fmla="*/ 886897 h 3765404"/>
                  <a:gd name="connsiteX35" fmla="*/ 614313 w 2676680"/>
                  <a:gd name="connsiteY35" fmla="*/ 677745 h 3765404"/>
                  <a:gd name="connsiteX36" fmla="*/ 710318 w 2676680"/>
                  <a:gd name="connsiteY36" fmla="*/ 530881 h 3765404"/>
                  <a:gd name="connsiteX37" fmla="*/ 770320 w 2676680"/>
                  <a:gd name="connsiteY37" fmla="*/ 472021 h 3765404"/>
                  <a:gd name="connsiteX38" fmla="*/ 1458923 w 2676680"/>
                  <a:gd name="connsiteY38" fmla="*/ 0 h 3765404"/>
                  <a:gd name="connsiteX39" fmla="*/ 1460637 w 2676680"/>
                  <a:gd name="connsiteY39" fmla="*/ 0 h 3765404"/>
                  <a:gd name="connsiteX40" fmla="*/ 1550356 w 2676680"/>
                  <a:gd name="connsiteY40" fmla="*/ 29716 h 3765404"/>
                  <a:gd name="connsiteX0" fmla="*/ 1550356 w 2676680"/>
                  <a:gd name="connsiteY0" fmla="*/ 29716 h 3732707"/>
                  <a:gd name="connsiteX1" fmla="*/ 1818939 w 2676680"/>
                  <a:gd name="connsiteY1" fmla="*/ 176579 h 3732707"/>
                  <a:gd name="connsiteX2" fmla="*/ 2097809 w 2676680"/>
                  <a:gd name="connsiteY2" fmla="*/ 361731 h 3732707"/>
                  <a:gd name="connsiteX3" fmla="*/ 2502398 w 2676680"/>
                  <a:gd name="connsiteY3" fmla="*/ 974330 h 3732707"/>
                  <a:gd name="connsiteX4" fmla="*/ 2593831 w 2676680"/>
                  <a:gd name="connsiteY4" fmla="*/ 1389777 h 3732707"/>
                  <a:gd name="connsiteX5" fmla="*/ 2606624 w 2676680"/>
                  <a:gd name="connsiteY5" fmla="*/ 3583481 h 3732707"/>
                  <a:gd name="connsiteX6" fmla="*/ 1349896 w 2676680"/>
                  <a:gd name="connsiteY6" fmla="*/ 3608495 h 3732707"/>
                  <a:gd name="connsiteX7" fmla="*/ 1258993 w 2676680"/>
                  <a:gd name="connsiteY7" fmla="*/ 2923564 h 3732707"/>
                  <a:gd name="connsiteX8" fmla="*/ 5185 w 2676680"/>
                  <a:gd name="connsiteY8" fmla="*/ 2593044 h 3732707"/>
                  <a:gd name="connsiteX9" fmla="*/ 266298 w 2676680"/>
                  <a:gd name="connsiteY9" fmla="*/ 2153811 h 3732707"/>
                  <a:gd name="connsiteX10" fmla="*/ 269155 w 2676680"/>
                  <a:gd name="connsiteY10" fmla="*/ 2152668 h 3732707"/>
                  <a:gd name="connsiteX11" fmla="*/ 543453 w 2676680"/>
                  <a:gd name="connsiteY11" fmla="*/ 2153240 h 3732707"/>
                  <a:gd name="connsiteX12" fmla="*/ 549739 w 2676680"/>
                  <a:gd name="connsiteY12" fmla="*/ 2155526 h 3732707"/>
                  <a:gd name="connsiteX13" fmla="*/ 747462 w 2676680"/>
                  <a:gd name="connsiteY13" fmla="*/ 2181813 h 3732707"/>
                  <a:gd name="connsiteX14" fmla="*/ 750891 w 2676680"/>
                  <a:gd name="connsiteY14" fmla="*/ 2181813 h 3732707"/>
                  <a:gd name="connsiteX15" fmla="*/ 763463 w 2676680"/>
                  <a:gd name="connsiteY15" fmla="*/ 2156097 h 3732707"/>
                  <a:gd name="connsiteX16" fmla="*/ 753748 w 2676680"/>
                  <a:gd name="connsiteY16" fmla="*/ 2143525 h 3732707"/>
                  <a:gd name="connsiteX17" fmla="*/ 694317 w 2676680"/>
                  <a:gd name="connsiteY17" fmla="*/ 2010376 h 3732707"/>
                  <a:gd name="connsiteX18" fmla="*/ 665173 w 2676680"/>
                  <a:gd name="connsiteY18" fmla="*/ 1980661 h 3732707"/>
                  <a:gd name="connsiteX19" fmla="*/ 641172 w 2676680"/>
                  <a:gd name="connsiteY19" fmla="*/ 1970946 h 3732707"/>
                  <a:gd name="connsiteX20" fmla="*/ 555454 w 2676680"/>
                  <a:gd name="connsiteY20" fmla="*/ 1953231 h 3732707"/>
                  <a:gd name="connsiteX21" fmla="*/ 306299 w 2676680"/>
                  <a:gd name="connsiteY21" fmla="*/ 1973232 h 3732707"/>
                  <a:gd name="connsiteX22" fmla="*/ 70289 w 2676680"/>
                  <a:gd name="connsiteY22" fmla="*/ 1953802 h 3732707"/>
                  <a:gd name="connsiteX23" fmla="*/ 133149 w 2676680"/>
                  <a:gd name="connsiteY23" fmla="*/ 1856655 h 3732707"/>
                  <a:gd name="connsiteX24" fmla="*/ 127434 w 2676680"/>
                  <a:gd name="connsiteY24" fmla="*/ 1732078 h 3732707"/>
                  <a:gd name="connsiteX25" fmla="*/ 0 w 2676680"/>
                  <a:gd name="connsiteY25" fmla="*/ 1622930 h 3732707"/>
                  <a:gd name="connsiteX26" fmla="*/ 205724 w 2676680"/>
                  <a:gd name="connsiteY26" fmla="*/ 1596072 h 3732707"/>
                  <a:gd name="connsiteX27" fmla="*/ 257154 w 2676680"/>
                  <a:gd name="connsiteY27" fmla="*/ 1580071 h 3732707"/>
                  <a:gd name="connsiteX28" fmla="*/ 358873 w 2676680"/>
                  <a:gd name="connsiteY28" fmla="*/ 1557213 h 3732707"/>
                  <a:gd name="connsiteX29" fmla="*/ 389732 w 2676680"/>
                  <a:gd name="connsiteY29" fmla="*/ 1545212 h 3732707"/>
                  <a:gd name="connsiteX30" fmla="*/ 496594 w 2676680"/>
                  <a:gd name="connsiteY30" fmla="*/ 1495496 h 3732707"/>
                  <a:gd name="connsiteX31" fmla="*/ 561168 w 2676680"/>
                  <a:gd name="connsiteY31" fmla="*/ 1446922 h 3732707"/>
                  <a:gd name="connsiteX32" fmla="*/ 588598 w 2676680"/>
                  <a:gd name="connsiteY32" fmla="*/ 1332060 h 3732707"/>
                  <a:gd name="connsiteX33" fmla="*/ 595456 w 2676680"/>
                  <a:gd name="connsiteY33" fmla="*/ 1076048 h 3732707"/>
                  <a:gd name="connsiteX34" fmla="*/ 586884 w 2676680"/>
                  <a:gd name="connsiteY34" fmla="*/ 886897 h 3732707"/>
                  <a:gd name="connsiteX35" fmla="*/ 614313 w 2676680"/>
                  <a:gd name="connsiteY35" fmla="*/ 677745 h 3732707"/>
                  <a:gd name="connsiteX36" fmla="*/ 710318 w 2676680"/>
                  <a:gd name="connsiteY36" fmla="*/ 530881 h 3732707"/>
                  <a:gd name="connsiteX37" fmla="*/ 770320 w 2676680"/>
                  <a:gd name="connsiteY37" fmla="*/ 472021 h 3732707"/>
                  <a:gd name="connsiteX38" fmla="*/ 1458923 w 2676680"/>
                  <a:gd name="connsiteY38" fmla="*/ 0 h 3732707"/>
                  <a:gd name="connsiteX39" fmla="*/ 1460637 w 2676680"/>
                  <a:gd name="connsiteY39" fmla="*/ 0 h 3732707"/>
                  <a:gd name="connsiteX40" fmla="*/ 1550356 w 2676680"/>
                  <a:gd name="connsiteY40" fmla="*/ 29716 h 3732707"/>
                  <a:gd name="connsiteX0" fmla="*/ 1550356 w 2676680"/>
                  <a:gd name="connsiteY0" fmla="*/ 29716 h 3608495"/>
                  <a:gd name="connsiteX1" fmla="*/ 1818939 w 2676680"/>
                  <a:gd name="connsiteY1" fmla="*/ 176579 h 3608495"/>
                  <a:gd name="connsiteX2" fmla="*/ 2097809 w 2676680"/>
                  <a:gd name="connsiteY2" fmla="*/ 361731 h 3608495"/>
                  <a:gd name="connsiteX3" fmla="*/ 2502398 w 2676680"/>
                  <a:gd name="connsiteY3" fmla="*/ 974330 h 3608495"/>
                  <a:gd name="connsiteX4" fmla="*/ 2593831 w 2676680"/>
                  <a:gd name="connsiteY4" fmla="*/ 1389777 h 3608495"/>
                  <a:gd name="connsiteX5" fmla="*/ 2606624 w 2676680"/>
                  <a:gd name="connsiteY5" fmla="*/ 3583481 h 3608495"/>
                  <a:gd name="connsiteX6" fmla="*/ 1349896 w 2676680"/>
                  <a:gd name="connsiteY6" fmla="*/ 3608495 h 3608495"/>
                  <a:gd name="connsiteX7" fmla="*/ 1258993 w 2676680"/>
                  <a:gd name="connsiteY7" fmla="*/ 2923564 h 3608495"/>
                  <a:gd name="connsiteX8" fmla="*/ 5185 w 2676680"/>
                  <a:gd name="connsiteY8" fmla="*/ 2593044 h 3608495"/>
                  <a:gd name="connsiteX9" fmla="*/ 266298 w 2676680"/>
                  <a:gd name="connsiteY9" fmla="*/ 2153811 h 3608495"/>
                  <a:gd name="connsiteX10" fmla="*/ 269155 w 2676680"/>
                  <a:gd name="connsiteY10" fmla="*/ 2152668 h 3608495"/>
                  <a:gd name="connsiteX11" fmla="*/ 543453 w 2676680"/>
                  <a:gd name="connsiteY11" fmla="*/ 2153240 h 3608495"/>
                  <a:gd name="connsiteX12" fmla="*/ 549739 w 2676680"/>
                  <a:gd name="connsiteY12" fmla="*/ 2155526 h 3608495"/>
                  <a:gd name="connsiteX13" fmla="*/ 747462 w 2676680"/>
                  <a:gd name="connsiteY13" fmla="*/ 2181813 h 3608495"/>
                  <a:gd name="connsiteX14" fmla="*/ 750891 w 2676680"/>
                  <a:gd name="connsiteY14" fmla="*/ 2181813 h 3608495"/>
                  <a:gd name="connsiteX15" fmla="*/ 763463 w 2676680"/>
                  <a:gd name="connsiteY15" fmla="*/ 2156097 h 3608495"/>
                  <a:gd name="connsiteX16" fmla="*/ 753748 w 2676680"/>
                  <a:gd name="connsiteY16" fmla="*/ 2143525 h 3608495"/>
                  <a:gd name="connsiteX17" fmla="*/ 694317 w 2676680"/>
                  <a:gd name="connsiteY17" fmla="*/ 2010376 h 3608495"/>
                  <a:gd name="connsiteX18" fmla="*/ 665173 w 2676680"/>
                  <a:gd name="connsiteY18" fmla="*/ 1980661 h 3608495"/>
                  <a:gd name="connsiteX19" fmla="*/ 641172 w 2676680"/>
                  <a:gd name="connsiteY19" fmla="*/ 1970946 h 3608495"/>
                  <a:gd name="connsiteX20" fmla="*/ 555454 w 2676680"/>
                  <a:gd name="connsiteY20" fmla="*/ 1953231 h 3608495"/>
                  <a:gd name="connsiteX21" fmla="*/ 306299 w 2676680"/>
                  <a:gd name="connsiteY21" fmla="*/ 1973232 h 3608495"/>
                  <a:gd name="connsiteX22" fmla="*/ 70289 w 2676680"/>
                  <a:gd name="connsiteY22" fmla="*/ 1953802 h 3608495"/>
                  <a:gd name="connsiteX23" fmla="*/ 133149 w 2676680"/>
                  <a:gd name="connsiteY23" fmla="*/ 1856655 h 3608495"/>
                  <a:gd name="connsiteX24" fmla="*/ 127434 w 2676680"/>
                  <a:gd name="connsiteY24" fmla="*/ 1732078 h 3608495"/>
                  <a:gd name="connsiteX25" fmla="*/ 0 w 2676680"/>
                  <a:gd name="connsiteY25" fmla="*/ 1622930 h 3608495"/>
                  <a:gd name="connsiteX26" fmla="*/ 205724 w 2676680"/>
                  <a:gd name="connsiteY26" fmla="*/ 1596072 h 3608495"/>
                  <a:gd name="connsiteX27" fmla="*/ 257154 w 2676680"/>
                  <a:gd name="connsiteY27" fmla="*/ 1580071 h 3608495"/>
                  <a:gd name="connsiteX28" fmla="*/ 358873 w 2676680"/>
                  <a:gd name="connsiteY28" fmla="*/ 1557213 h 3608495"/>
                  <a:gd name="connsiteX29" fmla="*/ 389732 w 2676680"/>
                  <a:gd name="connsiteY29" fmla="*/ 1545212 h 3608495"/>
                  <a:gd name="connsiteX30" fmla="*/ 496594 w 2676680"/>
                  <a:gd name="connsiteY30" fmla="*/ 1495496 h 3608495"/>
                  <a:gd name="connsiteX31" fmla="*/ 561168 w 2676680"/>
                  <a:gd name="connsiteY31" fmla="*/ 1446922 h 3608495"/>
                  <a:gd name="connsiteX32" fmla="*/ 588598 w 2676680"/>
                  <a:gd name="connsiteY32" fmla="*/ 1332060 h 3608495"/>
                  <a:gd name="connsiteX33" fmla="*/ 595456 w 2676680"/>
                  <a:gd name="connsiteY33" fmla="*/ 1076048 h 3608495"/>
                  <a:gd name="connsiteX34" fmla="*/ 586884 w 2676680"/>
                  <a:gd name="connsiteY34" fmla="*/ 886897 h 3608495"/>
                  <a:gd name="connsiteX35" fmla="*/ 614313 w 2676680"/>
                  <a:gd name="connsiteY35" fmla="*/ 677745 h 3608495"/>
                  <a:gd name="connsiteX36" fmla="*/ 710318 w 2676680"/>
                  <a:gd name="connsiteY36" fmla="*/ 530881 h 3608495"/>
                  <a:gd name="connsiteX37" fmla="*/ 770320 w 2676680"/>
                  <a:gd name="connsiteY37" fmla="*/ 472021 h 3608495"/>
                  <a:gd name="connsiteX38" fmla="*/ 1458923 w 2676680"/>
                  <a:gd name="connsiteY38" fmla="*/ 0 h 3608495"/>
                  <a:gd name="connsiteX39" fmla="*/ 1460637 w 2676680"/>
                  <a:gd name="connsiteY39" fmla="*/ 0 h 3608495"/>
                  <a:gd name="connsiteX40" fmla="*/ 1550356 w 2676680"/>
                  <a:gd name="connsiteY40" fmla="*/ 29716 h 3608495"/>
                  <a:gd name="connsiteX0" fmla="*/ 1550356 w 2606624"/>
                  <a:gd name="connsiteY0" fmla="*/ 29716 h 3608495"/>
                  <a:gd name="connsiteX1" fmla="*/ 1818939 w 2606624"/>
                  <a:gd name="connsiteY1" fmla="*/ 176579 h 3608495"/>
                  <a:gd name="connsiteX2" fmla="*/ 2097809 w 2606624"/>
                  <a:gd name="connsiteY2" fmla="*/ 361731 h 3608495"/>
                  <a:gd name="connsiteX3" fmla="*/ 2502398 w 2606624"/>
                  <a:gd name="connsiteY3" fmla="*/ 974330 h 3608495"/>
                  <a:gd name="connsiteX4" fmla="*/ 2593831 w 2606624"/>
                  <a:gd name="connsiteY4" fmla="*/ 1389777 h 3608495"/>
                  <a:gd name="connsiteX5" fmla="*/ 2606624 w 2606624"/>
                  <a:gd name="connsiteY5" fmla="*/ 3583481 h 3608495"/>
                  <a:gd name="connsiteX6" fmla="*/ 1349896 w 2606624"/>
                  <a:gd name="connsiteY6" fmla="*/ 3608495 h 3608495"/>
                  <a:gd name="connsiteX7" fmla="*/ 1258993 w 2606624"/>
                  <a:gd name="connsiteY7" fmla="*/ 2923564 h 3608495"/>
                  <a:gd name="connsiteX8" fmla="*/ 5185 w 2606624"/>
                  <a:gd name="connsiteY8" fmla="*/ 2593044 h 3608495"/>
                  <a:gd name="connsiteX9" fmla="*/ 266298 w 2606624"/>
                  <a:gd name="connsiteY9" fmla="*/ 2153811 h 3608495"/>
                  <a:gd name="connsiteX10" fmla="*/ 269155 w 2606624"/>
                  <a:gd name="connsiteY10" fmla="*/ 2152668 h 3608495"/>
                  <a:gd name="connsiteX11" fmla="*/ 543453 w 2606624"/>
                  <a:gd name="connsiteY11" fmla="*/ 2153240 h 3608495"/>
                  <a:gd name="connsiteX12" fmla="*/ 549739 w 2606624"/>
                  <a:gd name="connsiteY12" fmla="*/ 2155526 h 3608495"/>
                  <a:gd name="connsiteX13" fmla="*/ 747462 w 2606624"/>
                  <a:gd name="connsiteY13" fmla="*/ 2181813 h 3608495"/>
                  <a:gd name="connsiteX14" fmla="*/ 750891 w 2606624"/>
                  <a:gd name="connsiteY14" fmla="*/ 2181813 h 3608495"/>
                  <a:gd name="connsiteX15" fmla="*/ 763463 w 2606624"/>
                  <a:gd name="connsiteY15" fmla="*/ 2156097 h 3608495"/>
                  <a:gd name="connsiteX16" fmla="*/ 753748 w 2606624"/>
                  <a:gd name="connsiteY16" fmla="*/ 2143525 h 3608495"/>
                  <a:gd name="connsiteX17" fmla="*/ 694317 w 2606624"/>
                  <a:gd name="connsiteY17" fmla="*/ 2010376 h 3608495"/>
                  <a:gd name="connsiteX18" fmla="*/ 665173 w 2606624"/>
                  <a:gd name="connsiteY18" fmla="*/ 1980661 h 3608495"/>
                  <a:gd name="connsiteX19" fmla="*/ 641172 w 2606624"/>
                  <a:gd name="connsiteY19" fmla="*/ 1970946 h 3608495"/>
                  <a:gd name="connsiteX20" fmla="*/ 555454 w 2606624"/>
                  <a:gd name="connsiteY20" fmla="*/ 1953231 h 3608495"/>
                  <a:gd name="connsiteX21" fmla="*/ 306299 w 2606624"/>
                  <a:gd name="connsiteY21" fmla="*/ 1973232 h 3608495"/>
                  <a:gd name="connsiteX22" fmla="*/ 70289 w 2606624"/>
                  <a:gd name="connsiteY22" fmla="*/ 1953802 h 3608495"/>
                  <a:gd name="connsiteX23" fmla="*/ 133149 w 2606624"/>
                  <a:gd name="connsiteY23" fmla="*/ 1856655 h 3608495"/>
                  <a:gd name="connsiteX24" fmla="*/ 127434 w 2606624"/>
                  <a:gd name="connsiteY24" fmla="*/ 1732078 h 3608495"/>
                  <a:gd name="connsiteX25" fmla="*/ 0 w 2606624"/>
                  <a:gd name="connsiteY25" fmla="*/ 1622930 h 3608495"/>
                  <a:gd name="connsiteX26" fmla="*/ 205724 w 2606624"/>
                  <a:gd name="connsiteY26" fmla="*/ 1596072 h 3608495"/>
                  <a:gd name="connsiteX27" fmla="*/ 257154 w 2606624"/>
                  <a:gd name="connsiteY27" fmla="*/ 1580071 h 3608495"/>
                  <a:gd name="connsiteX28" fmla="*/ 358873 w 2606624"/>
                  <a:gd name="connsiteY28" fmla="*/ 1557213 h 3608495"/>
                  <a:gd name="connsiteX29" fmla="*/ 389732 w 2606624"/>
                  <a:gd name="connsiteY29" fmla="*/ 1545212 h 3608495"/>
                  <a:gd name="connsiteX30" fmla="*/ 496594 w 2606624"/>
                  <a:gd name="connsiteY30" fmla="*/ 1495496 h 3608495"/>
                  <a:gd name="connsiteX31" fmla="*/ 561168 w 2606624"/>
                  <a:gd name="connsiteY31" fmla="*/ 1446922 h 3608495"/>
                  <a:gd name="connsiteX32" fmla="*/ 588598 w 2606624"/>
                  <a:gd name="connsiteY32" fmla="*/ 1332060 h 3608495"/>
                  <a:gd name="connsiteX33" fmla="*/ 595456 w 2606624"/>
                  <a:gd name="connsiteY33" fmla="*/ 1076048 h 3608495"/>
                  <a:gd name="connsiteX34" fmla="*/ 586884 w 2606624"/>
                  <a:gd name="connsiteY34" fmla="*/ 886897 h 3608495"/>
                  <a:gd name="connsiteX35" fmla="*/ 614313 w 2606624"/>
                  <a:gd name="connsiteY35" fmla="*/ 677745 h 3608495"/>
                  <a:gd name="connsiteX36" fmla="*/ 710318 w 2606624"/>
                  <a:gd name="connsiteY36" fmla="*/ 530881 h 3608495"/>
                  <a:gd name="connsiteX37" fmla="*/ 770320 w 2606624"/>
                  <a:gd name="connsiteY37" fmla="*/ 472021 h 3608495"/>
                  <a:gd name="connsiteX38" fmla="*/ 1458923 w 2606624"/>
                  <a:gd name="connsiteY38" fmla="*/ 0 h 3608495"/>
                  <a:gd name="connsiteX39" fmla="*/ 1460637 w 2606624"/>
                  <a:gd name="connsiteY39" fmla="*/ 0 h 3608495"/>
                  <a:gd name="connsiteX40" fmla="*/ 1550356 w 2606624"/>
                  <a:gd name="connsiteY40" fmla="*/ 29716 h 3608495"/>
                  <a:gd name="connsiteX0" fmla="*/ 1550356 w 2606624"/>
                  <a:gd name="connsiteY0" fmla="*/ 29716 h 3608495"/>
                  <a:gd name="connsiteX1" fmla="*/ 1818939 w 2606624"/>
                  <a:gd name="connsiteY1" fmla="*/ 176579 h 3608495"/>
                  <a:gd name="connsiteX2" fmla="*/ 2097809 w 2606624"/>
                  <a:gd name="connsiteY2" fmla="*/ 361731 h 3608495"/>
                  <a:gd name="connsiteX3" fmla="*/ 2502398 w 2606624"/>
                  <a:gd name="connsiteY3" fmla="*/ 974330 h 3608495"/>
                  <a:gd name="connsiteX4" fmla="*/ 2593831 w 2606624"/>
                  <a:gd name="connsiteY4" fmla="*/ 1389777 h 3608495"/>
                  <a:gd name="connsiteX5" fmla="*/ 2606624 w 2606624"/>
                  <a:gd name="connsiteY5" fmla="*/ 3583481 h 3608495"/>
                  <a:gd name="connsiteX6" fmla="*/ 1349896 w 2606624"/>
                  <a:gd name="connsiteY6" fmla="*/ 3608495 h 3608495"/>
                  <a:gd name="connsiteX7" fmla="*/ 1258993 w 2606624"/>
                  <a:gd name="connsiteY7" fmla="*/ 2923564 h 3608495"/>
                  <a:gd name="connsiteX8" fmla="*/ 5185 w 2606624"/>
                  <a:gd name="connsiteY8" fmla="*/ 2593044 h 3608495"/>
                  <a:gd name="connsiteX9" fmla="*/ 266298 w 2606624"/>
                  <a:gd name="connsiteY9" fmla="*/ 2153811 h 3608495"/>
                  <a:gd name="connsiteX10" fmla="*/ 269155 w 2606624"/>
                  <a:gd name="connsiteY10" fmla="*/ 2152668 h 3608495"/>
                  <a:gd name="connsiteX11" fmla="*/ 543453 w 2606624"/>
                  <a:gd name="connsiteY11" fmla="*/ 2153240 h 3608495"/>
                  <a:gd name="connsiteX12" fmla="*/ 549739 w 2606624"/>
                  <a:gd name="connsiteY12" fmla="*/ 2155526 h 3608495"/>
                  <a:gd name="connsiteX13" fmla="*/ 747462 w 2606624"/>
                  <a:gd name="connsiteY13" fmla="*/ 2181813 h 3608495"/>
                  <a:gd name="connsiteX14" fmla="*/ 750891 w 2606624"/>
                  <a:gd name="connsiteY14" fmla="*/ 2181813 h 3608495"/>
                  <a:gd name="connsiteX15" fmla="*/ 763463 w 2606624"/>
                  <a:gd name="connsiteY15" fmla="*/ 2156097 h 3608495"/>
                  <a:gd name="connsiteX16" fmla="*/ 753748 w 2606624"/>
                  <a:gd name="connsiteY16" fmla="*/ 2143525 h 3608495"/>
                  <a:gd name="connsiteX17" fmla="*/ 694317 w 2606624"/>
                  <a:gd name="connsiteY17" fmla="*/ 2010376 h 3608495"/>
                  <a:gd name="connsiteX18" fmla="*/ 665173 w 2606624"/>
                  <a:gd name="connsiteY18" fmla="*/ 1980661 h 3608495"/>
                  <a:gd name="connsiteX19" fmla="*/ 641172 w 2606624"/>
                  <a:gd name="connsiteY19" fmla="*/ 1970946 h 3608495"/>
                  <a:gd name="connsiteX20" fmla="*/ 555454 w 2606624"/>
                  <a:gd name="connsiteY20" fmla="*/ 1953231 h 3608495"/>
                  <a:gd name="connsiteX21" fmla="*/ 306299 w 2606624"/>
                  <a:gd name="connsiteY21" fmla="*/ 1973232 h 3608495"/>
                  <a:gd name="connsiteX22" fmla="*/ 70289 w 2606624"/>
                  <a:gd name="connsiteY22" fmla="*/ 1953802 h 3608495"/>
                  <a:gd name="connsiteX23" fmla="*/ 133149 w 2606624"/>
                  <a:gd name="connsiteY23" fmla="*/ 1856655 h 3608495"/>
                  <a:gd name="connsiteX24" fmla="*/ 127434 w 2606624"/>
                  <a:gd name="connsiteY24" fmla="*/ 1732078 h 3608495"/>
                  <a:gd name="connsiteX25" fmla="*/ 0 w 2606624"/>
                  <a:gd name="connsiteY25" fmla="*/ 1622930 h 3608495"/>
                  <a:gd name="connsiteX26" fmla="*/ 205724 w 2606624"/>
                  <a:gd name="connsiteY26" fmla="*/ 1596072 h 3608495"/>
                  <a:gd name="connsiteX27" fmla="*/ 257154 w 2606624"/>
                  <a:gd name="connsiteY27" fmla="*/ 1580071 h 3608495"/>
                  <a:gd name="connsiteX28" fmla="*/ 358873 w 2606624"/>
                  <a:gd name="connsiteY28" fmla="*/ 1557213 h 3608495"/>
                  <a:gd name="connsiteX29" fmla="*/ 389732 w 2606624"/>
                  <a:gd name="connsiteY29" fmla="*/ 1545212 h 3608495"/>
                  <a:gd name="connsiteX30" fmla="*/ 496594 w 2606624"/>
                  <a:gd name="connsiteY30" fmla="*/ 1495496 h 3608495"/>
                  <a:gd name="connsiteX31" fmla="*/ 561168 w 2606624"/>
                  <a:gd name="connsiteY31" fmla="*/ 1446922 h 3608495"/>
                  <a:gd name="connsiteX32" fmla="*/ 588598 w 2606624"/>
                  <a:gd name="connsiteY32" fmla="*/ 1332060 h 3608495"/>
                  <a:gd name="connsiteX33" fmla="*/ 595456 w 2606624"/>
                  <a:gd name="connsiteY33" fmla="*/ 1076048 h 3608495"/>
                  <a:gd name="connsiteX34" fmla="*/ 586884 w 2606624"/>
                  <a:gd name="connsiteY34" fmla="*/ 886897 h 3608495"/>
                  <a:gd name="connsiteX35" fmla="*/ 614313 w 2606624"/>
                  <a:gd name="connsiteY35" fmla="*/ 677745 h 3608495"/>
                  <a:gd name="connsiteX36" fmla="*/ 710318 w 2606624"/>
                  <a:gd name="connsiteY36" fmla="*/ 530881 h 3608495"/>
                  <a:gd name="connsiteX37" fmla="*/ 770320 w 2606624"/>
                  <a:gd name="connsiteY37" fmla="*/ 472021 h 3608495"/>
                  <a:gd name="connsiteX38" fmla="*/ 1458923 w 2606624"/>
                  <a:gd name="connsiteY38" fmla="*/ 0 h 3608495"/>
                  <a:gd name="connsiteX39" fmla="*/ 1460637 w 2606624"/>
                  <a:gd name="connsiteY39" fmla="*/ 0 h 3608495"/>
                  <a:gd name="connsiteX40" fmla="*/ 1550356 w 2606624"/>
                  <a:gd name="connsiteY40" fmla="*/ 29716 h 3608495"/>
                  <a:gd name="connsiteX0" fmla="*/ 1550356 w 2606624"/>
                  <a:gd name="connsiteY0" fmla="*/ 29716 h 3588335"/>
                  <a:gd name="connsiteX1" fmla="*/ 1818939 w 2606624"/>
                  <a:gd name="connsiteY1" fmla="*/ 176579 h 3588335"/>
                  <a:gd name="connsiteX2" fmla="*/ 2097809 w 2606624"/>
                  <a:gd name="connsiteY2" fmla="*/ 361731 h 3588335"/>
                  <a:gd name="connsiteX3" fmla="*/ 2502398 w 2606624"/>
                  <a:gd name="connsiteY3" fmla="*/ 974330 h 3588335"/>
                  <a:gd name="connsiteX4" fmla="*/ 2593831 w 2606624"/>
                  <a:gd name="connsiteY4" fmla="*/ 1389777 h 3588335"/>
                  <a:gd name="connsiteX5" fmla="*/ 2606624 w 2606624"/>
                  <a:gd name="connsiteY5" fmla="*/ 3583481 h 3588335"/>
                  <a:gd name="connsiteX6" fmla="*/ 1508764 w 2606624"/>
                  <a:gd name="connsiteY6" fmla="*/ 3559613 h 3588335"/>
                  <a:gd name="connsiteX7" fmla="*/ 1258993 w 2606624"/>
                  <a:gd name="connsiteY7" fmla="*/ 2923564 h 3588335"/>
                  <a:gd name="connsiteX8" fmla="*/ 5185 w 2606624"/>
                  <a:gd name="connsiteY8" fmla="*/ 2593044 h 3588335"/>
                  <a:gd name="connsiteX9" fmla="*/ 266298 w 2606624"/>
                  <a:gd name="connsiteY9" fmla="*/ 2153811 h 3588335"/>
                  <a:gd name="connsiteX10" fmla="*/ 269155 w 2606624"/>
                  <a:gd name="connsiteY10" fmla="*/ 2152668 h 3588335"/>
                  <a:gd name="connsiteX11" fmla="*/ 543453 w 2606624"/>
                  <a:gd name="connsiteY11" fmla="*/ 2153240 h 3588335"/>
                  <a:gd name="connsiteX12" fmla="*/ 549739 w 2606624"/>
                  <a:gd name="connsiteY12" fmla="*/ 2155526 h 3588335"/>
                  <a:gd name="connsiteX13" fmla="*/ 747462 w 2606624"/>
                  <a:gd name="connsiteY13" fmla="*/ 2181813 h 3588335"/>
                  <a:gd name="connsiteX14" fmla="*/ 750891 w 2606624"/>
                  <a:gd name="connsiteY14" fmla="*/ 2181813 h 3588335"/>
                  <a:gd name="connsiteX15" fmla="*/ 763463 w 2606624"/>
                  <a:gd name="connsiteY15" fmla="*/ 2156097 h 3588335"/>
                  <a:gd name="connsiteX16" fmla="*/ 753748 w 2606624"/>
                  <a:gd name="connsiteY16" fmla="*/ 2143525 h 3588335"/>
                  <a:gd name="connsiteX17" fmla="*/ 694317 w 2606624"/>
                  <a:gd name="connsiteY17" fmla="*/ 2010376 h 3588335"/>
                  <a:gd name="connsiteX18" fmla="*/ 665173 w 2606624"/>
                  <a:gd name="connsiteY18" fmla="*/ 1980661 h 3588335"/>
                  <a:gd name="connsiteX19" fmla="*/ 641172 w 2606624"/>
                  <a:gd name="connsiteY19" fmla="*/ 1970946 h 3588335"/>
                  <a:gd name="connsiteX20" fmla="*/ 555454 w 2606624"/>
                  <a:gd name="connsiteY20" fmla="*/ 1953231 h 3588335"/>
                  <a:gd name="connsiteX21" fmla="*/ 306299 w 2606624"/>
                  <a:gd name="connsiteY21" fmla="*/ 1973232 h 3588335"/>
                  <a:gd name="connsiteX22" fmla="*/ 70289 w 2606624"/>
                  <a:gd name="connsiteY22" fmla="*/ 1953802 h 3588335"/>
                  <a:gd name="connsiteX23" fmla="*/ 133149 w 2606624"/>
                  <a:gd name="connsiteY23" fmla="*/ 1856655 h 3588335"/>
                  <a:gd name="connsiteX24" fmla="*/ 127434 w 2606624"/>
                  <a:gd name="connsiteY24" fmla="*/ 1732078 h 3588335"/>
                  <a:gd name="connsiteX25" fmla="*/ 0 w 2606624"/>
                  <a:gd name="connsiteY25" fmla="*/ 1622930 h 3588335"/>
                  <a:gd name="connsiteX26" fmla="*/ 205724 w 2606624"/>
                  <a:gd name="connsiteY26" fmla="*/ 1596072 h 3588335"/>
                  <a:gd name="connsiteX27" fmla="*/ 257154 w 2606624"/>
                  <a:gd name="connsiteY27" fmla="*/ 1580071 h 3588335"/>
                  <a:gd name="connsiteX28" fmla="*/ 358873 w 2606624"/>
                  <a:gd name="connsiteY28" fmla="*/ 1557213 h 3588335"/>
                  <a:gd name="connsiteX29" fmla="*/ 389732 w 2606624"/>
                  <a:gd name="connsiteY29" fmla="*/ 1545212 h 3588335"/>
                  <a:gd name="connsiteX30" fmla="*/ 496594 w 2606624"/>
                  <a:gd name="connsiteY30" fmla="*/ 1495496 h 3588335"/>
                  <a:gd name="connsiteX31" fmla="*/ 561168 w 2606624"/>
                  <a:gd name="connsiteY31" fmla="*/ 1446922 h 3588335"/>
                  <a:gd name="connsiteX32" fmla="*/ 588598 w 2606624"/>
                  <a:gd name="connsiteY32" fmla="*/ 1332060 h 3588335"/>
                  <a:gd name="connsiteX33" fmla="*/ 595456 w 2606624"/>
                  <a:gd name="connsiteY33" fmla="*/ 1076048 h 3588335"/>
                  <a:gd name="connsiteX34" fmla="*/ 586884 w 2606624"/>
                  <a:gd name="connsiteY34" fmla="*/ 886897 h 3588335"/>
                  <a:gd name="connsiteX35" fmla="*/ 614313 w 2606624"/>
                  <a:gd name="connsiteY35" fmla="*/ 677745 h 3588335"/>
                  <a:gd name="connsiteX36" fmla="*/ 710318 w 2606624"/>
                  <a:gd name="connsiteY36" fmla="*/ 530881 h 3588335"/>
                  <a:gd name="connsiteX37" fmla="*/ 770320 w 2606624"/>
                  <a:gd name="connsiteY37" fmla="*/ 472021 h 3588335"/>
                  <a:gd name="connsiteX38" fmla="*/ 1458923 w 2606624"/>
                  <a:gd name="connsiteY38" fmla="*/ 0 h 3588335"/>
                  <a:gd name="connsiteX39" fmla="*/ 1460637 w 2606624"/>
                  <a:gd name="connsiteY39" fmla="*/ 0 h 3588335"/>
                  <a:gd name="connsiteX40" fmla="*/ 1550356 w 2606624"/>
                  <a:gd name="connsiteY40" fmla="*/ 29716 h 3588335"/>
                  <a:gd name="connsiteX0" fmla="*/ 1550356 w 2606624"/>
                  <a:gd name="connsiteY0" fmla="*/ 29716 h 3636079"/>
                  <a:gd name="connsiteX1" fmla="*/ 1818939 w 2606624"/>
                  <a:gd name="connsiteY1" fmla="*/ 176579 h 3636079"/>
                  <a:gd name="connsiteX2" fmla="*/ 2097809 w 2606624"/>
                  <a:gd name="connsiteY2" fmla="*/ 361731 h 3636079"/>
                  <a:gd name="connsiteX3" fmla="*/ 2502398 w 2606624"/>
                  <a:gd name="connsiteY3" fmla="*/ 974330 h 3636079"/>
                  <a:gd name="connsiteX4" fmla="*/ 2593831 w 2606624"/>
                  <a:gd name="connsiteY4" fmla="*/ 1389777 h 3636079"/>
                  <a:gd name="connsiteX5" fmla="*/ 2606624 w 2606624"/>
                  <a:gd name="connsiteY5" fmla="*/ 3583481 h 3636079"/>
                  <a:gd name="connsiteX6" fmla="*/ 1258993 w 2606624"/>
                  <a:gd name="connsiteY6" fmla="*/ 2923564 h 3636079"/>
                  <a:gd name="connsiteX7" fmla="*/ 5185 w 2606624"/>
                  <a:gd name="connsiteY7" fmla="*/ 2593044 h 3636079"/>
                  <a:gd name="connsiteX8" fmla="*/ 266298 w 2606624"/>
                  <a:gd name="connsiteY8" fmla="*/ 2153811 h 3636079"/>
                  <a:gd name="connsiteX9" fmla="*/ 269155 w 2606624"/>
                  <a:gd name="connsiteY9" fmla="*/ 2152668 h 3636079"/>
                  <a:gd name="connsiteX10" fmla="*/ 543453 w 2606624"/>
                  <a:gd name="connsiteY10" fmla="*/ 2153240 h 3636079"/>
                  <a:gd name="connsiteX11" fmla="*/ 549739 w 2606624"/>
                  <a:gd name="connsiteY11" fmla="*/ 2155526 h 3636079"/>
                  <a:gd name="connsiteX12" fmla="*/ 747462 w 2606624"/>
                  <a:gd name="connsiteY12" fmla="*/ 2181813 h 3636079"/>
                  <a:gd name="connsiteX13" fmla="*/ 750891 w 2606624"/>
                  <a:gd name="connsiteY13" fmla="*/ 2181813 h 3636079"/>
                  <a:gd name="connsiteX14" fmla="*/ 763463 w 2606624"/>
                  <a:gd name="connsiteY14" fmla="*/ 2156097 h 3636079"/>
                  <a:gd name="connsiteX15" fmla="*/ 753748 w 2606624"/>
                  <a:gd name="connsiteY15" fmla="*/ 2143525 h 3636079"/>
                  <a:gd name="connsiteX16" fmla="*/ 694317 w 2606624"/>
                  <a:gd name="connsiteY16" fmla="*/ 2010376 h 3636079"/>
                  <a:gd name="connsiteX17" fmla="*/ 665173 w 2606624"/>
                  <a:gd name="connsiteY17" fmla="*/ 1980661 h 3636079"/>
                  <a:gd name="connsiteX18" fmla="*/ 641172 w 2606624"/>
                  <a:gd name="connsiteY18" fmla="*/ 1970946 h 3636079"/>
                  <a:gd name="connsiteX19" fmla="*/ 555454 w 2606624"/>
                  <a:gd name="connsiteY19" fmla="*/ 1953231 h 3636079"/>
                  <a:gd name="connsiteX20" fmla="*/ 306299 w 2606624"/>
                  <a:gd name="connsiteY20" fmla="*/ 1973232 h 3636079"/>
                  <a:gd name="connsiteX21" fmla="*/ 70289 w 2606624"/>
                  <a:gd name="connsiteY21" fmla="*/ 1953802 h 3636079"/>
                  <a:gd name="connsiteX22" fmla="*/ 133149 w 2606624"/>
                  <a:gd name="connsiteY22" fmla="*/ 1856655 h 3636079"/>
                  <a:gd name="connsiteX23" fmla="*/ 127434 w 2606624"/>
                  <a:gd name="connsiteY23" fmla="*/ 1732078 h 3636079"/>
                  <a:gd name="connsiteX24" fmla="*/ 0 w 2606624"/>
                  <a:gd name="connsiteY24" fmla="*/ 1622930 h 3636079"/>
                  <a:gd name="connsiteX25" fmla="*/ 205724 w 2606624"/>
                  <a:gd name="connsiteY25" fmla="*/ 1596072 h 3636079"/>
                  <a:gd name="connsiteX26" fmla="*/ 257154 w 2606624"/>
                  <a:gd name="connsiteY26" fmla="*/ 1580071 h 3636079"/>
                  <a:gd name="connsiteX27" fmla="*/ 358873 w 2606624"/>
                  <a:gd name="connsiteY27" fmla="*/ 1557213 h 3636079"/>
                  <a:gd name="connsiteX28" fmla="*/ 389732 w 2606624"/>
                  <a:gd name="connsiteY28" fmla="*/ 1545212 h 3636079"/>
                  <a:gd name="connsiteX29" fmla="*/ 496594 w 2606624"/>
                  <a:gd name="connsiteY29" fmla="*/ 1495496 h 3636079"/>
                  <a:gd name="connsiteX30" fmla="*/ 561168 w 2606624"/>
                  <a:gd name="connsiteY30" fmla="*/ 1446922 h 3636079"/>
                  <a:gd name="connsiteX31" fmla="*/ 588598 w 2606624"/>
                  <a:gd name="connsiteY31" fmla="*/ 1332060 h 3636079"/>
                  <a:gd name="connsiteX32" fmla="*/ 595456 w 2606624"/>
                  <a:gd name="connsiteY32" fmla="*/ 1076048 h 3636079"/>
                  <a:gd name="connsiteX33" fmla="*/ 586884 w 2606624"/>
                  <a:gd name="connsiteY33" fmla="*/ 886897 h 3636079"/>
                  <a:gd name="connsiteX34" fmla="*/ 614313 w 2606624"/>
                  <a:gd name="connsiteY34" fmla="*/ 677745 h 3636079"/>
                  <a:gd name="connsiteX35" fmla="*/ 710318 w 2606624"/>
                  <a:gd name="connsiteY35" fmla="*/ 530881 h 3636079"/>
                  <a:gd name="connsiteX36" fmla="*/ 770320 w 2606624"/>
                  <a:gd name="connsiteY36" fmla="*/ 472021 h 3636079"/>
                  <a:gd name="connsiteX37" fmla="*/ 1458923 w 2606624"/>
                  <a:gd name="connsiteY37" fmla="*/ 0 h 3636079"/>
                  <a:gd name="connsiteX38" fmla="*/ 1460637 w 2606624"/>
                  <a:gd name="connsiteY38" fmla="*/ 0 h 3636079"/>
                  <a:gd name="connsiteX39" fmla="*/ 1550356 w 2606624"/>
                  <a:gd name="connsiteY39" fmla="*/ 29716 h 3636079"/>
                  <a:gd name="connsiteX0" fmla="*/ 1550356 w 2618845"/>
                  <a:gd name="connsiteY0" fmla="*/ 29716 h 3090297"/>
                  <a:gd name="connsiteX1" fmla="*/ 1818939 w 2618845"/>
                  <a:gd name="connsiteY1" fmla="*/ 176579 h 3090297"/>
                  <a:gd name="connsiteX2" fmla="*/ 2097809 w 2618845"/>
                  <a:gd name="connsiteY2" fmla="*/ 361731 h 3090297"/>
                  <a:gd name="connsiteX3" fmla="*/ 2502398 w 2618845"/>
                  <a:gd name="connsiteY3" fmla="*/ 974330 h 3090297"/>
                  <a:gd name="connsiteX4" fmla="*/ 2593831 w 2618845"/>
                  <a:gd name="connsiteY4" fmla="*/ 1389777 h 3090297"/>
                  <a:gd name="connsiteX5" fmla="*/ 2618845 w 2618845"/>
                  <a:gd name="connsiteY5" fmla="*/ 2935785 h 3090297"/>
                  <a:gd name="connsiteX6" fmla="*/ 1258993 w 2618845"/>
                  <a:gd name="connsiteY6" fmla="*/ 2923564 h 3090297"/>
                  <a:gd name="connsiteX7" fmla="*/ 5185 w 2618845"/>
                  <a:gd name="connsiteY7" fmla="*/ 2593044 h 3090297"/>
                  <a:gd name="connsiteX8" fmla="*/ 266298 w 2618845"/>
                  <a:gd name="connsiteY8" fmla="*/ 2153811 h 3090297"/>
                  <a:gd name="connsiteX9" fmla="*/ 269155 w 2618845"/>
                  <a:gd name="connsiteY9" fmla="*/ 2152668 h 3090297"/>
                  <a:gd name="connsiteX10" fmla="*/ 543453 w 2618845"/>
                  <a:gd name="connsiteY10" fmla="*/ 2153240 h 3090297"/>
                  <a:gd name="connsiteX11" fmla="*/ 549739 w 2618845"/>
                  <a:gd name="connsiteY11" fmla="*/ 2155526 h 3090297"/>
                  <a:gd name="connsiteX12" fmla="*/ 747462 w 2618845"/>
                  <a:gd name="connsiteY12" fmla="*/ 2181813 h 3090297"/>
                  <a:gd name="connsiteX13" fmla="*/ 750891 w 2618845"/>
                  <a:gd name="connsiteY13" fmla="*/ 2181813 h 3090297"/>
                  <a:gd name="connsiteX14" fmla="*/ 763463 w 2618845"/>
                  <a:gd name="connsiteY14" fmla="*/ 2156097 h 3090297"/>
                  <a:gd name="connsiteX15" fmla="*/ 753748 w 2618845"/>
                  <a:gd name="connsiteY15" fmla="*/ 2143525 h 3090297"/>
                  <a:gd name="connsiteX16" fmla="*/ 694317 w 2618845"/>
                  <a:gd name="connsiteY16" fmla="*/ 2010376 h 3090297"/>
                  <a:gd name="connsiteX17" fmla="*/ 665173 w 2618845"/>
                  <a:gd name="connsiteY17" fmla="*/ 1980661 h 3090297"/>
                  <a:gd name="connsiteX18" fmla="*/ 641172 w 2618845"/>
                  <a:gd name="connsiteY18" fmla="*/ 1970946 h 3090297"/>
                  <a:gd name="connsiteX19" fmla="*/ 555454 w 2618845"/>
                  <a:gd name="connsiteY19" fmla="*/ 1953231 h 3090297"/>
                  <a:gd name="connsiteX20" fmla="*/ 306299 w 2618845"/>
                  <a:gd name="connsiteY20" fmla="*/ 1973232 h 3090297"/>
                  <a:gd name="connsiteX21" fmla="*/ 70289 w 2618845"/>
                  <a:gd name="connsiteY21" fmla="*/ 1953802 h 3090297"/>
                  <a:gd name="connsiteX22" fmla="*/ 133149 w 2618845"/>
                  <a:gd name="connsiteY22" fmla="*/ 1856655 h 3090297"/>
                  <a:gd name="connsiteX23" fmla="*/ 127434 w 2618845"/>
                  <a:gd name="connsiteY23" fmla="*/ 1732078 h 3090297"/>
                  <a:gd name="connsiteX24" fmla="*/ 0 w 2618845"/>
                  <a:gd name="connsiteY24" fmla="*/ 1622930 h 3090297"/>
                  <a:gd name="connsiteX25" fmla="*/ 205724 w 2618845"/>
                  <a:gd name="connsiteY25" fmla="*/ 1596072 h 3090297"/>
                  <a:gd name="connsiteX26" fmla="*/ 257154 w 2618845"/>
                  <a:gd name="connsiteY26" fmla="*/ 1580071 h 3090297"/>
                  <a:gd name="connsiteX27" fmla="*/ 358873 w 2618845"/>
                  <a:gd name="connsiteY27" fmla="*/ 1557213 h 3090297"/>
                  <a:gd name="connsiteX28" fmla="*/ 389732 w 2618845"/>
                  <a:gd name="connsiteY28" fmla="*/ 1545212 h 3090297"/>
                  <a:gd name="connsiteX29" fmla="*/ 496594 w 2618845"/>
                  <a:gd name="connsiteY29" fmla="*/ 1495496 h 3090297"/>
                  <a:gd name="connsiteX30" fmla="*/ 561168 w 2618845"/>
                  <a:gd name="connsiteY30" fmla="*/ 1446922 h 3090297"/>
                  <a:gd name="connsiteX31" fmla="*/ 588598 w 2618845"/>
                  <a:gd name="connsiteY31" fmla="*/ 1332060 h 3090297"/>
                  <a:gd name="connsiteX32" fmla="*/ 595456 w 2618845"/>
                  <a:gd name="connsiteY32" fmla="*/ 1076048 h 3090297"/>
                  <a:gd name="connsiteX33" fmla="*/ 586884 w 2618845"/>
                  <a:gd name="connsiteY33" fmla="*/ 886897 h 3090297"/>
                  <a:gd name="connsiteX34" fmla="*/ 614313 w 2618845"/>
                  <a:gd name="connsiteY34" fmla="*/ 677745 h 3090297"/>
                  <a:gd name="connsiteX35" fmla="*/ 710318 w 2618845"/>
                  <a:gd name="connsiteY35" fmla="*/ 530881 h 3090297"/>
                  <a:gd name="connsiteX36" fmla="*/ 770320 w 2618845"/>
                  <a:gd name="connsiteY36" fmla="*/ 472021 h 3090297"/>
                  <a:gd name="connsiteX37" fmla="*/ 1458923 w 2618845"/>
                  <a:gd name="connsiteY37" fmla="*/ 0 h 3090297"/>
                  <a:gd name="connsiteX38" fmla="*/ 1460637 w 2618845"/>
                  <a:gd name="connsiteY38" fmla="*/ 0 h 3090297"/>
                  <a:gd name="connsiteX39" fmla="*/ 1550356 w 2618845"/>
                  <a:gd name="connsiteY39" fmla="*/ 29716 h 3090297"/>
                  <a:gd name="connsiteX0" fmla="*/ 1550356 w 2618845"/>
                  <a:gd name="connsiteY0" fmla="*/ 29716 h 3302282"/>
                  <a:gd name="connsiteX1" fmla="*/ 1818939 w 2618845"/>
                  <a:gd name="connsiteY1" fmla="*/ 176579 h 3302282"/>
                  <a:gd name="connsiteX2" fmla="*/ 2097809 w 2618845"/>
                  <a:gd name="connsiteY2" fmla="*/ 361731 h 3302282"/>
                  <a:gd name="connsiteX3" fmla="*/ 2502398 w 2618845"/>
                  <a:gd name="connsiteY3" fmla="*/ 974330 h 3302282"/>
                  <a:gd name="connsiteX4" fmla="*/ 2593831 w 2618845"/>
                  <a:gd name="connsiteY4" fmla="*/ 1389777 h 3302282"/>
                  <a:gd name="connsiteX5" fmla="*/ 2618845 w 2618845"/>
                  <a:gd name="connsiteY5" fmla="*/ 3216861 h 3302282"/>
                  <a:gd name="connsiteX6" fmla="*/ 1258993 w 2618845"/>
                  <a:gd name="connsiteY6" fmla="*/ 2923564 h 3302282"/>
                  <a:gd name="connsiteX7" fmla="*/ 5185 w 2618845"/>
                  <a:gd name="connsiteY7" fmla="*/ 2593044 h 3302282"/>
                  <a:gd name="connsiteX8" fmla="*/ 266298 w 2618845"/>
                  <a:gd name="connsiteY8" fmla="*/ 2153811 h 3302282"/>
                  <a:gd name="connsiteX9" fmla="*/ 269155 w 2618845"/>
                  <a:gd name="connsiteY9" fmla="*/ 2152668 h 3302282"/>
                  <a:gd name="connsiteX10" fmla="*/ 543453 w 2618845"/>
                  <a:gd name="connsiteY10" fmla="*/ 2153240 h 3302282"/>
                  <a:gd name="connsiteX11" fmla="*/ 549739 w 2618845"/>
                  <a:gd name="connsiteY11" fmla="*/ 2155526 h 3302282"/>
                  <a:gd name="connsiteX12" fmla="*/ 747462 w 2618845"/>
                  <a:gd name="connsiteY12" fmla="*/ 2181813 h 3302282"/>
                  <a:gd name="connsiteX13" fmla="*/ 750891 w 2618845"/>
                  <a:gd name="connsiteY13" fmla="*/ 2181813 h 3302282"/>
                  <a:gd name="connsiteX14" fmla="*/ 763463 w 2618845"/>
                  <a:gd name="connsiteY14" fmla="*/ 2156097 h 3302282"/>
                  <a:gd name="connsiteX15" fmla="*/ 753748 w 2618845"/>
                  <a:gd name="connsiteY15" fmla="*/ 2143525 h 3302282"/>
                  <a:gd name="connsiteX16" fmla="*/ 694317 w 2618845"/>
                  <a:gd name="connsiteY16" fmla="*/ 2010376 h 3302282"/>
                  <a:gd name="connsiteX17" fmla="*/ 665173 w 2618845"/>
                  <a:gd name="connsiteY17" fmla="*/ 1980661 h 3302282"/>
                  <a:gd name="connsiteX18" fmla="*/ 641172 w 2618845"/>
                  <a:gd name="connsiteY18" fmla="*/ 1970946 h 3302282"/>
                  <a:gd name="connsiteX19" fmla="*/ 555454 w 2618845"/>
                  <a:gd name="connsiteY19" fmla="*/ 1953231 h 3302282"/>
                  <a:gd name="connsiteX20" fmla="*/ 306299 w 2618845"/>
                  <a:gd name="connsiteY20" fmla="*/ 1973232 h 3302282"/>
                  <a:gd name="connsiteX21" fmla="*/ 70289 w 2618845"/>
                  <a:gd name="connsiteY21" fmla="*/ 1953802 h 3302282"/>
                  <a:gd name="connsiteX22" fmla="*/ 133149 w 2618845"/>
                  <a:gd name="connsiteY22" fmla="*/ 1856655 h 3302282"/>
                  <a:gd name="connsiteX23" fmla="*/ 127434 w 2618845"/>
                  <a:gd name="connsiteY23" fmla="*/ 1732078 h 3302282"/>
                  <a:gd name="connsiteX24" fmla="*/ 0 w 2618845"/>
                  <a:gd name="connsiteY24" fmla="*/ 1622930 h 3302282"/>
                  <a:gd name="connsiteX25" fmla="*/ 205724 w 2618845"/>
                  <a:gd name="connsiteY25" fmla="*/ 1596072 h 3302282"/>
                  <a:gd name="connsiteX26" fmla="*/ 257154 w 2618845"/>
                  <a:gd name="connsiteY26" fmla="*/ 1580071 h 3302282"/>
                  <a:gd name="connsiteX27" fmla="*/ 358873 w 2618845"/>
                  <a:gd name="connsiteY27" fmla="*/ 1557213 h 3302282"/>
                  <a:gd name="connsiteX28" fmla="*/ 389732 w 2618845"/>
                  <a:gd name="connsiteY28" fmla="*/ 1545212 h 3302282"/>
                  <a:gd name="connsiteX29" fmla="*/ 496594 w 2618845"/>
                  <a:gd name="connsiteY29" fmla="*/ 1495496 h 3302282"/>
                  <a:gd name="connsiteX30" fmla="*/ 561168 w 2618845"/>
                  <a:gd name="connsiteY30" fmla="*/ 1446922 h 3302282"/>
                  <a:gd name="connsiteX31" fmla="*/ 588598 w 2618845"/>
                  <a:gd name="connsiteY31" fmla="*/ 1332060 h 3302282"/>
                  <a:gd name="connsiteX32" fmla="*/ 595456 w 2618845"/>
                  <a:gd name="connsiteY32" fmla="*/ 1076048 h 3302282"/>
                  <a:gd name="connsiteX33" fmla="*/ 586884 w 2618845"/>
                  <a:gd name="connsiteY33" fmla="*/ 886897 h 3302282"/>
                  <a:gd name="connsiteX34" fmla="*/ 614313 w 2618845"/>
                  <a:gd name="connsiteY34" fmla="*/ 677745 h 3302282"/>
                  <a:gd name="connsiteX35" fmla="*/ 710318 w 2618845"/>
                  <a:gd name="connsiteY35" fmla="*/ 530881 h 3302282"/>
                  <a:gd name="connsiteX36" fmla="*/ 770320 w 2618845"/>
                  <a:gd name="connsiteY36" fmla="*/ 472021 h 3302282"/>
                  <a:gd name="connsiteX37" fmla="*/ 1458923 w 2618845"/>
                  <a:gd name="connsiteY37" fmla="*/ 0 h 3302282"/>
                  <a:gd name="connsiteX38" fmla="*/ 1460637 w 2618845"/>
                  <a:gd name="connsiteY38" fmla="*/ 0 h 3302282"/>
                  <a:gd name="connsiteX39" fmla="*/ 1550356 w 2618845"/>
                  <a:gd name="connsiteY39" fmla="*/ 29716 h 3302282"/>
                  <a:gd name="connsiteX0" fmla="*/ 1550356 w 2618845"/>
                  <a:gd name="connsiteY0" fmla="*/ 29716 h 3219264"/>
                  <a:gd name="connsiteX1" fmla="*/ 1818939 w 2618845"/>
                  <a:gd name="connsiteY1" fmla="*/ 176579 h 3219264"/>
                  <a:gd name="connsiteX2" fmla="*/ 2097809 w 2618845"/>
                  <a:gd name="connsiteY2" fmla="*/ 361731 h 3219264"/>
                  <a:gd name="connsiteX3" fmla="*/ 2502398 w 2618845"/>
                  <a:gd name="connsiteY3" fmla="*/ 974330 h 3219264"/>
                  <a:gd name="connsiteX4" fmla="*/ 2593831 w 2618845"/>
                  <a:gd name="connsiteY4" fmla="*/ 1389777 h 3219264"/>
                  <a:gd name="connsiteX5" fmla="*/ 2618845 w 2618845"/>
                  <a:gd name="connsiteY5" fmla="*/ 3216861 h 3219264"/>
                  <a:gd name="connsiteX6" fmla="*/ 1258993 w 2618845"/>
                  <a:gd name="connsiteY6" fmla="*/ 2923564 h 3219264"/>
                  <a:gd name="connsiteX7" fmla="*/ 5185 w 2618845"/>
                  <a:gd name="connsiteY7" fmla="*/ 2593044 h 3219264"/>
                  <a:gd name="connsiteX8" fmla="*/ 266298 w 2618845"/>
                  <a:gd name="connsiteY8" fmla="*/ 2153811 h 3219264"/>
                  <a:gd name="connsiteX9" fmla="*/ 269155 w 2618845"/>
                  <a:gd name="connsiteY9" fmla="*/ 2152668 h 3219264"/>
                  <a:gd name="connsiteX10" fmla="*/ 543453 w 2618845"/>
                  <a:gd name="connsiteY10" fmla="*/ 2153240 h 3219264"/>
                  <a:gd name="connsiteX11" fmla="*/ 549739 w 2618845"/>
                  <a:gd name="connsiteY11" fmla="*/ 2155526 h 3219264"/>
                  <a:gd name="connsiteX12" fmla="*/ 747462 w 2618845"/>
                  <a:gd name="connsiteY12" fmla="*/ 2181813 h 3219264"/>
                  <a:gd name="connsiteX13" fmla="*/ 750891 w 2618845"/>
                  <a:gd name="connsiteY13" fmla="*/ 2181813 h 3219264"/>
                  <a:gd name="connsiteX14" fmla="*/ 763463 w 2618845"/>
                  <a:gd name="connsiteY14" fmla="*/ 2156097 h 3219264"/>
                  <a:gd name="connsiteX15" fmla="*/ 753748 w 2618845"/>
                  <a:gd name="connsiteY15" fmla="*/ 2143525 h 3219264"/>
                  <a:gd name="connsiteX16" fmla="*/ 694317 w 2618845"/>
                  <a:gd name="connsiteY16" fmla="*/ 2010376 h 3219264"/>
                  <a:gd name="connsiteX17" fmla="*/ 665173 w 2618845"/>
                  <a:gd name="connsiteY17" fmla="*/ 1980661 h 3219264"/>
                  <a:gd name="connsiteX18" fmla="*/ 641172 w 2618845"/>
                  <a:gd name="connsiteY18" fmla="*/ 1970946 h 3219264"/>
                  <a:gd name="connsiteX19" fmla="*/ 555454 w 2618845"/>
                  <a:gd name="connsiteY19" fmla="*/ 1953231 h 3219264"/>
                  <a:gd name="connsiteX20" fmla="*/ 306299 w 2618845"/>
                  <a:gd name="connsiteY20" fmla="*/ 1973232 h 3219264"/>
                  <a:gd name="connsiteX21" fmla="*/ 70289 w 2618845"/>
                  <a:gd name="connsiteY21" fmla="*/ 1953802 h 3219264"/>
                  <a:gd name="connsiteX22" fmla="*/ 133149 w 2618845"/>
                  <a:gd name="connsiteY22" fmla="*/ 1856655 h 3219264"/>
                  <a:gd name="connsiteX23" fmla="*/ 127434 w 2618845"/>
                  <a:gd name="connsiteY23" fmla="*/ 1732078 h 3219264"/>
                  <a:gd name="connsiteX24" fmla="*/ 0 w 2618845"/>
                  <a:gd name="connsiteY24" fmla="*/ 1622930 h 3219264"/>
                  <a:gd name="connsiteX25" fmla="*/ 205724 w 2618845"/>
                  <a:gd name="connsiteY25" fmla="*/ 1596072 h 3219264"/>
                  <a:gd name="connsiteX26" fmla="*/ 257154 w 2618845"/>
                  <a:gd name="connsiteY26" fmla="*/ 1580071 h 3219264"/>
                  <a:gd name="connsiteX27" fmla="*/ 358873 w 2618845"/>
                  <a:gd name="connsiteY27" fmla="*/ 1557213 h 3219264"/>
                  <a:gd name="connsiteX28" fmla="*/ 389732 w 2618845"/>
                  <a:gd name="connsiteY28" fmla="*/ 1545212 h 3219264"/>
                  <a:gd name="connsiteX29" fmla="*/ 496594 w 2618845"/>
                  <a:gd name="connsiteY29" fmla="*/ 1495496 h 3219264"/>
                  <a:gd name="connsiteX30" fmla="*/ 561168 w 2618845"/>
                  <a:gd name="connsiteY30" fmla="*/ 1446922 h 3219264"/>
                  <a:gd name="connsiteX31" fmla="*/ 588598 w 2618845"/>
                  <a:gd name="connsiteY31" fmla="*/ 1332060 h 3219264"/>
                  <a:gd name="connsiteX32" fmla="*/ 595456 w 2618845"/>
                  <a:gd name="connsiteY32" fmla="*/ 1076048 h 3219264"/>
                  <a:gd name="connsiteX33" fmla="*/ 586884 w 2618845"/>
                  <a:gd name="connsiteY33" fmla="*/ 886897 h 3219264"/>
                  <a:gd name="connsiteX34" fmla="*/ 614313 w 2618845"/>
                  <a:gd name="connsiteY34" fmla="*/ 677745 h 3219264"/>
                  <a:gd name="connsiteX35" fmla="*/ 710318 w 2618845"/>
                  <a:gd name="connsiteY35" fmla="*/ 530881 h 3219264"/>
                  <a:gd name="connsiteX36" fmla="*/ 770320 w 2618845"/>
                  <a:gd name="connsiteY36" fmla="*/ 472021 h 3219264"/>
                  <a:gd name="connsiteX37" fmla="*/ 1458923 w 2618845"/>
                  <a:gd name="connsiteY37" fmla="*/ 0 h 3219264"/>
                  <a:gd name="connsiteX38" fmla="*/ 1460637 w 2618845"/>
                  <a:gd name="connsiteY38" fmla="*/ 0 h 3219264"/>
                  <a:gd name="connsiteX39" fmla="*/ 1550356 w 2618845"/>
                  <a:gd name="connsiteY39" fmla="*/ 29716 h 3219264"/>
                  <a:gd name="connsiteX0" fmla="*/ 1550356 w 2618845"/>
                  <a:gd name="connsiteY0" fmla="*/ 29716 h 3219264"/>
                  <a:gd name="connsiteX1" fmla="*/ 1818939 w 2618845"/>
                  <a:gd name="connsiteY1" fmla="*/ 176579 h 3219264"/>
                  <a:gd name="connsiteX2" fmla="*/ 2097809 w 2618845"/>
                  <a:gd name="connsiteY2" fmla="*/ 361731 h 3219264"/>
                  <a:gd name="connsiteX3" fmla="*/ 2502398 w 2618845"/>
                  <a:gd name="connsiteY3" fmla="*/ 974330 h 3219264"/>
                  <a:gd name="connsiteX4" fmla="*/ 2604962 w 2618845"/>
                  <a:gd name="connsiteY4" fmla="*/ 1434304 h 3219264"/>
                  <a:gd name="connsiteX5" fmla="*/ 2618845 w 2618845"/>
                  <a:gd name="connsiteY5" fmla="*/ 3216861 h 3219264"/>
                  <a:gd name="connsiteX6" fmla="*/ 1258993 w 2618845"/>
                  <a:gd name="connsiteY6" fmla="*/ 2923564 h 3219264"/>
                  <a:gd name="connsiteX7" fmla="*/ 5185 w 2618845"/>
                  <a:gd name="connsiteY7" fmla="*/ 2593044 h 3219264"/>
                  <a:gd name="connsiteX8" fmla="*/ 266298 w 2618845"/>
                  <a:gd name="connsiteY8" fmla="*/ 2153811 h 3219264"/>
                  <a:gd name="connsiteX9" fmla="*/ 269155 w 2618845"/>
                  <a:gd name="connsiteY9" fmla="*/ 2152668 h 3219264"/>
                  <a:gd name="connsiteX10" fmla="*/ 543453 w 2618845"/>
                  <a:gd name="connsiteY10" fmla="*/ 2153240 h 3219264"/>
                  <a:gd name="connsiteX11" fmla="*/ 549739 w 2618845"/>
                  <a:gd name="connsiteY11" fmla="*/ 2155526 h 3219264"/>
                  <a:gd name="connsiteX12" fmla="*/ 747462 w 2618845"/>
                  <a:gd name="connsiteY12" fmla="*/ 2181813 h 3219264"/>
                  <a:gd name="connsiteX13" fmla="*/ 750891 w 2618845"/>
                  <a:gd name="connsiteY13" fmla="*/ 2181813 h 3219264"/>
                  <a:gd name="connsiteX14" fmla="*/ 763463 w 2618845"/>
                  <a:gd name="connsiteY14" fmla="*/ 2156097 h 3219264"/>
                  <a:gd name="connsiteX15" fmla="*/ 753748 w 2618845"/>
                  <a:gd name="connsiteY15" fmla="*/ 2143525 h 3219264"/>
                  <a:gd name="connsiteX16" fmla="*/ 694317 w 2618845"/>
                  <a:gd name="connsiteY16" fmla="*/ 2010376 h 3219264"/>
                  <a:gd name="connsiteX17" fmla="*/ 665173 w 2618845"/>
                  <a:gd name="connsiteY17" fmla="*/ 1980661 h 3219264"/>
                  <a:gd name="connsiteX18" fmla="*/ 641172 w 2618845"/>
                  <a:gd name="connsiteY18" fmla="*/ 1970946 h 3219264"/>
                  <a:gd name="connsiteX19" fmla="*/ 555454 w 2618845"/>
                  <a:gd name="connsiteY19" fmla="*/ 1953231 h 3219264"/>
                  <a:gd name="connsiteX20" fmla="*/ 306299 w 2618845"/>
                  <a:gd name="connsiteY20" fmla="*/ 1973232 h 3219264"/>
                  <a:gd name="connsiteX21" fmla="*/ 70289 w 2618845"/>
                  <a:gd name="connsiteY21" fmla="*/ 1953802 h 3219264"/>
                  <a:gd name="connsiteX22" fmla="*/ 133149 w 2618845"/>
                  <a:gd name="connsiteY22" fmla="*/ 1856655 h 3219264"/>
                  <a:gd name="connsiteX23" fmla="*/ 127434 w 2618845"/>
                  <a:gd name="connsiteY23" fmla="*/ 1732078 h 3219264"/>
                  <a:gd name="connsiteX24" fmla="*/ 0 w 2618845"/>
                  <a:gd name="connsiteY24" fmla="*/ 1622930 h 3219264"/>
                  <a:gd name="connsiteX25" fmla="*/ 205724 w 2618845"/>
                  <a:gd name="connsiteY25" fmla="*/ 1596072 h 3219264"/>
                  <a:gd name="connsiteX26" fmla="*/ 257154 w 2618845"/>
                  <a:gd name="connsiteY26" fmla="*/ 1580071 h 3219264"/>
                  <a:gd name="connsiteX27" fmla="*/ 358873 w 2618845"/>
                  <a:gd name="connsiteY27" fmla="*/ 1557213 h 3219264"/>
                  <a:gd name="connsiteX28" fmla="*/ 389732 w 2618845"/>
                  <a:gd name="connsiteY28" fmla="*/ 1545212 h 3219264"/>
                  <a:gd name="connsiteX29" fmla="*/ 496594 w 2618845"/>
                  <a:gd name="connsiteY29" fmla="*/ 1495496 h 3219264"/>
                  <a:gd name="connsiteX30" fmla="*/ 561168 w 2618845"/>
                  <a:gd name="connsiteY30" fmla="*/ 1446922 h 3219264"/>
                  <a:gd name="connsiteX31" fmla="*/ 588598 w 2618845"/>
                  <a:gd name="connsiteY31" fmla="*/ 1332060 h 3219264"/>
                  <a:gd name="connsiteX32" fmla="*/ 595456 w 2618845"/>
                  <a:gd name="connsiteY32" fmla="*/ 1076048 h 3219264"/>
                  <a:gd name="connsiteX33" fmla="*/ 586884 w 2618845"/>
                  <a:gd name="connsiteY33" fmla="*/ 886897 h 3219264"/>
                  <a:gd name="connsiteX34" fmla="*/ 614313 w 2618845"/>
                  <a:gd name="connsiteY34" fmla="*/ 677745 h 3219264"/>
                  <a:gd name="connsiteX35" fmla="*/ 710318 w 2618845"/>
                  <a:gd name="connsiteY35" fmla="*/ 530881 h 3219264"/>
                  <a:gd name="connsiteX36" fmla="*/ 770320 w 2618845"/>
                  <a:gd name="connsiteY36" fmla="*/ 472021 h 3219264"/>
                  <a:gd name="connsiteX37" fmla="*/ 1458923 w 2618845"/>
                  <a:gd name="connsiteY37" fmla="*/ 0 h 3219264"/>
                  <a:gd name="connsiteX38" fmla="*/ 1460637 w 2618845"/>
                  <a:gd name="connsiteY38" fmla="*/ 0 h 3219264"/>
                  <a:gd name="connsiteX39" fmla="*/ 1550356 w 2618845"/>
                  <a:gd name="connsiteY39" fmla="*/ 29716 h 3219264"/>
                  <a:gd name="connsiteX0" fmla="*/ 1550356 w 2628361"/>
                  <a:gd name="connsiteY0" fmla="*/ 29716 h 3219264"/>
                  <a:gd name="connsiteX1" fmla="*/ 1818939 w 2628361"/>
                  <a:gd name="connsiteY1" fmla="*/ 176579 h 3219264"/>
                  <a:gd name="connsiteX2" fmla="*/ 2097809 w 2628361"/>
                  <a:gd name="connsiteY2" fmla="*/ 361731 h 3219264"/>
                  <a:gd name="connsiteX3" fmla="*/ 2502398 w 2628361"/>
                  <a:gd name="connsiteY3" fmla="*/ 974330 h 3219264"/>
                  <a:gd name="connsiteX4" fmla="*/ 2604962 w 2628361"/>
                  <a:gd name="connsiteY4" fmla="*/ 1434304 h 3219264"/>
                  <a:gd name="connsiteX5" fmla="*/ 2618845 w 2628361"/>
                  <a:gd name="connsiteY5" fmla="*/ 3216861 h 3219264"/>
                  <a:gd name="connsiteX6" fmla="*/ 1258993 w 2628361"/>
                  <a:gd name="connsiteY6" fmla="*/ 2923564 h 3219264"/>
                  <a:gd name="connsiteX7" fmla="*/ 5185 w 2628361"/>
                  <a:gd name="connsiteY7" fmla="*/ 2593044 h 3219264"/>
                  <a:gd name="connsiteX8" fmla="*/ 266298 w 2628361"/>
                  <a:gd name="connsiteY8" fmla="*/ 2153811 h 3219264"/>
                  <a:gd name="connsiteX9" fmla="*/ 269155 w 2628361"/>
                  <a:gd name="connsiteY9" fmla="*/ 2152668 h 3219264"/>
                  <a:gd name="connsiteX10" fmla="*/ 543453 w 2628361"/>
                  <a:gd name="connsiteY10" fmla="*/ 2153240 h 3219264"/>
                  <a:gd name="connsiteX11" fmla="*/ 549739 w 2628361"/>
                  <a:gd name="connsiteY11" fmla="*/ 2155526 h 3219264"/>
                  <a:gd name="connsiteX12" fmla="*/ 747462 w 2628361"/>
                  <a:gd name="connsiteY12" fmla="*/ 2181813 h 3219264"/>
                  <a:gd name="connsiteX13" fmla="*/ 750891 w 2628361"/>
                  <a:gd name="connsiteY13" fmla="*/ 2181813 h 3219264"/>
                  <a:gd name="connsiteX14" fmla="*/ 763463 w 2628361"/>
                  <a:gd name="connsiteY14" fmla="*/ 2156097 h 3219264"/>
                  <a:gd name="connsiteX15" fmla="*/ 753748 w 2628361"/>
                  <a:gd name="connsiteY15" fmla="*/ 2143525 h 3219264"/>
                  <a:gd name="connsiteX16" fmla="*/ 694317 w 2628361"/>
                  <a:gd name="connsiteY16" fmla="*/ 2010376 h 3219264"/>
                  <a:gd name="connsiteX17" fmla="*/ 665173 w 2628361"/>
                  <a:gd name="connsiteY17" fmla="*/ 1980661 h 3219264"/>
                  <a:gd name="connsiteX18" fmla="*/ 641172 w 2628361"/>
                  <a:gd name="connsiteY18" fmla="*/ 1970946 h 3219264"/>
                  <a:gd name="connsiteX19" fmla="*/ 555454 w 2628361"/>
                  <a:gd name="connsiteY19" fmla="*/ 1953231 h 3219264"/>
                  <a:gd name="connsiteX20" fmla="*/ 306299 w 2628361"/>
                  <a:gd name="connsiteY20" fmla="*/ 1973232 h 3219264"/>
                  <a:gd name="connsiteX21" fmla="*/ 70289 w 2628361"/>
                  <a:gd name="connsiteY21" fmla="*/ 1953802 h 3219264"/>
                  <a:gd name="connsiteX22" fmla="*/ 133149 w 2628361"/>
                  <a:gd name="connsiteY22" fmla="*/ 1856655 h 3219264"/>
                  <a:gd name="connsiteX23" fmla="*/ 127434 w 2628361"/>
                  <a:gd name="connsiteY23" fmla="*/ 1732078 h 3219264"/>
                  <a:gd name="connsiteX24" fmla="*/ 0 w 2628361"/>
                  <a:gd name="connsiteY24" fmla="*/ 1622930 h 3219264"/>
                  <a:gd name="connsiteX25" fmla="*/ 205724 w 2628361"/>
                  <a:gd name="connsiteY25" fmla="*/ 1596072 h 3219264"/>
                  <a:gd name="connsiteX26" fmla="*/ 257154 w 2628361"/>
                  <a:gd name="connsiteY26" fmla="*/ 1580071 h 3219264"/>
                  <a:gd name="connsiteX27" fmla="*/ 358873 w 2628361"/>
                  <a:gd name="connsiteY27" fmla="*/ 1557213 h 3219264"/>
                  <a:gd name="connsiteX28" fmla="*/ 389732 w 2628361"/>
                  <a:gd name="connsiteY28" fmla="*/ 1545212 h 3219264"/>
                  <a:gd name="connsiteX29" fmla="*/ 496594 w 2628361"/>
                  <a:gd name="connsiteY29" fmla="*/ 1495496 h 3219264"/>
                  <a:gd name="connsiteX30" fmla="*/ 561168 w 2628361"/>
                  <a:gd name="connsiteY30" fmla="*/ 1446922 h 3219264"/>
                  <a:gd name="connsiteX31" fmla="*/ 588598 w 2628361"/>
                  <a:gd name="connsiteY31" fmla="*/ 1332060 h 3219264"/>
                  <a:gd name="connsiteX32" fmla="*/ 595456 w 2628361"/>
                  <a:gd name="connsiteY32" fmla="*/ 1076048 h 3219264"/>
                  <a:gd name="connsiteX33" fmla="*/ 586884 w 2628361"/>
                  <a:gd name="connsiteY33" fmla="*/ 886897 h 3219264"/>
                  <a:gd name="connsiteX34" fmla="*/ 614313 w 2628361"/>
                  <a:gd name="connsiteY34" fmla="*/ 677745 h 3219264"/>
                  <a:gd name="connsiteX35" fmla="*/ 710318 w 2628361"/>
                  <a:gd name="connsiteY35" fmla="*/ 530881 h 3219264"/>
                  <a:gd name="connsiteX36" fmla="*/ 770320 w 2628361"/>
                  <a:gd name="connsiteY36" fmla="*/ 472021 h 3219264"/>
                  <a:gd name="connsiteX37" fmla="*/ 1458923 w 2628361"/>
                  <a:gd name="connsiteY37" fmla="*/ 0 h 3219264"/>
                  <a:gd name="connsiteX38" fmla="*/ 1460637 w 2628361"/>
                  <a:gd name="connsiteY38" fmla="*/ 0 h 3219264"/>
                  <a:gd name="connsiteX39" fmla="*/ 1550356 w 2628361"/>
                  <a:gd name="connsiteY39" fmla="*/ 29716 h 3219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628361" h="3219264">
                    <a:moveTo>
                      <a:pt x="1550356" y="29716"/>
                    </a:moveTo>
                    <a:cubicBezTo>
                      <a:pt x="1627502" y="102862"/>
                      <a:pt x="1718363" y="145149"/>
                      <a:pt x="1818939" y="176579"/>
                    </a:cubicBezTo>
                    <a:cubicBezTo>
                      <a:pt x="1926944" y="210867"/>
                      <a:pt x="2018948" y="279441"/>
                      <a:pt x="2097809" y="361731"/>
                    </a:cubicBezTo>
                    <a:cubicBezTo>
                      <a:pt x="2269245" y="541739"/>
                      <a:pt x="2406394" y="745176"/>
                      <a:pt x="2502398" y="974330"/>
                    </a:cubicBezTo>
                    <a:cubicBezTo>
                      <a:pt x="2558401" y="1106907"/>
                      <a:pt x="2585554" y="1060549"/>
                      <a:pt x="2604962" y="1434304"/>
                    </a:cubicBezTo>
                    <a:cubicBezTo>
                      <a:pt x="2624370" y="1808059"/>
                      <a:pt x="2638642" y="2634302"/>
                      <a:pt x="2618845" y="3216861"/>
                    </a:cubicBezTo>
                    <a:cubicBezTo>
                      <a:pt x="2261945" y="3240299"/>
                      <a:pt x="1692566" y="3088637"/>
                      <a:pt x="1258993" y="2923564"/>
                    </a:cubicBezTo>
                    <a:cubicBezTo>
                      <a:pt x="1242421" y="2912135"/>
                      <a:pt x="-3387" y="2659333"/>
                      <a:pt x="5185" y="2593044"/>
                    </a:cubicBezTo>
                    <a:cubicBezTo>
                      <a:pt x="21757" y="2460467"/>
                      <a:pt x="154293" y="2220672"/>
                      <a:pt x="266298" y="2153811"/>
                    </a:cubicBezTo>
                    <a:cubicBezTo>
                      <a:pt x="269727" y="2152668"/>
                      <a:pt x="265155" y="2153240"/>
                      <a:pt x="269155" y="2152668"/>
                    </a:cubicBezTo>
                    <a:cubicBezTo>
                      <a:pt x="360588" y="2143525"/>
                      <a:pt x="452020" y="2141811"/>
                      <a:pt x="543453" y="2153240"/>
                    </a:cubicBezTo>
                    <a:cubicBezTo>
                      <a:pt x="545739" y="2153240"/>
                      <a:pt x="548025" y="2154383"/>
                      <a:pt x="549739" y="2155526"/>
                    </a:cubicBezTo>
                    <a:cubicBezTo>
                      <a:pt x="611456" y="2194384"/>
                      <a:pt x="677745" y="2198385"/>
                      <a:pt x="747462" y="2181813"/>
                    </a:cubicBezTo>
                    <a:lnTo>
                      <a:pt x="750891" y="2181813"/>
                    </a:lnTo>
                    <a:cubicBezTo>
                      <a:pt x="764035" y="2181813"/>
                      <a:pt x="771463" y="2166383"/>
                      <a:pt x="763463" y="2156097"/>
                    </a:cubicBezTo>
                    <a:cubicBezTo>
                      <a:pt x="760034" y="2152097"/>
                      <a:pt x="756605" y="2147526"/>
                      <a:pt x="753748" y="2143525"/>
                    </a:cubicBezTo>
                    <a:cubicBezTo>
                      <a:pt x="722890" y="2104095"/>
                      <a:pt x="696603" y="2062950"/>
                      <a:pt x="694317" y="2010376"/>
                    </a:cubicBezTo>
                    <a:cubicBezTo>
                      <a:pt x="693745" y="1991518"/>
                      <a:pt x="687460" y="1978946"/>
                      <a:pt x="665173" y="1980661"/>
                    </a:cubicBezTo>
                    <a:cubicBezTo>
                      <a:pt x="656601" y="1981232"/>
                      <a:pt x="648601" y="1976089"/>
                      <a:pt x="641172" y="1970946"/>
                    </a:cubicBezTo>
                    <a:cubicBezTo>
                      <a:pt x="615456" y="1950945"/>
                      <a:pt x="586312" y="1948659"/>
                      <a:pt x="555454" y="1953231"/>
                    </a:cubicBezTo>
                    <a:cubicBezTo>
                      <a:pt x="473164" y="1965803"/>
                      <a:pt x="390303" y="1978946"/>
                      <a:pt x="306299" y="1973232"/>
                    </a:cubicBezTo>
                    <a:cubicBezTo>
                      <a:pt x="242297" y="1972660"/>
                      <a:pt x="61717" y="1961231"/>
                      <a:pt x="70289" y="1953802"/>
                    </a:cubicBezTo>
                    <a:cubicBezTo>
                      <a:pt x="110862" y="1918372"/>
                      <a:pt x="128577" y="1880656"/>
                      <a:pt x="133149" y="1856655"/>
                    </a:cubicBezTo>
                    <a:cubicBezTo>
                      <a:pt x="140578" y="1813225"/>
                      <a:pt x="134863" y="1774937"/>
                      <a:pt x="127434" y="1732078"/>
                    </a:cubicBezTo>
                    <a:cubicBezTo>
                      <a:pt x="118862" y="1684076"/>
                      <a:pt x="81718" y="1634359"/>
                      <a:pt x="0" y="1622930"/>
                    </a:cubicBezTo>
                    <a:cubicBezTo>
                      <a:pt x="0" y="1622930"/>
                      <a:pt x="151435" y="1584643"/>
                      <a:pt x="205724" y="1596072"/>
                    </a:cubicBezTo>
                    <a:cubicBezTo>
                      <a:pt x="225153" y="1600072"/>
                      <a:pt x="241154" y="1589786"/>
                      <a:pt x="257154" y="1580071"/>
                    </a:cubicBezTo>
                    <a:cubicBezTo>
                      <a:pt x="288584" y="1562356"/>
                      <a:pt x="317728" y="1536641"/>
                      <a:pt x="358873" y="1557213"/>
                    </a:cubicBezTo>
                    <a:cubicBezTo>
                      <a:pt x="369731" y="1562928"/>
                      <a:pt x="380588" y="1552641"/>
                      <a:pt x="389732" y="1545212"/>
                    </a:cubicBezTo>
                    <a:cubicBezTo>
                      <a:pt x="421162" y="1519497"/>
                      <a:pt x="455449" y="1501782"/>
                      <a:pt x="496594" y="1495496"/>
                    </a:cubicBezTo>
                    <a:cubicBezTo>
                      <a:pt x="526881" y="1490924"/>
                      <a:pt x="547453" y="1473781"/>
                      <a:pt x="561168" y="1446922"/>
                    </a:cubicBezTo>
                    <a:cubicBezTo>
                      <a:pt x="580026" y="1410921"/>
                      <a:pt x="588026" y="1372062"/>
                      <a:pt x="588598" y="1332060"/>
                    </a:cubicBezTo>
                    <a:cubicBezTo>
                      <a:pt x="589169" y="1246913"/>
                      <a:pt x="590312" y="1161195"/>
                      <a:pt x="595456" y="1076048"/>
                    </a:cubicBezTo>
                    <a:cubicBezTo>
                      <a:pt x="598884" y="1013188"/>
                      <a:pt x="589741" y="949757"/>
                      <a:pt x="586884" y="886897"/>
                    </a:cubicBezTo>
                    <a:cubicBezTo>
                      <a:pt x="583455" y="815465"/>
                      <a:pt x="592598" y="745176"/>
                      <a:pt x="614313" y="677745"/>
                    </a:cubicBezTo>
                    <a:cubicBezTo>
                      <a:pt x="633171" y="620028"/>
                      <a:pt x="666887" y="572597"/>
                      <a:pt x="710318" y="530881"/>
                    </a:cubicBezTo>
                    <a:cubicBezTo>
                      <a:pt x="730319" y="512023"/>
                      <a:pt x="749177" y="490879"/>
                      <a:pt x="770320" y="472021"/>
                    </a:cubicBezTo>
                    <a:cubicBezTo>
                      <a:pt x="1295487" y="24572"/>
                      <a:pt x="1411492" y="571"/>
                      <a:pt x="1458923" y="0"/>
                    </a:cubicBezTo>
                    <a:lnTo>
                      <a:pt x="1460637" y="0"/>
                    </a:lnTo>
                    <a:cubicBezTo>
                      <a:pt x="1468638" y="1143"/>
                      <a:pt x="1528069" y="8000"/>
                      <a:pt x="1550356" y="297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65000">
                    <a:schemeClr val="accent4">
                      <a:lumMod val="75000"/>
                    </a:schemeClr>
                  </a:gs>
                  <a:gs pos="100000">
                    <a:schemeClr val="accent4">
                      <a:lumMod val="75000"/>
                    </a:schemeClr>
                  </a:gs>
                </a:gsLst>
                <a:lin ang="21594000" scaled="0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="" xmlns:a16="http://schemas.microsoft.com/office/drawing/2014/main" id="{BE119400-235F-4B70-9388-08D4EFE81E7B}"/>
                  </a:ext>
                </a:extLst>
              </p:cNvPr>
              <p:cNvSpPr/>
              <p:nvPr/>
            </p:nvSpPr>
            <p:spPr>
              <a:xfrm flipH="1">
                <a:off x="2055742" y="5517255"/>
                <a:ext cx="949845" cy="527151"/>
              </a:xfrm>
              <a:custGeom>
                <a:avLst/>
                <a:gdLst>
                  <a:gd name="connsiteX0" fmla="*/ 436121 w 1167884"/>
                  <a:gd name="connsiteY0" fmla="*/ 9766 h 651968"/>
                  <a:gd name="connsiteX1" fmla="*/ 435279 w 1167884"/>
                  <a:gd name="connsiteY1" fmla="*/ 11299 h 651968"/>
                  <a:gd name="connsiteX2" fmla="*/ 534712 w 1167884"/>
                  <a:gd name="connsiteY2" fmla="*/ 11870 h 651968"/>
                  <a:gd name="connsiteX3" fmla="*/ 637574 w 1167884"/>
                  <a:gd name="connsiteY3" fmla="*/ 34157 h 651968"/>
                  <a:gd name="connsiteX4" fmla="*/ 766723 w 1167884"/>
                  <a:gd name="connsiteY4" fmla="*/ 101017 h 651968"/>
                  <a:gd name="connsiteX5" fmla="*/ 847869 w 1167884"/>
                  <a:gd name="connsiteY5" fmla="*/ 146733 h 651968"/>
                  <a:gd name="connsiteX6" fmla="*/ 966732 w 1167884"/>
                  <a:gd name="connsiteY6" fmla="*/ 190736 h 651968"/>
                  <a:gd name="connsiteX7" fmla="*/ 1167884 w 1167884"/>
                  <a:gd name="connsiteY7" fmla="*/ 226166 h 651968"/>
                  <a:gd name="connsiteX8" fmla="*/ 1109595 w 1167884"/>
                  <a:gd name="connsiteY8" fmla="*/ 251310 h 651968"/>
                  <a:gd name="connsiteX9" fmla="*/ 990733 w 1167884"/>
                  <a:gd name="connsiteY9" fmla="*/ 491892 h 651968"/>
                  <a:gd name="connsiteX10" fmla="*/ 1039307 w 1167884"/>
                  <a:gd name="connsiteY10" fmla="*/ 646756 h 651968"/>
                  <a:gd name="connsiteX11" fmla="*/ 1024449 w 1167884"/>
                  <a:gd name="connsiteY11" fmla="*/ 650185 h 651968"/>
                  <a:gd name="connsiteX12" fmla="*/ 889585 w 1167884"/>
                  <a:gd name="connsiteY12" fmla="*/ 567324 h 651968"/>
                  <a:gd name="connsiteX13" fmla="*/ 759294 w 1167884"/>
                  <a:gd name="connsiteY13" fmla="*/ 547895 h 651968"/>
                  <a:gd name="connsiteX14" fmla="*/ 566714 w 1167884"/>
                  <a:gd name="connsiteY14" fmla="*/ 489035 h 651968"/>
                  <a:gd name="connsiteX15" fmla="*/ 210126 w 1167884"/>
                  <a:gd name="connsiteY15" fmla="*/ 308455 h 651968"/>
                  <a:gd name="connsiteX16" fmla="*/ 186697 w 1167884"/>
                  <a:gd name="connsiteY16" fmla="*/ 296455 h 651968"/>
                  <a:gd name="connsiteX17" fmla="*/ 124408 w 1167884"/>
                  <a:gd name="connsiteY17" fmla="*/ 323313 h 651968"/>
                  <a:gd name="connsiteX18" fmla="*/ 96978 w 1167884"/>
                  <a:gd name="connsiteY18" fmla="*/ 387316 h 651968"/>
                  <a:gd name="connsiteX19" fmla="*/ 56977 w 1167884"/>
                  <a:gd name="connsiteY19" fmla="*/ 410745 h 651968"/>
                  <a:gd name="connsiteX20" fmla="*/ 18118 w 1167884"/>
                  <a:gd name="connsiteY20" fmla="*/ 373601 h 651968"/>
                  <a:gd name="connsiteX21" fmla="*/ 7260 w 1167884"/>
                  <a:gd name="connsiteY21" fmla="*/ 286169 h 651968"/>
                  <a:gd name="connsiteX22" fmla="*/ 122122 w 1167884"/>
                  <a:gd name="connsiteY22" fmla="*/ 90160 h 651968"/>
                  <a:gd name="connsiteX23" fmla="*/ 147838 w 1167884"/>
                  <a:gd name="connsiteY23" fmla="*/ 71873 h 651968"/>
                  <a:gd name="connsiteX24" fmla="*/ 179482 w 1167884"/>
                  <a:gd name="connsiteY24" fmla="*/ 47944 h 651968"/>
                  <a:gd name="connsiteX25" fmla="*/ 180662 w 1167884"/>
                  <a:gd name="connsiteY25" fmla="*/ 39594 h 651968"/>
                  <a:gd name="connsiteX26" fmla="*/ 609586 w 1167884"/>
                  <a:gd name="connsiteY26" fmla="*/ 0 h 651968"/>
                  <a:gd name="connsiteX27" fmla="*/ 651942 w 1167884"/>
                  <a:gd name="connsiteY27" fmla="*/ 10204 h 651968"/>
                  <a:gd name="connsiteX28" fmla="*/ 650052 w 1167884"/>
                  <a:gd name="connsiteY28" fmla="*/ 10364 h 651968"/>
                  <a:gd name="connsiteX29" fmla="*/ 609751 w 1167884"/>
                  <a:gd name="connsiteY29" fmla="*/ 138 h 651968"/>
                  <a:gd name="connsiteX0" fmla="*/ 436121 w 1167884"/>
                  <a:gd name="connsiteY0" fmla="*/ 9766 h 651968"/>
                  <a:gd name="connsiteX1" fmla="*/ 435279 w 1167884"/>
                  <a:gd name="connsiteY1" fmla="*/ 11299 h 651968"/>
                  <a:gd name="connsiteX2" fmla="*/ 534712 w 1167884"/>
                  <a:gd name="connsiteY2" fmla="*/ 11870 h 651968"/>
                  <a:gd name="connsiteX3" fmla="*/ 637574 w 1167884"/>
                  <a:gd name="connsiteY3" fmla="*/ 34157 h 651968"/>
                  <a:gd name="connsiteX4" fmla="*/ 766723 w 1167884"/>
                  <a:gd name="connsiteY4" fmla="*/ 101017 h 651968"/>
                  <a:gd name="connsiteX5" fmla="*/ 847869 w 1167884"/>
                  <a:gd name="connsiteY5" fmla="*/ 146733 h 651968"/>
                  <a:gd name="connsiteX6" fmla="*/ 966732 w 1167884"/>
                  <a:gd name="connsiteY6" fmla="*/ 190736 h 651968"/>
                  <a:gd name="connsiteX7" fmla="*/ 1167884 w 1167884"/>
                  <a:gd name="connsiteY7" fmla="*/ 226166 h 651968"/>
                  <a:gd name="connsiteX8" fmla="*/ 1109595 w 1167884"/>
                  <a:gd name="connsiteY8" fmla="*/ 251310 h 651968"/>
                  <a:gd name="connsiteX9" fmla="*/ 990733 w 1167884"/>
                  <a:gd name="connsiteY9" fmla="*/ 491892 h 651968"/>
                  <a:gd name="connsiteX10" fmla="*/ 1039307 w 1167884"/>
                  <a:gd name="connsiteY10" fmla="*/ 646756 h 651968"/>
                  <a:gd name="connsiteX11" fmla="*/ 1024449 w 1167884"/>
                  <a:gd name="connsiteY11" fmla="*/ 650185 h 651968"/>
                  <a:gd name="connsiteX12" fmla="*/ 889585 w 1167884"/>
                  <a:gd name="connsiteY12" fmla="*/ 567324 h 651968"/>
                  <a:gd name="connsiteX13" fmla="*/ 759294 w 1167884"/>
                  <a:gd name="connsiteY13" fmla="*/ 547895 h 651968"/>
                  <a:gd name="connsiteX14" fmla="*/ 566714 w 1167884"/>
                  <a:gd name="connsiteY14" fmla="*/ 489035 h 651968"/>
                  <a:gd name="connsiteX15" fmla="*/ 210126 w 1167884"/>
                  <a:gd name="connsiteY15" fmla="*/ 308455 h 651968"/>
                  <a:gd name="connsiteX16" fmla="*/ 186697 w 1167884"/>
                  <a:gd name="connsiteY16" fmla="*/ 296455 h 651968"/>
                  <a:gd name="connsiteX17" fmla="*/ 124408 w 1167884"/>
                  <a:gd name="connsiteY17" fmla="*/ 323313 h 651968"/>
                  <a:gd name="connsiteX18" fmla="*/ 96978 w 1167884"/>
                  <a:gd name="connsiteY18" fmla="*/ 387316 h 651968"/>
                  <a:gd name="connsiteX19" fmla="*/ 56977 w 1167884"/>
                  <a:gd name="connsiteY19" fmla="*/ 410745 h 651968"/>
                  <a:gd name="connsiteX20" fmla="*/ 18118 w 1167884"/>
                  <a:gd name="connsiteY20" fmla="*/ 373601 h 651968"/>
                  <a:gd name="connsiteX21" fmla="*/ 7260 w 1167884"/>
                  <a:gd name="connsiteY21" fmla="*/ 286169 h 651968"/>
                  <a:gd name="connsiteX22" fmla="*/ 122122 w 1167884"/>
                  <a:gd name="connsiteY22" fmla="*/ 90160 h 651968"/>
                  <a:gd name="connsiteX23" fmla="*/ 147838 w 1167884"/>
                  <a:gd name="connsiteY23" fmla="*/ 71873 h 651968"/>
                  <a:gd name="connsiteX24" fmla="*/ 179482 w 1167884"/>
                  <a:gd name="connsiteY24" fmla="*/ 47944 h 651968"/>
                  <a:gd name="connsiteX25" fmla="*/ 436121 w 1167884"/>
                  <a:gd name="connsiteY25" fmla="*/ 9766 h 651968"/>
                  <a:gd name="connsiteX26" fmla="*/ 609586 w 1167884"/>
                  <a:gd name="connsiteY26" fmla="*/ 0 h 651968"/>
                  <a:gd name="connsiteX27" fmla="*/ 651942 w 1167884"/>
                  <a:gd name="connsiteY27" fmla="*/ 10204 h 651968"/>
                  <a:gd name="connsiteX28" fmla="*/ 650052 w 1167884"/>
                  <a:gd name="connsiteY28" fmla="*/ 10364 h 651968"/>
                  <a:gd name="connsiteX29" fmla="*/ 609751 w 1167884"/>
                  <a:gd name="connsiteY29" fmla="*/ 138 h 651968"/>
                  <a:gd name="connsiteX30" fmla="*/ 609586 w 1167884"/>
                  <a:gd name="connsiteY30" fmla="*/ 0 h 651968"/>
                  <a:gd name="connsiteX0" fmla="*/ 436121 w 1167884"/>
                  <a:gd name="connsiteY0" fmla="*/ 9766 h 651968"/>
                  <a:gd name="connsiteX1" fmla="*/ 435279 w 1167884"/>
                  <a:gd name="connsiteY1" fmla="*/ 11299 h 651968"/>
                  <a:gd name="connsiteX2" fmla="*/ 534712 w 1167884"/>
                  <a:gd name="connsiteY2" fmla="*/ 11870 h 651968"/>
                  <a:gd name="connsiteX3" fmla="*/ 637574 w 1167884"/>
                  <a:gd name="connsiteY3" fmla="*/ 34157 h 651968"/>
                  <a:gd name="connsiteX4" fmla="*/ 766723 w 1167884"/>
                  <a:gd name="connsiteY4" fmla="*/ 101017 h 651968"/>
                  <a:gd name="connsiteX5" fmla="*/ 847869 w 1167884"/>
                  <a:gd name="connsiteY5" fmla="*/ 146733 h 651968"/>
                  <a:gd name="connsiteX6" fmla="*/ 966732 w 1167884"/>
                  <a:gd name="connsiteY6" fmla="*/ 190736 h 651968"/>
                  <a:gd name="connsiteX7" fmla="*/ 1167884 w 1167884"/>
                  <a:gd name="connsiteY7" fmla="*/ 226166 h 651968"/>
                  <a:gd name="connsiteX8" fmla="*/ 1109595 w 1167884"/>
                  <a:gd name="connsiteY8" fmla="*/ 251310 h 651968"/>
                  <a:gd name="connsiteX9" fmla="*/ 990733 w 1167884"/>
                  <a:gd name="connsiteY9" fmla="*/ 491892 h 651968"/>
                  <a:gd name="connsiteX10" fmla="*/ 1039307 w 1167884"/>
                  <a:gd name="connsiteY10" fmla="*/ 646756 h 651968"/>
                  <a:gd name="connsiteX11" fmla="*/ 1024449 w 1167884"/>
                  <a:gd name="connsiteY11" fmla="*/ 650185 h 651968"/>
                  <a:gd name="connsiteX12" fmla="*/ 889585 w 1167884"/>
                  <a:gd name="connsiteY12" fmla="*/ 567324 h 651968"/>
                  <a:gd name="connsiteX13" fmla="*/ 759294 w 1167884"/>
                  <a:gd name="connsiteY13" fmla="*/ 547895 h 651968"/>
                  <a:gd name="connsiteX14" fmla="*/ 566714 w 1167884"/>
                  <a:gd name="connsiteY14" fmla="*/ 489035 h 651968"/>
                  <a:gd name="connsiteX15" fmla="*/ 210126 w 1167884"/>
                  <a:gd name="connsiteY15" fmla="*/ 308455 h 651968"/>
                  <a:gd name="connsiteX16" fmla="*/ 186697 w 1167884"/>
                  <a:gd name="connsiteY16" fmla="*/ 296455 h 651968"/>
                  <a:gd name="connsiteX17" fmla="*/ 124408 w 1167884"/>
                  <a:gd name="connsiteY17" fmla="*/ 323313 h 651968"/>
                  <a:gd name="connsiteX18" fmla="*/ 96978 w 1167884"/>
                  <a:gd name="connsiteY18" fmla="*/ 387316 h 651968"/>
                  <a:gd name="connsiteX19" fmla="*/ 56977 w 1167884"/>
                  <a:gd name="connsiteY19" fmla="*/ 410745 h 651968"/>
                  <a:gd name="connsiteX20" fmla="*/ 18118 w 1167884"/>
                  <a:gd name="connsiteY20" fmla="*/ 373601 h 651968"/>
                  <a:gd name="connsiteX21" fmla="*/ 7260 w 1167884"/>
                  <a:gd name="connsiteY21" fmla="*/ 286169 h 651968"/>
                  <a:gd name="connsiteX22" fmla="*/ 122122 w 1167884"/>
                  <a:gd name="connsiteY22" fmla="*/ 90160 h 651968"/>
                  <a:gd name="connsiteX23" fmla="*/ 147838 w 1167884"/>
                  <a:gd name="connsiteY23" fmla="*/ 71873 h 651968"/>
                  <a:gd name="connsiteX24" fmla="*/ 179482 w 1167884"/>
                  <a:gd name="connsiteY24" fmla="*/ 47944 h 651968"/>
                  <a:gd name="connsiteX25" fmla="*/ 436121 w 1167884"/>
                  <a:gd name="connsiteY25" fmla="*/ 9766 h 651968"/>
                  <a:gd name="connsiteX26" fmla="*/ 609586 w 1167884"/>
                  <a:gd name="connsiteY26" fmla="*/ 0 h 651968"/>
                  <a:gd name="connsiteX27" fmla="*/ 651942 w 1167884"/>
                  <a:gd name="connsiteY27" fmla="*/ 10204 h 651968"/>
                  <a:gd name="connsiteX28" fmla="*/ 609751 w 1167884"/>
                  <a:gd name="connsiteY28" fmla="*/ 138 h 651968"/>
                  <a:gd name="connsiteX29" fmla="*/ 609586 w 1167884"/>
                  <a:gd name="connsiteY29" fmla="*/ 0 h 651968"/>
                  <a:gd name="connsiteX0" fmla="*/ 436121 w 1167884"/>
                  <a:gd name="connsiteY0" fmla="*/ 9766 h 651968"/>
                  <a:gd name="connsiteX1" fmla="*/ 435279 w 1167884"/>
                  <a:gd name="connsiteY1" fmla="*/ 11299 h 651968"/>
                  <a:gd name="connsiteX2" fmla="*/ 534712 w 1167884"/>
                  <a:gd name="connsiteY2" fmla="*/ 11870 h 651968"/>
                  <a:gd name="connsiteX3" fmla="*/ 637574 w 1167884"/>
                  <a:gd name="connsiteY3" fmla="*/ 34157 h 651968"/>
                  <a:gd name="connsiteX4" fmla="*/ 766723 w 1167884"/>
                  <a:gd name="connsiteY4" fmla="*/ 101017 h 651968"/>
                  <a:gd name="connsiteX5" fmla="*/ 847869 w 1167884"/>
                  <a:gd name="connsiteY5" fmla="*/ 146733 h 651968"/>
                  <a:gd name="connsiteX6" fmla="*/ 966732 w 1167884"/>
                  <a:gd name="connsiteY6" fmla="*/ 190736 h 651968"/>
                  <a:gd name="connsiteX7" fmla="*/ 1167884 w 1167884"/>
                  <a:gd name="connsiteY7" fmla="*/ 226166 h 651968"/>
                  <a:gd name="connsiteX8" fmla="*/ 1109595 w 1167884"/>
                  <a:gd name="connsiteY8" fmla="*/ 251310 h 651968"/>
                  <a:gd name="connsiteX9" fmla="*/ 990733 w 1167884"/>
                  <a:gd name="connsiteY9" fmla="*/ 491892 h 651968"/>
                  <a:gd name="connsiteX10" fmla="*/ 1039307 w 1167884"/>
                  <a:gd name="connsiteY10" fmla="*/ 646756 h 651968"/>
                  <a:gd name="connsiteX11" fmla="*/ 1024449 w 1167884"/>
                  <a:gd name="connsiteY11" fmla="*/ 650185 h 651968"/>
                  <a:gd name="connsiteX12" fmla="*/ 889585 w 1167884"/>
                  <a:gd name="connsiteY12" fmla="*/ 567324 h 651968"/>
                  <a:gd name="connsiteX13" fmla="*/ 759294 w 1167884"/>
                  <a:gd name="connsiteY13" fmla="*/ 547895 h 651968"/>
                  <a:gd name="connsiteX14" fmla="*/ 566714 w 1167884"/>
                  <a:gd name="connsiteY14" fmla="*/ 489035 h 651968"/>
                  <a:gd name="connsiteX15" fmla="*/ 210126 w 1167884"/>
                  <a:gd name="connsiteY15" fmla="*/ 308455 h 651968"/>
                  <a:gd name="connsiteX16" fmla="*/ 186697 w 1167884"/>
                  <a:gd name="connsiteY16" fmla="*/ 296455 h 651968"/>
                  <a:gd name="connsiteX17" fmla="*/ 124408 w 1167884"/>
                  <a:gd name="connsiteY17" fmla="*/ 323313 h 651968"/>
                  <a:gd name="connsiteX18" fmla="*/ 96978 w 1167884"/>
                  <a:gd name="connsiteY18" fmla="*/ 387316 h 651968"/>
                  <a:gd name="connsiteX19" fmla="*/ 56977 w 1167884"/>
                  <a:gd name="connsiteY19" fmla="*/ 410745 h 651968"/>
                  <a:gd name="connsiteX20" fmla="*/ 18118 w 1167884"/>
                  <a:gd name="connsiteY20" fmla="*/ 373601 h 651968"/>
                  <a:gd name="connsiteX21" fmla="*/ 7260 w 1167884"/>
                  <a:gd name="connsiteY21" fmla="*/ 286169 h 651968"/>
                  <a:gd name="connsiteX22" fmla="*/ 122122 w 1167884"/>
                  <a:gd name="connsiteY22" fmla="*/ 90160 h 651968"/>
                  <a:gd name="connsiteX23" fmla="*/ 147838 w 1167884"/>
                  <a:gd name="connsiteY23" fmla="*/ 71873 h 651968"/>
                  <a:gd name="connsiteX24" fmla="*/ 179482 w 1167884"/>
                  <a:gd name="connsiteY24" fmla="*/ 47944 h 651968"/>
                  <a:gd name="connsiteX25" fmla="*/ 436121 w 1167884"/>
                  <a:gd name="connsiteY25" fmla="*/ 9766 h 651968"/>
                  <a:gd name="connsiteX26" fmla="*/ 609586 w 1167884"/>
                  <a:gd name="connsiteY26" fmla="*/ 0 h 651968"/>
                  <a:gd name="connsiteX27" fmla="*/ 609751 w 1167884"/>
                  <a:gd name="connsiteY27" fmla="*/ 138 h 651968"/>
                  <a:gd name="connsiteX28" fmla="*/ 609586 w 1167884"/>
                  <a:gd name="connsiteY28" fmla="*/ 0 h 651968"/>
                  <a:gd name="connsiteX0" fmla="*/ 436121 w 1167884"/>
                  <a:gd name="connsiteY0" fmla="*/ 9766 h 648160"/>
                  <a:gd name="connsiteX1" fmla="*/ 435279 w 1167884"/>
                  <a:gd name="connsiteY1" fmla="*/ 11299 h 648160"/>
                  <a:gd name="connsiteX2" fmla="*/ 534712 w 1167884"/>
                  <a:gd name="connsiteY2" fmla="*/ 11870 h 648160"/>
                  <a:gd name="connsiteX3" fmla="*/ 637574 w 1167884"/>
                  <a:gd name="connsiteY3" fmla="*/ 34157 h 648160"/>
                  <a:gd name="connsiteX4" fmla="*/ 766723 w 1167884"/>
                  <a:gd name="connsiteY4" fmla="*/ 101017 h 648160"/>
                  <a:gd name="connsiteX5" fmla="*/ 847869 w 1167884"/>
                  <a:gd name="connsiteY5" fmla="*/ 146733 h 648160"/>
                  <a:gd name="connsiteX6" fmla="*/ 966732 w 1167884"/>
                  <a:gd name="connsiteY6" fmla="*/ 190736 h 648160"/>
                  <a:gd name="connsiteX7" fmla="*/ 1167884 w 1167884"/>
                  <a:gd name="connsiteY7" fmla="*/ 226166 h 648160"/>
                  <a:gd name="connsiteX8" fmla="*/ 1109595 w 1167884"/>
                  <a:gd name="connsiteY8" fmla="*/ 251310 h 648160"/>
                  <a:gd name="connsiteX9" fmla="*/ 990733 w 1167884"/>
                  <a:gd name="connsiteY9" fmla="*/ 491892 h 648160"/>
                  <a:gd name="connsiteX10" fmla="*/ 1039307 w 1167884"/>
                  <a:gd name="connsiteY10" fmla="*/ 646756 h 648160"/>
                  <a:gd name="connsiteX11" fmla="*/ 889585 w 1167884"/>
                  <a:gd name="connsiteY11" fmla="*/ 567324 h 648160"/>
                  <a:gd name="connsiteX12" fmla="*/ 759294 w 1167884"/>
                  <a:gd name="connsiteY12" fmla="*/ 547895 h 648160"/>
                  <a:gd name="connsiteX13" fmla="*/ 566714 w 1167884"/>
                  <a:gd name="connsiteY13" fmla="*/ 489035 h 648160"/>
                  <a:gd name="connsiteX14" fmla="*/ 210126 w 1167884"/>
                  <a:gd name="connsiteY14" fmla="*/ 308455 h 648160"/>
                  <a:gd name="connsiteX15" fmla="*/ 186697 w 1167884"/>
                  <a:gd name="connsiteY15" fmla="*/ 296455 h 648160"/>
                  <a:gd name="connsiteX16" fmla="*/ 124408 w 1167884"/>
                  <a:gd name="connsiteY16" fmla="*/ 323313 h 648160"/>
                  <a:gd name="connsiteX17" fmla="*/ 96978 w 1167884"/>
                  <a:gd name="connsiteY17" fmla="*/ 387316 h 648160"/>
                  <a:gd name="connsiteX18" fmla="*/ 56977 w 1167884"/>
                  <a:gd name="connsiteY18" fmla="*/ 410745 h 648160"/>
                  <a:gd name="connsiteX19" fmla="*/ 18118 w 1167884"/>
                  <a:gd name="connsiteY19" fmla="*/ 373601 h 648160"/>
                  <a:gd name="connsiteX20" fmla="*/ 7260 w 1167884"/>
                  <a:gd name="connsiteY20" fmla="*/ 286169 h 648160"/>
                  <a:gd name="connsiteX21" fmla="*/ 122122 w 1167884"/>
                  <a:gd name="connsiteY21" fmla="*/ 90160 h 648160"/>
                  <a:gd name="connsiteX22" fmla="*/ 147838 w 1167884"/>
                  <a:gd name="connsiteY22" fmla="*/ 71873 h 648160"/>
                  <a:gd name="connsiteX23" fmla="*/ 179482 w 1167884"/>
                  <a:gd name="connsiteY23" fmla="*/ 47944 h 648160"/>
                  <a:gd name="connsiteX24" fmla="*/ 436121 w 1167884"/>
                  <a:gd name="connsiteY24" fmla="*/ 9766 h 648160"/>
                  <a:gd name="connsiteX25" fmla="*/ 609586 w 1167884"/>
                  <a:gd name="connsiteY25" fmla="*/ 0 h 648160"/>
                  <a:gd name="connsiteX26" fmla="*/ 609751 w 1167884"/>
                  <a:gd name="connsiteY26" fmla="*/ 138 h 648160"/>
                  <a:gd name="connsiteX27" fmla="*/ 609586 w 1167884"/>
                  <a:gd name="connsiteY27" fmla="*/ 0 h 648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167884" h="648160">
                    <a:moveTo>
                      <a:pt x="436121" y="9766"/>
                    </a:moveTo>
                    <a:lnTo>
                      <a:pt x="435279" y="11299"/>
                    </a:lnTo>
                    <a:cubicBezTo>
                      <a:pt x="470138" y="7299"/>
                      <a:pt x="502139" y="17585"/>
                      <a:pt x="534712" y="11870"/>
                    </a:cubicBezTo>
                    <a:cubicBezTo>
                      <a:pt x="571285" y="5585"/>
                      <a:pt x="606144" y="13585"/>
                      <a:pt x="637574" y="34157"/>
                    </a:cubicBezTo>
                    <a:cubicBezTo>
                      <a:pt x="678147" y="61587"/>
                      <a:pt x="722149" y="82159"/>
                      <a:pt x="766723" y="101017"/>
                    </a:cubicBezTo>
                    <a:cubicBezTo>
                      <a:pt x="795295" y="113018"/>
                      <a:pt x="822154" y="129019"/>
                      <a:pt x="847869" y="146733"/>
                    </a:cubicBezTo>
                    <a:cubicBezTo>
                      <a:pt x="883871" y="171306"/>
                      <a:pt x="923873" y="185021"/>
                      <a:pt x="966732" y="190736"/>
                    </a:cubicBezTo>
                    <a:cubicBezTo>
                      <a:pt x="1014734" y="197593"/>
                      <a:pt x="1135882" y="216451"/>
                      <a:pt x="1167884" y="226166"/>
                    </a:cubicBezTo>
                    <a:cubicBezTo>
                      <a:pt x="1160455" y="238738"/>
                      <a:pt x="1121596" y="245595"/>
                      <a:pt x="1109595" y="251310"/>
                    </a:cubicBezTo>
                    <a:cubicBezTo>
                      <a:pt x="1031306" y="289597"/>
                      <a:pt x="982733" y="402174"/>
                      <a:pt x="990733" y="491892"/>
                    </a:cubicBezTo>
                    <a:cubicBezTo>
                      <a:pt x="998733" y="549037"/>
                      <a:pt x="1005591" y="599325"/>
                      <a:pt x="1039307" y="646756"/>
                    </a:cubicBezTo>
                    <a:cubicBezTo>
                      <a:pt x="1022449" y="659328"/>
                      <a:pt x="936254" y="583801"/>
                      <a:pt x="889585" y="567324"/>
                    </a:cubicBezTo>
                    <a:cubicBezTo>
                      <a:pt x="842916" y="550847"/>
                      <a:pt x="803867" y="546180"/>
                      <a:pt x="759294" y="547895"/>
                    </a:cubicBezTo>
                    <a:cubicBezTo>
                      <a:pt x="693577" y="533037"/>
                      <a:pt x="627859" y="519893"/>
                      <a:pt x="566714" y="489035"/>
                    </a:cubicBezTo>
                    <a:cubicBezTo>
                      <a:pt x="447851" y="428461"/>
                      <a:pt x="319274" y="388459"/>
                      <a:pt x="210126" y="308455"/>
                    </a:cubicBezTo>
                    <a:cubicBezTo>
                      <a:pt x="202697" y="303312"/>
                      <a:pt x="195268" y="299884"/>
                      <a:pt x="186697" y="296455"/>
                    </a:cubicBezTo>
                    <a:cubicBezTo>
                      <a:pt x="151838" y="281597"/>
                      <a:pt x="137552" y="288454"/>
                      <a:pt x="124408" y="323313"/>
                    </a:cubicBezTo>
                    <a:cubicBezTo>
                      <a:pt x="116408" y="345028"/>
                      <a:pt x="110122" y="367315"/>
                      <a:pt x="96978" y="387316"/>
                    </a:cubicBezTo>
                    <a:cubicBezTo>
                      <a:pt x="87264" y="402174"/>
                      <a:pt x="75834" y="413603"/>
                      <a:pt x="56977" y="410745"/>
                    </a:cubicBezTo>
                    <a:cubicBezTo>
                      <a:pt x="38118" y="408460"/>
                      <a:pt x="24404" y="374173"/>
                      <a:pt x="18118" y="373601"/>
                    </a:cubicBezTo>
                    <a:cubicBezTo>
                      <a:pt x="-7598" y="346743"/>
                      <a:pt x="-740" y="315313"/>
                      <a:pt x="7260" y="286169"/>
                    </a:cubicBezTo>
                    <a:cubicBezTo>
                      <a:pt x="28404" y="210736"/>
                      <a:pt x="72977" y="149019"/>
                      <a:pt x="122122" y="90160"/>
                    </a:cubicBezTo>
                    <a:cubicBezTo>
                      <a:pt x="128408" y="82159"/>
                      <a:pt x="138123" y="75302"/>
                      <a:pt x="147838" y="71873"/>
                    </a:cubicBezTo>
                    <a:cubicBezTo>
                      <a:pt x="164125" y="66730"/>
                      <a:pt x="173982" y="58587"/>
                      <a:pt x="179482" y="47944"/>
                    </a:cubicBezTo>
                    <a:lnTo>
                      <a:pt x="436121" y="9766"/>
                    </a:lnTo>
                    <a:close/>
                    <a:moveTo>
                      <a:pt x="609586" y="0"/>
                    </a:moveTo>
                    <a:lnTo>
                      <a:pt x="609751" y="138"/>
                    </a:lnTo>
                    <a:lnTo>
                      <a:pt x="609586" y="0"/>
                    </a:lnTo>
                    <a:close/>
                  </a:path>
                </a:pathLst>
              </a:custGeom>
              <a:gradFill>
                <a:gsLst>
                  <a:gs pos="41000">
                    <a:schemeClr val="bg1">
                      <a:lumMod val="95000"/>
                    </a:schemeClr>
                  </a:gs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13200000" scaled="0"/>
              </a:gra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="" xmlns:a16="http://schemas.microsoft.com/office/drawing/2014/main" id="{0A3831B7-59D4-4CD7-A23D-AB18EB1979FB}"/>
                  </a:ext>
                </a:extLst>
              </p:cNvPr>
              <p:cNvSpPr/>
              <p:nvPr/>
            </p:nvSpPr>
            <p:spPr>
              <a:xfrm flipH="1">
                <a:off x="2103752" y="5220653"/>
                <a:ext cx="760632" cy="330000"/>
              </a:xfrm>
              <a:custGeom>
                <a:avLst/>
                <a:gdLst>
                  <a:gd name="connsiteX0" fmla="*/ 386561 w 935237"/>
                  <a:gd name="connsiteY0" fmla="*/ 199 h 405752"/>
                  <a:gd name="connsiteX1" fmla="*/ 423768 w 935237"/>
                  <a:gd name="connsiteY1" fmla="*/ 7155 h 405752"/>
                  <a:gd name="connsiteX2" fmla="*/ 660921 w 935237"/>
                  <a:gd name="connsiteY2" fmla="*/ 77444 h 405752"/>
                  <a:gd name="connsiteX3" fmla="*/ 808357 w 935237"/>
                  <a:gd name="connsiteY3" fmla="*/ 80872 h 405752"/>
                  <a:gd name="connsiteX4" fmla="*/ 924933 w 935237"/>
                  <a:gd name="connsiteY4" fmla="*/ 150018 h 405752"/>
                  <a:gd name="connsiteX5" fmla="*/ 924933 w 935237"/>
                  <a:gd name="connsiteY5" fmla="*/ 263166 h 405752"/>
                  <a:gd name="connsiteX6" fmla="*/ 828358 w 935237"/>
                  <a:gd name="connsiteY6" fmla="*/ 368314 h 405752"/>
                  <a:gd name="connsiteX7" fmla="*/ 690066 w 935237"/>
                  <a:gd name="connsiteY7" fmla="*/ 386600 h 405752"/>
                  <a:gd name="connsiteX8" fmla="*/ 596919 w 935237"/>
                  <a:gd name="connsiteY8" fmla="*/ 382029 h 405752"/>
                  <a:gd name="connsiteX9" fmla="*/ 512343 w 935237"/>
                  <a:gd name="connsiteY9" fmla="*/ 372885 h 405752"/>
                  <a:gd name="connsiteX10" fmla="*/ 483592 w 935237"/>
                  <a:gd name="connsiteY10" fmla="*/ 376332 h 405752"/>
                  <a:gd name="connsiteX11" fmla="*/ 468581 w 935237"/>
                  <a:gd name="connsiteY11" fmla="*/ 375712 h 405752"/>
                  <a:gd name="connsiteX12" fmla="*/ 428925 w 935237"/>
                  <a:gd name="connsiteY12" fmla="*/ 366158 h 405752"/>
                  <a:gd name="connsiteX13" fmla="*/ 405481 w 935237"/>
                  <a:gd name="connsiteY13" fmla="*/ 346598 h 405752"/>
                  <a:gd name="connsiteX14" fmla="*/ 394052 w 935237"/>
                  <a:gd name="connsiteY14" fmla="*/ 279738 h 405752"/>
                  <a:gd name="connsiteX15" fmla="*/ 402624 w 935237"/>
                  <a:gd name="connsiteY15" fmla="*/ 269452 h 405752"/>
                  <a:gd name="connsiteX16" fmla="*/ 366051 w 935237"/>
                  <a:gd name="connsiteY16" fmla="*/ 263166 h 405752"/>
                  <a:gd name="connsiteX17" fmla="*/ 273475 w 935237"/>
                  <a:gd name="connsiteY17" fmla="*/ 347741 h 405752"/>
                  <a:gd name="connsiteX18" fmla="*/ 263832 w 935237"/>
                  <a:gd name="connsiteY18" fmla="*/ 360671 h 405752"/>
                  <a:gd name="connsiteX19" fmla="*/ 255459 w 935237"/>
                  <a:gd name="connsiteY19" fmla="*/ 375924 h 405752"/>
                  <a:gd name="connsiteX20" fmla="*/ 0 w 935237"/>
                  <a:gd name="connsiteY20" fmla="*/ 405752 h 405752"/>
                  <a:gd name="connsiteX21" fmla="*/ 4320 w 935237"/>
                  <a:gd name="connsiteY21" fmla="*/ 375171 h 405752"/>
                  <a:gd name="connsiteX22" fmla="*/ 4892 w 935237"/>
                  <a:gd name="connsiteY22" fmla="*/ 314597 h 405752"/>
                  <a:gd name="connsiteX23" fmla="*/ 35750 w 935237"/>
                  <a:gd name="connsiteY23" fmla="*/ 204306 h 405752"/>
                  <a:gd name="connsiteX24" fmla="*/ 91753 w 935237"/>
                  <a:gd name="connsiteY24" fmla="*/ 115731 h 405752"/>
                  <a:gd name="connsiteX25" fmla="*/ 160899 w 935237"/>
                  <a:gd name="connsiteY25" fmla="*/ 82586 h 405752"/>
                  <a:gd name="connsiteX26" fmla="*/ 284904 w 935237"/>
                  <a:gd name="connsiteY26" fmla="*/ 24870 h 405752"/>
                  <a:gd name="connsiteX27" fmla="*/ 386561 w 935237"/>
                  <a:gd name="connsiteY27" fmla="*/ 199 h 405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35237" h="405752">
                    <a:moveTo>
                      <a:pt x="386561" y="199"/>
                    </a:moveTo>
                    <a:cubicBezTo>
                      <a:pt x="398553" y="833"/>
                      <a:pt x="410910" y="3012"/>
                      <a:pt x="423768" y="7155"/>
                    </a:cubicBezTo>
                    <a:cubicBezTo>
                      <a:pt x="502057" y="32870"/>
                      <a:pt x="578632" y="63729"/>
                      <a:pt x="660921" y="77444"/>
                    </a:cubicBezTo>
                    <a:cubicBezTo>
                      <a:pt x="696923" y="83729"/>
                      <a:pt x="795213" y="81443"/>
                      <a:pt x="808357" y="80872"/>
                    </a:cubicBezTo>
                    <a:cubicBezTo>
                      <a:pt x="868359" y="71729"/>
                      <a:pt x="906075" y="94016"/>
                      <a:pt x="924933" y="150018"/>
                    </a:cubicBezTo>
                    <a:cubicBezTo>
                      <a:pt x="937505" y="187734"/>
                      <a:pt x="939791" y="225450"/>
                      <a:pt x="924933" y="263166"/>
                    </a:cubicBezTo>
                    <a:cubicBezTo>
                      <a:pt x="920362" y="274024"/>
                      <a:pt x="835786" y="369457"/>
                      <a:pt x="828358" y="368314"/>
                    </a:cubicBezTo>
                    <a:cubicBezTo>
                      <a:pt x="790642" y="363171"/>
                      <a:pt x="726067" y="371171"/>
                      <a:pt x="690066" y="386600"/>
                    </a:cubicBezTo>
                    <a:cubicBezTo>
                      <a:pt x="659778" y="399172"/>
                      <a:pt x="627206" y="395743"/>
                      <a:pt x="596919" y="382029"/>
                    </a:cubicBezTo>
                    <a:cubicBezTo>
                      <a:pt x="569489" y="369457"/>
                      <a:pt x="542059" y="367742"/>
                      <a:pt x="512343" y="372885"/>
                    </a:cubicBezTo>
                    <a:cubicBezTo>
                      <a:pt x="502771" y="374457"/>
                      <a:pt x="493128" y="375778"/>
                      <a:pt x="483592" y="376332"/>
                    </a:cubicBezTo>
                    <a:lnTo>
                      <a:pt x="468581" y="375712"/>
                    </a:lnTo>
                    <a:lnTo>
                      <a:pt x="428925" y="366158"/>
                    </a:lnTo>
                    <a:lnTo>
                      <a:pt x="405481" y="346598"/>
                    </a:lnTo>
                    <a:cubicBezTo>
                      <a:pt x="385480" y="327169"/>
                      <a:pt x="389480" y="303168"/>
                      <a:pt x="394052" y="279738"/>
                    </a:cubicBezTo>
                    <a:cubicBezTo>
                      <a:pt x="395195" y="274595"/>
                      <a:pt x="398052" y="270595"/>
                      <a:pt x="402624" y="269452"/>
                    </a:cubicBezTo>
                    <a:cubicBezTo>
                      <a:pt x="395195" y="252308"/>
                      <a:pt x="382052" y="254023"/>
                      <a:pt x="366051" y="263166"/>
                    </a:cubicBezTo>
                    <a:cubicBezTo>
                      <a:pt x="328906" y="284310"/>
                      <a:pt x="294048" y="308311"/>
                      <a:pt x="273475" y="347741"/>
                    </a:cubicBezTo>
                    <a:cubicBezTo>
                      <a:pt x="270618" y="352027"/>
                      <a:pt x="267189" y="356028"/>
                      <a:pt x="263832" y="360671"/>
                    </a:cubicBezTo>
                    <a:lnTo>
                      <a:pt x="255459" y="375924"/>
                    </a:lnTo>
                    <a:lnTo>
                      <a:pt x="0" y="405752"/>
                    </a:lnTo>
                    <a:lnTo>
                      <a:pt x="4320" y="375171"/>
                    </a:lnTo>
                    <a:cubicBezTo>
                      <a:pt x="3177" y="355170"/>
                      <a:pt x="4320" y="334598"/>
                      <a:pt x="4892" y="314597"/>
                    </a:cubicBezTo>
                    <a:cubicBezTo>
                      <a:pt x="15178" y="277453"/>
                      <a:pt x="25464" y="241451"/>
                      <a:pt x="35750" y="204306"/>
                    </a:cubicBezTo>
                    <a:cubicBezTo>
                      <a:pt x="46036" y="169448"/>
                      <a:pt x="61466" y="136875"/>
                      <a:pt x="91753" y="115731"/>
                    </a:cubicBezTo>
                    <a:cubicBezTo>
                      <a:pt x="112897" y="101444"/>
                      <a:pt x="136326" y="89444"/>
                      <a:pt x="160899" y="82586"/>
                    </a:cubicBezTo>
                    <a:cubicBezTo>
                      <a:pt x="205472" y="69443"/>
                      <a:pt x="243188" y="43728"/>
                      <a:pt x="284904" y="24870"/>
                    </a:cubicBezTo>
                    <a:cubicBezTo>
                      <a:pt x="317906" y="10298"/>
                      <a:pt x="350586" y="-1703"/>
                      <a:pt x="386561" y="199"/>
                    </a:cubicBezTo>
                    <a:close/>
                  </a:path>
                </a:pathLst>
              </a:custGeom>
              <a:gradFill>
                <a:gsLst>
                  <a:gs pos="41000">
                    <a:schemeClr val="bg1">
                      <a:lumMod val="95000"/>
                    </a:schemeClr>
                  </a:gs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9000000" scaled="0"/>
              </a:gra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="" xmlns:a16="http://schemas.microsoft.com/office/drawing/2014/main" id="{8B83868A-4392-4D0D-97A0-C00E930C83C5}"/>
                  </a:ext>
                </a:extLst>
              </p:cNvPr>
              <p:cNvSpPr/>
              <p:nvPr/>
            </p:nvSpPr>
            <p:spPr>
              <a:xfrm flipH="1">
                <a:off x="907142" y="3728086"/>
                <a:ext cx="534996" cy="842717"/>
              </a:xfrm>
              <a:custGeom>
                <a:avLst/>
                <a:gdLst>
                  <a:gd name="connsiteX0" fmla="*/ 0 w 512822"/>
                  <a:gd name="connsiteY0" fmla="*/ 736605 h 919256"/>
                  <a:gd name="connsiteX1" fmla="*/ 219438 w 512822"/>
                  <a:gd name="connsiteY1" fmla="*/ 585741 h 919256"/>
                  <a:gd name="connsiteX2" fmla="*/ 358302 w 512822"/>
                  <a:gd name="connsiteY2" fmla="*/ 425733 h 919256"/>
                  <a:gd name="connsiteX3" fmla="*/ 421162 w 512822"/>
                  <a:gd name="connsiteY3" fmla="*/ 241725 h 919256"/>
                  <a:gd name="connsiteX4" fmla="*/ 420590 w 512822"/>
                  <a:gd name="connsiteY4" fmla="*/ 81146 h 919256"/>
                  <a:gd name="connsiteX5" fmla="*/ 502880 w 512822"/>
                  <a:gd name="connsiteY5" fmla="*/ 0 h 919256"/>
                  <a:gd name="connsiteX6" fmla="*/ 496022 w 512822"/>
                  <a:gd name="connsiteY6" fmla="*/ 25144 h 919256"/>
                  <a:gd name="connsiteX7" fmla="*/ 462306 w 512822"/>
                  <a:gd name="connsiteY7" fmla="*/ 123434 h 919256"/>
                  <a:gd name="connsiteX8" fmla="*/ 464021 w 512822"/>
                  <a:gd name="connsiteY8" fmla="*/ 476021 h 919256"/>
                  <a:gd name="connsiteX9" fmla="*/ 405733 w 512822"/>
                  <a:gd name="connsiteY9" fmla="*/ 625171 h 919256"/>
                  <a:gd name="connsiteX10" fmla="*/ 256011 w 512822"/>
                  <a:gd name="connsiteY10" fmla="*/ 779464 h 919256"/>
                  <a:gd name="connsiteX11" fmla="*/ 169150 w 512822"/>
                  <a:gd name="connsiteY11" fmla="*/ 900041 h 919256"/>
                  <a:gd name="connsiteX12" fmla="*/ 126291 w 512822"/>
                  <a:gd name="connsiteY12" fmla="*/ 899469 h 919256"/>
                  <a:gd name="connsiteX13" fmla="*/ 0 w 512822"/>
                  <a:gd name="connsiteY13" fmla="*/ 736605 h 919256"/>
                  <a:gd name="connsiteX14" fmla="*/ 0 w 512822"/>
                  <a:gd name="connsiteY14" fmla="*/ 736605 h 919256"/>
                  <a:gd name="connsiteX0" fmla="*/ 0 w 519739"/>
                  <a:gd name="connsiteY0" fmla="*/ 731179 h 913830"/>
                  <a:gd name="connsiteX1" fmla="*/ 219438 w 519739"/>
                  <a:gd name="connsiteY1" fmla="*/ 580315 h 913830"/>
                  <a:gd name="connsiteX2" fmla="*/ 358302 w 519739"/>
                  <a:gd name="connsiteY2" fmla="*/ 420307 h 913830"/>
                  <a:gd name="connsiteX3" fmla="*/ 421162 w 519739"/>
                  <a:gd name="connsiteY3" fmla="*/ 236299 h 913830"/>
                  <a:gd name="connsiteX4" fmla="*/ 420590 w 519739"/>
                  <a:gd name="connsiteY4" fmla="*/ 75720 h 913830"/>
                  <a:gd name="connsiteX5" fmla="*/ 511020 w 519739"/>
                  <a:gd name="connsiteY5" fmla="*/ 0 h 913830"/>
                  <a:gd name="connsiteX6" fmla="*/ 496022 w 519739"/>
                  <a:gd name="connsiteY6" fmla="*/ 19718 h 913830"/>
                  <a:gd name="connsiteX7" fmla="*/ 462306 w 519739"/>
                  <a:gd name="connsiteY7" fmla="*/ 118008 h 913830"/>
                  <a:gd name="connsiteX8" fmla="*/ 464021 w 519739"/>
                  <a:gd name="connsiteY8" fmla="*/ 470595 h 913830"/>
                  <a:gd name="connsiteX9" fmla="*/ 405733 w 519739"/>
                  <a:gd name="connsiteY9" fmla="*/ 619745 h 913830"/>
                  <a:gd name="connsiteX10" fmla="*/ 256011 w 519739"/>
                  <a:gd name="connsiteY10" fmla="*/ 774038 h 913830"/>
                  <a:gd name="connsiteX11" fmla="*/ 169150 w 519739"/>
                  <a:gd name="connsiteY11" fmla="*/ 894615 h 913830"/>
                  <a:gd name="connsiteX12" fmla="*/ 126291 w 519739"/>
                  <a:gd name="connsiteY12" fmla="*/ 894043 h 913830"/>
                  <a:gd name="connsiteX13" fmla="*/ 0 w 519739"/>
                  <a:gd name="connsiteY13" fmla="*/ 731179 h 913830"/>
                  <a:gd name="connsiteX14" fmla="*/ 0 w 519739"/>
                  <a:gd name="connsiteY14" fmla="*/ 731179 h 913830"/>
                  <a:gd name="connsiteX0" fmla="*/ 0 w 511708"/>
                  <a:gd name="connsiteY0" fmla="*/ 732001 h 914652"/>
                  <a:gd name="connsiteX1" fmla="*/ 219438 w 511708"/>
                  <a:gd name="connsiteY1" fmla="*/ 581137 h 914652"/>
                  <a:gd name="connsiteX2" fmla="*/ 358302 w 511708"/>
                  <a:gd name="connsiteY2" fmla="*/ 421129 h 914652"/>
                  <a:gd name="connsiteX3" fmla="*/ 421162 w 511708"/>
                  <a:gd name="connsiteY3" fmla="*/ 237121 h 914652"/>
                  <a:gd name="connsiteX4" fmla="*/ 420590 w 511708"/>
                  <a:gd name="connsiteY4" fmla="*/ 76542 h 914652"/>
                  <a:gd name="connsiteX5" fmla="*/ 511020 w 511708"/>
                  <a:gd name="connsiteY5" fmla="*/ 822 h 914652"/>
                  <a:gd name="connsiteX6" fmla="*/ 462306 w 511708"/>
                  <a:gd name="connsiteY6" fmla="*/ 118830 h 914652"/>
                  <a:gd name="connsiteX7" fmla="*/ 464021 w 511708"/>
                  <a:gd name="connsiteY7" fmla="*/ 471417 h 914652"/>
                  <a:gd name="connsiteX8" fmla="*/ 405733 w 511708"/>
                  <a:gd name="connsiteY8" fmla="*/ 620567 h 914652"/>
                  <a:gd name="connsiteX9" fmla="*/ 256011 w 511708"/>
                  <a:gd name="connsiteY9" fmla="*/ 774860 h 914652"/>
                  <a:gd name="connsiteX10" fmla="*/ 169150 w 511708"/>
                  <a:gd name="connsiteY10" fmla="*/ 895437 h 914652"/>
                  <a:gd name="connsiteX11" fmla="*/ 126291 w 511708"/>
                  <a:gd name="connsiteY11" fmla="*/ 894865 h 914652"/>
                  <a:gd name="connsiteX12" fmla="*/ 0 w 511708"/>
                  <a:gd name="connsiteY12" fmla="*/ 732001 h 914652"/>
                  <a:gd name="connsiteX13" fmla="*/ 0 w 511708"/>
                  <a:gd name="connsiteY13" fmla="*/ 732001 h 914652"/>
                  <a:gd name="connsiteX0" fmla="*/ 0 w 620344"/>
                  <a:gd name="connsiteY0" fmla="*/ 743213 h 925864"/>
                  <a:gd name="connsiteX1" fmla="*/ 219438 w 620344"/>
                  <a:gd name="connsiteY1" fmla="*/ 592349 h 925864"/>
                  <a:gd name="connsiteX2" fmla="*/ 358302 w 620344"/>
                  <a:gd name="connsiteY2" fmla="*/ 432341 h 925864"/>
                  <a:gd name="connsiteX3" fmla="*/ 421162 w 620344"/>
                  <a:gd name="connsiteY3" fmla="*/ 248333 h 925864"/>
                  <a:gd name="connsiteX4" fmla="*/ 420590 w 620344"/>
                  <a:gd name="connsiteY4" fmla="*/ 87754 h 925864"/>
                  <a:gd name="connsiteX5" fmla="*/ 511020 w 620344"/>
                  <a:gd name="connsiteY5" fmla="*/ 12034 h 925864"/>
                  <a:gd name="connsiteX6" fmla="*/ 619681 w 620344"/>
                  <a:gd name="connsiteY6" fmla="*/ 333543 h 925864"/>
                  <a:gd name="connsiteX7" fmla="*/ 464021 w 620344"/>
                  <a:gd name="connsiteY7" fmla="*/ 482629 h 925864"/>
                  <a:gd name="connsiteX8" fmla="*/ 405733 w 620344"/>
                  <a:gd name="connsiteY8" fmla="*/ 631779 h 925864"/>
                  <a:gd name="connsiteX9" fmla="*/ 256011 w 620344"/>
                  <a:gd name="connsiteY9" fmla="*/ 786072 h 925864"/>
                  <a:gd name="connsiteX10" fmla="*/ 169150 w 620344"/>
                  <a:gd name="connsiteY10" fmla="*/ 906649 h 925864"/>
                  <a:gd name="connsiteX11" fmla="*/ 126291 w 620344"/>
                  <a:gd name="connsiteY11" fmla="*/ 906077 h 925864"/>
                  <a:gd name="connsiteX12" fmla="*/ 0 w 620344"/>
                  <a:gd name="connsiteY12" fmla="*/ 743213 h 925864"/>
                  <a:gd name="connsiteX13" fmla="*/ 0 w 620344"/>
                  <a:gd name="connsiteY13" fmla="*/ 743213 h 925864"/>
                  <a:gd name="connsiteX0" fmla="*/ 0 w 620344"/>
                  <a:gd name="connsiteY0" fmla="*/ 743213 h 925864"/>
                  <a:gd name="connsiteX1" fmla="*/ 219438 w 620344"/>
                  <a:gd name="connsiteY1" fmla="*/ 592349 h 925864"/>
                  <a:gd name="connsiteX2" fmla="*/ 358302 w 620344"/>
                  <a:gd name="connsiteY2" fmla="*/ 432341 h 925864"/>
                  <a:gd name="connsiteX3" fmla="*/ 421162 w 620344"/>
                  <a:gd name="connsiteY3" fmla="*/ 248333 h 925864"/>
                  <a:gd name="connsiteX4" fmla="*/ 420590 w 620344"/>
                  <a:gd name="connsiteY4" fmla="*/ 87754 h 925864"/>
                  <a:gd name="connsiteX5" fmla="*/ 511020 w 620344"/>
                  <a:gd name="connsiteY5" fmla="*/ 12034 h 925864"/>
                  <a:gd name="connsiteX6" fmla="*/ 619681 w 620344"/>
                  <a:gd name="connsiteY6" fmla="*/ 333543 h 925864"/>
                  <a:gd name="connsiteX7" fmla="*/ 464021 w 620344"/>
                  <a:gd name="connsiteY7" fmla="*/ 482629 h 925864"/>
                  <a:gd name="connsiteX8" fmla="*/ 405733 w 620344"/>
                  <a:gd name="connsiteY8" fmla="*/ 631779 h 925864"/>
                  <a:gd name="connsiteX9" fmla="*/ 256011 w 620344"/>
                  <a:gd name="connsiteY9" fmla="*/ 786072 h 925864"/>
                  <a:gd name="connsiteX10" fmla="*/ 169150 w 620344"/>
                  <a:gd name="connsiteY10" fmla="*/ 906649 h 925864"/>
                  <a:gd name="connsiteX11" fmla="*/ 126291 w 620344"/>
                  <a:gd name="connsiteY11" fmla="*/ 906077 h 925864"/>
                  <a:gd name="connsiteX12" fmla="*/ 0 w 620344"/>
                  <a:gd name="connsiteY12" fmla="*/ 743213 h 925864"/>
                  <a:gd name="connsiteX13" fmla="*/ 0 w 620344"/>
                  <a:gd name="connsiteY13" fmla="*/ 743213 h 925864"/>
                  <a:gd name="connsiteX0" fmla="*/ 0 w 620344"/>
                  <a:gd name="connsiteY0" fmla="*/ 743213 h 925864"/>
                  <a:gd name="connsiteX1" fmla="*/ 219438 w 620344"/>
                  <a:gd name="connsiteY1" fmla="*/ 592349 h 925864"/>
                  <a:gd name="connsiteX2" fmla="*/ 358302 w 620344"/>
                  <a:gd name="connsiteY2" fmla="*/ 432341 h 925864"/>
                  <a:gd name="connsiteX3" fmla="*/ 421162 w 620344"/>
                  <a:gd name="connsiteY3" fmla="*/ 248333 h 925864"/>
                  <a:gd name="connsiteX4" fmla="*/ 420590 w 620344"/>
                  <a:gd name="connsiteY4" fmla="*/ 87754 h 925864"/>
                  <a:gd name="connsiteX5" fmla="*/ 511020 w 620344"/>
                  <a:gd name="connsiteY5" fmla="*/ 12034 h 925864"/>
                  <a:gd name="connsiteX6" fmla="*/ 619681 w 620344"/>
                  <a:gd name="connsiteY6" fmla="*/ 333543 h 925864"/>
                  <a:gd name="connsiteX7" fmla="*/ 464021 w 620344"/>
                  <a:gd name="connsiteY7" fmla="*/ 482629 h 925864"/>
                  <a:gd name="connsiteX8" fmla="*/ 405733 w 620344"/>
                  <a:gd name="connsiteY8" fmla="*/ 631779 h 925864"/>
                  <a:gd name="connsiteX9" fmla="*/ 256011 w 620344"/>
                  <a:gd name="connsiteY9" fmla="*/ 786072 h 925864"/>
                  <a:gd name="connsiteX10" fmla="*/ 169150 w 620344"/>
                  <a:gd name="connsiteY10" fmla="*/ 906649 h 925864"/>
                  <a:gd name="connsiteX11" fmla="*/ 126291 w 620344"/>
                  <a:gd name="connsiteY11" fmla="*/ 906077 h 925864"/>
                  <a:gd name="connsiteX12" fmla="*/ 0 w 620344"/>
                  <a:gd name="connsiteY12" fmla="*/ 743213 h 925864"/>
                  <a:gd name="connsiteX13" fmla="*/ 0 w 620344"/>
                  <a:gd name="connsiteY13" fmla="*/ 743213 h 925864"/>
                  <a:gd name="connsiteX0" fmla="*/ 0 w 623047"/>
                  <a:gd name="connsiteY0" fmla="*/ 743213 h 925864"/>
                  <a:gd name="connsiteX1" fmla="*/ 219438 w 623047"/>
                  <a:gd name="connsiteY1" fmla="*/ 592349 h 925864"/>
                  <a:gd name="connsiteX2" fmla="*/ 358302 w 623047"/>
                  <a:gd name="connsiteY2" fmla="*/ 432341 h 925864"/>
                  <a:gd name="connsiteX3" fmla="*/ 421162 w 623047"/>
                  <a:gd name="connsiteY3" fmla="*/ 248333 h 925864"/>
                  <a:gd name="connsiteX4" fmla="*/ 420590 w 623047"/>
                  <a:gd name="connsiteY4" fmla="*/ 87754 h 925864"/>
                  <a:gd name="connsiteX5" fmla="*/ 511020 w 623047"/>
                  <a:gd name="connsiteY5" fmla="*/ 12034 h 925864"/>
                  <a:gd name="connsiteX6" fmla="*/ 622395 w 623047"/>
                  <a:gd name="connsiteY6" fmla="*/ 306409 h 925864"/>
                  <a:gd name="connsiteX7" fmla="*/ 464021 w 623047"/>
                  <a:gd name="connsiteY7" fmla="*/ 482629 h 925864"/>
                  <a:gd name="connsiteX8" fmla="*/ 405733 w 623047"/>
                  <a:gd name="connsiteY8" fmla="*/ 631779 h 925864"/>
                  <a:gd name="connsiteX9" fmla="*/ 256011 w 623047"/>
                  <a:gd name="connsiteY9" fmla="*/ 786072 h 925864"/>
                  <a:gd name="connsiteX10" fmla="*/ 169150 w 623047"/>
                  <a:gd name="connsiteY10" fmla="*/ 906649 h 925864"/>
                  <a:gd name="connsiteX11" fmla="*/ 126291 w 623047"/>
                  <a:gd name="connsiteY11" fmla="*/ 906077 h 925864"/>
                  <a:gd name="connsiteX12" fmla="*/ 0 w 623047"/>
                  <a:gd name="connsiteY12" fmla="*/ 743213 h 925864"/>
                  <a:gd name="connsiteX13" fmla="*/ 0 w 623047"/>
                  <a:gd name="connsiteY13" fmla="*/ 743213 h 925864"/>
                  <a:gd name="connsiteX0" fmla="*/ 0 w 622395"/>
                  <a:gd name="connsiteY0" fmla="*/ 743213 h 925864"/>
                  <a:gd name="connsiteX1" fmla="*/ 219438 w 622395"/>
                  <a:gd name="connsiteY1" fmla="*/ 592349 h 925864"/>
                  <a:gd name="connsiteX2" fmla="*/ 358302 w 622395"/>
                  <a:gd name="connsiteY2" fmla="*/ 432341 h 925864"/>
                  <a:gd name="connsiteX3" fmla="*/ 421162 w 622395"/>
                  <a:gd name="connsiteY3" fmla="*/ 248333 h 925864"/>
                  <a:gd name="connsiteX4" fmla="*/ 420590 w 622395"/>
                  <a:gd name="connsiteY4" fmla="*/ 87754 h 925864"/>
                  <a:gd name="connsiteX5" fmla="*/ 511020 w 622395"/>
                  <a:gd name="connsiteY5" fmla="*/ 12034 h 925864"/>
                  <a:gd name="connsiteX6" fmla="*/ 622395 w 622395"/>
                  <a:gd name="connsiteY6" fmla="*/ 306409 h 925864"/>
                  <a:gd name="connsiteX7" fmla="*/ 405733 w 622395"/>
                  <a:gd name="connsiteY7" fmla="*/ 631779 h 925864"/>
                  <a:gd name="connsiteX8" fmla="*/ 256011 w 622395"/>
                  <a:gd name="connsiteY8" fmla="*/ 786072 h 925864"/>
                  <a:gd name="connsiteX9" fmla="*/ 169150 w 622395"/>
                  <a:gd name="connsiteY9" fmla="*/ 906649 h 925864"/>
                  <a:gd name="connsiteX10" fmla="*/ 126291 w 622395"/>
                  <a:gd name="connsiteY10" fmla="*/ 906077 h 925864"/>
                  <a:gd name="connsiteX11" fmla="*/ 0 w 622395"/>
                  <a:gd name="connsiteY11" fmla="*/ 743213 h 925864"/>
                  <a:gd name="connsiteX12" fmla="*/ 0 w 622395"/>
                  <a:gd name="connsiteY12" fmla="*/ 743213 h 925864"/>
                  <a:gd name="connsiteX0" fmla="*/ 0 w 625108"/>
                  <a:gd name="connsiteY0" fmla="*/ 743213 h 925864"/>
                  <a:gd name="connsiteX1" fmla="*/ 219438 w 625108"/>
                  <a:gd name="connsiteY1" fmla="*/ 592349 h 925864"/>
                  <a:gd name="connsiteX2" fmla="*/ 358302 w 625108"/>
                  <a:gd name="connsiteY2" fmla="*/ 432341 h 925864"/>
                  <a:gd name="connsiteX3" fmla="*/ 421162 w 625108"/>
                  <a:gd name="connsiteY3" fmla="*/ 248333 h 925864"/>
                  <a:gd name="connsiteX4" fmla="*/ 420590 w 625108"/>
                  <a:gd name="connsiteY4" fmla="*/ 87754 h 925864"/>
                  <a:gd name="connsiteX5" fmla="*/ 511020 w 625108"/>
                  <a:gd name="connsiteY5" fmla="*/ 12034 h 925864"/>
                  <a:gd name="connsiteX6" fmla="*/ 625108 w 625108"/>
                  <a:gd name="connsiteY6" fmla="*/ 333543 h 925864"/>
                  <a:gd name="connsiteX7" fmla="*/ 405733 w 625108"/>
                  <a:gd name="connsiteY7" fmla="*/ 631779 h 925864"/>
                  <a:gd name="connsiteX8" fmla="*/ 256011 w 625108"/>
                  <a:gd name="connsiteY8" fmla="*/ 786072 h 925864"/>
                  <a:gd name="connsiteX9" fmla="*/ 169150 w 625108"/>
                  <a:gd name="connsiteY9" fmla="*/ 906649 h 925864"/>
                  <a:gd name="connsiteX10" fmla="*/ 126291 w 625108"/>
                  <a:gd name="connsiteY10" fmla="*/ 906077 h 925864"/>
                  <a:gd name="connsiteX11" fmla="*/ 0 w 625108"/>
                  <a:gd name="connsiteY11" fmla="*/ 743213 h 925864"/>
                  <a:gd name="connsiteX12" fmla="*/ 0 w 625108"/>
                  <a:gd name="connsiteY12" fmla="*/ 743213 h 925864"/>
                  <a:gd name="connsiteX0" fmla="*/ 0 w 625108"/>
                  <a:gd name="connsiteY0" fmla="*/ 743213 h 925864"/>
                  <a:gd name="connsiteX1" fmla="*/ 219438 w 625108"/>
                  <a:gd name="connsiteY1" fmla="*/ 592349 h 925864"/>
                  <a:gd name="connsiteX2" fmla="*/ 358302 w 625108"/>
                  <a:gd name="connsiteY2" fmla="*/ 432341 h 925864"/>
                  <a:gd name="connsiteX3" fmla="*/ 421162 w 625108"/>
                  <a:gd name="connsiteY3" fmla="*/ 248333 h 925864"/>
                  <a:gd name="connsiteX4" fmla="*/ 420590 w 625108"/>
                  <a:gd name="connsiteY4" fmla="*/ 87754 h 925864"/>
                  <a:gd name="connsiteX5" fmla="*/ 511020 w 625108"/>
                  <a:gd name="connsiteY5" fmla="*/ 12034 h 925864"/>
                  <a:gd name="connsiteX6" fmla="*/ 625108 w 625108"/>
                  <a:gd name="connsiteY6" fmla="*/ 333543 h 925864"/>
                  <a:gd name="connsiteX7" fmla="*/ 405733 w 625108"/>
                  <a:gd name="connsiteY7" fmla="*/ 631779 h 925864"/>
                  <a:gd name="connsiteX8" fmla="*/ 256011 w 625108"/>
                  <a:gd name="connsiteY8" fmla="*/ 786072 h 925864"/>
                  <a:gd name="connsiteX9" fmla="*/ 169150 w 625108"/>
                  <a:gd name="connsiteY9" fmla="*/ 906649 h 925864"/>
                  <a:gd name="connsiteX10" fmla="*/ 126291 w 625108"/>
                  <a:gd name="connsiteY10" fmla="*/ 906077 h 925864"/>
                  <a:gd name="connsiteX11" fmla="*/ 0 w 625108"/>
                  <a:gd name="connsiteY11" fmla="*/ 743213 h 925864"/>
                  <a:gd name="connsiteX12" fmla="*/ 0 w 625108"/>
                  <a:gd name="connsiteY12" fmla="*/ 743213 h 925864"/>
                  <a:gd name="connsiteX0" fmla="*/ 0 w 625108"/>
                  <a:gd name="connsiteY0" fmla="*/ 743213 h 925864"/>
                  <a:gd name="connsiteX1" fmla="*/ 219438 w 625108"/>
                  <a:gd name="connsiteY1" fmla="*/ 592349 h 925864"/>
                  <a:gd name="connsiteX2" fmla="*/ 358302 w 625108"/>
                  <a:gd name="connsiteY2" fmla="*/ 432341 h 925864"/>
                  <a:gd name="connsiteX3" fmla="*/ 421162 w 625108"/>
                  <a:gd name="connsiteY3" fmla="*/ 248333 h 925864"/>
                  <a:gd name="connsiteX4" fmla="*/ 420590 w 625108"/>
                  <a:gd name="connsiteY4" fmla="*/ 87754 h 925864"/>
                  <a:gd name="connsiteX5" fmla="*/ 511020 w 625108"/>
                  <a:gd name="connsiteY5" fmla="*/ 12034 h 925864"/>
                  <a:gd name="connsiteX6" fmla="*/ 625108 w 625108"/>
                  <a:gd name="connsiteY6" fmla="*/ 333543 h 925864"/>
                  <a:gd name="connsiteX7" fmla="*/ 405733 w 625108"/>
                  <a:gd name="connsiteY7" fmla="*/ 631779 h 925864"/>
                  <a:gd name="connsiteX8" fmla="*/ 256011 w 625108"/>
                  <a:gd name="connsiteY8" fmla="*/ 786072 h 925864"/>
                  <a:gd name="connsiteX9" fmla="*/ 169150 w 625108"/>
                  <a:gd name="connsiteY9" fmla="*/ 906649 h 925864"/>
                  <a:gd name="connsiteX10" fmla="*/ 126291 w 625108"/>
                  <a:gd name="connsiteY10" fmla="*/ 906077 h 925864"/>
                  <a:gd name="connsiteX11" fmla="*/ 0 w 625108"/>
                  <a:gd name="connsiteY11" fmla="*/ 743213 h 925864"/>
                  <a:gd name="connsiteX12" fmla="*/ 0 w 625108"/>
                  <a:gd name="connsiteY12" fmla="*/ 743213 h 925864"/>
                  <a:gd name="connsiteX0" fmla="*/ 0 w 630897"/>
                  <a:gd name="connsiteY0" fmla="*/ 710234 h 925864"/>
                  <a:gd name="connsiteX1" fmla="*/ 225227 w 630897"/>
                  <a:gd name="connsiteY1" fmla="*/ 592349 h 925864"/>
                  <a:gd name="connsiteX2" fmla="*/ 364091 w 630897"/>
                  <a:gd name="connsiteY2" fmla="*/ 432341 h 925864"/>
                  <a:gd name="connsiteX3" fmla="*/ 426951 w 630897"/>
                  <a:gd name="connsiteY3" fmla="*/ 248333 h 925864"/>
                  <a:gd name="connsiteX4" fmla="*/ 426379 w 630897"/>
                  <a:gd name="connsiteY4" fmla="*/ 87754 h 925864"/>
                  <a:gd name="connsiteX5" fmla="*/ 516809 w 630897"/>
                  <a:gd name="connsiteY5" fmla="*/ 12034 h 925864"/>
                  <a:gd name="connsiteX6" fmla="*/ 630897 w 630897"/>
                  <a:gd name="connsiteY6" fmla="*/ 333543 h 925864"/>
                  <a:gd name="connsiteX7" fmla="*/ 411522 w 630897"/>
                  <a:gd name="connsiteY7" fmla="*/ 631779 h 925864"/>
                  <a:gd name="connsiteX8" fmla="*/ 261800 w 630897"/>
                  <a:gd name="connsiteY8" fmla="*/ 786072 h 925864"/>
                  <a:gd name="connsiteX9" fmla="*/ 174939 w 630897"/>
                  <a:gd name="connsiteY9" fmla="*/ 906649 h 925864"/>
                  <a:gd name="connsiteX10" fmla="*/ 132080 w 630897"/>
                  <a:gd name="connsiteY10" fmla="*/ 906077 h 925864"/>
                  <a:gd name="connsiteX11" fmla="*/ 5789 w 630897"/>
                  <a:gd name="connsiteY11" fmla="*/ 743213 h 925864"/>
                  <a:gd name="connsiteX12" fmla="*/ 0 w 630897"/>
                  <a:gd name="connsiteY12" fmla="*/ 710234 h 925864"/>
                  <a:gd name="connsiteX0" fmla="*/ 0 w 630897"/>
                  <a:gd name="connsiteY0" fmla="*/ 710234 h 925864"/>
                  <a:gd name="connsiteX1" fmla="*/ 219439 w 630897"/>
                  <a:gd name="connsiteY1" fmla="*/ 580356 h 925864"/>
                  <a:gd name="connsiteX2" fmla="*/ 364091 w 630897"/>
                  <a:gd name="connsiteY2" fmla="*/ 432341 h 925864"/>
                  <a:gd name="connsiteX3" fmla="*/ 426951 w 630897"/>
                  <a:gd name="connsiteY3" fmla="*/ 248333 h 925864"/>
                  <a:gd name="connsiteX4" fmla="*/ 426379 w 630897"/>
                  <a:gd name="connsiteY4" fmla="*/ 87754 h 925864"/>
                  <a:gd name="connsiteX5" fmla="*/ 516809 w 630897"/>
                  <a:gd name="connsiteY5" fmla="*/ 12034 h 925864"/>
                  <a:gd name="connsiteX6" fmla="*/ 630897 w 630897"/>
                  <a:gd name="connsiteY6" fmla="*/ 333543 h 925864"/>
                  <a:gd name="connsiteX7" fmla="*/ 411522 w 630897"/>
                  <a:gd name="connsiteY7" fmla="*/ 631779 h 925864"/>
                  <a:gd name="connsiteX8" fmla="*/ 261800 w 630897"/>
                  <a:gd name="connsiteY8" fmla="*/ 786072 h 925864"/>
                  <a:gd name="connsiteX9" fmla="*/ 174939 w 630897"/>
                  <a:gd name="connsiteY9" fmla="*/ 906649 h 925864"/>
                  <a:gd name="connsiteX10" fmla="*/ 132080 w 630897"/>
                  <a:gd name="connsiteY10" fmla="*/ 906077 h 925864"/>
                  <a:gd name="connsiteX11" fmla="*/ 5789 w 630897"/>
                  <a:gd name="connsiteY11" fmla="*/ 743213 h 925864"/>
                  <a:gd name="connsiteX12" fmla="*/ 0 w 630897"/>
                  <a:gd name="connsiteY12" fmla="*/ 710234 h 925864"/>
                  <a:gd name="connsiteX0" fmla="*/ 0 w 630897"/>
                  <a:gd name="connsiteY0" fmla="*/ 710234 h 925864"/>
                  <a:gd name="connsiteX1" fmla="*/ 219439 w 630897"/>
                  <a:gd name="connsiteY1" fmla="*/ 580356 h 925864"/>
                  <a:gd name="connsiteX2" fmla="*/ 352514 w 630897"/>
                  <a:gd name="connsiteY2" fmla="*/ 423347 h 925864"/>
                  <a:gd name="connsiteX3" fmla="*/ 426951 w 630897"/>
                  <a:gd name="connsiteY3" fmla="*/ 248333 h 925864"/>
                  <a:gd name="connsiteX4" fmla="*/ 426379 w 630897"/>
                  <a:gd name="connsiteY4" fmla="*/ 87754 h 925864"/>
                  <a:gd name="connsiteX5" fmla="*/ 516809 w 630897"/>
                  <a:gd name="connsiteY5" fmla="*/ 12034 h 925864"/>
                  <a:gd name="connsiteX6" fmla="*/ 630897 w 630897"/>
                  <a:gd name="connsiteY6" fmla="*/ 333543 h 925864"/>
                  <a:gd name="connsiteX7" fmla="*/ 411522 w 630897"/>
                  <a:gd name="connsiteY7" fmla="*/ 631779 h 925864"/>
                  <a:gd name="connsiteX8" fmla="*/ 261800 w 630897"/>
                  <a:gd name="connsiteY8" fmla="*/ 786072 h 925864"/>
                  <a:gd name="connsiteX9" fmla="*/ 174939 w 630897"/>
                  <a:gd name="connsiteY9" fmla="*/ 906649 h 925864"/>
                  <a:gd name="connsiteX10" fmla="*/ 132080 w 630897"/>
                  <a:gd name="connsiteY10" fmla="*/ 906077 h 925864"/>
                  <a:gd name="connsiteX11" fmla="*/ 5789 w 630897"/>
                  <a:gd name="connsiteY11" fmla="*/ 743213 h 925864"/>
                  <a:gd name="connsiteX12" fmla="*/ 0 w 630897"/>
                  <a:gd name="connsiteY12" fmla="*/ 710234 h 925864"/>
                  <a:gd name="connsiteX0" fmla="*/ 0 w 630897"/>
                  <a:gd name="connsiteY0" fmla="*/ 710234 h 925864"/>
                  <a:gd name="connsiteX1" fmla="*/ 219439 w 630897"/>
                  <a:gd name="connsiteY1" fmla="*/ 580356 h 925864"/>
                  <a:gd name="connsiteX2" fmla="*/ 352514 w 630897"/>
                  <a:gd name="connsiteY2" fmla="*/ 423347 h 925864"/>
                  <a:gd name="connsiteX3" fmla="*/ 418267 w 630897"/>
                  <a:gd name="connsiteY3" fmla="*/ 242336 h 925864"/>
                  <a:gd name="connsiteX4" fmla="*/ 426379 w 630897"/>
                  <a:gd name="connsiteY4" fmla="*/ 87754 h 925864"/>
                  <a:gd name="connsiteX5" fmla="*/ 516809 w 630897"/>
                  <a:gd name="connsiteY5" fmla="*/ 12034 h 925864"/>
                  <a:gd name="connsiteX6" fmla="*/ 630897 w 630897"/>
                  <a:gd name="connsiteY6" fmla="*/ 333543 h 925864"/>
                  <a:gd name="connsiteX7" fmla="*/ 411522 w 630897"/>
                  <a:gd name="connsiteY7" fmla="*/ 631779 h 925864"/>
                  <a:gd name="connsiteX8" fmla="*/ 261800 w 630897"/>
                  <a:gd name="connsiteY8" fmla="*/ 786072 h 925864"/>
                  <a:gd name="connsiteX9" fmla="*/ 174939 w 630897"/>
                  <a:gd name="connsiteY9" fmla="*/ 906649 h 925864"/>
                  <a:gd name="connsiteX10" fmla="*/ 132080 w 630897"/>
                  <a:gd name="connsiteY10" fmla="*/ 906077 h 925864"/>
                  <a:gd name="connsiteX11" fmla="*/ 5789 w 630897"/>
                  <a:gd name="connsiteY11" fmla="*/ 743213 h 925864"/>
                  <a:gd name="connsiteX12" fmla="*/ 0 w 630897"/>
                  <a:gd name="connsiteY12" fmla="*/ 710234 h 925864"/>
                  <a:gd name="connsiteX0" fmla="*/ 0 w 630897"/>
                  <a:gd name="connsiteY0" fmla="*/ 709914 h 925544"/>
                  <a:gd name="connsiteX1" fmla="*/ 219439 w 630897"/>
                  <a:gd name="connsiteY1" fmla="*/ 580036 h 925544"/>
                  <a:gd name="connsiteX2" fmla="*/ 352514 w 630897"/>
                  <a:gd name="connsiteY2" fmla="*/ 423027 h 925544"/>
                  <a:gd name="connsiteX3" fmla="*/ 418267 w 630897"/>
                  <a:gd name="connsiteY3" fmla="*/ 242016 h 925544"/>
                  <a:gd name="connsiteX4" fmla="*/ 417696 w 630897"/>
                  <a:gd name="connsiteY4" fmla="*/ 90432 h 925544"/>
                  <a:gd name="connsiteX5" fmla="*/ 516809 w 630897"/>
                  <a:gd name="connsiteY5" fmla="*/ 11714 h 925544"/>
                  <a:gd name="connsiteX6" fmla="*/ 630897 w 630897"/>
                  <a:gd name="connsiteY6" fmla="*/ 333223 h 925544"/>
                  <a:gd name="connsiteX7" fmla="*/ 411522 w 630897"/>
                  <a:gd name="connsiteY7" fmla="*/ 631459 h 925544"/>
                  <a:gd name="connsiteX8" fmla="*/ 261800 w 630897"/>
                  <a:gd name="connsiteY8" fmla="*/ 785752 h 925544"/>
                  <a:gd name="connsiteX9" fmla="*/ 174939 w 630897"/>
                  <a:gd name="connsiteY9" fmla="*/ 906329 h 925544"/>
                  <a:gd name="connsiteX10" fmla="*/ 132080 w 630897"/>
                  <a:gd name="connsiteY10" fmla="*/ 905757 h 925544"/>
                  <a:gd name="connsiteX11" fmla="*/ 5789 w 630897"/>
                  <a:gd name="connsiteY11" fmla="*/ 742893 h 925544"/>
                  <a:gd name="connsiteX12" fmla="*/ 0 w 630897"/>
                  <a:gd name="connsiteY12" fmla="*/ 709914 h 925544"/>
                  <a:gd name="connsiteX0" fmla="*/ 0 w 630897"/>
                  <a:gd name="connsiteY0" fmla="*/ 704577 h 920207"/>
                  <a:gd name="connsiteX1" fmla="*/ 219439 w 630897"/>
                  <a:gd name="connsiteY1" fmla="*/ 574699 h 920207"/>
                  <a:gd name="connsiteX2" fmla="*/ 352514 w 630897"/>
                  <a:gd name="connsiteY2" fmla="*/ 417690 h 920207"/>
                  <a:gd name="connsiteX3" fmla="*/ 418267 w 630897"/>
                  <a:gd name="connsiteY3" fmla="*/ 236679 h 920207"/>
                  <a:gd name="connsiteX4" fmla="*/ 417696 w 630897"/>
                  <a:gd name="connsiteY4" fmla="*/ 85095 h 920207"/>
                  <a:gd name="connsiteX5" fmla="*/ 505232 w 630897"/>
                  <a:gd name="connsiteY5" fmla="*/ 12373 h 920207"/>
                  <a:gd name="connsiteX6" fmla="*/ 630897 w 630897"/>
                  <a:gd name="connsiteY6" fmla="*/ 327886 h 920207"/>
                  <a:gd name="connsiteX7" fmla="*/ 411522 w 630897"/>
                  <a:gd name="connsiteY7" fmla="*/ 626122 h 920207"/>
                  <a:gd name="connsiteX8" fmla="*/ 261800 w 630897"/>
                  <a:gd name="connsiteY8" fmla="*/ 780415 h 920207"/>
                  <a:gd name="connsiteX9" fmla="*/ 174939 w 630897"/>
                  <a:gd name="connsiteY9" fmla="*/ 900992 h 920207"/>
                  <a:gd name="connsiteX10" fmla="*/ 132080 w 630897"/>
                  <a:gd name="connsiteY10" fmla="*/ 900420 h 920207"/>
                  <a:gd name="connsiteX11" fmla="*/ 5789 w 630897"/>
                  <a:gd name="connsiteY11" fmla="*/ 737556 h 920207"/>
                  <a:gd name="connsiteX12" fmla="*/ 0 w 630897"/>
                  <a:gd name="connsiteY12" fmla="*/ 704577 h 920207"/>
                  <a:gd name="connsiteX0" fmla="*/ 0 w 625108"/>
                  <a:gd name="connsiteY0" fmla="*/ 737556 h 920207"/>
                  <a:gd name="connsiteX1" fmla="*/ 213650 w 625108"/>
                  <a:gd name="connsiteY1" fmla="*/ 574699 h 920207"/>
                  <a:gd name="connsiteX2" fmla="*/ 346725 w 625108"/>
                  <a:gd name="connsiteY2" fmla="*/ 417690 h 920207"/>
                  <a:gd name="connsiteX3" fmla="*/ 412478 w 625108"/>
                  <a:gd name="connsiteY3" fmla="*/ 236679 h 920207"/>
                  <a:gd name="connsiteX4" fmla="*/ 411907 w 625108"/>
                  <a:gd name="connsiteY4" fmla="*/ 85095 h 920207"/>
                  <a:gd name="connsiteX5" fmla="*/ 499443 w 625108"/>
                  <a:gd name="connsiteY5" fmla="*/ 12373 h 920207"/>
                  <a:gd name="connsiteX6" fmla="*/ 625108 w 625108"/>
                  <a:gd name="connsiteY6" fmla="*/ 327886 h 920207"/>
                  <a:gd name="connsiteX7" fmla="*/ 405733 w 625108"/>
                  <a:gd name="connsiteY7" fmla="*/ 626122 h 920207"/>
                  <a:gd name="connsiteX8" fmla="*/ 256011 w 625108"/>
                  <a:gd name="connsiteY8" fmla="*/ 780415 h 920207"/>
                  <a:gd name="connsiteX9" fmla="*/ 169150 w 625108"/>
                  <a:gd name="connsiteY9" fmla="*/ 900992 h 920207"/>
                  <a:gd name="connsiteX10" fmla="*/ 126291 w 625108"/>
                  <a:gd name="connsiteY10" fmla="*/ 900420 h 920207"/>
                  <a:gd name="connsiteX11" fmla="*/ 0 w 625108"/>
                  <a:gd name="connsiteY11" fmla="*/ 737556 h 920207"/>
                  <a:gd name="connsiteX0" fmla="*/ 0 w 630897"/>
                  <a:gd name="connsiteY0" fmla="*/ 704577 h 920207"/>
                  <a:gd name="connsiteX1" fmla="*/ 219439 w 630897"/>
                  <a:gd name="connsiteY1" fmla="*/ 574699 h 920207"/>
                  <a:gd name="connsiteX2" fmla="*/ 352514 w 630897"/>
                  <a:gd name="connsiteY2" fmla="*/ 417690 h 920207"/>
                  <a:gd name="connsiteX3" fmla="*/ 418267 w 630897"/>
                  <a:gd name="connsiteY3" fmla="*/ 236679 h 920207"/>
                  <a:gd name="connsiteX4" fmla="*/ 417696 w 630897"/>
                  <a:gd name="connsiteY4" fmla="*/ 85095 h 920207"/>
                  <a:gd name="connsiteX5" fmla="*/ 505232 w 630897"/>
                  <a:gd name="connsiteY5" fmla="*/ 12373 h 920207"/>
                  <a:gd name="connsiteX6" fmla="*/ 630897 w 630897"/>
                  <a:gd name="connsiteY6" fmla="*/ 327886 h 920207"/>
                  <a:gd name="connsiteX7" fmla="*/ 411522 w 630897"/>
                  <a:gd name="connsiteY7" fmla="*/ 626122 h 920207"/>
                  <a:gd name="connsiteX8" fmla="*/ 261800 w 630897"/>
                  <a:gd name="connsiteY8" fmla="*/ 780415 h 920207"/>
                  <a:gd name="connsiteX9" fmla="*/ 174939 w 630897"/>
                  <a:gd name="connsiteY9" fmla="*/ 900992 h 920207"/>
                  <a:gd name="connsiteX10" fmla="*/ 132080 w 630897"/>
                  <a:gd name="connsiteY10" fmla="*/ 900420 h 920207"/>
                  <a:gd name="connsiteX11" fmla="*/ 0 w 630897"/>
                  <a:gd name="connsiteY11" fmla="*/ 704577 h 920207"/>
                  <a:gd name="connsiteX0" fmla="*/ 0 w 630897"/>
                  <a:gd name="connsiteY0" fmla="*/ 704577 h 920207"/>
                  <a:gd name="connsiteX1" fmla="*/ 219439 w 630897"/>
                  <a:gd name="connsiteY1" fmla="*/ 574699 h 920207"/>
                  <a:gd name="connsiteX2" fmla="*/ 352514 w 630897"/>
                  <a:gd name="connsiteY2" fmla="*/ 417690 h 920207"/>
                  <a:gd name="connsiteX3" fmla="*/ 418267 w 630897"/>
                  <a:gd name="connsiteY3" fmla="*/ 236679 h 920207"/>
                  <a:gd name="connsiteX4" fmla="*/ 417696 w 630897"/>
                  <a:gd name="connsiteY4" fmla="*/ 85095 h 920207"/>
                  <a:gd name="connsiteX5" fmla="*/ 505232 w 630897"/>
                  <a:gd name="connsiteY5" fmla="*/ 12373 h 920207"/>
                  <a:gd name="connsiteX6" fmla="*/ 630897 w 630897"/>
                  <a:gd name="connsiteY6" fmla="*/ 327886 h 920207"/>
                  <a:gd name="connsiteX7" fmla="*/ 411522 w 630897"/>
                  <a:gd name="connsiteY7" fmla="*/ 626122 h 920207"/>
                  <a:gd name="connsiteX8" fmla="*/ 261800 w 630897"/>
                  <a:gd name="connsiteY8" fmla="*/ 780415 h 920207"/>
                  <a:gd name="connsiteX9" fmla="*/ 174939 w 630897"/>
                  <a:gd name="connsiteY9" fmla="*/ 900992 h 920207"/>
                  <a:gd name="connsiteX10" fmla="*/ 132080 w 630897"/>
                  <a:gd name="connsiteY10" fmla="*/ 900420 h 920207"/>
                  <a:gd name="connsiteX11" fmla="*/ 0 w 630897"/>
                  <a:gd name="connsiteY11" fmla="*/ 704577 h 920207"/>
                  <a:gd name="connsiteX0" fmla="*/ 0 w 630897"/>
                  <a:gd name="connsiteY0" fmla="*/ 704577 h 950161"/>
                  <a:gd name="connsiteX1" fmla="*/ 219439 w 630897"/>
                  <a:gd name="connsiteY1" fmla="*/ 574699 h 950161"/>
                  <a:gd name="connsiteX2" fmla="*/ 352514 w 630897"/>
                  <a:gd name="connsiteY2" fmla="*/ 417690 h 950161"/>
                  <a:gd name="connsiteX3" fmla="*/ 418267 w 630897"/>
                  <a:gd name="connsiteY3" fmla="*/ 236679 h 950161"/>
                  <a:gd name="connsiteX4" fmla="*/ 417696 w 630897"/>
                  <a:gd name="connsiteY4" fmla="*/ 85095 h 950161"/>
                  <a:gd name="connsiteX5" fmla="*/ 505232 w 630897"/>
                  <a:gd name="connsiteY5" fmla="*/ 12373 h 950161"/>
                  <a:gd name="connsiteX6" fmla="*/ 630897 w 630897"/>
                  <a:gd name="connsiteY6" fmla="*/ 327886 h 950161"/>
                  <a:gd name="connsiteX7" fmla="*/ 411522 w 630897"/>
                  <a:gd name="connsiteY7" fmla="*/ 626122 h 950161"/>
                  <a:gd name="connsiteX8" fmla="*/ 234251 w 630897"/>
                  <a:gd name="connsiteY8" fmla="*/ 943470 h 950161"/>
                  <a:gd name="connsiteX9" fmla="*/ 174939 w 630897"/>
                  <a:gd name="connsiteY9" fmla="*/ 900992 h 950161"/>
                  <a:gd name="connsiteX10" fmla="*/ 132080 w 630897"/>
                  <a:gd name="connsiteY10" fmla="*/ 900420 h 950161"/>
                  <a:gd name="connsiteX11" fmla="*/ 0 w 630897"/>
                  <a:gd name="connsiteY11" fmla="*/ 704577 h 950161"/>
                  <a:gd name="connsiteX0" fmla="*/ 0 w 630897"/>
                  <a:gd name="connsiteY0" fmla="*/ 704577 h 961892"/>
                  <a:gd name="connsiteX1" fmla="*/ 219439 w 630897"/>
                  <a:gd name="connsiteY1" fmla="*/ 574699 h 961892"/>
                  <a:gd name="connsiteX2" fmla="*/ 352514 w 630897"/>
                  <a:gd name="connsiteY2" fmla="*/ 417690 h 961892"/>
                  <a:gd name="connsiteX3" fmla="*/ 418267 w 630897"/>
                  <a:gd name="connsiteY3" fmla="*/ 236679 h 961892"/>
                  <a:gd name="connsiteX4" fmla="*/ 417696 w 630897"/>
                  <a:gd name="connsiteY4" fmla="*/ 85095 h 961892"/>
                  <a:gd name="connsiteX5" fmla="*/ 505232 w 630897"/>
                  <a:gd name="connsiteY5" fmla="*/ 12373 h 961892"/>
                  <a:gd name="connsiteX6" fmla="*/ 630897 w 630897"/>
                  <a:gd name="connsiteY6" fmla="*/ 327886 h 961892"/>
                  <a:gd name="connsiteX7" fmla="*/ 411522 w 630897"/>
                  <a:gd name="connsiteY7" fmla="*/ 626122 h 961892"/>
                  <a:gd name="connsiteX8" fmla="*/ 234251 w 630897"/>
                  <a:gd name="connsiteY8" fmla="*/ 943470 h 961892"/>
                  <a:gd name="connsiteX9" fmla="*/ 132080 w 630897"/>
                  <a:gd name="connsiteY9" fmla="*/ 900420 h 961892"/>
                  <a:gd name="connsiteX10" fmla="*/ 0 w 630897"/>
                  <a:gd name="connsiteY10" fmla="*/ 704577 h 961892"/>
                  <a:gd name="connsiteX0" fmla="*/ 0 w 630897"/>
                  <a:gd name="connsiteY0" fmla="*/ 704577 h 1029364"/>
                  <a:gd name="connsiteX1" fmla="*/ 219439 w 630897"/>
                  <a:gd name="connsiteY1" fmla="*/ 574699 h 1029364"/>
                  <a:gd name="connsiteX2" fmla="*/ 352514 w 630897"/>
                  <a:gd name="connsiteY2" fmla="*/ 417690 h 1029364"/>
                  <a:gd name="connsiteX3" fmla="*/ 418267 w 630897"/>
                  <a:gd name="connsiteY3" fmla="*/ 236679 h 1029364"/>
                  <a:gd name="connsiteX4" fmla="*/ 417696 w 630897"/>
                  <a:gd name="connsiteY4" fmla="*/ 85095 h 1029364"/>
                  <a:gd name="connsiteX5" fmla="*/ 505232 w 630897"/>
                  <a:gd name="connsiteY5" fmla="*/ 12373 h 1029364"/>
                  <a:gd name="connsiteX6" fmla="*/ 630897 w 630897"/>
                  <a:gd name="connsiteY6" fmla="*/ 327886 h 1029364"/>
                  <a:gd name="connsiteX7" fmla="*/ 411522 w 630897"/>
                  <a:gd name="connsiteY7" fmla="*/ 626122 h 1029364"/>
                  <a:gd name="connsiteX8" fmla="*/ 234251 w 630897"/>
                  <a:gd name="connsiteY8" fmla="*/ 943470 h 1029364"/>
                  <a:gd name="connsiteX9" fmla="*/ 84855 w 630897"/>
                  <a:gd name="connsiteY9" fmla="*/ 1014559 h 1029364"/>
                  <a:gd name="connsiteX10" fmla="*/ 0 w 630897"/>
                  <a:gd name="connsiteY10" fmla="*/ 704577 h 1029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0897" h="1029364">
                    <a:moveTo>
                      <a:pt x="0" y="704577"/>
                    </a:moveTo>
                    <a:cubicBezTo>
                      <a:pt x="87618" y="688266"/>
                      <a:pt x="160687" y="622513"/>
                      <a:pt x="219439" y="574699"/>
                    </a:cubicBezTo>
                    <a:cubicBezTo>
                      <a:pt x="278191" y="526885"/>
                      <a:pt x="319376" y="474027"/>
                      <a:pt x="352514" y="417690"/>
                    </a:cubicBezTo>
                    <a:cubicBezTo>
                      <a:pt x="385652" y="361353"/>
                      <a:pt x="419981" y="306397"/>
                      <a:pt x="418267" y="236679"/>
                    </a:cubicBezTo>
                    <a:cubicBezTo>
                      <a:pt x="416552" y="182962"/>
                      <a:pt x="417696" y="138812"/>
                      <a:pt x="417696" y="85095"/>
                    </a:cubicBezTo>
                    <a:cubicBezTo>
                      <a:pt x="418268" y="41665"/>
                      <a:pt x="472050" y="-28592"/>
                      <a:pt x="505232" y="12373"/>
                    </a:cubicBezTo>
                    <a:cubicBezTo>
                      <a:pt x="516707" y="96752"/>
                      <a:pt x="592603" y="208754"/>
                      <a:pt x="630897" y="327886"/>
                    </a:cubicBezTo>
                    <a:cubicBezTo>
                      <a:pt x="602496" y="423037"/>
                      <a:pt x="477630" y="523525"/>
                      <a:pt x="411522" y="626122"/>
                    </a:cubicBezTo>
                    <a:cubicBezTo>
                      <a:pt x="345414" y="728719"/>
                      <a:pt x="288696" y="878730"/>
                      <a:pt x="234251" y="943470"/>
                    </a:cubicBezTo>
                    <a:cubicBezTo>
                      <a:pt x="179806" y="1008210"/>
                      <a:pt x="123897" y="1054374"/>
                      <a:pt x="84855" y="1014559"/>
                    </a:cubicBezTo>
                    <a:cubicBezTo>
                      <a:pt x="61426" y="979700"/>
                      <a:pt x="17144" y="722863"/>
                      <a:pt x="0" y="704577"/>
                    </a:cubicBezTo>
                    <a:close/>
                  </a:path>
                </a:pathLst>
              </a:custGeom>
              <a:gradFill>
                <a:gsLst>
                  <a:gs pos="29000">
                    <a:schemeClr val="bg1">
                      <a:lumMod val="95000"/>
                    </a:schemeClr>
                  </a:gs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11400000" scaled="0"/>
              </a:gra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="" xmlns:a16="http://schemas.microsoft.com/office/drawing/2014/main" id="{983F502A-6317-419D-86BD-67FF1E4CBD2D}"/>
                  </a:ext>
                </a:extLst>
              </p:cNvPr>
              <p:cNvSpPr/>
              <p:nvPr/>
            </p:nvSpPr>
            <p:spPr>
              <a:xfrm flipH="1">
                <a:off x="1999709" y="5272484"/>
                <a:ext cx="227881" cy="269569"/>
              </a:xfrm>
              <a:custGeom>
                <a:avLst/>
                <a:gdLst>
                  <a:gd name="connsiteX0" fmla="*/ 62530 w 280192"/>
                  <a:gd name="connsiteY0" fmla="*/ 21715 h 331449"/>
                  <a:gd name="connsiteX1" fmla="*/ 25957 w 280192"/>
                  <a:gd name="connsiteY1" fmla="*/ 17715 h 331449"/>
                  <a:gd name="connsiteX2" fmla="*/ 141391 w 280192"/>
                  <a:gd name="connsiteY2" fmla="*/ 0 h 331449"/>
                  <a:gd name="connsiteX3" fmla="*/ 279111 w 280192"/>
                  <a:gd name="connsiteY3" fmla="*/ 140006 h 331449"/>
                  <a:gd name="connsiteX4" fmla="*/ 265968 w 280192"/>
                  <a:gd name="connsiteY4" fmla="*/ 266298 h 331449"/>
                  <a:gd name="connsiteX5" fmla="*/ 211679 w 280192"/>
                  <a:gd name="connsiteY5" fmla="*/ 331444 h 331449"/>
                  <a:gd name="connsiteX6" fmla="*/ 49386 w 280192"/>
                  <a:gd name="connsiteY6" fmla="*/ 318300 h 331449"/>
                  <a:gd name="connsiteX7" fmla="*/ 5384 w 280192"/>
                  <a:gd name="connsiteY7" fmla="*/ 294299 h 331449"/>
                  <a:gd name="connsiteX8" fmla="*/ 813 w 280192"/>
                  <a:gd name="connsiteY8" fmla="*/ 278870 h 331449"/>
                  <a:gd name="connsiteX9" fmla="*/ 77959 w 280192"/>
                  <a:gd name="connsiteY9" fmla="*/ 268584 h 331449"/>
                  <a:gd name="connsiteX10" fmla="*/ 62530 w 280192"/>
                  <a:gd name="connsiteY10" fmla="*/ 21715 h 33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0192" h="331449">
                    <a:moveTo>
                      <a:pt x="62530" y="21715"/>
                    </a:moveTo>
                    <a:cubicBezTo>
                      <a:pt x="50529" y="17715"/>
                      <a:pt x="38529" y="18287"/>
                      <a:pt x="25957" y="17715"/>
                    </a:cubicBezTo>
                    <a:cubicBezTo>
                      <a:pt x="63673" y="6858"/>
                      <a:pt x="103103" y="7429"/>
                      <a:pt x="141391" y="0"/>
                    </a:cubicBezTo>
                    <a:cubicBezTo>
                      <a:pt x="232252" y="6286"/>
                      <a:pt x="272825" y="47431"/>
                      <a:pt x="279111" y="140006"/>
                    </a:cubicBezTo>
                    <a:cubicBezTo>
                      <a:pt x="281968" y="182865"/>
                      <a:pt x="279683" y="225153"/>
                      <a:pt x="265968" y="266298"/>
                    </a:cubicBezTo>
                    <a:cubicBezTo>
                      <a:pt x="259110" y="288013"/>
                      <a:pt x="226537" y="332015"/>
                      <a:pt x="211679" y="331444"/>
                    </a:cubicBezTo>
                    <a:cubicBezTo>
                      <a:pt x="166535" y="329729"/>
                      <a:pt x="94531" y="327443"/>
                      <a:pt x="49386" y="318300"/>
                    </a:cubicBezTo>
                    <a:cubicBezTo>
                      <a:pt x="33386" y="312586"/>
                      <a:pt x="17385" y="306871"/>
                      <a:pt x="5384" y="294299"/>
                    </a:cubicBezTo>
                    <a:cubicBezTo>
                      <a:pt x="1384" y="289727"/>
                      <a:pt x="-1473" y="284584"/>
                      <a:pt x="813" y="278870"/>
                    </a:cubicBezTo>
                    <a:cubicBezTo>
                      <a:pt x="3099" y="273155"/>
                      <a:pt x="30528" y="311443"/>
                      <a:pt x="77959" y="268584"/>
                    </a:cubicBezTo>
                    <a:cubicBezTo>
                      <a:pt x="177392" y="181151"/>
                      <a:pt x="138533" y="46288"/>
                      <a:pt x="62530" y="2171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5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="" xmlns:a16="http://schemas.microsoft.com/office/drawing/2014/main" id="{B70791DC-9210-43A5-BBFA-AE62E8152BC4}"/>
                  </a:ext>
                </a:extLst>
              </p:cNvPr>
              <p:cNvSpPr/>
              <p:nvPr/>
            </p:nvSpPr>
            <p:spPr>
              <a:xfrm flipH="1">
                <a:off x="1887006" y="5701391"/>
                <a:ext cx="315607" cy="398377"/>
              </a:xfrm>
              <a:custGeom>
                <a:avLst/>
                <a:gdLst>
                  <a:gd name="connsiteX0" fmla="*/ 388056 w 388055"/>
                  <a:gd name="connsiteY0" fmla="*/ 11519 h 489825"/>
                  <a:gd name="connsiteX1" fmla="*/ 199476 w 388055"/>
                  <a:gd name="connsiteY1" fmla="*/ 280102 h 489825"/>
                  <a:gd name="connsiteX2" fmla="*/ 170903 w 388055"/>
                  <a:gd name="connsiteY2" fmla="*/ 444110 h 489825"/>
                  <a:gd name="connsiteX3" fmla="*/ 173760 w 388055"/>
                  <a:gd name="connsiteY3" fmla="*/ 489826 h 489825"/>
                  <a:gd name="connsiteX4" fmla="*/ 58898 w 388055"/>
                  <a:gd name="connsiteY4" fmla="*/ 419537 h 489825"/>
                  <a:gd name="connsiteX5" fmla="*/ 38 w 388055"/>
                  <a:gd name="connsiteY5" fmla="*/ 262958 h 489825"/>
                  <a:gd name="connsiteX6" fmla="*/ 23468 w 388055"/>
                  <a:gd name="connsiteY6" fmla="*/ 119524 h 489825"/>
                  <a:gd name="connsiteX7" fmla="*/ 158331 w 388055"/>
                  <a:gd name="connsiteY7" fmla="*/ 6376 h 489825"/>
                  <a:gd name="connsiteX8" fmla="*/ 185761 w 388055"/>
                  <a:gd name="connsiteY8" fmla="*/ 661 h 489825"/>
                  <a:gd name="connsiteX9" fmla="*/ 388056 w 388055"/>
                  <a:gd name="connsiteY9" fmla="*/ 11519 h 489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055" h="489825">
                    <a:moveTo>
                      <a:pt x="388056" y="11519"/>
                    </a:moveTo>
                    <a:cubicBezTo>
                      <a:pt x="290908" y="76664"/>
                      <a:pt x="217762" y="159525"/>
                      <a:pt x="199476" y="280102"/>
                    </a:cubicBezTo>
                    <a:cubicBezTo>
                      <a:pt x="190332" y="340105"/>
                      <a:pt x="177189" y="383535"/>
                      <a:pt x="170903" y="444110"/>
                    </a:cubicBezTo>
                    <a:cubicBezTo>
                      <a:pt x="170332" y="453824"/>
                      <a:pt x="165760" y="482968"/>
                      <a:pt x="173760" y="489826"/>
                    </a:cubicBezTo>
                    <a:cubicBezTo>
                      <a:pt x="134902" y="458396"/>
                      <a:pt x="98328" y="441252"/>
                      <a:pt x="58898" y="419537"/>
                    </a:cubicBezTo>
                    <a:cubicBezTo>
                      <a:pt x="23468" y="400107"/>
                      <a:pt x="-1105" y="327533"/>
                      <a:pt x="38" y="262958"/>
                    </a:cubicBezTo>
                    <a:cubicBezTo>
                      <a:pt x="610" y="213242"/>
                      <a:pt x="1181" y="164668"/>
                      <a:pt x="23468" y="119524"/>
                    </a:cubicBezTo>
                    <a:cubicBezTo>
                      <a:pt x="51469" y="61235"/>
                      <a:pt x="98900" y="26377"/>
                      <a:pt x="158331" y="6376"/>
                    </a:cubicBezTo>
                    <a:cubicBezTo>
                      <a:pt x="167474" y="4661"/>
                      <a:pt x="176618" y="2947"/>
                      <a:pt x="185761" y="661"/>
                    </a:cubicBezTo>
                    <a:cubicBezTo>
                      <a:pt x="205190" y="-2768"/>
                      <a:pt x="341768" y="8090"/>
                      <a:pt x="388056" y="11519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5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="" xmlns:a16="http://schemas.microsoft.com/office/drawing/2014/main" id="{E7B3CF64-A61C-4517-B75C-C5EB014EDF8D}"/>
                  </a:ext>
                </a:extLst>
              </p:cNvPr>
              <p:cNvSpPr/>
              <p:nvPr/>
            </p:nvSpPr>
            <p:spPr>
              <a:xfrm>
                <a:off x="862681" y="3807661"/>
                <a:ext cx="496362" cy="780594"/>
              </a:xfrm>
              <a:custGeom>
                <a:avLst/>
                <a:gdLst>
                  <a:gd name="connsiteX0" fmla="*/ 203850 w 773445"/>
                  <a:gd name="connsiteY0" fmla="*/ 0 h 1216342"/>
                  <a:gd name="connsiteX1" fmla="*/ 544845 w 773445"/>
                  <a:gd name="connsiteY1" fmla="*/ 807720 h 1216342"/>
                  <a:gd name="connsiteX2" fmla="*/ 605805 w 773445"/>
                  <a:gd name="connsiteY2" fmla="*/ 905828 h 1216342"/>
                  <a:gd name="connsiteX3" fmla="*/ 773445 w 773445"/>
                  <a:gd name="connsiteY3" fmla="*/ 1216343 h 1216342"/>
                  <a:gd name="connsiteX4" fmla="*/ 492458 w 773445"/>
                  <a:gd name="connsiteY4" fmla="*/ 960120 h 1216342"/>
                  <a:gd name="connsiteX5" fmla="*/ 371490 w 773445"/>
                  <a:gd name="connsiteY5" fmla="*/ 852488 h 1216342"/>
                  <a:gd name="connsiteX6" fmla="*/ 234330 w 773445"/>
                  <a:gd name="connsiteY6" fmla="*/ 919163 h 1216342"/>
                  <a:gd name="connsiteX7" fmla="*/ 46688 w 773445"/>
                  <a:gd name="connsiteY7" fmla="*/ 1199198 h 1216342"/>
                  <a:gd name="connsiteX8" fmla="*/ 4778 w 773445"/>
                  <a:gd name="connsiteY8" fmla="*/ 751523 h 1216342"/>
                  <a:gd name="connsiteX9" fmla="*/ 12398 w 773445"/>
                  <a:gd name="connsiteY9" fmla="*/ 283845 h 1216342"/>
                  <a:gd name="connsiteX10" fmla="*/ 2873 w 773445"/>
                  <a:gd name="connsiteY10" fmla="*/ 220980 h 1216342"/>
                  <a:gd name="connsiteX11" fmla="*/ 203850 w 773445"/>
                  <a:gd name="connsiteY11" fmla="*/ 0 h 1216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73445" h="1216342">
                    <a:moveTo>
                      <a:pt x="203850" y="0"/>
                    </a:moveTo>
                    <a:cubicBezTo>
                      <a:pt x="160035" y="335280"/>
                      <a:pt x="352440" y="571500"/>
                      <a:pt x="544845" y="807720"/>
                    </a:cubicBezTo>
                    <a:cubicBezTo>
                      <a:pt x="569610" y="838200"/>
                      <a:pt x="613425" y="864870"/>
                      <a:pt x="605805" y="905828"/>
                    </a:cubicBezTo>
                    <a:cubicBezTo>
                      <a:pt x="579135" y="1056323"/>
                      <a:pt x="680100" y="1133475"/>
                      <a:pt x="773445" y="1216343"/>
                    </a:cubicBezTo>
                    <a:cubicBezTo>
                      <a:pt x="651525" y="1163003"/>
                      <a:pt x="507698" y="1135380"/>
                      <a:pt x="492458" y="960120"/>
                    </a:cubicBezTo>
                    <a:cubicBezTo>
                      <a:pt x="486743" y="894398"/>
                      <a:pt x="433403" y="862965"/>
                      <a:pt x="371490" y="852488"/>
                    </a:cubicBezTo>
                    <a:cubicBezTo>
                      <a:pt x="310530" y="842010"/>
                      <a:pt x="264810" y="863918"/>
                      <a:pt x="234330" y="919163"/>
                    </a:cubicBezTo>
                    <a:cubicBezTo>
                      <a:pt x="180038" y="1014413"/>
                      <a:pt x="123840" y="1107758"/>
                      <a:pt x="46688" y="1199198"/>
                    </a:cubicBezTo>
                    <a:cubicBezTo>
                      <a:pt x="32400" y="1049655"/>
                      <a:pt x="9540" y="901065"/>
                      <a:pt x="4778" y="751523"/>
                    </a:cubicBezTo>
                    <a:cubicBezTo>
                      <a:pt x="15" y="595313"/>
                      <a:pt x="-5700" y="439103"/>
                      <a:pt x="12398" y="283845"/>
                    </a:cubicBezTo>
                    <a:cubicBezTo>
                      <a:pt x="14303" y="263843"/>
                      <a:pt x="6683" y="241935"/>
                      <a:pt x="2873" y="220980"/>
                    </a:cubicBezTo>
                    <a:cubicBezTo>
                      <a:pt x="76215" y="153353"/>
                      <a:pt x="102885" y="41910"/>
                      <a:pt x="2038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="" xmlns:a16="http://schemas.microsoft.com/office/drawing/2014/main" id="{781EF567-5B93-409D-A698-73FC9ECF64B7}"/>
                  </a:ext>
                </a:extLst>
              </p:cNvPr>
              <p:cNvSpPr/>
              <p:nvPr/>
            </p:nvSpPr>
            <p:spPr>
              <a:xfrm rot="21033141">
                <a:off x="1302401" y="4103182"/>
                <a:ext cx="260812" cy="462508"/>
              </a:xfrm>
              <a:custGeom>
                <a:avLst/>
                <a:gdLst>
                  <a:gd name="connsiteX0" fmla="*/ 0 w 643473"/>
                  <a:gd name="connsiteY0" fmla="*/ 1141095 h 1141095"/>
                  <a:gd name="connsiteX1" fmla="*/ 136208 w 643473"/>
                  <a:gd name="connsiteY1" fmla="*/ 850583 h 1141095"/>
                  <a:gd name="connsiteX2" fmla="*/ 170498 w 643473"/>
                  <a:gd name="connsiteY2" fmla="*/ 768668 h 1141095"/>
                  <a:gd name="connsiteX3" fmla="*/ 390525 w 643473"/>
                  <a:gd name="connsiteY3" fmla="*/ 0 h 1141095"/>
                  <a:gd name="connsiteX4" fmla="*/ 571500 w 643473"/>
                  <a:gd name="connsiteY4" fmla="*/ 187643 h 1141095"/>
                  <a:gd name="connsiteX5" fmla="*/ 616268 w 643473"/>
                  <a:gd name="connsiteY5" fmla="*/ 1098233 h 1141095"/>
                  <a:gd name="connsiteX6" fmla="*/ 476250 w 643473"/>
                  <a:gd name="connsiteY6" fmla="*/ 860108 h 1141095"/>
                  <a:gd name="connsiteX7" fmla="*/ 340042 w 643473"/>
                  <a:gd name="connsiteY7" fmla="*/ 777240 h 1141095"/>
                  <a:gd name="connsiteX8" fmla="*/ 232410 w 643473"/>
                  <a:gd name="connsiteY8" fmla="*/ 893445 h 1141095"/>
                  <a:gd name="connsiteX9" fmla="*/ 0 w 643473"/>
                  <a:gd name="connsiteY9" fmla="*/ 1141095 h 11410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43473" h="1141095">
                    <a:moveTo>
                      <a:pt x="0" y="1141095"/>
                    </a:moveTo>
                    <a:cubicBezTo>
                      <a:pt x="80010" y="1060133"/>
                      <a:pt x="159068" y="980123"/>
                      <a:pt x="136208" y="850583"/>
                    </a:cubicBezTo>
                    <a:cubicBezTo>
                      <a:pt x="130493" y="820103"/>
                      <a:pt x="150495" y="792480"/>
                      <a:pt x="170498" y="768668"/>
                    </a:cubicBezTo>
                    <a:cubicBezTo>
                      <a:pt x="360998" y="545783"/>
                      <a:pt x="451485" y="294323"/>
                      <a:pt x="390525" y="0"/>
                    </a:cubicBezTo>
                    <a:cubicBezTo>
                      <a:pt x="492442" y="21908"/>
                      <a:pt x="508635" y="127635"/>
                      <a:pt x="571500" y="187643"/>
                    </a:cubicBezTo>
                    <a:cubicBezTo>
                      <a:pt x="639128" y="482918"/>
                      <a:pt x="669608" y="780098"/>
                      <a:pt x="616268" y="1098233"/>
                    </a:cubicBezTo>
                    <a:cubicBezTo>
                      <a:pt x="552450" y="1016318"/>
                      <a:pt x="513398" y="938213"/>
                      <a:pt x="476250" y="860108"/>
                    </a:cubicBezTo>
                    <a:cubicBezTo>
                      <a:pt x="448628" y="801053"/>
                      <a:pt x="408623" y="769620"/>
                      <a:pt x="340042" y="777240"/>
                    </a:cubicBezTo>
                    <a:cubicBezTo>
                      <a:pt x="269558" y="785813"/>
                      <a:pt x="243840" y="830580"/>
                      <a:pt x="232410" y="893445"/>
                    </a:cubicBezTo>
                    <a:cubicBezTo>
                      <a:pt x="208598" y="1025843"/>
                      <a:pt x="132398" y="1109663"/>
                      <a:pt x="0" y="114109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="" xmlns:a16="http://schemas.microsoft.com/office/drawing/2014/main" id="{2EB7FAF7-AED3-463D-9AC8-01EE4A7658C4}"/>
                  </a:ext>
                </a:extLst>
              </p:cNvPr>
              <p:cNvSpPr/>
              <p:nvPr/>
            </p:nvSpPr>
            <p:spPr>
              <a:xfrm>
                <a:off x="1351035" y="4618107"/>
                <a:ext cx="73448" cy="700087"/>
              </a:xfrm>
              <a:custGeom>
                <a:avLst/>
                <a:gdLst>
                  <a:gd name="connsiteX0" fmla="*/ 106 w 73448"/>
                  <a:gd name="connsiteY0" fmla="*/ 0 h 700087"/>
                  <a:gd name="connsiteX1" fmla="*/ 18203 w 73448"/>
                  <a:gd name="connsiteY1" fmla="*/ 5715 h 700087"/>
                  <a:gd name="connsiteX2" fmla="*/ 51541 w 73448"/>
                  <a:gd name="connsiteY2" fmla="*/ 287655 h 700087"/>
                  <a:gd name="connsiteX3" fmla="*/ 73448 w 73448"/>
                  <a:gd name="connsiteY3" fmla="*/ 700088 h 700087"/>
                  <a:gd name="connsiteX4" fmla="*/ 2963 w 73448"/>
                  <a:gd name="connsiteY4" fmla="*/ 583883 h 700087"/>
                  <a:gd name="connsiteX5" fmla="*/ 106 w 73448"/>
                  <a:gd name="connsiteY5" fmla="*/ 0 h 70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3448" h="700087">
                    <a:moveTo>
                      <a:pt x="106" y="0"/>
                    </a:moveTo>
                    <a:cubicBezTo>
                      <a:pt x="5821" y="1905"/>
                      <a:pt x="12488" y="3810"/>
                      <a:pt x="18203" y="5715"/>
                    </a:cubicBezTo>
                    <a:cubicBezTo>
                      <a:pt x="46778" y="97155"/>
                      <a:pt x="42016" y="193358"/>
                      <a:pt x="51541" y="287655"/>
                    </a:cubicBezTo>
                    <a:cubicBezTo>
                      <a:pt x="64876" y="424815"/>
                      <a:pt x="66781" y="561975"/>
                      <a:pt x="73448" y="700088"/>
                    </a:cubicBezTo>
                    <a:cubicBezTo>
                      <a:pt x="-3704" y="694373"/>
                      <a:pt x="3916" y="632460"/>
                      <a:pt x="2963" y="583883"/>
                    </a:cubicBezTo>
                    <a:cubicBezTo>
                      <a:pt x="-847" y="389573"/>
                      <a:pt x="106" y="194310"/>
                      <a:pt x="1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="" xmlns:a16="http://schemas.microsoft.com/office/drawing/2014/main" id="{CB20C429-1DD8-4B9C-8D45-8A70B152EED7}"/>
                  </a:ext>
                </a:extLst>
              </p:cNvPr>
              <p:cNvSpPr/>
              <p:nvPr/>
            </p:nvSpPr>
            <p:spPr>
              <a:xfrm flipH="1">
                <a:off x="962751" y="2988706"/>
                <a:ext cx="980684" cy="1332769"/>
              </a:xfrm>
              <a:custGeom>
                <a:avLst/>
                <a:gdLst>
                  <a:gd name="connsiteX0" fmla="*/ 644380 w 1205803"/>
                  <a:gd name="connsiteY0" fmla="*/ 1651278 h 1653800"/>
                  <a:gd name="connsiteX1" fmla="*/ 646463 w 1205803"/>
                  <a:gd name="connsiteY1" fmla="*/ 1653765 h 1653800"/>
                  <a:gd name="connsiteX2" fmla="*/ 646396 w 1205803"/>
                  <a:gd name="connsiteY2" fmla="*/ 1653800 h 1653800"/>
                  <a:gd name="connsiteX3" fmla="*/ 1145212 w 1205803"/>
                  <a:gd name="connsiteY3" fmla="*/ 913534 h 1653800"/>
                  <a:gd name="connsiteX4" fmla="*/ 1149524 w 1205803"/>
                  <a:gd name="connsiteY4" fmla="*/ 943291 h 1653800"/>
                  <a:gd name="connsiteX5" fmla="*/ 1114092 w 1205803"/>
                  <a:gd name="connsiteY5" fmla="*/ 943291 h 1653800"/>
                  <a:gd name="connsiteX6" fmla="*/ 1130354 w 1205803"/>
                  <a:gd name="connsiteY6" fmla="*/ 927821 h 1653800"/>
                  <a:gd name="connsiteX7" fmla="*/ 1144712 w 1205803"/>
                  <a:gd name="connsiteY7" fmla="*/ 913749 h 1653800"/>
                  <a:gd name="connsiteX8" fmla="*/ 1144717 w 1205803"/>
                  <a:gd name="connsiteY8" fmla="*/ 913732 h 1653800"/>
                  <a:gd name="connsiteX9" fmla="*/ 598259 w 1205803"/>
                  <a:gd name="connsiteY9" fmla="*/ 279 h 1653800"/>
                  <a:gd name="connsiteX10" fmla="*/ 789196 w 1205803"/>
                  <a:gd name="connsiteY10" fmla="*/ 41495 h 1653800"/>
                  <a:gd name="connsiteX11" fmla="*/ 983490 w 1205803"/>
                  <a:gd name="connsiteY11" fmla="*/ 212931 h 1653800"/>
                  <a:gd name="connsiteX12" fmla="*/ 1046350 w 1205803"/>
                  <a:gd name="connsiteY12" fmla="*/ 511802 h 1653800"/>
                  <a:gd name="connsiteX13" fmla="*/ 1094353 w 1205803"/>
                  <a:gd name="connsiteY13" fmla="*/ 473514 h 1653800"/>
                  <a:gd name="connsiteX14" fmla="*/ 1157213 w 1205803"/>
                  <a:gd name="connsiteY14" fmla="*/ 527231 h 1653800"/>
                  <a:gd name="connsiteX15" fmla="*/ 1205786 w 1205803"/>
                  <a:gd name="connsiteY15" fmla="*/ 770099 h 1653800"/>
                  <a:gd name="connsiteX16" fmla="*/ 1174927 w 1205803"/>
                  <a:gd name="connsiteY16" fmla="*/ 867246 h 1653800"/>
                  <a:gd name="connsiteX17" fmla="*/ 1146926 w 1205803"/>
                  <a:gd name="connsiteY17" fmla="*/ 910677 h 1653800"/>
                  <a:gd name="connsiteX18" fmla="*/ 1145500 w 1205803"/>
                  <a:gd name="connsiteY18" fmla="*/ 910881 h 1653800"/>
                  <a:gd name="connsiteX19" fmla="*/ 1146828 w 1205803"/>
                  <a:gd name="connsiteY19" fmla="*/ 906043 h 1653800"/>
                  <a:gd name="connsiteX20" fmla="*/ 1137212 w 1205803"/>
                  <a:gd name="connsiteY20" fmla="*/ 902677 h 1653800"/>
                  <a:gd name="connsiteX21" fmla="*/ 1054922 w 1205803"/>
                  <a:gd name="connsiteY21" fmla="*/ 983823 h 1653800"/>
                  <a:gd name="connsiteX22" fmla="*/ 1055494 w 1205803"/>
                  <a:gd name="connsiteY22" fmla="*/ 1144402 h 1653800"/>
                  <a:gd name="connsiteX23" fmla="*/ 992634 w 1205803"/>
                  <a:gd name="connsiteY23" fmla="*/ 1328410 h 1653800"/>
                  <a:gd name="connsiteX24" fmla="*/ 853770 w 1205803"/>
                  <a:gd name="connsiteY24" fmla="*/ 1488418 h 1653800"/>
                  <a:gd name="connsiteX25" fmla="*/ 651683 w 1205803"/>
                  <a:gd name="connsiteY25" fmla="*/ 1630737 h 1653800"/>
                  <a:gd name="connsiteX26" fmla="*/ 634660 w 1205803"/>
                  <a:gd name="connsiteY26" fmla="*/ 1639121 h 1653800"/>
                  <a:gd name="connsiteX27" fmla="*/ 634332 w 1205803"/>
                  <a:gd name="connsiteY27" fmla="*/ 1638710 h 1653800"/>
                  <a:gd name="connsiteX28" fmla="*/ 634903 w 1205803"/>
                  <a:gd name="connsiteY28" fmla="*/ 1634709 h 1653800"/>
                  <a:gd name="connsiteX29" fmla="*/ 550328 w 1205803"/>
                  <a:gd name="connsiteY29" fmla="*/ 1638710 h 1653800"/>
                  <a:gd name="connsiteX30" fmla="*/ 456609 w 1205803"/>
                  <a:gd name="connsiteY30" fmla="*/ 1575850 h 1653800"/>
                  <a:gd name="connsiteX31" fmla="*/ 417179 w 1205803"/>
                  <a:gd name="connsiteY31" fmla="*/ 1515847 h 1653800"/>
                  <a:gd name="connsiteX32" fmla="*/ 161167 w 1205803"/>
                  <a:gd name="connsiteY32" fmla="*/ 1154688 h 1653800"/>
                  <a:gd name="connsiteX33" fmla="*/ 23447 w 1205803"/>
                  <a:gd name="connsiteY33" fmla="*/ 779814 h 1653800"/>
                  <a:gd name="connsiteX34" fmla="*/ 17 w 1205803"/>
                  <a:gd name="connsiteY34" fmla="*/ 587805 h 1653800"/>
                  <a:gd name="connsiteX35" fmla="*/ 589 w 1205803"/>
                  <a:gd name="connsiteY35" fmla="*/ 544375 h 1653800"/>
                  <a:gd name="connsiteX36" fmla="*/ 77164 w 1205803"/>
                  <a:gd name="connsiteY36" fmla="*/ 250647 h 1653800"/>
                  <a:gd name="connsiteX37" fmla="*/ 393178 w 1205803"/>
                  <a:gd name="connsiteY37" fmla="*/ 37495 h 1653800"/>
                  <a:gd name="connsiteX38" fmla="*/ 598259 w 1205803"/>
                  <a:gd name="connsiteY38" fmla="*/ 279 h 1653800"/>
                  <a:gd name="connsiteX0" fmla="*/ 646396 w 1205803"/>
                  <a:gd name="connsiteY0" fmla="*/ 1653800 h 1653800"/>
                  <a:gd name="connsiteX1" fmla="*/ 646463 w 1205803"/>
                  <a:gd name="connsiteY1" fmla="*/ 1653765 h 1653800"/>
                  <a:gd name="connsiteX2" fmla="*/ 646396 w 1205803"/>
                  <a:gd name="connsiteY2" fmla="*/ 1653800 h 1653800"/>
                  <a:gd name="connsiteX3" fmla="*/ 1145212 w 1205803"/>
                  <a:gd name="connsiteY3" fmla="*/ 913534 h 1653800"/>
                  <a:gd name="connsiteX4" fmla="*/ 1149524 w 1205803"/>
                  <a:gd name="connsiteY4" fmla="*/ 943291 h 1653800"/>
                  <a:gd name="connsiteX5" fmla="*/ 1114092 w 1205803"/>
                  <a:gd name="connsiteY5" fmla="*/ 943291 h 1653800"/>
                  <a:gd name="connsiteX6" fmla="*/ 1130354 w 1205803"/>
                  <a:gd name="connsiteY6" fmla="*/ 927821 h 1653800"/>
                  <a:gd name="connsiteX7" fmla="*/ 1144712 w 1205803"/>
                  <a:gd name="connsiteY7" fmla="*/ 913749 h 1653800"/>
                  <a:gd name="connsiteX8" fmla="*/ 1144717 w 1205803"/>
                  <a:gd name="connsiteY8" fmla="*/ 913732 h 1653800"/>
                  <a:gd name="connsiteX9" fmla="*/ 1145212 w 1205803"/>
                  <a:gd name="connsiteY9" fmla="*/ 913534 h 1653800"/>
                  <a:gd name="connsiteX10" fmla="*/ 598259 w 1205803"/>
                  <a:gd name="connsiteY10" fmla="*/ 279 h 1653800"/>
                  <a:gd name="connsiteX11" fmla="*/ 789196 w 1205803"/>
                  <a:gd name="connsiteY11" fmla="*/ 41495 h 1653800"/>
                  <a:gd name="connsiteX12" fmla="*/ 983490 w 1205803"/>
                  <a:gd name="connsiteY12" fmla="*/ 212931 h 1653800"/>
                  <a:gd name="connsiteX13" fmla="*/ 1046350 w 1205803"/>
                  <a:gd name="connsiteY13" fmla="*/ 511802 h 1653800"/>
                  <a:gd name="connsiteX14" fmla="*/ 1094353 w 1205803"/>
                  <a:gd name="connsiteY14" fmla="*/ 473514 h 1653800"/>
                  <a:gd name="connsiteX15" fmla="*/ 1157213 w 1205803"/>
                  <a:gd name="connsiteY15" fmla="*/ 527231 h 1653800"/>
                  <a:gd name="connsiteX16" fmla="*/ 1205786 w 1205803"/>
                  <a:gd name="connsiteY16" fmla="*/ 770099 h 1653800"/>
                  <a:gd name="connsiteX17" fmla="*/ 1174927 w 1205803"/>
                  <a:gd name="connsiteY17" fmla="*/ 867246 h 1653800"/>
                  <a:gd name="connsiteX18" fmla="*/ 1146926 w 1205803"/>
                  <a:gd name="connsiteY18" fmla="*/ 910677 h 1653800"/>
                  <a:gd name="connsiteX19" fmla="*/ 1145500 w 1205803"/>
                  <a:gd name="connsiteY19" fmla="*/ 910881 h 1653800"/>
                  <a:gd name="connsiteX20" fmla="*/ 1146828 w 1205803"/>
                  <a:gd name="connsiteY20" fmla="*/ 906043 h 1653800"/>
                  <a:gd name="connsiteX21" fmla="*/ 1137212 w 1205803"/>
                  <a:gd name="connsiteY21" fmla="*/ 902677 h 1653800"/>
                  <a:gd name="connsiteX22" fmla="*/ 1054922 w 1205803"/>
                  <a:gd name="connsiteY22" fmla="*/ 983823 h 1653800"/>
                  <a:gd name="connsiteX23" fmla="*/ 1055494 w 1205803"/>
                  <a:gd name="connsiteY23" fmla="*/ 1144402 h 1653800"/>
                  <a:gd name="connsiteX24" fmla="*/ 992634 w 1205803"/>
                  <a:gd name="connsiteY24" fmla="*/ 1328410 h 1653800"/>
                  <a:gd name="connsiteX25" fmla="*/ 853770 w 1205803"/>
                  <a:gd name="connsiteY25" fmla="*/ 1488418 h 1653800"/>
                  <a:gd name="connsiteX26" fmla="*/ 651683 w 1205803"/>
                  <a:gd name="connsiteY26" fmla="*/ 1630737 h 1653800"/>
                  <a:gd name="connsiteX27" fmla="*/ 634660 w 1205803"/>
                  <a:gd name="connsiteY27" fmla="*/ 1639121 h 1653800"/>
                  <a:gd name="connsiteX28" fmla="*/ 634332 w 1205803"/>
                  <a:gd name="connsiteY28" fmla="*/ 1638710 h 1653800"/>
                  <a:gd name="connsiteX29" fmla="*/ 634903 w 1205803"/>
                  <a:gd name="connsiteY29" fmla="*/ 1634709 h 1653800"/>
                  <a:gd name="connsiteX30" fmla="*/ 550328 w 1205803"/>
                  <a:gd name="connsiteY30" fmla="*/ 1638710 h 1653800"/>
                  <a:gd name="connsiteX31" fmla="*/ 456609 w 1205803"/>
                  <a:gd name="connsiteY31" fmla="*/ 1575850 h 1653800"/>
                  <a:gd name="connsiteX32" fmla="*/ 417179 w 1205803"/>
                  <a:gd name="connsiteY32" fmla="*/ 1515847 h 1653800"/>
                  <a:gd name="connsiteX33" fmla="*/ 161167 w 1205803"/>
                  <a:gd name="connsiteY33" fmla="*/ 1154688 h 1653800"/>
                  <a:gd name="connsiteX34" fmla="*/ 23447 w 1205803"/>
                  <a:gd name="connsiteY34" fmla="*/ 779814 h 1653800"/>
                  <a:gd name="connsiteX35" fmla="*/ 17 w 1205803"/>
                  <a:gd name="connsiteY35" fmla="*/ 587805 h 1653800"/>
                  <a:gd name="connsiteX36" fmla="*/ 589 w 1205803"/>
                  <a:gd name="connsiteY36" fmla="*/ 544375 h 1653800"/>
                  <a:gd name="connsiteX37" fmla="*/ 77164 w 1205803"/>
                  <a:gd name="connsiteY37" fmla="*/ 250647 h 1653800"/>
                  <a:gd name="connsiteX38" fmla="*/ 393178 w 1205803"/>
                  <a:gd name="connsiteY38" fmla="*/ 37495 h 1653800"/>
                  <a:gd name="connsiteX39" fmla="*/ 598259 w 1205803"/>
                  <a:gd name="connsiteY39" fmla="*/ 279 h 1653800"/>
                  <a:gd name="connsiteX0" fmla="*/ 1145212 w 1205803"/>
                  <a:gd name="connsiteY0" fmla="*/ 913534 h 1639479"/>
                  <a:gd name="connsiteX1" fmla="*/ 1149524 w 1205803"/>
                  <a:gd name="connsiteY1" fmla="*/ 943291 h 1639479"/>
                  <a:gd name="connsiteX2" fmla="*/ 1114092 w 1205803"/>
                  <a:gd name="connsiteY2" fmla="*/ 943291 h 1639479"/>
                  <a:gd name="connsiteX3" fmla="*/ 1130354 w 1205803"/>
                  <a:gd name="connsiteY3" fmla="*/ 927821 h 1639479"/>
                  <a:gd name="connsiteX4" fmla="*/ 1144712 w 1205803"/>
                  <a:gd name="connsiteY4" fmla="*/ 913749 h 1639479"/>
                  <a:gd name="connsiteX5" fmla="*/ 1144717 w 1205803"/>
                  <a:gd name="connsiteY5" fmla="*/ 913732 h 1639479"/>
                  <a:gd name="connsiteX6" fmla="*/ 1145212 w 1205803"/>
                  <a:gd name="connsiteY6" fmla="*/ 913534 h 1639479"/>
                  <a:gd name="connsiteX7" fmla="*/ 598259 w 1205803"/>
                  <a:gd name="connsiteY7" fmla="*/ 279 h 1639479"/>
                  <a:gd name="connsiteX8" fmla="*/ 789196 w 1205803"/>
                  <a:gd name="connsiteY8" fmla="*/ 41495 h 1639479"/>
                  <a:gd name="connsiteX9" fmla="*/ 983490 w 1205803"/>
                  <a:gd name="connsiteY9" fmla="*/ 212931 h 1639479"/>
                  <a:gd name="connsiteX10" fmla="*/ 1046350 w 1205803"/>
                  <a:gd name="connsiteY10" fmla="*/ 511802 h 1639479"/>
                  <a:gd name="connsiteX11" fmla="*/ 1094353 w 1205803"/>
                  <a:gd name="connsiteY11" fmla="*/ 473514 h 1639479"/>
                  <a:gd name="connsiteX12" fmla="*/ 1157213 w 1205803"/>
                  <a:gd name="connsiteY12" fmla="*/ 527231 h 1639479"/>
                  <a:gd name="connsiteX13" fmla="*/ 1205786 w 1205803"/>
                  <a:gd name="connsiteY13" fmla="*/ 770099 h 1639479"/>
                  <a:gd name="connsiteX14" fmla="*/ 1174927 w 1205803"/>
                  <a:gd name="connsiteY14" fmla="*/ 867246 h 1639479"/>
                  <a:gd name="connsiteX15" fmla="*/ 1146926 w 1205803"/>
                  <a:gd name="connsiteY15" fmla="*/ 910677 h 1639479"/>
                  <a:gd name="connsiteX16" fmla="*/ 1145500 w 1205803"/>
                  <a:gd name="connsiteY16" fmla="*/ 910881 h 1639479"/>
                  <a:gd name="connsiteX17" fmla="*/ 1146828 w 1205803"/>
                  <a:gd name="connsiteY17" fmla="*/ 906043 h 1639479"/>
                  <a:gd name="connsiteX18" fmla="*/ 1137212 w 1205803"/>
                  <a:gd name="connsiteY18" fmla="*/ 902677 h 1639479"/>
                  <a:gd name="connsiteX19" fmla="*/ 1054922 w 1205803"/>
                  <a:gd name="connsiteY19" fmla="*/ 983823 h 1639479"/>
                  <a:gd name="connsiteX20" fmla="*/ 1055494 w 1205803"/>
                  <a:gd name="connsiteY20" fmla="*/ 1144402 h 1639479"/>
                  <a:gd name="connsiteX21" fmla="*/ 992634 w 1205803"/>
                  <a:gd name="connsiteY21" fmla="*/ 1328410 h 1639479"/>
                  <a:gd name="connsiteX22" fmla="*/ 853770 w 1205803"/>
                  <a:gd name="connsiteY22" fmla="*/ 1488418 h 1639479"/>
                  <a:gd name="connsiteX23" fmla="*/ 651683 w 1205803"/>
                  <a:gd name="connsiteY23" fmla="*/ 1630737 h 1639479"/>
                  <a:gd name="connsiteX24" fmla="*/ 634660 w 1205803"/>
                  <a:gd name="connsiteY24" fmla="*/ 1639121 h 1639479"/>
                  <a:gd name="connsiteX25" fmla="*/ 634332 w 1205803"/>
                  <a:gd name="connsiteY25" fmla="*/ 1638710 h 1639479"/>
                  <a:gd name="connsiteX26" fmla="*/ 634903 w 1205803"/>
                  <a:gd name="connsiteY26" fmla="*/ 1634709 h 1639479"/>
                  <a:gd name="connsiteX27" fmla="*/ 550328 w 1205803"/>
                  <a:gd name="connsiteY27" fmla="*/ 1638710 h 1639479"/>
                  <a:gd name="connsiteX28" fmla="*/ 456609 w 1205803"/>
                  <a:gd name="connsiteY28" fmla="*/ 1575850 h 1639479"/>
                  <a:gd name="connsiteX29" fmla="*/ 417179 w 1205803"/>
                  <a:gd name="connsiteY29" fmla="*/ 1515847 h 1639479"/>
                  <a:gd name="connsiteX30" fmla="*/ 161167 w 1205803"/>
                  <a:gd name="connsiteY30" fmla="*/ 1154688 h 1639479"/>
                  <a:gd name="connsiteX31" fmla="*/ 23447 w 1205803"/>
                  <a:gd name="connsiteY31" fmla="*/ 779814 h 1639479"/>
                  <a:gd name="connsiteX32" fmla="*/ 17 w 1205803"/>
                  <a:gd name="connsiteY32" fmla="*/ 587805 h 1639479"/>
                  <a:gd name="connsiteX33" fmla="*/ 589 w 1205803"/>
                  <a:gd name="connsiteY33" fmla="*/ 544375 h 1639479"/>
                  <a:gd name="connsiteX34" fmla="*/ 77164 w 1205803"/>
                  <a:gd name="connsiteY34" fmla="*/ 250647 h 1639479"/>
                  <a:gd name="connsiteX35" fmla="*/ 393178 w 1205803"/>
                  <a:gd name="connsiteY35" fmla="*/ 37495 h 1639479"/>
                  <a:gd name="connsiteX36" fmla="*/ 598259 w 1205803"/>
                  <a:gd name="connsiteY36" fmla="*/ 279 h 1639479"/>
                  <a:gd name="connsiteX0" fmla="*/ 1145212 w 1205803"/>
                  <a:gd name="connsiteY0" fmla="*/ 913534 h 1639479"/>
                  <a:gd name="connsiteX1" fmla="*/ 1114092 w 1205803"/>
                  <a:gd name="connsiteY1" fmla="*/ 943291 h 1639479"/>
                  <a:gd name="connsiteX2" fmla="*/ 1130354 w 1205803"/>
                  <a:gd name="connsiteY2" fmla="*/ 927821 h 1639479"/>
                  <a:gd name="connsiteX3" fmla="*/ 1144712 w 1205803"/>
                  <a:gd name="connsiteY3" fmla="*/ 913749 h 1639479"/>
                  <a:gd name="connsiteX4" fmla="*/ 1144717 w 1205803"/>
                  <a:gd name="connsiteY4" fmla="*/ 913732 h 1639479"/>
                  <a:gd name="connsiteX5" fmla="*/ 1145212 w 1205803"/>
                  <a:gd name="connsiteY5" fmla="*/ 913534 h 1639479"/>
                  <a:gd name="connsiteX6" fmla="*/ 598259 w 1205803"/>
                  <a:gd name="connsiteY6" fmla="*/ 279 h 1639479"/>
                  <a:gd name="connsiteX7" fmla="*/ 789196 w 1205803"/>
                  <a:gd name="connsiteY7" fmla="*/ 41495 h 1639479"/>
                  <a:gd name="connsiteX8" fmla="*/ 983490 w 1205803"/>
                  <a:gd name="connsiteY8" fmla="*/ 212931 h 1639479"/>
                  <a:gd name="connsiteX9" fmla="*/ 1046350 w 1205803"/>
                  <a:gd name="connsiteY9" fmla="*/ 511802 h 1639479"/>
                  <a:gd name="connsiteX10" fmla="*/ 1094353 w 1205803"/>
                  <a:gd name="connsiteY10" fmla="*/ 473514 h 1639479"/>
                  <a:gd name="connsiteX11" fmla="*/ 1157213 w 1205803"/>
                  <a:gd name="connsiteY11" fmla="*/ 527231 h 1639479"/>
                  <a:gd name="connsiteX12" fmla="*/ 1205786 w 1205803"/>
                  <a:gd name="connsiteY12" fmla="*/ 770099 h 1639479"/>
                  <a:gd name="connsiteX13" fmla="*/ 1174927 w 1205803"/>
                  <a:gd name="connsiteY13" fmla="*/ 867246 h 1639479"/>
                  <a:gd name="connsiteX14" fmla="*/ 1146926 w 1205803"/>
                  <a:gd name="connsiteY14" fmla="*/ 910677 h 1639479"/>
                  <a:gd name="connsiteX15" fmla="*/ 1145500 w 1205803"/>
                  <a:gd name="connsiteY15" fmla="*/ 910881 h 1639479"/>
                  <a:gd name="connsiteX16" fmla="*/ 1146828 w 1205803"/>
                  <a:gd name="connsiteY16" fmla="*/ 906043 h 1639479"/>
                  <a:gd name="connsiteX17" fmla="*/ 1137212 w 1205803"/>
                  <a:gd name="connsiteY17" fmla="*/ 902677 h 1639479"/>
                  <a:gd name="connsiteX18" fmla="*/ 1054922 w 1205803"/>
                  <a:gd name="connsiteY18" fmla="*/ 983823 h 1639479"/>
                  <a:gd name="connsiteX19" fmla="*/ 1055494 w 1205803"/>
                  <a:gd name="connsiteY19" fmla="*/ 1144402 h 1639479"/>
                  <a:gd name="connsiteX20" fmla="*/ 992634 w 1205803"/>
                  <a:gd name="connsiteY20" fmla="*/ 1328410 h 1639479"/>
                  <a:gd name="connsiteX21" fmla="*/ 853770 w 1205803"/>
                  <a:gd name="connsiteY21" fmla="*/ 1488418 h 1639479"/>
                  <a:gd name="connsiteX22" fmla="*/ 651683 w 1205803"/>
                  <a:gd name="connsiteY22" fmla="*/ 1630737 h 1639479"/>
                  <a:gd name="connsiteX23" fmla="*/ 634660 w 1205803"/>
                  <a:gd name="connsiteY23" fmla="*/ 1639121 h 1639479"/>
                  <a:gd name="connsiteX24" fmla="*/ 634332 w 1205803"/>
                  <a:gd name="connsiteY24" fmla="*/ 1638710 h 1639479"/>
                  <a:gd name="connsiteX25" fmla="*/ 634903 w 1205803"/>
                  <a:gd name="connsiteY25" fmla="*/ 1634709 h 1639479"/>
                  <a:gd name="connsiteX26" fmla="*/ 550328 w 1205803"/>
                  <a:gd name="connsiteY26" fmla="*/ 1638710 h 1639479"/>
                  <a:gd name="connsiteX27" fmla="*/ 456609 w 1205803"/>
                  <a:gd name="connsiteY27" fmla="*/ 1575850 h 1639479"/>
                  <a:gd name="connsiteX28" fmla="*/ 417179 w 1205803"/>
                  <a:gd name="connsiteY28" fmla="*/ 1515847 h 1639479"/>
                  <a:gd name="connsiteX29" fmla="*/ 161167 w 1205803"/>
                  <a:gd name="connsiteY29" fmla="*/ 1154688 h 1639479"/>
                  <a:gd name="connsiteX30" fmla="*/ 23447 w 1205803"/>
                  <a:gd name="connsiteY30" fmla="*/ 779814 h 1639479"/>
                  <a:gd name="connsiteX31" fmla="*/ 17 w 1205803"/>
                  <a:gd name="connsiteY31" fmla="*/ 587805 h 1639479"/>
                  <a:gd name="connsiteX32" fmla="*/ 589 w 1205803"/>
                  <a:gd name="connsiteY32" fmla="*/ 544375 h 1639479"/>
                  <a:gd name="connsiteX33" fmla="*/ 77164 w 1205803"/>
                  <a:gd name="connsiteY33" fmla="*/ 250647 h 1639479"/>
                  <a:gd name="connsiteX34" fmla="*/ 393178 w 1205803"/>
                  <a:gd name="connsiteY34" fmla="*/ 37495 h 1639479"/>
                  <a:gd name="connsiteX35" fmla="*/ 598259 w 1205803"/>
                  <a:gd name="connsiteY35" fmla="*/ 279 h 1639479"/>
                  <a:gd name="connsiteX0" fmla="*/ 1145212 w 1205803"/>
                  <a:gd name="connsiteY0" fmla="*/ 913534 h 1639479"/>
                  <a:gd name="connsiteX1" fmla="*/ 1130354 w 1205803"/>
                  <a:gd name="connsiteY1" fmla="*/ 927821 h 1639479"/>
                  <a:gd name="connsiteX2" fmla="*/ 1144712 w 1205803"/>
                  <a:gd name="connsiteY2" fmla="*/ 913749 h 1639479"/>
                  <a:gd name="connsiteX3" fmla="*/ 1144717 w 1205803"/>
                  <a:gd name="connsiteY3" fmla="*/ 913732 h 1639479"/>
                  <a:gd name="connsiteX4" fmla="*/ 1145212 w 1205803"/>
                  <a:gd name="connsiteY4" fmla="*/ 913534 h 1639479"/>
                  <a:gd name="connsiteX5" fmla="*/ 598259 w 1205803"/>
                  <a:gd name="connsiteY5" fmla="*/ 279 h 1639479"/>
                  <a:gd name="connsiteX6" fmla="*/ 789196 w 1205803"/>
                  <a:gd name="connsiteY6" fmla="*/ 41495 h 1639479"/>
                  <a:gd name="connsiteX7" fmla="*/ 983490 w 1205803"/>
                  <a:gd name="connsiteY7" fmla="*/ 212931 h 1639479"/>
                  <a:gd name="connsiteX8" fmla="*/ 1046350 w 1205803"/>
                  <a:gd name="connsiteY8" fmla="*/ 511802 h 1639479"/>
                  <a:gd name="connsiteX9" fmla="*/ 1094353 w 1205803"/>
                  <a:gd name="connsiteY9" fmla="*/ 473514 h 1639479"/>
                  <a:gd name="connsiteX10" fmla="*/ 1157213 w 1205803"/>
                  <a:gd name="connsiteY10" fmla="*/ 527231 h 1639479"/>
                  <a:gd name="connsiteX11" fmla="*/ 1205786 w 1205803"/>
                  <a:gd name="connsiteY11" fmla="*/ 770099 h 1639479"/>
                  <a:gd name="connsiteX12" fmla="*/ 1174927 w 1205803"/>
                  <a:gd name="connsiteY12" fmla="*/ 867246 h 1639479"/>
                  <a:gd name="connsiteX13" fmla="*/ 1146926 w 1205803"/>
                  <a:gd name="connsiteY13" fmla="*/ 910677 h 1639479"/>
                  <a:gd name="connsiteX14" fmla="*/ 1145500 w 1205803"/>
                  <a:gd name="connsiteY14" fmla="*/ 910881 h 1639479"/>
                  <a:gd name="connsiteX15" fmla="*/ 1146828 w 1205803"/>
                  <a:gd name="connsiteY15" fmla="*/ 906043 h 1639479"/>
                  <a:gd name="connsiteX16" fmla="*/ 1137212 w 1205803"/>
                  <a:gd name="connsiteY16" fmla="*/ 902677 h 1639479"/>
                  <a:gd name="connsiteX17" fmla="*/ 1054922 w 1205803"/>
                  <a:gd name="connsiteY17" fmla="*/ 983823 h 1639479"/>
                  <a:gd name="connsiteX18" fmla="*/ 1055494 w 1205803"/>
                  <a:gd name="connsiteY18" fmla="*/ 1144402 h 1639479"/>
                  <a:gd name="connsiteX19" fmla="*/ 992634 w 1205803"/>
                  <a:gd name="connsiteY19" fmla="*/ 1328410 h 1639479"/>
                  <a:gd name="connsiteX20" fmla="*/ 853770 w 1205803"/>
                  <a:gd name="connsiteY20" fmla="*/ 1488418 h 1639479"/>
                  <a:gd name="connsiteX21" fmla="*/ 651683 w 1205803"/>
                  <a:gd name="connsiteY21" fmla="*/ 1630737 h 1639479"/>
                  <a:gd name="connsiteX22" fmla="*/ 634660 w 1205803"/>
                  <a:gd name="connsiteY22" fmla="*/ 1639121 h 1639479"/>
                  <a:gd name="connsiteX23" fmla="*/ 634332 w 1205803"/>
                  <a:gd name="connsiteY23" fmla="*/ 1638710 h 1639479"/>
                  <a:gd name="connsiteX24" fmla="*/ 634903 w 1205803"/>
                  <a:gd name="connsiteY24" fmla="*/ 1634709 h 1639479"/>
                  <a:gd name="connsiteX25" fmla="*/ 550328 w 1205803"/>
                  <a:gd name="connsiteY25" fmla="*/ 1638710 h 1639479"/>
                  <a:gd name="connsiteX26" fmla="*/ 456609 w 1205803"/>
                  <a:gd name="connsiteY26" fmla="*/ 1575850 h 1639479"/>
                  <a:gd name="connsiteX27" fmla="*/ 417179 w 1205803"/>
                  <a:gd name="connsiteY27" fmla="*/ 1515847 h 1639479"/>
                  <a:gd name="connsiteX28" fmla="*/ 161167 w 1205803"/>
                  <a:gd name="connsiteY28" fmla="*/ 1154688 h 1639479"/>
                  <a:gd name="connsiteX29" fmla="*/ 23447 w 1205803"/>
                  <a:gd name="connsiteY29" fmla="*/ 779814 h 1639479"/>
                  <a:gd name="connsiteX30" fmla="*/ 17 w 1205803"/>
                  <a:gd name="connsiteY30" fmla="*/ 587805 h 1639479"/>
                  <a:gd name="connsiteX31" fmla="*/ 589 w 1205803"/>
                  <a:gd name="connsiteY31" fmla="*/ 544375 h 1639479"/>
                  <a:gd name="connsiteX32" fmla="*/ 77164 w 1205803"/>
                  <a:gd name="connsiteY32" fmla="*/ 250647 h 1639479"/>
                  <a:gd name="connsiteX33" fmla="*/ 393178 w 1205803"/>
                  <a:gd name="connsiteY33" fmla="*/ 37495 h 1639479"/>
                  <a:gd name="connsiteX34" fmla="*/ 598259 w 1205803"/>
                  <a:gd name="connsiteY34" fmla="*/ 279 h 1639479"/>
                  <a:gd name="connsiteX0" fmla="*/ 1145212 w 1205803"/>
                  <a:gd name="connsiteY0" fmla="*/ 913534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1145212 w 1205803"/>
                  <a:gd name="connsiteY3" fmla="*/ 913534 h 1639479"/>
                  <a:gd name="connsiteX4" fmla="*/ 598259 w 1205803"/>
                  <a:gd name="connsiteY4" fmla="*/ 279 h 1639479"/>
                  <a:gd name="connsiteX5" fmla="*/ 789196 w 1205803"/>
                  <a:gd name="connsiteY5" fmla="*/ 41495 h 1639479"/>
                  <a:gd name="connsiteX6" fmla="*/ 983490 w 1205803"/>
                  <a:gd name="connsiteY6" fmla="*/ 212931 h 1639479"/>
                  <a:gd name="connsiteX7" fmla="*/ 1046350 w 1205803"/>
                  <a:gd name="connsiteY7" fmla="*/ 511802 h 1639479"/>
                  <a:gd name="connsiteX8" fmla="*/ 1094353 w 1205803"/>
                  <a:gd name="connsiteY8" fmla="*/ 473514 h 1639479"/>
                  <a:gd name="connsiteX9" fmla="*/ 1157213 w 1205803"/>
                  <a:gd name="connsiteY9" fmla="*/ 527231 h 1639479"/>
                  <a:gd name="connsiteX10" fmla="*/ 1205786 w 1205803"/>
                  <a:gd name="connsiteY10" fmla="*/ 770099 h 1639479"/>
                  <a:gd name="connsiteX11" fmla="*/ 1174927 w 1205803"/>
                  <a:gd name="connsiteY11" fmla="*/ 867246 h 1639479"/>
                  <a:gd name="connsiteX12" fmla="*/ 1146926 w 1205803"/>
                  <a:gd name="connsiteY12" fmla="*/ 910677 h 1639479"/>
                  <a:gd name="connsiteX13" fmla="*/ 1145500 w 1205803"/>
                  <a:gd name="connsiteY13" fmla="*/ 910881 h 1639479"/>
                  <a:gd name="connsiteX14" fmla="*/ 1146828 w 1205803"/>
                  <a:gd name="connsiteY14" fmla="*/ 906043 h 1639479"/>
                  <a:gd name="connsiteX15" fmla="*/ 1137212 w 1205803"/>
                  <a:gd name="connsiteY15" fmla="*/ 902677 h 1639479"/>
                  <a:gd name="connsiteX16" fmla="*/ 1054922 w 1205803"/>
                  <a:gd name="connsiteY16" fmla="*/ 983823 h 1639479"/>
                  <a:gd name="connsiteX17" fmla="*/ 1055494 w 1205803"/>
                  <a:gd name="connsiteY17" fmla="*/ 1144402 h 1639479"/>
                  <a:gd name="connsiteX18" fmla="*/ 992634 w 1205803"/>
                  <a:gd name="connsiteY18" fmla="*/ 1328410 h 1639479"/>
                  <a:gd name="connsiteX19" fmla="*/ 853770 w 1205803"/>
                  <a:gd name="connsiteY19" fmla="*/ 1488418 h 1639479"/>
                  <a:gd name="connsiteX20" fmla="*/ 651683 w 1205803"/>
                  <a:gd name="connsiteY20" fmla="*/ 1630737 h 1639479"/>
                  <a:gd name="connsiteX21" fmla="*/ 634660 w 1205803"/>
                  <a:gd name="connsiteY21" fmla="*/ 1639121 h 1639479"/>
                  <a:gd name="connsiteX22" fmla="*/ 634332 w 1205803"/>
                  <a:gd name="connsiteY22" fmla="*/ 1638710 h 1639479"/>
                  <a:gd name="connsiteX23" fmla="*/ 634903 w 1205803"/>
                  <a:gd name="connsiteY23" fmla="*/ 1634709 h 1639479"/>
                  <a:gd name="connsiteX24" fmla="*/ 550328 w 1205803"/>
                  <a:gd name="connsiteY24" fmla="*/ 1638710 h 1639479"/>
                  <a:gd name="connsiteX25" fmla="*/ 456609 w 1205803"/>
                  <a:gd name="connsiteY25" fmla="*/ 1575850 h 1639479"/>
                  <a:gd name="connsiteX26" fmla="*/ 417179 w 1205803"/>
                  <a:gd name="connsiteY26" fmla="*/ 1515847 h 1639479"/>
                  <a:gd name="connsiteX27" fmla="*/ 161167 w 1205803"/>
                  <a:gd name="connsiteY27" fmla="*/ 1154688 h 1639479"/>
                  <a:gd name="connsiteX28" fmla="*/ 23447 w 1205803"/>
                  <a:gd name="connsiteY28" fmla="*/ 779814 h 1639479"/>
                  <a:gd name="connsiteX29" fmla="*/ 17 w 1205803"/>
                  <a:gd name="connsiteY29" fmla="*/ 587805 h 1639479"/>
                  <a:gd name="connsiteX30" fmla="*/ 589 w 1205803"/>
                  <a:gd name="connsiteY30" fmla="*/ 544375 h 1639479"/>
                  <a:gd name="connsiteX31" fmla="*/ 77164 w 1205803"/>
                  <a:gd name="connsiteY31" fmla="*/ 250647 h 1639479"/>
                  <a:gd name="connsiteX32" fmla="*/ 393178 w 1205803"/>
                  <a:gd name="connsiteY32" fmla="*/ 37495 h 1639479"/>
                  <a:gd name="connsiteX33" fmla="*/ 598259 w 1205803"/>
                  <a:gd name="connsiteY33" fmla="*/ 279 h 1639479"/>
                  <a:gd name="connsiteX0" fmla="*/ 1145212 w 1205803"/>
                  <a:gd name="connsiteY0" fmla="*/ 913534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1145212 w 1205803"/>
                  <a:gd name="connsiteY3" fmla="*/ 913534 h 1639479"/>
                  <a:gd name="connsiteX4" fmla="*/ 598259 w 1205803"/>
                  <a:gd name="connsiteY4" fmla="*/ 279 h 1639479"/>
                  <a:gd name="connsiteX5" fmla="*/ 789196 w 1205803"/>
                  <a:gd name="connsiteY5" fmla="*/ 41495 h 1639479"/>
                  <a:gd name="connsiteX6" fmla="*/ 983490 w 1205803"/>
                  <a:gd name="connsiteY6" fmla="*/ 212931 h 1639479"/>
                  <a:gd name="connsiteX7" fmla="*/ 1046350 w 1205803"/>
                  <a:gd name="connsiteY7" fmla="*/ 511802 h 1639479"/>
                  <a:gd name="connsiteX8" fmla="*/ 1094353 w 1205803"/>
                  <a:gd name="connsiteY8" fmla="*/ 473514 h 1639479"/>
                  <a:gd name="connsiteX9" fmla="*/ 1157213 w 1205803"/>
                  <a:gd name="connsiteY9" fmla="*/ 527231 h 1639479"/>
                  <a:gd name="connsiteX10" fmla="*/ 1205786 w 1205803"/>
                  <a:gd name="connsiteY10" fmla="*/ 770099 h 1639479"/>
                  <a:gd name="connsiteX11" fmla="*/ 1174927 w 1205803"/>
                  <a:gd name="connsiteY11" fmla="*/ 867246 h 1639479"/>
                  <a:gd name="connsiteX12" fmla="*/ 1146926 w 1205803"/>
                  <a:gd name="connsiteY12" fmla="*/ 910677 h 1639479"/>
                  <a:gd name="connsiteX13" fmla="*/ 1146828 w 1205803"/>
                  <a:gd name="connsiteY13" fmla="*/ 906043 h 1639479"/>
                  <a:gd name="connsiteX14" fmla="*/ 1137212 w 1205803"/>
                  <a:gd name="connsiteY14" fmla="*/ 902677 h 1639479"/>
                  <a:gd name="connsiteX15" fmla="*/ 1054922 w 1205803"/>
                  <a:gd name="connsiteY15" fmla="*/ 983823 h 1639479"/>
                  <a:gd name="connsiteX16" fmla="*/ 1055494 w 1205803"/>
                  <a:gd name="connsiteY16" fmla="*/ 1144402 h 1639479"/>
                  <a:gd name="connsiteX17" fmla="*/ 992634 w 1205803"/>
                  <a:gd name="connsiteY17" fmla="*/ 1328410 h 1639479"/>
                  <a:gd name="connsiteX18" fmla="*/ 853770 w 1205803"/>
                  <a:gd name="connsiteY18" fmla="*/ 1488418 h 1639479"/>
                  <a:gd name="connsiteX19" fmla="*/ 651683 w 1205803"/>
                  <a:gd name="connsiteY19" fmla="*/ 1630737 h 1639479"/>
                  <a:gd name="connsiteX20" fmla="*/ 634660 w 1205803"/>
                  <a:gd name="connsiteY20" fmla="*/ 1639121 h 1639479"/>
                  <a:gd name="connsiteX21" fmla="*/ 634332 w 1205803"/>
                  <a:gd name="connsiteY21" fmla="*/ 1638710 h 1639479"/>
                  <a:gd name="connsiteX22" fmla="*/ 634903 w 1205803"/>
                  <a:gd name="connsiteY22" fmla="*/ 1634709 h 1639479"/>
                  <a:gd name="connsiteX23" fmla="*/ 550328 w 1205803"/>
                  <a:gd name="connsiteY23" fmla="*/ 1638710 h 1639479"/>
                  <a:gd name="connsiteX24" fmla="*/ 456609 w 1205803"/>
                  <a:gd name="connsiteY24" fmla="*/ 1575850 h 1639479"/>
                  <a:gd name="connsiteX25" fmla="*/ 417179 w 1205803"/>
                  <a:gd name="connsiteY25" fmla="*/ 1515847 h 1639479"/>
                  <a:gd name="connsiteX26" fmla="*/ 161167 w 1205803"/>
                  <a:gd name="connsiteY26" fmla="*/ 1154688 h 1639479"/>
                  <a:gd name="connsiteX27" fmla="*/ 23447 w 1205803"/>
                  <a:gd name="connsiteY27" fmla="*/ 779814 h 1639479"/>
                  <a:gd name="connsiteX28" fmla="*/ 17 w 1205803"/>
                  <a:gd name="connsiteY28" fmla="*/ 587805 h 1639479"/>
                  <a:gd name="connsiteX29" fmla="*/ 589 w 1205803"/>
                  <a:gd name="connsiteY29" fmla="*/ 544375 h 1639479"/>
                  <a:gd name="connsiteX30" fmla="*/ 77164 w 1205803"/>
                  <a:gd name="connsiteY30" fmla="*/ 250647 h 1639479"/>
                  <a:gd name="connsiteX31" fmla="*/ 393178 w 1205803"/>
                  <a:gd name="connsiteY31" fmla="*/ 37495 h 1639479"/>
                  <a:gd name="connsiteX32" fmla="*/ 598259 w 1205803"/>
                  <a:gd name="connsiteY32" fmla="*/ 279 h 1639479"/>
                  <a:gd name="connsiteX0" fmla="*/ 1144717 w 1205803"/>
                  <a:gd name="connsiteY0" fmla="*/ 913732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598259 w 1205803"/>
                  <a:gd name="connsiteY3" fmla="*/ 279 h 1639479"/>
                  <a:gd name="connsiteX4" fmla="*/ 789196 w 1205803"/>
                  <a:gd name="connsiteY4" fmla="*/ 41495 h 1639479"/>
                  <a:gd name="connsiteX5" fmla="*/ 983490 w 1205803"/>
                  <a:gd name="connsiteY5" fmla="*/ 212931 h 1639479"/>
                  <a:gd name="connsiteX6" fmla="*/ 1046350 w 1205803"/>
                  <a:gd name="connsiteY6" fmla="*/ 511802 h 1639479"/>
                  <a:gd name="connsiteX7" fmla="*/ 1094353 w 1205803"/>
                  <a:gd name="connsiteY7" fmla="*/ 473514 h 1639479"/>
                  <a:gd name="connsiteX8" fmla="*/ 1157213 w 1205803"/>
                  <a:gd name="connsiteY8" fmla="*/ 527231 h 1639479"/>
                  <a:gd name="connsiteX9" fmla="*/ 1205786 w 1205803"/>
                  <a:gd name="connsiteY9" fmla="*/ 770099 h 1639479"/>
                  <a:gd name="connsiteX10" fmla="*/ 1174927 w 1205803"/>
                  <a:gd name="connsiteY10" fmla="*/ 867246 h 1639479"/>
                  <a:gd name="connsiteX11" fmla="*/ 1146926 w 1205803"/>
                  <a:gd name="connsiteY11" fmla="*/ 910677 h 1639479"/>
                  <a:gd name="connsiteX12" fmla="*/ 1146828 w 1205803"/>
                  <a:gd name="connsiteY12" fmla="*/ 906043 h 1639479"/>
                  <a:gd name="connsiteX13" fmla="*/ 1137212 w 1205803"/>
                  <a:gd name="connsiteY13" fmla="*/ 902677 h 1639479"/>
                  <a:gd name="connsiteX14" fmla="*/ 1054922 w 1205803"/>
                  <a:gd name="connsiteY14" fmla="*/ 983823 h 1639479"/>
                  <a:gd name="connsiteX15" fmla="*/ 1055494 w 1205803"/>
                  <a:gd name="connsiteY15" fmla="*/ 1144402 h 1639479"/>
                  <a:gd name="connsiteX16" fmla="*/ 992634 w 1205803"/>
                  <a:gd name="connsiteY16" fmla="*/ 1328410 h 1639479"/>
                  <a:gd name="connsiteX17" fmla="*/ 853770 w 1205803"/>
                  <a:gd name="connsiteY17" fmla="*/ 1488418 h 1639479"/>
                  <a:gd name="connsiteX18" fmla="*/ 651683 w 1205803"/>
                  <a:gd name="connsiteY18" fmla="*/ 1630737 h 1639479"/>
                  <a:gd name="connsiteX19" fmla="*/ 634660 w 1205803"/>
                  <a:gd name="connsiteY19" fmla="*/ 1639121 h 1639479"/>
                  <a:gd name="connsiteX20" fmla="*/ 634332 w 1205803"/>
                  <a:gd name="connsiteY20" fmla="*/ 1638710 h 1639479"/>
                  <a:gd name="connsiteX21" fmla="*/ 634903 w 1205803"/>
                  <a:gd name="connsiteY21" fmla="*/ 1634709 h 1639479"/>
                  <a:gd name="connsiteX22" fmla="*/ 550328 w 1205803"/>
                  <a:gd name="connsiteY22" fmla="*/ 1638710 h 1639479"/>
                  <a:gd name="connsiteX23" fmla="*/ 456609 w 1205803"/>
                  <a:gd name="connsiteY23" fmla="*/ 1575850 h 1639479"/>
                  <a:gd name="connsiteX24" fmla="*/ 417179 w 1205803"/>
                  <a:gd name="connsiteY24" fmla="*/ 1515847 h 1639479"/>
                  <a:gd name="connsiteX25" fmla="*/ 161167 w 1205803"/>
                  <a:gd name="connsiteY25" fmla="*/ 1154688 h 1639479"/>
                  <a:gd name="connsiteX26" fmla="*/ 23447 w 1205803"/>
                  <a:gd name="connsiteY26" fmla="*/ 779814 h 1639479"/>
                  <a:gd name="connsiteX27" fmla="*/ 17 w 1205803"/>
                  <a:gd name="connsiteY27" fmla="*/ 587805 h 1639479"/>
                  <a:gd name="connsiteX28" fmla="*/ 589 w 1205803"/>
                  <a:gd name="connsiteY28" fmla="*/ 544375 h 1639479"/>
                  <a:gd name="connsiteX29" fmla="*/ 77164 w 1205803"/>
                  <a:gd name="connsiteY29" fmla="*/ 250647 h 1639479"/>
                  <a:gd name="connsiteX30" fmla="*/ 393178 w 1205803"/>
                  <a:gd name="connsiteY30" fmla="*/ 37495 h 1639479"/>
                  <a:gd name="connsiteX31" fmla="*/ 598259 w 1205803"/>
                  <a:gd name="connsiteY31" fmla="*/ 279 h 1639479"/>
                  <a:gd name="connsiteX0" fmla="*/ 1144717 w 1205803"/>
                  <a:gd name="connsiteY0" fmla="*/ 913732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598259 w 1205803"/>
                  <a:gd name="connsiteY3" fmla="*/ 279 h 1639479"/>
                  <a:gd name="connsiteX4" fmla="*/ 789196 w 1205803"/>
                  <a:gd name="connsiteY4" fmla="*/ 41495 h 1639479"/>
                  <a:gd name="connsiteX5" fmla="*/ 983490 w 1205803"/>
                  <a:gd name="connsiteY5" fmla="*/ 212931 h 1639479"/>
                  <a:gd name="connsiteX6" fmla="*/ 1046350 w 1205803"/>
                  <a:gd name="connsiteY6" fmla="*/ 511802 h 1639479"/>
                  <a:gd name="connsiteX7" fmla="*/ 1094353 w 1205803"/>
                  <a:gd name="connsiteY7" fmla="*/ 473514 h 1639479"/>
                  <a:gd name="connsiteX8" fmla="*/ 1157213 w 1205803"/>
                  <a:gd name="connsiteY8" fmla="*/ 527231 h 1639479"/>
                  <a:gd name="connsiteX9" fmla="*/ 1205786 w 1205803"/>
                  <a:gd name="connsiteY9" fmla="*/ 770099 h 1639479"/>
                  <a:gd name="connsiteX10" fmla="*/ 1174927 w 1205803"/>
                  <a:gd name="connsiteY10" fmla="*/ 867246 h 1639479"/>
                  <a:gd name="connsiteX11" fmla="*/ 1146926 w 1205803"/>
                  <a:gd name="connsiteY11" fmla="*/ 910677 h 1639479"/>
                  <a:gd name="connsiteX12" fmla="*/ 1146828 w 1205803"/>
                  <a:gd name="connsiteY12" fmla="*/ 906043 h 1639479"/>
                  <a:gd name="connsiteX13" fmla="*/ 1054922 w 1205803"/>
                  <a:gd name="connsiteY13" fmla="*/ 983823 h 1639479"/>
                  <a:gd name="connsiteX14" fmla="*/ 1055494 w 1205803"/>
                  <a:gd name="connsiteY14" fmla="*/ 1144402 h 1639479"/>
                  <a:gd name="connsiteX15" fmla="*/ 992634 w 1205803"/>
                  <a:gd name="connsiteY15" fmla="*/ 1328410 h 1639479"/>
                  <a:gd name="connsiteX16" fmla="*/ 853770 w 1205803"/>
                  <a:gd name="connsiteY16" fmla="*/ 1488418 h 1639479"/>
                  <a:gd name="connsiteX17" fmla="*/ 651683 w 1205803"/>
                  <a:gd name="connsiteY17" fmla="*/ 1630737 h 1639479"/>
                  <a:gd name="connsiteX18" fmla="*/ 634660 w 1205803"/>
                  <a:gd name="connsiteY18" fmla="*/ 1639121 h 1639479"/>
                  <a:gd name="connsiteX19" fmla="*/ 634332 w 1205803"/>
                  <a:gd name="connsiteY19" fmla="*/ 1638710 h 1639479"/>
                  <a:gd name="connsiteX20" fmla="*/ 634903 w 1205803"/>
                  <a:gd name="connsiteY20" fmla="*/ 1634709 h 1639479"/>
                  <a:gd name="connsiteX21" fmla="*/ 550328 w 1205803"/>
                  <a:gd name="connsiteY21" fmla="*/ 1638710 h 1639479"/>
                  <a:gd name="connsiteX22" fmla="*/ 456609 w 1205803"/>
                  <a:gd name="connsiteY22" fmla="*/ 1575850 h 1639479"/>
                  <a:gd name="connsiteX23" fmla="*/ 417179 w 1205803"/>
                  <a:gd name="connsiteY23" fmla="*/ 1515847 h 1639479"/>
                  <a:gd name="connsiteX24" fmla="*/ 161167 w 1205803"/>
                  <a:gd name="connsiteY24" fmla="*/ 1154688 h 1639479"/>
                  <a:gd name="connsiteX25" fmla="*/ 23447 w 1205803"/>
                  <a:gd name="connsiteY25" fmla="*/ 779814 h 1639479"/>
                  <a:gd name="connsiteX26" fmla="*/ 17 w 1205803"/>
                  <a:gd name="connsiteY26" fmla="*/ 587805 h 1639479"/>
                  <a:gd name="connsiteX27" fmla="*/ 589 w 1205803"/>
                  <a:gd name="connsiteY27" fmla="*/ 544375 h 1639479"/>
                  <a:gd name="connsiteX28" fmla="*/ 77164 w 1205803"/>
                  <a:gd name="connsiteY28" fmla="*/ 250647 h 1639479"/>
                  <a:gd name="connsiteX29" fmla="*/ 393178 w 1205803"/>
                  <a:gd name="connsiteY29" fmla="*/ 37495 h 1639479"/>
                  <a:gd name="connsiteX30" fmla="*/ 598259 w 1205803"/>
                  <a:gd name="connsiteY30" fmla="*/ 279 h 1639479"/>
                  <a:gd name="connsiteX0" fmla="*/ 1144717 w 1205803"/>
                  <a:gd name="connsiteY0" fmla="*/ 913732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598259 w 1205803"/>
                  <a:gd name="connsiteY3" fmla="*/ 279 h 1639479"/>
                  <a:gd name="connsiteX4" fmla="*/ 789196 w 1205803"/>
                  <a:gd name="connsiteY4" fmla="*/ 41495 h 1639479"/>
                  <a:gd name="connsiteX5" fmla="*/ 983490 w 1205803"/>
                  <a:gd name="connsiteY5" fmla="*/ 212931 h 1639479"/>
                  <a:gd name="connsiteX6" fmla="*/ 1046350 w 1205803"/>
                  <a:gd name="connsiteY6" fmla="*/ 511802 h 1639479"/>
                  <a:gd name="connsiteX7" fmla="*/ 1094353 w 1205803"/>
                  <a:gd name="connsiteY7" fmla="*/ 473514 h 1639479"/>
                  <a:gd name="connsiteX8" fmla="*/ 1157213 w 1205803"/>
                  <a:gd name="connsiteY8" fmla="*/ 527231 h 1639479"/>
                  <a:gd name="connsiteX9" fmla="*/ 1205786 w 1205803"/>
                  <a:gd name="connsiteY9" fmla="*/ 770099 h 1639479"/>
                  <a:gd name="connsiteX10" fmla="*/ 1174927 w 1205803"/>
                  <a:gd name="connsiteY10" fmla="*/ 867246 h 1639479"/>
                  <a:gd name="connsiteX11" fmla="*/ 1146926 w 1205803"/>
                  <a:gd name="connsiteY11" fmla="*/ 910677 h 1639479"/>
                  <a:gd name="connsiteX12" fmla="*/ 1146828 w 1205803"/>
                  <a:gd name="connsiteY12" fmla="*/ 906043 h 1639479"/>
                  <a:gd name="connsiteX13" fmla="*/ 1054922 w 1205803"/>
                  <a:gd name="connsiteY13" fmla="*/ 983823 h 1639479"/>
                  <a:gd name="connsiteX14" fmla="*/ 1055494 w 1205803"/>
                  <a:gd name="connsiteY14" fmla="*/ 1144402 h 1639479"/>
                  <a:gd name="connsiteX15" fmla="*/ 992634 w 1205803"/>
                  <a:gd name="connsiteY15" fmla="*/ 1328410 h 1639479"/>
                  <a:gd name="connsiteX16" fmla="*/ 853770 w 1205803"/>
                  <a:gd name="connsiteY16" fmla="*/ 1488418 h 1639479"/>
                  <a:gd name="connsiteX17" fmla="*/ 651683 w 1205803"/>
                  <a:gd name="connsiteY17" fmla="*/ 1630737 h 1639479"/>
                  <a:gd name="connsiteX18" fmla="*/ 634660 w 1205803"/>
                  <a:gd name="connsiteY18" fmla="*/ 1639121 h 1639479"/>
                  <a:gd name="connsiteX19" fmla="*/ 634332 w 1205803"/>
                  <a:gd name="connsiteY19" fmla="*/ 1638710 h 1639479"/>
                  <a:gd name="connsiteX20" fmla="*/ 634903 w 1205803"/>
                  <a:gd name="connsiteY20" fmla="*/ 1634709 h 1639479"/>
                  <a:gd name="connsiteX21" fmla="*/ 550328 w 1205803"/>
                  <a:gd name="connsiteY21" fmla="*/ 1638710 h 1639479"/>
                  <a:gd name="connsiteX22" fmla="*/ 456609 w 1205803"/>
                  <a:gd name="connsiteY22" fmla="*/ 1575850 h 1639479"/>
                  <a:gd name="connsiteX23" fmla="*/ 417179 w 1205803"/>
                  <a:gd name="connsiteY23" fmla="*/ 1515847 h 1639479"/>
                  <a:gd name="connsiteX24" fmla="*/ 161167 w 1205803"/>
                  <a:gd name="connsiteY24" fmla="*/ 1154688 h 1639479"/>
                  <a:gd name="connsiteX25" fmla="*/ 23447 w 1205803"/>
                  <a:gd name="connsiteY25" fmla="*/ 779814 h 1639479"/>
                  <a:gd name="connsiteX26" fmla="*/ 17 w 1205803"/>
                  <a:gd name="connsiteY26" fmla="*/ 587805 h 1639479"/>
                  <a:gd name="connsiteX27" fmla="*/ 589 w 1205803"/>
                  <a:gd name="connsiteY27" fmla="*/ 544375 h 1639479"/>
                  <a:gd name="connsiteX28" fmla="*/ 77164 w 1205803"/>
                  <a:gd name="connsiteY28" fmla="*/ 250647 h 1639479"/>
                  <a:gd name="connsiteX29" fmla="*/ 393178 w 1205803"/>
                  <a:gd name="connsiteY29" fmla="*/ 37495 h 1639479"/>
                  <a:gd name="connsiteX30" fmla="*/ 598259 w 1205803"/>
                  <a:gd name="connsiteY30" fmla="*/ 279 h 1639479"/>
                  <a:gd name="connsiteX0" fmla="*/ 1144717 w 1205803"/>
                  <a:gd name="connsiteY0" fmla="*/ 913732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598259 w 1205803"/>
                  <a:gd name="connsiteY3" fmla="*/ 279 h 1639479"/>
                  <a:gd name="connsiteX4" fmla="*/ 789196 w 1205803"/>
                  <a:gd name="connsiteY4" fmla="*/ 41495 h 1639479"/>
                  <a:gd name="connsiteX5" fmla="*/ 983490 w 1205803"/>
                  <a:gd name="connsiteY5" fmla="*/ 212931 h 1639479"/>
                  <a:gd name="connsiteX6" fmla="*/ 1046350 w 1205803"/>
                  <a:gd name="connsiteY6" fmla="*/ 511802 h 1639479"/>
                  <a:gd name="connsiteX7" fmla="*/ 1094353 w 1205803"/>
                  <a:gd name="connsiteY7" fmla="*/ 473514 h 1639479"/>
                  <a:gd name="connsiteX8" fmla="*/ 1157213 w 1205803"/>
                  <a:gd name="connsiteY8" fmla="*/ 527231 h 1639479"/>
                  <a:gd name="connsiteX9" fmla="*/ 1205786 w 1205803"/>
                  <a:gd name="connsiteY9" fmla="*/ 770099 h 1639479"/>
                  <a:gd name="connsiteX10" fmla="*/ 1174927 w 1205803"/>
                  <a:gd name="connsiteY10" fmla="*/ 867246 h 1639479"/>
                  <a:gd name="connsiteX11" fmla="*/ 1146926 w 1205803"/>
                  <a:gd name="connsiteY11" fmla="*/ 910677 h 1639479"/>
                  <a:gd name="connsiteX12" fmla="*/ 1146828 w 1205803"/>
                  <a:gd name="connsiteY12" fmla="*/ 906043 h 1639479"/>
                  <a:gd name="connsiteX13" fmla="*/ 1054922 w 1205803"/>
                  <a:gd name="connsiteY13" fmla="*/ 983823 h 1639479"/>
                  <a:gd name="connsiteX14" fmla="*/ 1055494 w 1205803"/>
                  <a:gd name="connsiteY14" fmla="*/ 1144402 h 1639479"/>
                  <a:gd name="connsiteX15" fmla="*/ 992634 w 1205803"/>
                  <a:gd name="connsiteY15" fmla="*/ 1328410 h 1639479"/>
                  <a:gd name="connsiteX16" fmla="*/ 853770 w 1205803"/>
                  <a:gd name="connsiteY16" fmla="*/ 1488418 h 1639479"/>
                  <a:gd name="connsiteX17" fmla="*/ 634660 w 1205803"/>
                  <a:gd name="connsiteY17" fmla="*/ 1639121 h 1639479"/>
                  <a:gd name="connsiteX18" fmla="*/ 634332 w 1205803"/>
                  <a:gd name="connsiteY18" fmla="*/ 1638710 h 1639479"/>
                  <a:gd name="connsiteX19" fmla="*/ 634903 w 1205803"/>
                  <a:gd name="connsiteY19" fmla="*/ 1634709 h 1639479"/>
                  <a:gd name="connsiteX20" fmla="*/ 550328 w 1205803"/>
                  <a:gd name="connsiteY20" fmla="*/ 1638710 h 1639479"/>
                  <a:gd name="connsiteX21" fmla="*/ 456609 w 1205803"/>
                  <a:gd name="connsiteY21" fmla="*/ 1575850 h 1639479"/>
                  <a:gd name="connsiteX22" fmla="*/ 417179 w 1205803"/>
                  <a:gd name="connsiteY22" fmla="*/ 1515847 h 1639479"/>
                  <a:gd name="connsiteX23" fmla="*/ 161167 w 1205803"/>
                  <a:gd name="connsiteY23" fmla="*/ 1154688 h 1639479"/>
                  <a:gd name="connsiteX24" fmla="*/ 23447 w 1205803"/>
                  <a:gd name="connsiteY24" fmla="*/ 779814 h 1639479"/>
                  <a:gd name="connsiteX25" fmla="*/ 17 w 1205803"/>
                  <a:gd name="connsiteY25" fmla="*/ 587805 h 1639479"/>
                  <a:gd name="connsiteX26" fmla="*/ 589 w 1205803"/>
                  <a:gd name="connsiteY26" fmla="*/ 544375 h 1639479"/>
                  <a:gd name="connsiteX27" fmla="*/ 77164 w 1205803"/>
                  <a:gd name="connsiteY27" fmla="*/ 250647 h 1639479"/>
                  <a:gd name="connsiteX28" fmla="*/ 393178 w 1205803"/>
                  <a:gd name="connsiteY28" fmla="*/ 37495 h 1639479"/>
                  <a:gd name="connsiteX29" fmla="*/ 598259 w 1205803"/>
                  <a:gd name="connsiteY29" fmla="*/ 279 h 1639479"/>
                  <a:gd name="connsiteX0" fmla="*/ 1144717 w 1205803"/>
                  <a:gd name="connsiteY0" fmla="*/ 913732 h 1643351"/>
                  <a:gd name="connsiteX1" fmla="*/ 1144712 w 1205803"/>
                  <a:gd name="connsiteY1" fmla="*/ 913749 h 1643351"/>
                  <a:gd name="connsiteX2" fmla="*/ 1144717 w 1205803"/>
                  <a:gd name="connsiteY2" fmla="*/ 913732 h 1643351"/>
                  <a:gd name="connsiteX3" fmla="*/ 598259 w 1205803"/>
                  <a:gd name="connsiteY3" fmla="*/ 279 h 1643351"/>
                  <a:gd name="connsiteX4" fmla="*/ 789196 w 1205803"/>
                  <a:gd name="connsiteY4" fmla="*/ 41495 h 1643351"/>
                  <a:gd name="connsiteX5" fmla="*/ 983490 w 1205803"/>
                  <a:gd name="connsiteY5" fmla="*/ 212931 h 1643351"/>
                  <a:gd name="connsiteX6" fmla="*/ 1046350 w 1205803"/>
                  <a:gd name="connsiteY6" fmla="*/ 511802 h 1643351"/>
                  <a:gd name="connsiteX7" fmla="*/ 1094353 w 1205803"/>
                  <a:gd name="connsiteY7" fmla="*/ 473514 h 1643351"/>
                  <a:gd name="connsiteX8" fmla="*/ 1157213 w 1205803"/>
                  <a:gd name="connsiteY8" fmla="*/ 527231 h 1643351"/>
                  <a:gd name="connsiteX9" fmla="*/ 1205786 w 1205803"/>
                  <a:gd name="connsiteY9" fmla="*/ 770099 h 1643351"/>
                  <a:gd name="connsiteX10" fmla="*/ 1174927 w 1205803"/>
                  <a:gd name="connsiteY10" fmla="*/ 867246 h 1643351"/>
                  <a:gd name="connsiteX11" fmla="*/ 1146926 w 1205803"/>
                  <a:gd name="connsiteY11" fmla="*/ 910677 h 1643351"/>
                  <a:gd name="connsiteX12" fmla="*/ 1146828 w 1205803"/>
                  <a:gd name="connsiteY12" fmla="*/ 906043 h 1643351"/>
                  <a:gd name="connsiteX13" fmla="*/ 1054922 w 1205803"/>
                  <a:gd name="connsiteY13" fmla="*/ 983823 h 1643351"/>
                  <a:gd name="connsiteX14" fmla="*/ 1055494 w 1205803"/>
                  <a:gd name="connsiteY14" fmla="*/ 1144402 h 1643351"/>
                  <a:gd name="connsiteX15" fmla="*/ 992634 w 1205803"/>
                  <a:gd name="connsiteY15" fmla="*/ 1328410 h 1643351"/>
                  <a:gd name="connsiteX16" fmla="*/ 853770 w 1205803"/>
                  <a:gd name="connsiteY16" fmla="*/ 1488418 h 1643351"/>
                  <a:gd name="connsiteX17" fmla="*/ 634660 w 1205803"/>
                  <a:gd name="connsiteY17" fmla="*/ 1639121 h 1643351"/>
                  <a:gd name="connsiteX18" fmla="*/ 634332 w 1205803"/>
                  <a:gd name="connsiteY18" fmla="*/ 1638710 h 1643351"/>
                  <a:gd name="connsiteX19" fmla="*/ 550328 w 1205803"/>
                  <a:gd name="connsiteY19" fmla="*/ 1638710 h 1643351"/>
                  <a:gd name="connsiteX20" fmla="*/ 456609 w 1205803"/>
                  <a:gd name="connsiteY20" fmla="*/ 1575850 h 1643351"/>
                  <a:gd name="connsiteX21" fmla="*/ 417179 w 1205803"/>
                  <a:gd name="connsiteY21" fmla="*/ 1515847 h 1643351"/>
                  <a:gd name="connsiteX22" fmla="*/ 161167 w 1205803"/>
                  <a:gd name="connsiteY22" fmla="*/ 1154688 h 1643351"/>
                  <a:gd name="connsiteX23" fmla="*/ 23447 w 1205803"/>
                  <a:gd name="connsiteY23" fmla="*/ 779814 h 1643351"/>
                  <a:gd name="connsiteX24" fmla="*/ 17 w 1205803"/>
                  <a:gd name="connsiteY24" fmla="*/ 587805 h 1643351"/>
                  <a:gd name="connsiteX25" fmla="*/ 589 w 1205803"/>
                  <a:gd name="connsiteY25" fmla="*/ 544375 h 1643351"/>
                  <a:gd name="connsiteX26" fmla="*/ 77164 w 1205803"/>
                  <a:gd name="connsiteY26" fmla="*/ 250647 h 1643351"/>
                  <a:gd name="connsiteX27" fmla="*/ 393178 w 1205803"/>
                  <a:gd name="connsiteY27" fmla="*/ 37495 h 1643351"/>
                  <a:gd name="connsiteX28" fmla="*/ 598259 w 1205803"/>
                  <a:gd name="connsiteY28" fmla="*/ 279 h 1643351"/>
                  <a:gd name="connsiteX0" fmla="*/ 1144717 w 1205803"/>
                  <a:gd name="connsiteY0" fmla="*/ 913732 h 1639121"/>
                  <a:gd name="connsiteX1" fmla="*/ 1144712 w 1205803"/>
                  <a:gd name="connsiteY1" fmla="*/ 913749 h 1639121"/>
                  <a:gd name="connsiteX2" fmla="*/ 1144717 w 1205803"/>
                  <a:gd name="connsiteY2" fmla="*/ 913732 h 1639121"/>
                  <a:gd name="connsiteX3" fmla="*/ 598259 w 1205803"/>
                  <a:gd name="connsiteY3" fmla="*/ 279 h 1639121"/>
                  <a:gd name="connsiteX4" fmla="*/ 789196 w 1205803"/>
                  <a:gd name="connsiteY4" fmla="*/ 41495 h 1639121"/>
                  <a:gd name="connsiteX5" fmla="*/ 983490 w 1205803"/>
                  <a:gd name="connsiteY5" fmla="*/ 212931 h 1639121"/>
                  <a:gd name="connsiteX6" fmla="*/ 1046350 w 1205803"/>
                  <a:gd name="connsiteY6" fmla="*/ 511802 h 1639121"/>
                  <a:gd name="connsiteX7" fmla="*/ 1094353 w 1205803"/>
                  <a:gd name="connsiteY7" fmla="*/ 473514 h 1639121"/>
                  <a:gd name="connsiteX8" fmla="*/ 1157213 w 1205803"/>
                  <a:gd name="connsiteY8" fmla="*/ 527231 h 1639121"/>
                  <a:gd name="connsiteX9" fmla="*/ 1205786 w 1205803"/>
                  <a:gd name="connsiteY9" fmla="*/ 770099 h 1639121"/>
                  <a:gd name="connsiteX10" fmla="*/ 1174927 w 1205803"/>
                  <a:gd name="connsiteY10" fmla="*/ 867246 h 1639121"/>
                  <a:gd name="connsiteX11" fmla="*/ 1146926 w 1205803"/>
                  <a:gd name="connsiteY11" fmla="*/ 910677 h 1639121"/>
                  <a:gd name="connsiteX12" fmla="*/ 1146828 w 1205803"/>
                  <a:gd name="connsiteY12" fmla="*/ 906043 h 1639121"/>
                  <a:gd name="connsiteX13" fmla="*/ 1054922 w 1205803"/>
                  <a:gd name="connsiteY13" fmla="*/ 983823 h 1639121"/>
                  <a:gd name="connsiteX14" fmla="*/ 1055494 w 1205803"/>
                  <a:gd name="connsiteY14" fmla="*/ 1144402 h 1639121"/>
                  <a:gd name="connsiteX15" fmla="*/ 992634 w 1205803"/>
                  <a:gd name="connsiteY15" fmla="*/ 1328410 h 1639121"/>
                  <a:gd name="connsiteX16" fmla="*/ 853770 w 1205803"/>
                  <a:gd name="connsiteY16" fmla="*/ 1488418 h 1639121"/>
                  <a:gd name="connsiteX17" fmla="*/ 634660 w 1205803"/>
                  <a:gd name="connsiteY17" fmla="*/ 1639121 h 1639121"/>
                  <a:gd name="connsiteX18" fmla="*/ 550328 w 1205803"/>
                  <a:gd name="connsiteY18" fmla="*/ 1638710 h 1639121"/>
                  <a:gd name="connsiteX19" fmla="*/ 456609 w 1205803"/>
                  <a:gd name="connsiteY19" fmla="*/ 1575850 h 1639121"/>
                  <a:gd name="connsiteX20" fmla="*/ 417179 w 1205803"/>
                  <a:gd name="connsiteY20" fmla="*/ 1515847 h 1639121"/>
                  <a:gd name="connsiteX21" fmla="*/ 161167 w 1205803"/>
                  <a:gd name="connsiteY21" fmla="*/ 1154688 h 1639121"/>
                  <a:gd name="connsiteX22" fmla="*/ 23447 w 1205803"/>
                  <a:gd name="connsiteY22" fmla="*/ 779814 h 1639121"/>
                  <a:gd name="connsiteX23" fmla="*/ 17 w 1205803"/>
                  <a:gd name="connsiteY23" fmla="*/ 587805 h 1639121"/>
                  <a:gd name="connsiteX24" fmla="*/ 589 w 1205803"/>
                  <a:gd name="connsiteY24" fmla="*/ 544375 h 1639121"/>
                  <a:gd name="connsiteX25" fmla="*/ 77164 w 1205803"/>
                  <a:gd name="connsiteY25" fmla="*/ 250647 h 1639121"/>
                  <a:gd name="connsiteX26" fmla="*/ 393178 w 1205803"/>
                  <a:gd name="connsiteY26" fmla="*/ 37495 h 1639121"/>
                  <a:gd name="connsiteX27" fmla="*/ 598259 w 1205803"/>
                  <a:gd name="connsiteY27" fmla="*/ 279 h 1639121"/>
                  <a:gd name="connsiteX0" fmla="*/ 1144717 w 1205803"/>
                  <a:gd name="connsiteY0" fmla="*/ 913732 h 1638710"/>
                  <a:gd name="connsiteX1" fmla="*/ 1144712 w 1205803"/>
                  <a:gd name="connsiteY1" fmla="*/ 913749 h 1638710"/>
                  <a:gd name="connsiteX2" fmla="*/ 1144717 w 1205803"/>
                  <a:gd name="connsiteY2" fmla="*/ 913732 h 1638710"/>
                  <a:gd name="connsiteX3" fmla="*/ 598259 w 1205803"/>
                  <a:gd name="connsiteY3" fmla="*/ 279 h 1638710"/>
                  <a:gd name="connsiteX4" fmla="*/ 789196 w 1205803"/>
                  <a:gd name="connsiteY4" fmla="*/ 41495 h 1638710"/>
                  <a:gd name="connsiteX5" fmla="*/ 983490 w 1205803"/>
                  <a:gd name="connsiteY5" fmla="*/ 212931 h 1638710"/>
                  <a:gd name="connsiteX6" fmla="*/ 1046350 w 1205803"/>
                  <a:gd name="connsiteY6" fmla="*/ 511802 h 1638710"/>
                  <a:gd name="connsiteX7" fmla="*/ 1094353 w 1205803"/>
                  <a:gd name="connsiteY7" fmla="*/ 473514 h 1638710"/>
                  <a:gd name="connsiteX8" fmla="*/ 1157213 w 1205803"/>
                  <a:gd name="connsiteY8" fmla="*/ 527231 h 1638710"/>
                  <a:gd name="connsiteX9" fmla="*/ 1205786 w 1205803"/>
                  <a:gd name="connsiteY9" fmla="*/ 770099 h 1638710"/>
                  <a:gd name="connsiteX10" fmla="*/ 1174927 w 1205803"/>
                  <a:gd name="connsiteY10" fmla="*/ 867246 h 1638710"/>
                  <a:gd name="connsiteX11" fmla="*/ 1146926 w 1205803"/>
                  <a:gd name="connsiteY11" fmla="*/ 910677 h 1638710"/>
                  <a:gd name="connsiteX12" fmla="*/ 1146828 w 1205803"/>
                  <a:gd name="connsiteY12" fmla="*/ 906043 h 1638710"/>
                  <a:gd name="connsiteX13" fmla="*/ 1054922 w 1205803"/>
                  <a:gd name="connsiteY13" fmla="*/ 983823 h 1638710"/>
                  <a:gd name="connsiteX14" fmla="*/ 1055494 w 1205803"/>
                  <a:gd name="connsiteY14" fmla="*/ 1144402 h 1638710"/>
                  <a:gd name="connsiteX15" fmla="*/ 992634 w 1205803"/>
                  <a:gd name="connsiteY15" fmla="*/ 1328410 h 1638710"/>
                  <a:gd name="connsiteX16" fmla="*/ 853770 w 1205803"/>
                  <a:gd name="connsiteY16" fmla="*/ 1488418 h 1638710"/>
                  <a:gd name="connsiteX17" fmla="*/ 550328 w 1205803"/>
                  <a:gd name="connsiteY17" fmla="*/ 1638710 h 1638710"/>
                  <a:gd name="connsiteX18" fmla="*/ 456609 w 1205803"/>
                  <a:gd name="connsiteY18" fmla="*/ 1575850 h 1638710"/>
                  <a:gd name="connsiteX19" fmla="*/ 417179 w 1205803"/>
                  <a:gd name="connsiteY19" fmla="*/ 1515847 h 1638710"/>
                  <a:gd name="connsiteX20" fmla="*/ 161167 w 1205803"/>
                  <a:gd name="connsiteY20" fmla="*/ 1154688 h 1638710"/>
                  <a:gd name="connsiteX21" fmla="*/ 23447 w 1205803"/>
                  <a:gd name="connsiteY21" fmla="*/ 779814 h 1638710"/>
                  <a:gd name="connsiteX22" fmla="*/ 17 w 1205803"/>
                  <a:gd name="connsiteY22" fmla="*/ 587805 h 1638710"/>
                  <a:gd name="connsiteX23" fmla="*/ 589 w 1205803"/>
                  <a:gd name="connsiteY23" fmla="*/ 544375 h 1638710"/>
                  <a:gd name="connsiteX24" fmla="*/ 77164 w 1205803"/>
                  <a:gd name="connsiteY24" fmla="*/ 250647 h 1638710"/>
                  <a:gd name="connsiteX25" fmla="*/ 393178 w 1205803"/>
                  <a:gd name="connsiteY25" fmla="*/ 37495 h 1638710"/>
                  <a:gd name="connsiteX26" fmla="*/ 598259 w 1205803"/>
                  <a:gd name="connsiteY26" fmla="*/ 279 h 1638710"/>
                  <a:gd name="connsiteX0" fmla="*/ 1144717 w 1205803"/>
                  <a:gd name="connsiteY0" fmla="*/ 913732 h 1638710"/>
                  <a:gd name="connsiteX1" fmla="*/ 1144712 w 1205803"/>
                  <a:gd name="connsiteY1" fmla="*/ 913749 h 1638710"/>
                  <a:gd name="connsiteX2" fmla="*/ 1144717 w 1205803"/>
                  <a:gd name="connsiteY2" fmla="*/ 913732 h 1638710"/>
                  <a:gd name="connsiteX3" fmla="*/ 598259 w 1205803"/>
                  <a:gd name="connsiteY3" fmla="*/ 279 h 1638710"/>
                  <a:gd name="connsiteX4" fmla="*/ 789196 w 1205803"/>
                  <a:gd name="connsiteY4" fmla="*/ 41495 h 1638710"/>
                  <a:gd name="connsiteX5" fmla="*/ 983490 w 1205803"/>
                  <a:gd name="connsiteY5" fmla="*/ 212931 h 1638710"/>
                  <a:gd name="connsiteX6" fmla="*/ 1046350 w 1205803"/>
                  <a:gd name="connsiteY6" fmla="*/ 511802 h 1638710"/>
                  <a:gd name="connsiteX7" fmla="*/ 1094353 w 1205803"/>
                  <a:gd name="connsiteY7" fmla="*/ 473514 h 1638710"/>
                  <a:gd name="connsiteX8" fmla="*/ 1157213 w 1205803"/>
                  <a:gd name="connsiteY8" fmla="*/ 527231 h 1638710"/>
                  <a:gd name="connsiteX9" fmla="*/ 1205786 w 1205803"/>
                  <a:gd name="connsiteY9" fmla="*/ 770099 h 1638710"/>
                  <a:gd name="connsiteX10" fmla="*/ 1174927 w 1205803"/>
                  <a:gd name="connsiteY10" fmla="*/ 867246 h 1638710"/>
                  <a:gd name="connsiteX11" fmla="*/ 1146926 w 1205803"/>
                  <a:gd name="connsiteY11" fmla="*/ 910677 h 1638710"/>
                  <a:gd name="connsiteX12" fmla="*/ 1146828 w 1205803"/>
                  <a:gd name="connsiteY12" fmla="*/ 906043 h 1638710"/>
                  <a:gd name="connsiteX13" fmla="*/ 1054922 w 1205803"/>
                  <a:gd name="connsiteY13" fmla="*/ 983823 h 1638710"/>
                  <a:gd name="connsiteX14" fmla="*/ 1055494 w 1205803"/>
                  <a:gd name="connsiteY14" fmla="*/ 1144402 h 1638710"/>
                  <a:gd name="connsiteX15" fmla="*/ 992634 w 1205803"/>
                  <a:gd name="connsiteY15" fmla="*/ 1328410 h 1638710"/>
                  <a:gd name="connsiteX16" fmla="*/ 853770 w 1205803"/>
                  <a:gd name="connsiteY16" fmla="*/ 1488418 h 1638710"/>
                  <a:gd name="connsiteX17" fmla="*/ 550328 w 1205803"/>
                  <a:gd name="connsiteY17" fmla="*/ 1638710 h 1638710"/>
                  <a:gd name="connsiteX18" fmla="*/ 456609 w 1205803"/>
                  <a:gd name="connsiteY18" fmla="*/ 1575850 h 1638710"/>
                  <a:gd name="connsiteX19" fmla="*/ 417179 w 1205803"/>
                  <a:gd name="connsiteY19" fmla="*/ 1515847 h 1638710"/>
                  <a:gd name="connsiteX20" fmla="*/ 161167 w 1205803"/>
                  <a:gd name="connsiteY20" fmla="*/ 1154688 h 1638710"/>
                  <a:gd name="connsiteX21" fmla="*/ 23447 w 1205803"/>
                  <a:gd name="connsiteY21" fmla="*/ 779814 h 1638710"/>
                  <a:gd name="connsiteX22" fmla="*/ 17 w 1205803"/>
                  <a:gd name="connsiteY22" fmla="*/ 587805 h 1638710"/>
                  <a:gd name="connsiteX23" fmla="*/ 589 w 1205803"/>
                  <a:gd name="connsiteY23" fmla="*/ 544375 h 1638710"/>
                  <a:gd name="connsiteX24" fmla="*/ 77164 w 1205803"/>
                  <a:gd name="connsiteY24" fmla="*/ 250647 h 1638710"/>
                  <a:gd name="connsiteX25" fmla="*/ 393178 w 1205803"/>
                  <a:gd name="connsiteY25" fmla="*/ 37495 h 1638710"/>
                  <a:gd name="connsiteX26" fmla="*/ 598259 w 1205803"/>
                  <a:gd name="connsiteY26" fmla="*/ 279 h 1638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205803" h="1638710">
                    <a:moveTo>
                      <a:pt x="1144717" y="913732"/>
                    </a:moveTo>
                    <a:lnTo>
                      <a:pt x="1144712" y="913749"/>
                    </a:lnTo>
                    <a:cubicBezTo>
                      <a:pt x="1144714" y="913743"/>
                      <a:pt x="1144715" y="913738"/>
                      <a:pt x="1144717" y="913732"/>
                    </a:cubicBezTo>
                    <a:close/>
                    <a:moveTo>
                      <a:pt x="598259" y="279"/>
                    </a:moveTo>
                    <a:cubicBezTo>
                      <a:pt x="665333" y="2493"/>
                      <a:pt x="730051" y="17780"/>
                      <a:pt x="789196" y="41495"/>
                    </a:cubicBezTo>
                    <a:cubicBezTo>
                      <a:pt x="916630" y="92926"/>
                      <a:pt x="983490" y="212931"/>
                      <a:pt x="983490" y="212931"/>
                    </a:cubicBezTo>
                    <a:cubicBezTo>
                      <a:pt x="1040636" y="292935"/>
                      <a:pt x="1027492" y="544946"/>
                      <a:pt x="1046350" y="511802"/>
                    </a:cubicBezTo>
                    <a:cubicBezTo>
                      <a:pt x="1059494" y="494658"/>
                      <a:pt x="1070351" y="475800"/>
                      <a:pt x="1094353" y="473514"/>
                    </a:cubicBezTo>
                    <a:cubicBezTo>
                      <a:pt x="1126925" y="477514"/>
                      <a:pt x="1148069" y="495801"/>
                      <a:pt x="1157213" y="527231"/>
                    </a:cubicBezTo>
                    <a:cubicBezTo>
                      <a:pt x="1180071" y="606663"/>
                      <a:pt x="1205214" y="685524"/>
                      <a:pt x="1205786" y="770099"/>
                    </a:cubicBezTo>
                    <a:cubicBezTo>
                      <a:pt x="1206357" y="807815"/>
                      <a:pt x="1192642" y="836959"/>
                      <a:pt x="1174927" y="867246"/>
                    </a:cubicBezTo>
                    <a:cubicBezTo>
                      <a:pt x="1165784" y="881533"/>
                      <a:pt x="1156070" y="895819"/>
                      <a:pt x="1146926" y="910677"/>
                    </a:cubicBezTo>
                    <a:cubicBezTo>
                      <a:pt x="1146893" y="909132"/>
                      <a:pt x="1146861" y="907588"/>
                      <a:pt x="1146828" y="906043"/>
                    </a:cubicBezTo>
                    <a:cubicBezTo>
                      <a:pt x="1131494" y="918234"/>
                      <a:pt x="1070144" y="944096"/>
                      <a:pt x="1054922" y="983823"/>
                    </a:cubicBezTo>
                    <a:cubicBezTo>
                      <a:pt x="1054922" y="1037540"/>
                      <a:pt x="1053779" y="1090685"/>
                      <a:pt x="1055494" y="1144402"/>
                    </a:cubicBezTo>
                    <a:cubicBezTo>
                      <a:pt x="1057208" y="1214120"/>
                      <a:pt x="1029778" y="1272408"/>
                      <a:pt x="992634" y="1328410"/>
                    </a:cubicBezTo>
                    <a:cubicBezTo>
                      <a:pt x="953203" y="1387842"/>
                      <a:pt x="927488" y="1436701"/>
                      <a:pt x="853770" y="1488418"/>
                    </a:cubicBezTo>
                    <a:cubicBezTo>
                      <a:pt x="780052" y="1540135"/>
                      <a:pt x="719629" y="1618712"/>
                      <a:pt x="550328" y="1638710"/>
                    </a:cubicBezTo>
                    <a:cubicBezTo>
                      <a:pt x="505755" y="1638138"/>
                      <a:pt x="475467" y="1616994"/>
                      <a:pt x="456609" y="1575850"/>
                    </a:cubicBezTo>
                    <a:cubicBezTo>
                      <a:pt x="446894" y="1554134"/>
                      <a:pt x="434894" y="1531276"/>
                      <a:pt x="417179" y="1515847"/>
                    </a:cubicBezTo>
                    <a:cubicBezTo>
                      <a:pt x="304603" y="1414128"/>
                      <a:pt x="227456" y="1288980"/>
                      <a:pt x="161167" y="1154688"/>
                    </a:cubicBezTo>
                    <a:cubicBezTo>
                      <a:pt x="155453" y="1141544"/>
                      <a:pt x="32590" y="795814"/>
                      <a:pt x="23447" y="779814"/>
                    </a:cubicBezTo>
                    <a:cubicBezTo>
                      <a:pt x="13161" y="716382"/>
                      <a:pt x="-554" y="652951"/>
                      <a:pt x="17" y="587805"/>
                    </a:cubicBezTo>
                    <a:cubicBezTo>
                      <a:pt x="17" y="573519"/>
                      <a:pt x="17" y="559232"/>
                      <a:pt x="589" y="544375"/>
                    </a:cubicBezTo>
                    <a:cubicBezTo>
                      <a:pt x="6875" y="455799"/>
                      <a:pt x="23447" y="321507"/>
                      <a:pt x="77164" y="250647"/>
                    </a:cubicBezTo>
                    <a:cubicBezTo>
                      <a:pt x="134881" y="174644"/>
                      <a:pt x="273173" y="87211"/>
                      <a:pt x="393178" y="37495"/>
                    </a:cubicBezTo>
                    <a:cubicBezTo>
                      <a:pt x="461753" y="8922"/>
                      <a:pt x="531184" y="-1936"/>
                      <a:pt x="598259" y="279"/>
                    </a:cubicBezTo>
                    <a:close/>
                  </a:path>
                </a:pathLst>
              </a:custGeom>
              <a:gradFill>
                <a:gsLst>
                  <a:gs pos="41000">
                    <a:schemeClr val="bg1">
                      <a:lumMod val="95000"/>
                    </a:schemeClr>
                  </a:gs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9000000" scaled="0"/>
              </a:gra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="" xmlns:a16="http://schemas.microsoft.com/office/drawing/2014/main" id="{509847C7-291E-445B-929A-11486364E1F5}"/>
                  </a:ext>
                </a:extLst>
              </p:cNvPr>
              <p:cNvSpPr/>
              <p:nvPr/>
            </p:nvSpPr>
            <p:spPr>
              <a:xfrm flipH="1">
                <a:off x="1056648" y="2855701"/>
                <a:ext cx="969850" cy="859229"/>
              </a:xfrm>
              <a:custGeom>
                <a:avLst/>
                <a:gdLst>
                  <a:gd name="connsiteX0" fmla="*/ 1175339 w 1192482"/>
                  <a:gd name="connsiteY0" fmla="*/ 576597 h 1056467"/>
                  <a:gd name="connsiteX1" fmla="*/ 1038761 w 1192482"/>
                  <a:gd name="connsiteY1" fmla="*/ 284013 h 1056467"/>
                  <a:gd name="connsiteX2" fmla="*/ 690746 w 1192482"/>
                  <a:gd name="connsiteY2" fmla="*/ 24001 h 1056467"/>
                  <a:gd name="connsiteX3" fmla="*/ 619314 w 1192482"/>
                  <a:gd name="connsiteY3" fmla="*/ 0 h 1056467"/>
                  <a:gd name="connsiteX4" fmla="*/ 644458 w 1192482"/>
                  <a:gd name="connsiteY4" fmla="*/ 29144 h 1056467"/>
                  <a:gd name="connsiteX5" fmla="*/ 664458 w 1192482"/>
                  <a:gd name="connsiteY5" fmla="*/ 61146 h 1056467"/>
                  <a:gd name="connsiteX6" fmla="*/ 625028 w 1192482"/>
                  <a:gd name="connsiteY6" fmla="*/ 64574 h 1056467"/>
                  <a:gd name="connsiteX7" fmla="*/ 500451 w 1192482"/>
                  <a:gd name="connsiteY7" fmla="*/ 36002 h 1056467"/>
                  <a:gd name="connsiteX8" fmla="*/ 395875 w 1192482"/>
                  <a:gd name="connsiteY8" fmla="*/ 62860 h 1056467"/>
                  <a:gd name="connsiteX9" fmla="*/ 307871 w 1192482"/>
                  <a:gd name="connsiteY9" fmla="*/ 134863 h 1056467"/>
                  <a:gd name="connsiteX10" fmla="*/ 278727 w 1192482"/>
                  <a:gd name="connsiteY10" fmla="*/ 143435 h 1056467"/>
                  <a:gd name="connsiteX11" fmla="*/ 280441 w 1192482"/>
                  <a:gd name="connsiteY11" fmla="*/ 111434 h 1056467"/>
                  <a:gd name="connsiteX12" fmla="*/ 311871 w 1192482"/>
                  <a:gd name="connsiteY12" fmla="*/ 47431 h 1056467"/>
                  <a:gd name="connsiteX13" fmla="*/ 206152 w 1192482"/>
                  <a:gd name="connsiteY13" fmla="*/ 157721 h 1056467"/>
                  <a:gd name="connsiteX14" fmla="*/ 221581 w 1192482"/>
                  <a:gd name="connsiteY14" fmla="*/ 57717 h 1056467"/>
                  <a:gd name="connsiteX15" fmla="*/ 133006 w 1192482"/>
                  <a:gd name="connsiteY15" fmla="*/ 250297 h 1056467"/>
                  <a:gd name="connsiteX16" fmla="*/ 103290 w 1192482"/>
                  <a:gd name="connsiteY16" fmla="*/ 122291 h 1056467"/>
                  <a:gd name="connsiteX17" fmla="*/ 82146 w 1192482"/>
                  <a:gd name="connsiteY17" fmla="*/ 148578 h 1056467"/>
                  <a:gd name="connsiteX18" fmla="*/ 23858 w 1192482"/>
                  <a:gd name="connsiteY18" fmla="*/ 275441 h 1056467"/>
                  <a:gd name="connsiteX19" fmla="*/ 25001 w 1192482"/>
                  <a:gd name="connsiteY19" fmla="*/ 517166 h 1056467"/>
                  <a:gd name="connsiteX20" fmla="*/ 54145 w 1192482"/>
                  <a:gd name="connsiteY20" fmla="*/ 687460 h 1056467"/>
                  <a:gd name="connsiteX21" fmla="*/ 129577 w 1192482"/>
                  <a:gd name="connsiteY21" fmla="*/ 948614 h 1056467"/>
                  <a:gd name="connsiteX22" fmla="*/ 131863 w 1192482"/>
                  <a:gd name="connsiteY22" fmla="*/ 906898 h 1056467"/>
                  <a:gd name="connsiteX23" fmla="*/ 115291 w 1192482"/>
                  <a:gd name="connsiteY23" fmla="*/ 736033 h 1056467"/>
                  <a:gd name="connsiteX24" fmla="*/ 254154 w 1192482"/>
                  <a:gd name="connsiteY24" fmla="*/ 574883 h 1056467"/>
                  <a:gd name="connsiteX25" fmla="*/ 365017 w 1192482"/>
                  <a:gd name="connsiteY25" fmla="*/ 556025 h 1056467"/>
                  <a:gd name="connsiteX26" fmla="*/ 473593 w 1192482"/>
                  <a:gd name="connsiteY26" fmla="*/ 509166 h 1056467"/>
                  <a:gd name="connsiteX27" fmla="*/ 556454 w 1192482"/>
                  <a:gd name="connsiteY27" fmla="*/ 454878 h 1056467"/>
                  <a:gd name="connsiteX28" fmla="*/ 699317 w 1192482"/>
                  <a:gd name="connsiteY28" fmla="*/ 414876 h 1056467"/>
                  <a:gd name="connsiteX29" fmla="*/ 798750 w 1192482"/>
                  <a:gd name="connsiteY29" fmla="*/ 489165 h 1056467"/>
                  <a:gd name="connsiteX30" fmla="*/ 823323 w 1192482"/>
                  <a:gd name="connsiteY30" fmla="*/ 554311 h 1056467"/>
                  <a:gd name="connsiteX31" fmla="*/ 961615 w 1192482"/>
                  <a:gd name="connsiteY31" fmla="*/ 729747 h 1056467"/>
                  <a:gd name="connsiteX32" fmla="*/ 1021617 w 1192482"/>
                  <a:gd name="connsiteY32" fmla="*/ 850895 h 1056467"/>
                  <a:gd name="connsiteX33" fmla="*/ 1078192 w 1192482"/>
                  <a:gd name="connsiteY33" fmla="*/ 1028046 h 1056467"/>
                  <a:gd name="connsiteX34" fmla="*/ 1105621 w 1192482"/>
                  <a:gd name="connsiteY34" fmla="*/ 1056048 h 1056467"/>
                  <a:gd name="connsiteX35" fmla="*/ 1117622 w 1192482"/>
                  <a:gd name="connsiteY35" fmla="*/ 1021760 h 1056467"/>
                  <a:gd name="connsiteX36" fmla="*/ 1093049 w 1192482"/>
                  <a:gd name="connsiteY36" fmla="*/ 913184 h 1056467"/>
                  <a:gd name="connsiteX37" fmla="*/ 1097049 w 1192482"/>
                  <a:gd name="connsiteY37" fmla="*/ 776606 h 1056467"/>
                  <a:gd name="connsiteX38" fmla="*/ 1151909 w 1192482"/>
                  <a:gd name="connsiteY38" fmla="*/ 682316 h 1056467"/>
                  <a:gd name="connsiteX39" fmla="*/ 1192482 w 1192482"/>
                  <a:gd name="connsiteY39" fmla="*/ 640600 h 1056467"/>
                  <a:gd name="connsiteX40" fmla="*/ 1175339 w 1192482"/>
                  <a:gd name="connsiteY40" fmla="*/ 576597 h 1056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192482" h="1056467">
                    <a:moveTo>
                      <a:pt x="1175339" y="576597"/>
                    </a:moveTo>
                    <a:cubicBezTo>
                      <a:pt x="1145052" y="472021"/>
                      <a:pt x="1118193" y="364016"/>
                      <a:pt x="1038761" y="284013"/>
                    </a:cubicBezTo>
                    <a:cubicBezTo>
                      <a:pt x="935899" y="180580"/>
                      <a:pt x="821037" y="91433"/>
                      <a:pt x="690746" y="24001"/>
                    </a:cubicBezTo>
                    <a:cubicBezTo>
                      <a:pt x="669030" y="12572"/>
                      <a:pt x="646172" y="2286"/>
                      <a:pt x="619314" y="0"/>
                    </a:cubicBezTo>
                    <a:cubicBezTo>
                      <a:pt x="623885" y="14858"/>
                      <a:pt x="636457" y="20001"/>
                      <a:pt x="644458" y="29144"/>
                    </a:cubicBezTo>
                    <a:cubicBezTo>
                      <a:pt x="653029" y="38859"/>
                      <a:pt x="670745" y="48574"/>
                      <a:pt x="664458" y="61146"/>
                    </a:cubicBezTo>
                    <a:cubicBezTo>
                      <a:pt x="657030" y="76003"/>
                      <a:pt x="638172" y="67432"/>
                      <a:pt x="625028" y="64574"/>
                    </a:cubicBezTo>
                    <a:cubicBezTo>
                      <a:pt x="583312" y="55431"/>
                      <a:pt x="542167" y="45716"/>
                      <a:pt x="500451" y="36002"/>
                    </a:cubicBezTo>
                    <a:cubicBezTo>
                      <a:pt x="460449" y="26287"/>
                      <a:pt x="426162" y="34287"/>
                      <a:pt x="395875" y="62860"/>
                    </a:cubicBezTo>
                    <a:cubicBezTo>
                      <a:pt x="368445" y="88575"/>
                      <a:pt x="339872" y="114291"/>
                      <a:pt x="307871" y="134863"/>
                    </a:cubicBezTo>
                    <a:cubicBezTo>
                      <a:pt x="299299" y="140578"/>
                      <a:pt x="288442" y="150292"/>
                      <a:pt x="278727" y="143435"/>
                    </a:cubicBezTo>
                    <a:cubicBezTo>
                      <a:pt x="266726" y="134863"/>
                      <a:pt x="275869" y="121720"/>
                      <a:pt x="280441" y="111434"/>
                    </a:cubicBezTo>
                    <a:cubicBezTo>
                      <a:pt x="290156" y="89718"/>
                      <a:pt x="301585" y="69146"/>
                      <a:pt x="311871" y="47431"/>
                    </a:cubicBezTo>
                    <a:cubicBezTo>
                      <a:pt x="266726" y="73146"/>
                      <a:pt x="239297" y="116005"/>
                      <a:pt x="206152" y="157721"/>
                    </a:cubicBezTo>
                    <a:cubicBezTo>
                      <a:pt x="198723" y="120005"/>
                      <a:pt x="214152" y="92576"/>
                      <a:pt x="221581" y="57717"/>
                    </a:cubicBezTo>
                    <a:cubicBezTo>
                      <a:pt x="165579" y="111434"/>
                      <a:pt x="139863" y="173151"/>
                      <a:pt x="133006" y="250297"/>
                    </a:cubicBezTo>
                    <a:cubicBezTo>
                      <a:pt x="97576" y="208581"/>
                      <a:pt x="117005" y="162293"/>
                      <a:pt x="103290" y="122291"/>
                    </a:cubicBezTo>
                    <a:cubicBezTo>
                      <a:pt x="91861" y="129720"/>
                      <a:pt x="87290" y="139435"/>
                      <a:pt x="82146" y="148578"/>
                    </a:cubicBezTo>
                    <a:cubicBezTo>
                      <a:pt x="59860" y="189723"/>
                      <a:pt x="40430" y="232010"/>
                      <a:pt x="23858" y="275441"/>
                    </a:cubicBezTo>
                    <a:cubicBezTo>
                      <a:pt x="-7572" y="356016"/>
                      <a:pt x="-8715" y="437163"/>
                      <a:pt x="25001" y="517166"/>
                    </a:cubicBezTo>
                    <a:cubicBezTo>
                      <a:pt x="48431" y="572026"/>
                      <a:pt x="58717" y="628028"/>
                      <a:pt x="54145" y="687460"/>
                    </a:cubicBezTo>
                    <a:cubicBezTo>
                      <a:pt x="47288" y="783464"/>
                      <a:pt x="76432" y="869753"/>
                      <a:pt x="129577" y="948614"/>
                    </a:cubicBezTo>
                    <a:cubicBezTo>
                      <a:pt x="140435" y="935471"/>
                      <a:pt x="134149" y="920613"/>
                      <a:pt x="131863" y="906898"/>
                    </a:cubicBezTo>
                    <a:cubicBezTo>
                      <a:pt x="122148" y="850324"/>
                      <a:pt x="114719" y="793750"/>
                      <a:pt x="115291" y="736033"/>
                    </a:cubicBezTo>
                    <a:cubicBezTo>
                      <a:pt x="116434" y="630314"/>
                      <a:pt x="150721" y="590312"/>
                      <a:pt x="254154" y="574883"/>
                    </a:cubicBezTo>
                    <a:cubicBezTo>
                      <a:pt x="291299" y="569169"/>
                      <a:pt x="329015" y="566883"/>
                      <a:pt x="365017" y="556025"/>
                    </a:cubicBezTo>
                    <a:cubicBezTo>
                      <a:pt x="404447" y="547453"/>
                      <a:pt x="439877" y="530881"/>
                      <a:pt x="473593" y="509166"/>
                    </a:cubicBezTo>
                    <a:cubicBezTo>
                      <a:pt x="501023" y="491451"/>
                      <a:pt x="528452" y="472593"/>
                      <a:pt x="556454" y="454878"/>
                    </a:cubicBezTo>
                    <a:cubicBezTo>
                      <a:pt x="599884" y="426305"/>
                      <a:pt x="646743" y="413161"/>
                      <a:pt x="699317" y="414876"/>
                    </a:cubicBezTo>
                    <a:cubicBezTo>
                      <a:pt x="757605" y="417162"/>
                      <a:pt x="781035" y="432591"/>
                      <a:pt x="798750" y="489165"/>
                    </a:cubicBezTo>
                    <a:cubicBezTo>
                      <a:pt x="805608" y="511452"/>
                      <a:pt x="811894" y="533738"/>
                      <a:pt x="823323" y="554311"/>
                    </a:cubicBezTo>
                    <a:cubicBezTo>
                      <a:pt x="860467" y="620028"/>
                      <a:pt x="916470" y="670887"/>
                      <a:pt x="961615" y="729747"/>
                    </a:cubicBezTo>
                    <a:cubicBezTo>
                      <a:pt x="962758" y="731462"/>
                      <a:pt x="1016475" y="838895"/>
                      <a:pt x="1021617" y="850895"/>
                    </a:cubicBezTo>
                    <a:cubicBezTo>
                      <a:pt x="1045619" y="908612"/>
                      <a:pt x="1059334" y="969187"/>
                      <a:pt x="1078192" y="1028046"/>
                    </a:cubicBezTo>
                    <a:cubicBezTo>
                      <a:pt x="1082192" y="1041190"/>
                      <a:pt x="1087335" y="1059476"/>
                      <a:pt x="1105621" y="1056048"/>
                    </a:cubicBezTo>
                    <a:cubicBezTo>
                      <a:pt x="1122194" y="1053190"/>
                      <a:pt x="1118765" y="1034332"/>
                      <a:pt x="1117622" y="1021760"/>
                    </a:cubicBezTo>
                    <a:cubicBezTo>
                      <a:pt x="1115336" y="984044"/>
                      <a:pt x="1104478" y="948614"/>
                      <a:pt x="1093049" y="913184"/>
                    </a:cubicBezTo>
                    <a:cubicBezTo>
                      <a:pt x="1080477" y="872039"/>
                      <a:pt x="1078763" y="820037"/>
                      <a:pt x="1097049" y="776606"/>
                    </a:cubicBezTo>
                    <a:cubicBezTo>
                      <a:pt x="1096478" y="776606"/>
                      <a:pt x="1138766" y="705175"/>
                      <a:pt x="1151909" y="682316"/>
                    </a:cubicBezTo>
                    <a:cubicBezTo>
                      <a:pt x="1161052" y="664030"/>
                      <a:pt x="1179339" y="655458"/>
                      <a:pt x="1192482" y="640600"/>
                    </a:cubicBezTo>
                    <a:cubicBezTo>
                      <a:pt x="1187339" y="619457"/>
                      <a:pt x="1181053" y="598313"/>
                      <a:pt x="1175339" y="576597"/>
                    </a:cubicBezTo>
                    <a:close/>
                  </a:path>
                </a:pathLst>
              </a:custGeom>
              <a:solidFill>
                <a:srgbClr val="765640"/>
              </a:solidFill>
              <a:ln w="5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="" xmlns:a16="http://schemas.microsoft.com/office/drawing/2014/main" id="{FB6BCF91-E13A-4C80-B58D-3D33540EF6C8}"/>
                </a:ext>
              </a:extLst>
            </p:cNvPr>
            <p:cNvGrpSpPr/>
            <p:nvPr/>
          </p:nvGrpSpPr>
          <p:grpSpPr>
            <a:xfrm>
              <a:off x="1855021" y="4408438"/>
              <a:ext cx="2903365" cy="2200720"/>
              <a:chOff x="1855021" y="4408438"/>
              <a:chExt cx="2903365" cy="2200720"/>
            </a:xfrm>
          </p:grpSpPr>
          <p:sp>
            <p:nvSpPr>
              <p:cNvPr id="140" name="Oval 139">
                <a:extLst>
                  <a:ext uri="{FF2B5EF4-FFF2-40B4-BE49-F238E27FC236}">
                    <a16:creationId xmlns="" xmlns:a16="http://schemas.microsoft.com/office/drawing/2014/main" id="{ECFBD1C7-9BD7-4223-84ED-0E4498852AE9}"/>
                  </a:ext>
                </a:extLst>
              </p:cNvPr>
              <p:cNvSpPr/>
              <p:nvPr/>
            </p:nvSpPr>
            <p:spPr>
              <a:xfrm>
                <a:off x="3221301" y="6126849"/>
                <a:ext cx="1537085" cy="48230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15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="" xmlns:a16="http://schemas.microsoft.com/office/drawing/2014/main" id="{20EBC771-6069-4E13-B87E-BFCA56FAA14E}"/>
                  </a:ext>
                </a:extLst>
              </p:cNvPr>
              <p:cNvGrpSpPr/>
              <p:nvPr/>
            </p:nvGrpSpPr>
            <p:grpSpPr>
              <a:xfrm flipH="1">
                <a:off x="1855021" y="4408438"/>
                <a:ext cx="2426144" cy="1612821"/>
                <a:chOff x="6917382" y="4652701"/>
                <a:chExt cx="2983072" cy="1983048"/>
              </a:xfrm>
            </p:grpSpPr>
            <p:sp>
              <p:nvSpPr>
                <p:cNvPr id="19" name="Freeform: Shape 18">
                  <a:extLst>
                    <a:ext uri="{FF2B5EF4-FFF2-40B4-BE49-F238E27FC236}">
                      <a16:creationId xmlns="" xmlns:a16="http://schemas.microsoft.com/office/drawing/2014/main" id="{9B2CD97D-2EB9-4491-A69B-0AE6E6D80556}"/>
                    </a:ext>
                  </a:extLst>
                </p:cNvPr>
                <p:cNvSpPr/>
                <p:nvPr/>
              </p:nvSpPr>
              <p:spPr>
                <a:xfrm>
                  <a:off x="6917382" y="4652701"/>
                  <a:ext cx="2983072" cy="1983048"/>
                </a:xfrm>
                <a:custGeom>
                  <a:avLst/>
                  <a:gdLst>
                    <a:gd name="connsiteX0" fmla="*/ 2977241 w 2983072"/>
                    <a:gd name="connsiteY0" fmla="*/ 1404120 h 1983048"/>
                    <a:gd name="connsiteX1" fmla="*/ 1664038 w 2983072"/>
                    <a:gd name="connsiteY1" fmla="*/ 1312116 h 1983048"/>
                    <a:gd name="connsiteX2" fmla="*/ 1634323 w 2983072"/>
                    <a:gd name="connsiteY2" fmla="*/ 1288114 h 1983048"/>
                    <a:gd name="connsiteX3" fmla="*/ 1230305 w 2983072"/>
                    <a:gd name="connsiteY3" fmla="*/ 69774 h 1983048"/>
                    <a:gd name="connsiteX4" fmla="*/ 1130872 w 2983072"/>
                    <a:gd name="connsiteY4" fmla="*/ 56 h 1983048"/>
                    <a:gd name="connsiteX5" fmla="*/ 68538 w 2983072"/>
                    <a:gd name="connsiteY5" fmla="*/ 15486 h 1983048"/>
                    <a:gd name="connsiteX6" fmla="*/ 1678 w 2983072"/>
                    <a:gd name="connsiteY6" fmla="*/ 98918 h 1983048"/>
                    <a:gd name="connsiteX7" fmla="*/ 437126 w 2983072"/>
                    <a:gd name="connsiteY7" fmla="*/ 1469265 h 1983048"/>
                    <a:gd name="connsiteX8" fmla="*/ 531416 w 2983072"/>
                    <a:gd name="connsiteY8" fmla="*/ 1703562 h 1983048"/>
                    <a:gd name="connsiteX9" fmla="*/ 478271 w 2983072"/>
                    <a:gd name="connsiteY9" fmla="*/ 1825853 h 1983048"/>
                    <a:gd name="connsiteX10" fmla="*/ 554274 w 2983072"/>
                    <a:gd name="connsiteY10" fmla="*/ 1888141 h 1983048"/>
                    <a:gd name="connsiteX11" fmla="*/ 2109201 w 2983072"/>
                    <a:gd name="connsiteY11" fmla="*/ 1983003 h 1983048"/>
                    <a:gd name="connsiteX12" fmla="*/ 2322354 w 2983072"/>
                    <a:gd name="connsiteY12" fmla="*/ 1912714 h 1983048"/>
                    <a:gd name="connsiteX13" fmla="*/ 2959525 w 2983072"/>
                    <a:gd name="connsiteY13" fmla="*/ 1470408 h 1983048"/>
                    <a:gd name="connsiteX14" fmla="*/ 2977241 w 2983072"/>
                    <a:gd name="connsiteY14" fmla="*/ 1404120 h 1983048"/>
                    <a:gd name="connsiteX15" fmla="*/ 2977241 w 2983072"/>
                    <a:gd name="connsiteY15" fmla="*/ 1404120 h 1983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983072" h="1983048">
                      <a:moveTo>
                        <a:pt x="2977241" y="1404120"/>
                      </a:moveTo>
                      <a:cubicBezTo>
                        <a:pt x="2934953" y="1378976"/>
                        <a:pt x="1826903" y="1330402"/>
                        <a:pt x="1664038" y="1312116"/>
                      </a:cubicBezTo>
                      <a:cubicBezTo>
                        <a:pt x="1645752" y="1310401"/>
                        <a:pt x="1638895" y="1303544"/>
                        <a:pt x="1634323" y="1288114"/>
                      </a:cubicBezTo>
                      <a:cubicBezTo>
                        <a:pt x="1595464" y="1168680"/>
                        <a:pt x="1325737" y="356644"/>
                        <a:pt x="1230305" y="69774"/>
                      </a:cubicBezTo>
                      <a:cubicBezTo>
                        <a:pt x="1212018" y="14914"/>
                        <a:pt x="1189160" y="-1087"/>
                        <a:pt x="1130872" y="56"/>
                      </a:cubicBezTo>
                      <a:cubicBezTo>
                        <a:pt x="1060011" y="1199"/>
                        <a:pt x="140541" y="14914"/>
                        <a:pt x="68538" y="15486"/>
                      </a:cubicBezTo>
                      <a:cubicBezTo>
                        <a:pt x="17678" y="16057"/>
                        <a:pt x="-6894" y="48059"/>
                        <a:pt x="1678" y="98918"/>
                      </a:cubicBezTo>
                      <a:cubicBezTo>
                        <a:pt x="6249" y="125776"/>
                        <a:pt x="422840" y="1433835"/>
                        <a:pt x="437126" y="1469265"/>
                      </a:cubicBezTo>
                      <a:cubicBezTo>
                        <a:pt x="467413" y="1548126"/>
                        <a:pt x="471413" y="1637273"/>
                        <a:pt x="531416" y="1703562"/>
                      </a:cubicBezTo>
                      <a:cubicBezTo>
                        <a:pt x="458270" y="1744707"/>
                        <a:pt x="455413" y="1751564"/>
                        <a:pt x="478271" y="1825853"/>
                      </a:cubicBezTo>
                      <a:cubicBezTo>
                        <a:pt x="489700" y="1863569"/>
                        <a:pt x="514272" y="1885284"/>
                        <a:pt x="554274" y="1888141"/>
                      </a:cubicBezTo>
                      <a:cubicBezTo>
                        <a:pt x="729711" y="1900713"/>
                        <a:pt x="1952051" y="1985289"/>
                        <a:pt x="2109201" y="1983003"/>
                      </a:cubicBezTo>
                      <a:cubicBezTo>
                        <a:pt x="2188062" y="1981288"/>
                        <a:pt x="2226350" y="1983574"/>
                        <a:pt x="2322354" y="1912714"/>
                      </a:cubicBezTo>
                      <a:cubicBezTo>
                        <a:pt x="2388643" y="1865283"/>
                        <a:pt x="2905809" y="1512125"/>
                        <a:pt x="2959525" y="1470408"/>
                      </a:cubicBezTo>
                      <a:cubicBezTo>
                        <a:pt x="2984670" y="1449836"/>
                        <a:pt x="2988098" y="1430978"/>
                        <a:pt x="2977241" y="1404120"/>
                      </a:cubicBezTo>
                      <a:lnTo>
                        <a:pt x="2977241" y="1404120"/>
                      </a:lnTo>
                      <a:close/>
                    </a:path>
                  </a:pathLst>
                </a:custGeom>
                <a:solidFill>
                  <a:srgbClr val="484848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="" xmlns:a16="http://schemas.microsoft.com/office/drawing/2014/main" id="{948F9C01-C680-4459-AD97-E6CD207D4052}"/>
                    </a:ext>
                  </a:extLst>
                </p:cNvPr>
                <p:cNvSpPr/>
                <p:nvPr/>
              </p:nvSpPr>
              <p:spPr>
                <a:xfrm>
                  <a:off x="7049409" y="4778370"/>
                  <a:ext cx="1445617" cy="1416648"/>
                </a:xfrm>
                <a:custGeom>
                  <a:avLst/>
                  <a:gdLst>
                    <a:gd name="connsiteX0" fmla="*/ 1442293 w 1445617"/>
                    <a:gd name="connsiteY0" fmla="*/ 1036725 h 1416648"/>
                    <a:gd name="connsiteX1" fmla="*/ 1349718 w 1445617"/>
                    <a:gd name="connsiteY1" fmla="*/ 770427 h 1416648"/>
                    <a:gd name="connsiteX2" fmla="*/ 1094277 w 1445617"/>
                    <a:gd name="connsiteY2" fmla="*/ 25251 h 1416648"/>
                    <a:gd name="connsiteX3" fmla="*/ 1059419 w 1445617"/>
                    <a:gd name="connsiteY3" fmla="*/ 107 h 1416648"/>
                    <a:gd name="connsiteX4" fmla="*/ 62802 w 1445617"/>
                    <a:gd name="connsiteY4" fmla="*/ 41251 h 1416648"/>
                    <a:gd name="connsiteX5" fmla="*/ 13086 w 1445617"/>
                    <a:gd name="connsiteY5" fmla="*/ 109255 h 1416648"/>
                    <a:gd name="connsiteX6" fmla="*/ 166807 w 1445617"/>
                    <a:gd name="connsiteY6" fmla="*/ 575561 h 1416648"/>
                    <a:gd name="connsiteX7" fmla="*/ 430247 w 1445617"/>
                    <a:gd name="connsiteY7" fmla="*/ 1385312 h 1416648"/>
                    <a:gd name="connsiteX8" fmla="*/ 478250 w 1445617"/>
                    <a:gd name="connsiteY8" fmla="*/ 1408742 h 1416648"/>
                    <a:gd name="connsiteX9" fmla="*/ 1106278 w 1445617"/>
                    <a:gd name="connsiteY9" fmla="*/ 1184160 h 1416648"/>
                    <a:gd name="connsiteX10" fmla="*/ 1245141 w 1445617"/>
                    <a:gd name="connsiteY10" fmla="*/ 1132729 h 1416648"/>
                    <a:gd name="connsiteX11" fmla="*/ 1245141 w 1445617"/>
                    <a:gd name="connsiteY11" fmla="*/ 1132729 h 1416648"/>
                    <a:gd name="connsiteX12" fmla="*/ 1245141 w 1445617"/>
                    <a:gd name="connsiteY12" fmla="*/ 1132729 h 1416648"/>
                    <a:gd name="connsiteX13" fmla="*/ 1424007 w 1445617"/>
                    <a:gd name="connsiteY13" fmla="*/ 1071012 h 1416648"/>
                    <a:gd name="connsiteX14" fmla="*/ 1442293 w 1445617"/>
                    <a:gd name="connsiteY14" fmla="*/ 1036725 h 1416648"/>
                    <a:gd name="connsiteX15" fmla="*/ 1442293 w 1445617"/>
                    <a:gd name="connsiteY15" fmla="*/ 1036725 h 1416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45617" h="1416648">
                      <a:moveTo>
                        <a:pt x="1442293" y="1036725"/>
                      </a:moveTo>
                      <a:cubicBezTo>
                        <a:pt x="1410292" y="948150"/>
                        <a:pt x="1380005" y="859003"/>
                        <a:pt x="1349718" y="770427"/>
                      </a:cubicBezTo>
                      <a:cubicBezTo>
                        <a:pt x="1263999" y="521845"/>
                        <a:pt x="1178853" y="273833"/>
                        <a:pt x="1094277" y="25251"/>
                      </a:cubicBezTo>
                      <a:cubicBezTo>
                        <a:pt x="1087991" y="6964"/>
                        <a:pt x="1080563" y="-1036"/>
                        <a:pt x="1059419" y="107"/>
                      </a:cubicBezTo>
                      <a:cubicBezTo>
                        <a:pt x="1013131" y="2964"/>
                        <a:pt x="181093" y="35537"/>
                        <a:pt x="62802" y="41251"/>
                      </a:cubicBezTo>
                      <a:cubicBezTo>
                        <a:pt x="-9201" y="44680"/>
                        <a:pt x="-9201" y="41823"/>
                        <a:pt x="13086" y="109255"/>
                      </a:cubicBezTo>
                      <a:cubicBezTo>
                        <a:pt x="64517" y="264690"/>
                        <a:pt x="115948" y="420126"/>
                        <a:pt x="166807" y="575561"/>
                      </a:cubicBezTo>
                      <a:cubicBezTo>
                        <a:pt x="254811" y="845288"/>
                        <a:pt x="342243" y="1115586"/>
                        <a:pt x="430247" y="1385312"/>
                      </a:cubicBezTo>
                      <a:cubicBezTo>
                        <a:pt x="442248" y="1422457"/>
                        <a:pt x="442819" y="1421314"/>
                        <a:pt x="478250" y="1408742"/>
                      </a:cubicBezTo>
                      <a:cubicBezTo>
                        <a:pt x="687973" y="1333881"/>
                        <a:pt x="897126" y="1259592"/>
                        <a:pt x="1106278" y="1184160"/>
                      </a:cubicBezTo>
                      <a:cubicBezTo>
                        <a:pt x="1152566" y="1167588"/>
                        <a:pt x="1201139" y="1155016"/>
                        <a:pt x="1245141" y="1132729"/>
                      </a:cubicBezTo>
                      <a:lnTo>
                        <a:pt x="1245141" y="1132729"/>
                      </a:lnTo>
                      <a:lnTo>
                        <a:pt x="1245141" y="1132729"/>
                      </a:lnTo>
                      <a:cubicBezTo>
                        <a:pt x="1304573" y="1112157"/>
                        <a:pt x="1364004" y="1090442"/>
                        <a:pt x="1424007" y="1071012"/>
                      </a:cubicBezTo>
                      <a:cubicBezTo>
                        <a:pt x="1445150" y="1065298"/>
                        <a:pt x="1449722" y="1057869"/>
                        <a:pt x="1442293" y="1036725"/>
                      </a:cubicBezTo>
                      <a:lnTo>
                        <a:pt x="1442293" y="1036725"/>
                      </a:lnTo>
                      <a:close/>
                    </a:path>
                  </a:pathLst>
                </a:custGeom>
                <a:solidFill>
                  <a:srgbClr val="8F8C8D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="" xmlns:a16="http://schemas.microsoft.com/office/drawing/2014/main" id="{13CB044B-AC79-401C-B37B-1C59B63319DB}"/>
                    </a:ext>
                  </a:extLst>
                </p:cNvPr>
                <p:cNvSpPr/>
                <p:nvPr/>
              </p:nvSpPr>
              <p:spPr>
                <a:xfrm>
                  <a:off x="7048837" y="4800764"/>
                  <a:ext cx="1251998" cy="1394255"/>
                </a:xfrm>
                <a:custGeom>
                  <a:avLst/>
                  <a:gdLst>
                    <a:gd name="connsiteX0" fmla="*/ 1251999 w 1251998"/>
                    <a:gd name="connsiteY0" fmla="*/ 1108050 h 1394255"/>
                    <a:gd name="connsiteX1" fmla="*/ 413104 w 1251998"/>
                    <a:gd name="connsiteY1" fmla="*/ 0 h 1394255"/>
                    <a:gd name="connsiteX2" fmla="*/ 62802 w 1251998"/>
                    <a:gd name="connsiteY2" fmla="*/ 16001 h 1394255"/>
                    <a:gd name="connsiteX3" fmla="*/ 13086 w 1251998"/>
                    <a:gd name="connsiteY3" fmla="*/ 84575 h 1394255"/>
                    <a:gd name="connsiteX4" fmla="*/ 166807 w 1251998"/>
                    <a:gd name="connsiteY4" fmla="*/ 551453 h 1394255"/>
                    <a:gd name="connsiteX5" fmla="*/ 429676 w 1251998"/>
                    <a:gd name="connsiteY5" fmla="*/ 1362919 h 1394255"/>
                    <a:gd name="connsiteX6" fmla="*/ 477678 w 1251998"/>
                    <a:gd name="connsiteY6" fmla="*/ 1386348 h 1394255"/>
                    <a:gd name="connsiteX7" fmla="*/ 1105706 w 1251998"/>
                    <a:gd name="connsiteY7" fmla="*/ 1161195 h 1394255"/>
                    <a:gd name="connsiteX8" fmla="*/ 1244570 w 1251998"/>
                    <a:gd name="connsiteY8" fmla="*/ 1109764 h 1394255"/>
                    <a:gd name="connsiteX9" fmla="*/ 1244570 w 1251998"/>
                    <a:gd name="connsiteY9" fmla="*/ 1109764 h 1394255"/>
                    <a:gd name="connsiteX10" fmla="*/ 1244570 w 1251998"/>
                    <a:gd name="connsiteY10" fmla="*/ 1109764 h 1394255"/>
                    <a:gd name="connsiteX11" fmla="*/ 1251999 w 1251998"/>
                    <a:gd name="connsiteY11" fmla="*/ 1108050 h 1394255"/>
                    <a:gd name="connsiteX12" fmla="*/ 1251999 w 1251998"/>
                    <a:gd name="connsiteY12" fmla="*/ 1108050 h 1394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251998" h="1394255">
                      <a:moveTo>
                        <a:pt x="1251999" y="1108050"/>
                      </a:moveTo>
                      <a:lnTo>
                        <a:pt x="413104" y="0"/>
                      </a:lnTo>
                      <a:cubicBezTo>
                        <a:pt x="296527" y="10858"/>
                        <a:pt x="179379" y="10286"/>
                        <a:pt x="62802" y="16001"/>
                      </a:cubicBezTo>
                      <a:cubicBezTo>
                        <a:pt x="-9201" y="19429"/>
                        <a:pt x="-9201" y="16572"/>
                        <a:pt x="13086" y="84575"/>
                      </a:cubicBezTo>
                      <a:cubicBezTo>
                        <a:pt x="64517" y="240011"/>
                        <a:pt x="115948" y="396018"/>
                        <a:pt x="166807" y="551453"/>
                      </a:cubicBezTo>
                      <a:cubicBezTo>
                        <a:pt x="254811" y="821751"/>
                        <a:pt x="342243" y="1092049"/>
                        <a:pt x="429676" y="1362919"/>
                      </a:cubicBezTo>
                      <a:cubicBezTo>
                        <a:pt x="441677" y="1400063"/>
                        <a:pt x="442248" y="1398920"/>
                        <a:pt x="477678" y="1386348"/>
                      </a:cubicBezTo>
                      <a:cubicBezTo>
                        <a:pt x="686830" y="1311488"/>
                        <a:pt x="896554" y="1237199"/>
                        <a:pt x="1105706" y="1161195"/>
                      </a:cubicBezTo>
                      <a:cubicBezTo>
                        <a:pt x="1151994" y="1144623"/>
                        <a:pt x="1200568" y="1132051"/>
                        <a:pt x="1244570" y="1109764"/>
                      </a:cubicBezTo>
                      <a:lnTo>
                        <a:pt x="1244570" y="1109764"/>
                      </a:lnTo>
                      <a:lnTo>
                        <a:pt x="1244570" y="1109764"/>
                      </a:lnTo>
                      <a:cubicBezTo>
                        <a:pt x="1247427" y="1109764"/>
                        <a:pt x="1249713" y="1108621"/>
                        <a:pt x="1251999" y="1108050"/>
                      </a:cubicBezTo>
                      <a:lnTo>
                        <a:pt x="1251999" y="1108050"/>
                      </a:lnTo>
                      <a:close/>
                    </a:path>
                  </a:pathLst>
                </a:custGeom>
                <a:solidFill>
                  <a:srgbClr val="6F6F6F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="" xmlns:a16="http://schemas.microsoft.com/office/drawing/2014/main" id="{5C159D98-251A-4172-A0C5-465452201049}"/>
                    </a:ext>
                  </a:extLst>
                </p:cNvPr>
                <p:cNvSpPr/>
                <p:nvPr/>
              </p:nvSpPr>
              <p:spPr>
                <a:xfrm>
                  <a:off x="7409336" y="6400982"/>
                  <a:ext cx="1760252" cy="217078"/>
                </a:xfrm>
                <a:custGeom>
                  <a:avLst/>
                  <a:gdLst>
                    <a:gd name="connsiteX0" fmla="*/ 1634963 w 1760252"/>
                    <a:gd name="connsiteY0" fmla="*/ 216435 h 217078"/>
                    <a:gd name="connsiteX1" fmla="*/ 84035 w 1760252"/>
                    <a:gd name="connsiteY1" fmla="*/ 121574 h 217078"/>
                    <a:gd name="connsiteX2" fmla="*/ 603 w 1760252"/>
                    <a:gd name="connsiteY2" fmla="*/ 29570 h 217078"/>
                    <a:gd name="connsiteX3" fmla="*/ 37748 w 1760252"/>
                    <a:gd name="connsiteY3" fmla="*/ 997 h 217078"/>
                    <a:gd name="connsiteX4" fmla="*/ 1735539 w 1760252"/>
                    <a:gd name="connsiteY4" fmla="*/ 162718 h 217078"/>
                    <a:gd name="connsiteX5" fmla="*/ 1760111 w 1760252"/>
                    <a:gd name="connsiteY5" fmla="*/ 178719 h 217078"/>
                    <a:gd name="connsiteX6" fmla="*/ 1737824 w 1760252"/>
                    <a:gd name="connsiteY6" fmla="*/ 197577 h 217078"/>
                    <a:gd name="connsiteX7" fmla="*/ 1634963 w 1760252"/>
                    <a:gd name="connsiteY7" fmla="*/ 216435 h 217078"/>
                    <a:gd name="connsiteX8" fmla="*/ 1634963 w 1760252"/>
                    <a:gd name="connsiteY8" fmla="*/ 216435 h 217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60252" h="217078">
                      <a:moveTo>
                        <a:pt x="1634963" y="216435"/>
                      </a:moveTo>
                      <a:cubicBezTo>
                        <a:pt x="1518386" y="208435"/>
                        <a:pt x="207470" y="130145"/>
                        <a:pt x="84035" y="121574"/>
                      </a:cubicBezTo>
                      <a:cubicBezTo>
                        <a:pt x="30319" y="118145"/>
                        <a:pt x="-5111" y="77572"/>
                        <a:pt x="603" y="29570"/>
                      </a:cubicBezTo>
                      <a:cubicBezTo>
                        <a:pt x="3460" y="7854"/>
                        <a:pt x="13175" y="-3575"/>
                        <a:pt x="37748" y="997"/>
                      </a:cubicBezTo>
                      <a:cubicBezTo>
                        <a:pt x="112608" y="13569"/>
                        <a:pt x="1641820" y="147289"/>
                        <a:pt x="1735539" y="162718"/>
                      </a:cubicBezTo>
                      <a:cubicBezTo>
                        <a:pt x="1746968" y="164433"/>
                        <a:pt x="1758397" y="167290"/>
                        <a:pt x="1760111" y="178719"/>
                      </a:cubicBezTo>
                      <a:cubicBezTo>
                        <a:pt x="1761825" y="192434"/>
                        <a:pt x="1747539" y="194148"/>
                        <a:pt x="1737824" y="197577"/>
                      </a:cubicBezTo>
                      <a:cubicBezTo>
                        <a:pt x="1704109" y="209006"/>
                        <a:pt x="1670964" y="219864"/>
                        <a:pt x="1634963" y="216435"/>
                      </a:cubicBezTo>
                      <a:lnTo>
                        <a:pt x="1634963" y="216435"/>
                      </a:lnTo>
                      <a:close/>
                    </a:path>
                  </a:pathLst>
                </a:custGeom>
                <a:solidFill>
                  <a:srgbClr val="6F6F6F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="" xmlns:a16="http://schemas.microsoft.com/office/drawing/2014/main" id="{C0370E26-AE9B-415A-AD32-21B770ED919D}"/>
                    </a:ext>
                  </a:extLst>
                </p:cNvPr>
                <p:cNvSpPr/>
                <p:nvPr/>
              </p:nvSpPr>
              <p:spPr>
                <a:xfrm>
                  <a:off x="6952507" y="4726584"/>
                  <a:ext cx="531234" cy="1611633"/>
                </a:xfrm>
                <a:custGeom>
                  <a:avLst/>
                  <a:gdLst>
                    <a:gd name="connsiteX0" fmla="*/ 531149 w 531234"/>
                    <a:gd name="connsiteY0" fmla="*/ 1599963 h 1611633"/>
                    <a:gd name="connsiteX1" fmla="*/ 524291 w 531234"/>
                    <a:gd name="connsiteY1" fmla="*/ 1610821 h 1611633"/>
                    <a:gd name="connsiteX2" fmla="*/ 511719 w 531234"/>
                    <a:gd name="connsiteY2" fmla="*/ 1606249 h 1611633"/>
                    <a:gd name="connsiteX3" fmla="*/ 500290 w 531234"/>
                    <a:gd name="connsiteY3" fmla="*/ 1573105 h 1611633"/>
                    <a:gd name="connsiteX4" fmla="*/ 294567 w 531234"/>
                    <a:gd name="connsiteY4" fmla="*/ 933648 h 1611633"/>
                    <a:gd name="connsiteX5" fmla="*/ 8840 w 531234"/>
                    <a:gd name="connsiteY5" fmla="*/ 36464 h 1611633"/>
                    <a:gd name="connsiteX6" fmla="*/ 8268 w 531234"/>
                    <a:gd name="connsiteY6" fmla="*/ 1034 h 1611633"/>
                    <a:gd name="connsiteX7" fmla="*/ 28269 w 531234"/>
                    <a:gd name="connsiteY7" fmla="*/ 29035 h 1611633"/>
                    <a:gd name="connsiteX8" fmla="*/ 288281 w 531234"/>
                    <a:gd name="connsiteY8" fmla="*/ 843358 h 1611633"/>
                    <a:gd name="connsiteX9" fmla="*/ 524863 w 531234"/>
                    <a:gd name="connsiteY9" fmla="*/ 1579962 h 1611633"/>
                    <a:gd name="connsiteX10" fmla="*/ 531149 w 531234"/>
                    <a:gd name="connsiteY10" fmla="*/ 1599963 h 1611633"/>
                    <a:gd name="connsiteX11" fmla="*/ 531149 w 531234"/>
                    <a:gd name="connsiteY11" fmla="*/ 1599963 h 16116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31234" h="1611633">
                      <a:moveTo>
                        <a:pt x="531149" y="1599963"/>
                      </a:moveTo>
                      <a:cubicBezTo>
                        <a:pt x="531720" y="1604535"/>
                        <a:pt x="529434" y="1608535"/>
                        <a:pt x="524291" y="1610821"/>
                      </a:cubicBezTo>
                      <a:cubicBezTo>
                        <a:pt x="518577" y="1613107"/>
                        <a:pt x="514005" y="1610249"/>
                        <a:pt x="511719" y="1606249"/>
                      </a:cubicBezTo>
                      <a:cubicBezTo>
                        <a:pt x="507148" y="1595392"/>
                        <a:pt x="503719" y="1584534"/>
                        <a:pt x="500290" y="1573105"/>
                      </a:cubicBezTo>
                      <a:cubicBezTo>
                        <a:pt x="431716" y="1359953"/>
                        <a:pt x="363141" y="1146800"/>
                        <a:pt x="294567" y="933648"/>
                      </a:cubicBezTo>
                      <a:cubicBezTo>
                        <a:pt x="199134" y="634777"/>
                        <a:pt x="103701" y="335335"/>
                        <a:pt x="8840" y="36464"/>
                      </a:cubicBezTo>
                      <a:cubicBezTo>
                        <a:pt x="5411" y="25607"/>
                        <a:pt x="-8876" y="6749"/>
                        <a:pt x="8268" y="1034"/>
                      </a:cubicBezTo>
                      <a:cubicBezTo>
                        <a:pt x="27126" y="-5252"/>
                        <a:pt x="24840" y="18749"/>
                        <a:pt x="28269" y="29035"/>
                      </a:cubicBezTo>
                      <a:cubicBezTo>
                        <a:pt x="115702" y="299905"/>
                        <a:pt x="201420" y="571917"/>
                        <a:pt x="288281" y="843358"/>
                      </a:cubicBezTo>
                      <a:cubicBezTo>
                        <a:pt x="366570" y="1089083"/>
                        <a:pt x="446002" y="1334237"/>
                        <a:pt x="524863" y="1579962"/>
                      </a:cubicBezTo>
                      <a:cubicBezTo>
                        <a:pt x="526577" y="1585677"/>
                        <a:pt x="528292" y="1592535"/>
                        <a:pt x="531149" y="1599963"/>
                      </a:cubicBezTo>
                      <a:lnTo>
                        <a:pt x="531149" y="1599963"/>
                      </a:lnTo>
                      <a:close/>
                    </a:path>
                  </a:pathLst>
                </a:custGeom>
                <a:solidFill>
                  <a:srgbClr val="909090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="" xmlns:a16="http://schemas.microsoft.com/office/drawing/2014/main" id="{45AE5881-309B-414C-BCEB-67E45D491A5E}"/>
                    </a:ext>
                  </a:extLst>
                </p:cNvPr>
                <p:cNvSpPr/>
                <p:nvPr/>
              </p:nvSpPr>
              <p:spPr>
                <a:xfrm>
                  <a:off x="7729130" y="6057561"/>
                  <a:ext cx="662402" cy="280414"/>
                </a:xfrm>
                <a:custGeom>
                  <a:avLst/>
                  <a:gdLst>
                    <a:gd name="connsiteX0" fmla="*/ 13395 w 662402"/>
                    <a:gd name="connsiteY0" fmla="*/ 280415 h 280414"/>
                    <a:gd name="connsiteX1" fmla="*/ 251 w 662402"/>
                    <a:gd name="connsiteY1" fmla="*/ 273557 h 280414"/>
                    <a:gd name="connsiteX2" fmla="*/ 11109 w 662402"/>
                    <a:gd name="connsiteY2" fmla="*/ 259271 h 280414"/>
                    <a:gd name="connsiteX3" fmla="*/ 628280 w 662402"/>
                    <a:gd name="connsiteY3" fmla="*/ 10117 h 280414"/>
                    <a:gd name="connsiteX4" fmla="*/ 660853 w 662402"/>
                    <a:gd name="connsiteY4" fmla="*/ 7260 h 280414"/>
                    <a:gd name="connsiteX5" fmla="*/ 636852 w 662402"/>
                    <a:gd name="connsiteY5" fmla="*/ 28975 h 280414"/>
                    <a:gd name="connsiteX6" fmla="*/ 13395 w 662402"/>
                    <a:gd name="connsiteY6" fmla="*/ 280415 h 280414"/>
                    <a:gd name="connsiteX7" fmla="*/ 13395 w 662402"/>
                    <a:gd name="connsiteY7" fmla="*/ 280415 h 280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2402" h="280414">
                      <a:moveTo>
                        <a:pt x="13395" y="280415"/>
                      </a:moveTo>
                      <a:cubicBezTo>
                        <a:pt x="6537" y="280415"/>
                        <a:pt x="1394" y="279844"/>
                        <a:pt x="251" y="273557"/>
                      </a:cubicBezTo>
                      <a:cubicBezTo>
                        <a:pt x="-1463" y="264414"/>
                        <a:pt x="5966" y="261557"/>
                        <a:pt x="11109" y="259271"/>
                      </a:cubicBezTo>
                      <a:cubicBezTo>
                        <a:pt x="48825" y="243270"/>
                        <a:pt x="460272" y="77549"/>
                        <a:pt x="628280" y="10117"/>
                      </a:cubicBezTo>
                      <a:cubicBezTo>
                        <a:pt x="638566" y="6117"/>
                        <a:pt x="653995" y="-8741"/>
                        <a:pt x="660853" y="7260"/>
                      </a:cubicBezTo>
                      <a:cubicBezTo>
                        <a:pt x="668282" y="23832"/>
                        <a:pt x="647138" y="24403"/>
                        <a:pt x="636852" y="28975"/>
                      </a:cubicBezTo>
                      <a:cubicBezTo>
                        <a:pt x="435700" y="111265"/>
                        <a:pt x="18538" y="278701"/>
                        <a:pt x="13395" y="280415"/>
                      </a:cubicBezTo>
                      <a:lnTo>
                        <a:pt x="13395" y="280415"/>
                      </a:lnTo>
                      <a:close/>
                    </a:path>
                  </a:pathLst>
                </a:custGeom>
                <a:solidFill>
                  <a:srgbClr val="908F90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="" xmlns:a16="http://schemas.microsoft.com/office/drawing/2014/main" id="{CC27FA68-31D6-440B-B6F2-D6ACFEFF8AB5}"/>
                    </a:ext>
                  </a:extLst>
                </p:cNvPr>
                <p:cNvSpPr/>
                <p:nvPr/>
              </p:nvSpPr>
              <p:spPr>
                <a:xfrm>
                  <a:off x="7609376" y="6263687"/>
                  <a:ext cx="114290" cy="51430"/>
                </a:xfrm>
                <a:custGeom>
                  <a:avLst/>
                  <a:gdLst>
                    <a:gd name="connsiteX0" fmla="*/ 0 w 114290"/>
                    <a:gd name="connsiteY0" fmla="*/ 42288 h 51430"/>
                    <a:gd name="connsiteX1" fmla="*/ 110862 w 114290"/>
                    <a:gd name="connsiteY1" fmla="*/ 0 h 51430"/>
                    <a:gd name="connsiteX2" fmla="*/ 114291 w 114290"/>
                    <a:gd name="connsiteY2" fmla="*/ 9143 h 51430"/>
                    <a:gd name="connsiteX3" fmla="*/ 3429 w 114290"/>
                    <a:gd name="connsiteY3" fmla="*/ 51431 h 51430"/>
                    <a:gd name="connsiteX4" fmla="*/ 0 w 114290"/>
                    <a:gd name="connsiteY4" fmla="*/ 42288 h 51430"/>
                    <a:gd name="connsiteX5" fmla="*/ 0 w 114290"/>
                    <a:gd name="connsiteY5" fmla="*/ 42288 h 51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290" h="51430">
                      <a:moveTo>
                        <a:pt x="0" y="42288"/>
                      </a:moveTo>
                      <a:cubicBezTo>
                        <a:pt x="36573" y="28001"/>
                        <a:pt x="73718" y="14286"/>
                        <a:pt x="110862" y="0"/>
                      </a:cubicBezTo>
                      <a:cubicBezTo>
                        <a:pt x="112005" y="3429"/>
                        <a:pt x="113148" y="6286"/>
                        <a:pt x="114291" y="9143"/>
                      </a:cubicBezTo>
                      <a:cubicBezTo>
                        <a:pt x="77718" y="23429"/>
                        <a:pt x="40573" y="37145"/>
                        <a:pt x="3429" y="51431"/>
                      </a:cubicBezTo>
                      <a:cubicBezTo>
                        <a:pt x="2286" y="48574"/>
                        <a:pt x="1143" y="45145"/>
                        <a:pt x="0" y="42288"/>
                      </a:cubicBezTo>
                      <a:lnTo>
                        <a:pt x="0" y="42288"/>
                      </a:lnTo>
                      <a:close/>
                    </a:path>
                  </a:pathLst>
                </a:custGeom>
                <a:solidFill>
                  <a:srgbClr val="D0D0D0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136" name="Freeform: Shape 135">
                <a:extLst>
                  <a:ext uri="{FF2B5EF4-FFF2-40B4-BE49-F238E27FC236}">
                    <a16:creationId xmlns="" xmlns:a16="http://schemas.microsoft.com/office/drawing/2014/main" id="{3368ECC2-E3EE-48B4-B17B-8A6B98EFD3D1}"/>
                  </a:ext>
                </a:extLst>
              </p:cNvPr>
              <p:cNvSpPr/>
              <p:nvPr/>
            </p:nvSpPr>
            <p:spPr>
              <a:xfrm rot="20712819">
                <a:off x="3437394" y="5860147"/>
                <a:ext cx="857891" cy="515601"/>
              </a:xfrm>
              <a:custGeom>
                <a:avLst/>
                <a:gdLst>
                  <a:gd name="connsiteX0" fmla="*/ 1463215 w 1885950"/>
                  <a:gd name="connsiteY0" fmla="*/ 833805 h 1133475"/>
                  <a:gd name="connsiteX1" fmla="*/ 1517508 w 1885950"/>
                  <a:gd name="connsiteY1" fmla="*/ 851903 h 1133475"/>
                  <a:gd name="connsiteX2" fmla="*/ 1873742 w 1885950"/>
                  <a:gd name="connsiteY2" fmla="*/ 670928 h 1133475"/>
                  <a:gd name="connsiteX3" fmla="*/ 1798495 w 1885950"/>
                  <a:gd name="connsiteY3" fmla="*/ 408038 h 1133475"/>
                  <a:gd name="connsiteX4" fmla="*/ 1629902 w 1885950"/>
                  <a:gd name="connsiteY4" fmla="*/ 322313 h 1133475"/>
                  <a:gd name="connsiteX5" fmla="*/ 1587992 w 1885950"/>
                  <a:gd name="connsiteY5" fmla="*/ 289928 h 1133475"/>
                  <a:gd name="connsiteX6" fmla="*/ 1541320 w 1885950"/>
                  <a:gd name="connsiteY6" fmla="*/ 250875 h 1133475"/>
                  <a:gd name="connsiteX7" fmla="*/ 583105 w 1885950"/>
                  <a:gd name="connsiteY7" fmla="*/ 3225 h 1133475"/>
                  <a:gd name="connsiteX8" fmla="*/ 514525 w 1885950"/>
                  <a:gd name="connsiteY8" fmla="*/ 39420 h 1133475"/>
                  <a:gd name="connsiteX9" fmla="*/ 510715 w 1885950"/>
                  <a:gd name="connsiteY9" fmla="*/ 609015 h 1133475"/>
                  <a:gd name="connsiteX10" fmla="*/ 521192 w 1885950"/>
                  <a:gd name="connsiteY10" fmla="*/ 651878 h 1133475"/>
                  <a:gd name="connsiteX11" fmla="*/ 476425 w 1885950"/>
                  <a:gd name="connsiteY11" fmla="*/ 648068 h 1133475"/>
                  <a:gd name="connsiteX12" fmla="*/ 43037 w 1885950"/>
                  <a:gd name="connsiteY12" fmla="*/ 535673 h 1133475"/>
                  <a:gd name="connsiteX13" fmla="*/ 3032 w 1885950"/>
                  <a:gd name="connsiteY13" fmla="*/ 535673 h 1133475"/>
                  <a:gd name="connsiteX14" fmla="*/ 8748 w 1885950"/>
                  <a:gd name="connsiteY14" fmla="*/ 571868 h 1133475"/>
                  <a:gd name="connsiteX15" fmla="*/ 158290 w 1885950"/>
                  <a:gd name="connsiteY15" fmla="*/ 764273 h 1133475"/>
                  <a:gd name="connsiteX16" fmla="*/ 499285 w 1885950"/>
                  <a:gd name="connsiteY16" fmla="*/ 930960 h 1133475"/>
                  <a:gd name="connsiteX17" fmla="*/ 540242 w 1885950"/>
                  <a:gd name="connsiteY17" fmla="*/ 957630 h 1133475"/>
                  <a:gd name="connsiteX18" fmla="*/ 581200 w 1885950"/>
                  <a:gd name="connsiteY18" fmla="*/ 993825 h 1133475"/>
                  <a:gd name="connsiteX19" fmla="*/ 1139365 w 1885950"/>
                  <a:gd name="connsiteY19" fmla="*/ 1135748 h 1133475"/>
                  <a:gd name="connsiteX20" fmla="*/ 1185085 w 1885950"/>
                  <a:gd name="connsiteY20" fmla="*/ 1133843 h 1133475"/>
                  <a:gd name="connsiteX21" fmla="*/ 1265095 w 1885950"/>
                  <a:gd name="connsiteY21" fmla="*/ 1114793 h 1133475"/>
                  <a:gd name="connsiteX22" fmla="*/ 1568942 w 1885950"/>
                  <a:gd name="connsiteY22" fmla="*/ 1110983 h 1133475"/>
                  <a:gd name="connsiteX23" fmla="*/ 1801352 w 1885950"/>
                  <a:gd name="connsiteY23" fmla="*/ 1026210 h 1133475"/>
                  <a:gd name="connsiteX24" fmla="*/ 1831833 w 1885950"/>
                  <a:gd name="connsiteY24" fmla="*/ 988110 h 1133475"/>
                  <a:gd name="connsiteX25" fmla="*/ 1789923 w 1885950"/>
                  <a:gd name="connsiteY25" fmla="*/ 970965 h 1133475"/>
                  <a:gd name="connsiteX26" fmla="*/ 1640380 w 1885950"/>
                  <a:gd name="connsiteY26" fmla="*/ 940485 h 1133475"/>
                  <a:gd name="connsiteX27" fmla="*/ 1326055 w 1885950"/>
                  <a:gd name="connsiteY27" fmla="*/ 876668 h 1133475"/>
                  <a:gd name="connsiteX28" fmla="*/ 1463215 w 1885950"/>
                  <a:gd name="connsiteY28" fmla="*/ 833805 h 1133475"/>
                  <a:gd name="connsiteX29" fmla="*/ 1534652 w 1885950"/>
                  <a:gd name="connsiteY29" fmla="*/ 655688 h 1133475"/>
                  <a:gd name="connsiteX30" fmla="*/ 1596565 w 1885950"/>
                  <a:gd name="connsiteY30" fmla="*/ 439470 h 1133475"/>
                  <a:gd name="connsiteX31" fmla="*/ 1642285 w 1885950"/>
                  <a:gd name="connsiteY31" fmla="*/ 408990 h 1133475"/>
                  <a:gd name="connsiteX32" fmla="*/ 1764205 w 1885950"/>
                  <a:gd name="connsiteY32" fmla="*/ 675690 h 1133475"/>
                  <a:gd name="connsiteX33" fmla="*/ 1621330 w 1885950"/>
                  <a:gd name="connsiteY33" fmla="*/ 760463 h 1133475"/>
                  <a:gd name="connsiteX34" fmla="*/ 1583230 w 1885950"/>
                  <a:gd name="connsiteY34" fmla="*/ 756653 h 1133475"/>
                  <a:gd name="connsiteX35" fmla="*/ 1534652 w 1885950"/>
                  <a:gd name="connsiteY35" fmla="*/ 655688 h 1133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885950" h="1133475">
                    <a:moveTo>
                      <a:pt x="1463215" y="833805"/>
                    </a:moveTo>
                    <a:cubicBezTo>
                      <a:pt x="1481313" y="840473"/>
                      <a:pt x="1499410" y="847140"/>
                      <a:pt x="1517508" y="851903"/>
                    </a:cubicBezTo>
                    <a:cubicBezTo>
                      <a:pt x="1684195" y="899528"/>
                      <a:pt x="1814688" y="833805"/>
                      <a:pt x="1873742" y="670928"/>
                    </a:cubicBezTo>
                    <a:cubicBezTo>
                      <a:pt x="1911842" y="566153"/>
                      <a:pt x="1886125" y="477570"/>
                      <a:pt x="1798495" y="408038"/>
                    </a:cubicBezTo>
                    <a:cubicBezTo>
                      <a:pt x="1748013" y="368033"/>
                      <a:pt x="1689910" y="342315"/>
                      <a:pt x="1629902" y="322313"/>
                    </a:cubicBezTo>
                    <a:cubicBezTo>
                      <a:pt x="1611805" y="316598"/>
                      <a:pt x="1590850" y="313740"/>
                      <a:pt x="1587992" y="289928"/>
                    </a:cubicBezTo>
                    <a:cubicBezTo>
                      <a:pt x="1585135" y="261353"/>
                      <a:pt x="1563227" y="255638"/>
                      <a:pt x="1541320" y="250875"/>
                    </a:cubicBezTo>
                    <a:cubicBezTo>
                      <a:pt x="1222233" y="168008"/>
                      <a:pt x="902192" y="86093"/>
                      <a:pt x="583105" y="3225"/>
                    </a:cubicBezTo>
                    <a:cubicBezTo>
                      <a:pt x="545957" y="-6300"/>
                      <a:pt x="527860" y="5130"/>
                      <a:pt x="514525" y="39420"/>
                    </a:cubicBezTo>
                    <a:cubicBezTo>
                      <a:pt x="436420" y="228968"/>
                      <a:pt x="409750" y="418515"/>
                      <a:pt x="510715" y="609015"/>
                    </a:cubicBezTo>
                    <a:cubicBezTo>
                      <a:pt x="517382" y="622350"/>
                      <a:pt x="533575" y="638543"/>
                      <a:pt x="521192" y="651878"/>
                    </a:cubicBezTo>
                    <a:cubicBezTo>
                      <a:pt x="509762" y="664260"/>
                      <a:pt x="491665" y="651878"/>
                      <a:pt x="476425" y="648068"/>
                    </a:cubicBezTo>
                    <a:cubicBezTo>
                      <a:pt x="331645" y="610920"/>
                      <a:pt x="187817" y="572820"/>
                      <a:pt x="43037" y="535673"/>
                    </a:cubicBezTo>
                    <a:cubicBezTo>
                      <a:pt x="29702" y="531863"/>
                      <a:pt x="13510" y="522338"/>
                      <a:pt x="3032" y="535673"/>
                    </a:cubicBezTo>
                    <a:cubicBezTo>
                      <a:pt x="-4588" y="546150"/>
                      <a:pt x="3985" y="560438"/>
                      <a:pt x="8748" y="571868"/>
                    </a:cubicBezTo>
                    <a:cubicBezTo>
                      <a:pt x="41132" y="649973"/>
                      <a:pt x="87805" y="715695"/>
                      <a:pt x="158290" y="764273"/>
                    </a:cubicBezTo>
                    <a:cubicBezTo>
                      <a:pt x="264017" y="835710"/>
                      <a:pt x="380223" y="886193"/>
                      <a:pt x="499285" y="930960"/>
                    </a:cubicBezTo>
                    <a:cubicBezTo>
                      <a:pt x="514525" y="936675"/>
                      <a:pt x="539290" y="936675"/>
                      <a:pt x="540242" y="957630"/>
                    </a:cubicBezTo>
                    <a:cubicBezTo>
                      <a:pt x="541195" y="988110"/>
                      <a:pt x="561198" y="989063"/>
                      <a:pt x="581200" y="993825"/>
                    </a:cubicBezTo>
                    <a:cubicBezTo>
                      <a:pt x="766937" y="1041450"/>
                      <a:pt x="953627" y="1088123"/>
                      <a:pt x="1139365" y="1135748"/>
                    </a:cubicBezTo>
                    <a:cubicBezTo>
                      <a:pt x="1154605" y="1139558"/>
                      <a:pt x="1172702" y="1147178"/>
                      <a:pt x="1185085" y="1133843"/>
                    </a:cubicBezTo>
                    <a:cubicBezTo>
                      <a:pt x="1207945" y="1108125"/>
                      <a:pt x="1236520" y="1111935"/>
                      <a:pt x="1265095" y="1114793"/>
                    </a:cubicBezTo>
                    <a:cubicBezTo>
                      <a:pt x="1367013" y="1127175"/>
                      <a:pt x="1467977" y="1116698"/>
                      <a:pt x="1568942" y="1110983"/>
                    </a:cubicBezTo>
                    <a:cubicBezTo>
                      <a:pt x="1654667" y="1106220"/>
                      <a:pt x="1734677" y="1083360"/>
                      <a:pt x="1801352" y="1026210"/>
                    </a:cubicBezTo>
                    <a:cubicBezTo>
                      <a:pt x="1813735" y="1015733"/>
                      <a:pt x="1836595" y="1007160"/>
                      <a:pt x="1831833" y="988110"/>
                    </a:cubicBezTo>
                    <a:cubicBezTo>
                      <a:pt x="1828023" y="971918"/>
                      <a:pt x="1805163" y="974775"/>
                      <a:pt x="1789923" y="970965"/>
                    </a:cubicBezTo>
                    <a:cubicBezTo>
                      <a:pt x="1740392" y="960488"/>
                      <a:pt x="1690863" y="950010"/>
                      <a:pt x="1640380" y="940485"/>
                    </a:cubicBezTo>
                    <a:cubicBezTo>
                      <a:pt x="1538463" y="919530"/>
                      <a:pt x="1435592" y="898575"/>
                      <a:pt x="1326055" y="876668"/>
                    </a:cubicBezTo>
                    <a:cubicBezTo>
                      <a:pt x="1387967" y="810945"/>
                      <a:pt x="1398445" y="809040"/>
                      <a:pt x="1463215" y="833805"/>
                    </a:cubicBezTo>
                    <a:close/>
                    <a:moveTo>
                      <a:pt x="1534652" y="655688"/>
                    </a:moveTo>
                    <a:cubicBezTo>
                      <a:pt x="1576563" y="589965"/>
                      <a:pt x="1595613" y="516623"/>
                      <a:pt x="1596565" y="439470"/>
                    </a:cubicBezTo>
                    <a:cubicBezTo>
                      <a:pt x="1596565" y="404228"/>
                      <a:pt x="1607995" y="394703"/>
                      <a:pt x="1642285" y="408990"/>
                    </a:cubicBezTo>
                    <a:cubicBezTo>
                      <a:pt x="1773730" y="464235"/>
                      <a:pt x="1822308" y="568058"/>
                      <a:pt x="1764205" y="675690"/>
                    </a:cubicBezTo>
                    <a:cubicBezTo>
                      <a:pt x="1733725" y="732840"/>
                      <a:pt x="1688005" y="763320"/>
                      <a:pt x="1621330" y="760463"/>
                    </a:cubicBezTo>
                    <a:cubicBezTo>
                      <a:pt x="1608948" y="759510"/>
                      <a:pt x="1595613" y="758558"/>
                      <a:pt x="1583230" y="756653"/>
                    </a:cubicBezTo>
                    <a:cubicBezTo>
                      <a:pt x="1493695" y="743318"/>
                      <a:pt x="1487980" y="729983"/>
                      <a:pt x="1534652" y="655688"/>
                    </a:cubicBezTo>
                    <a:close/>
                  </a:path>
                </a:pathLst>
              </a:custGeom>
              <a:gradFill>
                <a:gsLst>
                  <a:gs pos="41000">
                    <a:schemeClr val="bg1">
                      <a:lumMod val="95000"/>
                    </a:schemeClr>
                  </a:gs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20400000" scaled="0"/>
              </a:gra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0" name="Rectangle 9"/>
          <p:cNvSpPr/>
          <p:nvPr/>
        </p:nvSpPr>
        <p:spPr>
          <a:xfrm>
            <a:off x="4289946" y="1799019"/>
            <a:ext cx="7692789" cy="34881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TCP / IP, TCP (Transmission Control Protocol)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IP (Internet Protocol)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protokollarını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birləşdirərək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internetdə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yaradılan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əlaqə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metodudur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metod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sayəsində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internetə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qoşulmuş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bütün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cihazlar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bir-biri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ünsiyyət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qura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bilirlər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Şəbəkəyə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qoşulmuş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kompüterlər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məlumat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ötürmək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qəbul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etmək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üçün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TCP / IP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protokolundan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istifadə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edərək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bir-birləri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əlaqə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qururlar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sözlə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TCP / IP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protokolu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kompüterlər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arasında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məlumat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ötürülməsi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qaydalarını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təyin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edən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rabitə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protokoludur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Kompüterlər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arasında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əlaqə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müxtəlif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protokol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ailələri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növləri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üzrə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həyata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keçirilir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Bu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protokollar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istifadə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məqsədinə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görə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bir-birindən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fərqlənir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05711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748B834-CD86-4857-8BBD-BB052F01563E}"/>
              </a:ext>
            </a:extLst>
          </p:cNvPr>
          <p:cNvGrpSpPr/>
          <p:nvPr/>
        </p:nvGrpSpPr>
        <p:grpSpPr>
          <a:xfrm>
            <a:off x="2570081" y="5106573"/>
            <a:ext cx="2925555" cy="1607394"/>
            <a:chOff x="-548507" y="477868"/>
            <a:chExt cx="11570449" cy="6357177"/>
          </a:xfrm>
        </p:grpSpPr>
        <p:sp>
          <p:nvSpPr>
            <p:cNvPr id="12" name="Freeform: Shape 42">
              <a:extLst>
                <a:ext uri="{FF2B5EF4-FFF2-40B4-BE49-F238E27FC236}">
                  <a16:creationId xmlns="" xmlns:a16="http://schemas.microsoft.com/office/drawing/2014/main" id="{7264AE15-E5C7-419B-8957-623011DECF82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3" name="Freeform: Shape 43">
              <a:extLst>
                <a:ext uri="{FF2B5EF4-FFF2-40B4-BE49-F238E27FC236}">
                  <a16:creationId xmlns="" xmlns:a16="http://schemas.microsoft.com/office/drawing/2014/main" id="{3636653D-AFDF-4D42-AB26-0160182B4202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4" name="Freeform: Shape 44">
              <a:extLst>
                <a:ext uri="{FF2B5EF4-FFF2-40B4-BE49-F238E27FC236}">
                  <a16:creationId xmlns="" xmlns:a16="http://schemas.microsoft.com/office/drawing/2014/main" id="{418B4618-6667-4270-9446-BF5F15A514DE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3ED4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5" name="Freeform: Shape 45">
              <a:extLst>
                <a:ext uri="{FF2B5EF4-FFF2-40B4-BE49-F238E27FC236}">
                  <a16:creationId xmlns="" xmlns:a16="http://schemas.microsoft.com/office/drawing/2014/main" id="{2BF2EF86-C20B-4E58-8199-92EDACE1BA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6" name="Freeform: Shape 46">
              <a:extLst>
                <a:ext uri="{FF2B5EF4-FFF2-40B4-BE49-F238E27FC236}">
                  <a16:creationId xmlns="" xmlns:a16="http://schemas.microsoft.com/office/drawing/2014/main" id="{40EFD5DC-CBC9-48E2-9985-8DCC81B5DDE3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="" xmlns:a16="http://schemas.microsoft.com/office/drawing/2014/main" id="{76859BDF-95B0-450B-B0F8-12EE936B974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2" name="Rectangle: Rounded Corners 52">
                <a:extLst>
                  <a:ext uri="{FF2B5EF4-FFF2-40B4-BE49-F238E27FC236}">
                    <a16:creationId xmlns="" xmlns:a16="http://schemas.microsoft.com/office/drawing/2014/main" id="{3A62B22B-E165-4F1B-AAC0-13397B237722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ysClr val="window" lastClr="FFFFFF">
                  <a:lumMod val="7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3" name="Rectangle: Rounded Corners 53">
                <a:extLst>
                  <a:ext uri="{FF2B5EF4-FFF2-40B4-BE49-F238E27FC236}">
                    <a16:creationId xmlns="" xmlns:a16="http://schemas.microsoft.com/office/drawing/2014/main" id="{09BFB8A0-B88B-4301-8476-F599304FB264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="" xmlns:a16="http://schemas.microsoft.com/office/drawing/2014/main" id="{38C1212C-B12D-4811-8B51-070A1F599BBE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0" name="Rectangle: Rounded Corners 50">
                <a:extLst>
                  <a:ext uri="{FF2B5EF4-FFF2-40B4-BE49-F238E27FC236}">
                    <a16:creationId xmlns="" xmlns:a16="http://schemas.microsoft.com/office/drawing/2014/main" id="{7D349551-94A6-42B2-B52E-D3BF80A1672D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ysClr val="window" lastClr="FFFFFF">
                  <a:lumMod val="7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1" name="Rectangle: Rounded Corners 51">
                <a:extLst>
                  <a:ext uri="{FF2B5EF4-FFF2-40B4-BE49-F238E27FC236}">
                    <a16:creationId xmlns="" xmlns:a16="http://schemas.microsoft.com/office/drawing/2014/main" id="{F6F39D48-4C73-4A02-9EFE-4C4F1F1942F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sp>
          <p:nvSpPr>
            <p:cNvPr id="19" name="Freeform: Shape 49">
              <a:extLst>
                <a:ext uri="{FF2B5EF4-FFF2-40B4-BE49-F238E27FC236}">
                  <a16:creationId xmlns="" xmlns:a16="http://schemas.microsoft.com/office/drawing/2014/main" id="{B7FCCA74-F0B4-4B42-B137-E41DE7995060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ysClr val="window" lastClr="FFFFFF">
                <a:lumMod val="50000"/>
                <a:alpha val="10000"/>
              </a:sys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224417" y="368043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b="1" dirty="0">
              <a:solidFill>
                <a:srgbClr val="DA760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16767" y="2625355"/>
            <a:ext cx="3828626" cy="175432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6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Daşıma</a:t>
            </a:r>
            <a:r>
              <a:rPr 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 </a:t>
            </a:r>
            <a:r>
              <a:rPr lang="en-US" sz="36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qatındakı</a:t>
            </a:r>
            <a:r>
              <a:rPr 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 </a:t>
            </a:r>
            <a:r>
              <a:rPr lang="en-US" sz="36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protokollar</a:t>
            </a:r>
            <a:r>
              <a:rPr 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:</a:t>
            </a:r>
            <a:endParaRPr lang="en-US" sz="36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400799" y="1981594"/>
            <a:ext cx="417810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təbəqədə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UDP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TCP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protokollarını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görürük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UDP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yuxarıda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təsvir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etdiyimiz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TCP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protokolundan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çox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daha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sürətli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lakin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məlumatların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bütövlüyünü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qarşı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tərəfə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ötürülməsini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nəzarət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etmədiyi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üçün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təhlükəli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olaraq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bilinir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UDP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sürətin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tələb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olunduğu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yerdə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ümumiyyətlə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video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axın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kimi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məlumat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axını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növləri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üçün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istifadə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TCP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protokolunda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ilk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məlumat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paketindən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son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paketə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qədər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olan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bütün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paketlər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idarə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olunur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967696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748B834-CD86-4857-8BBD-BB052F01563E}"/>
              </a:ext>
            </a:extLst>
          </p:cNvPr>
          <p:cNvGrpSpPr/>
          <p:nvPr/>
        </p:nvGrpSpPr>
        <p:grpSpPr>
          <a:xfrm>
            <a:off x="2570081" y="5106573"/>
            <a:ext cx="2925555" cy="1607394"/>
            <a:chOff x="-548507" y="477868"/>
            <a:chExt cx="11570449" cy="6357177"/>
          </a:xfrm>
        </p:grpSpPr>
        <p:sp>
          <p:nvSpPr>
            <p:cNvPr id="12" name="Freeform: Shape 42">
              <a:extLst>
                <a:ext uri="{FF2B5EF4-FFF2-40B4-BE49-F238E27FC236}">
                  <a16:creationId xmlns="" xmlns:a16="http://schemas.microsoft.com/office/drawing/2014/main" id="{7264AE15-E5C7-419B-8957-623011DECF82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3" name="Freeform: Shape 43">
              <a:extLst>
                <a:ext uri="{FF2B5EF4-FFF2-40B4-BE49-F238E27FC236}">
                  <a16:creationId xmlns="" xmlns:a16="http://schemas.microsoft.com/office/drawing/2014/main" id="{3636653D-AFDF-4D42-AB26-0160182B4202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4" name="Freeform: Shape 44">
              <a:extLst>
                <a:ext uri="{FF2B5EF4-FFF2-40B4-BE49-F238E27FC236}">
                  <a16:creationId xmlns="" xmlns:a16="http://schemas.microsoft.com/office/drawing/2014/main" id="{418B4618-6667-4270-9446-BF5F15A514DE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3ED4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5" name="Freeform: Shape 45">
              <a:extLst>
                <a:ext uri="{FF2B5EF4-FFF2-40B4-BE49-F238E27FC236}">
                  <a16:creationId xmlns="" xmlns:a16="http://schemas.microsoft.com/office/drawing/2014/main" id="{2BF2EF86-C20B-4E58-8199-92EDACE1BA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sp>
          <p:nvSpPr>
            <p:cNvPr id="16" name="Freeform: Shape 46">
              <a:extLst>
                <a:ext uri="{FF2B5EF4-FFF2-40B4-BE49-F238E27FC236}">
                  <a16:creationId xmlns="" xmlns:a16="http://schemas.microsoft.com/office/drawing/2014/main" id="{40EFD5DC-CBC9-48E2-9985-8DCC81B5DDE3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="" xmlns:a16="http://schemas.microsoft.com/office/drawing/2014/main" id="{76859BDF-95B0-450B-B0F8-12EE936B974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2" name="Rectangle: Rounded Corners 52">
                <a:extLst>
                  <a:ext uri="{FF2B5EF4-FFF2-40B4-BE49-F238E27FC236}">
                    <a16:creationId xmlns="" xmlns:a16="http://schemas.microsoft.com/office/drawing/2014/main" id="{3A62B22B-E165-4F1B-AAC0-13397B237722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ysClr val="window" lastClr="FFFFFF">
                  <a:lumMod val="7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3" name="Rectangle: Rounded Corners 53">
                <a:extLst>
                  <a:ext uri="{FF2B5EF4-FFF2-40B4-BE49-F238E27FC236}">
                    <a16:creationId xmlns="" xmlns:a16="http://schemas.microsoft.com/office/drawing/2014/main" id="{09BFB8A0-B88B-4301-8476-F599304FB264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="" xmlns:a16="http://schemas.microsoft.com/office/drawing/2014/main" id="{38C1212C-B12D-4811-8B51-070A1F599BBE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0" name="Rectangle: Rounded Corners 50">
                <a:extLst>
                  <a:ext uri="{FF2B5EF4-FFF2-40B4-BE49-F238E27FC236}">
                    <a16:creationId xmlns="" xmlns:a16="http://schemas.microsoft.com/office/drawing/2014/main" id="{7D349551-94A6-42B2-B52E-D3BF80A1672D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ysClr val="window" lastClr="FFFFFF">
                  <a:lumMod val="7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1" name="Rectangle: Rounded Corners 51">
                <a:extLst>
                  <a:ext uri="{FF2B5EF4-FFF2-40B4-BE49-F238E27FC236}">
                    <a16:creationId xmlns="" xmlns:a16="http://schemas.microsoft.com/office/drawing/2014/main" id="{F6F39D48-4C73-4A02-9EFE-4C4F1F1942F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sp>
          <p:nvSpPr>
            <p:cNvPr id="19" name="Freeform: Shape 49">
              <a:extLst>
                <a:ext uri="{FF2B5EF4-FFF2-40B4-BE49-F238E27FC236}">
                  <a16:creationId xmlns="" xmlns:a16="http://schemas.microsoft.com/office/drawing/2014/main" id="{B7FCCA74-F0B4-4B42-B137-E41DE7995060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ysClr val="window" lastClr="FFFFFF">
                <a:lumMod val="50000"/>
                <a:alpha val="10000"/>
              </a:sys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rial Unicode MS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224417" y="368043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b="1" dirty="0">
              <a:solidFill>
                <a:srgbClr val="DA760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39931" y="2667558"/>
            <a:ext cx="4904265" cy="120032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600" b="1" dirty="0" err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Tətbiq</a:t>
            </a: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 </a:t>
            </a:r>
            <a:r>
              <a:rPr lang="en-US" sz="3600" b="1" dirty="0" err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qatındakı</a:t>
            </a: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 </a:t>
            </a:r>
            <a:r>
              <a:rPr lang="en-US" sz="3600" b="1" dirty="0" err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protokollar</a:t>
            </a: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</a:rPr>
              <a:t>: </a:t>
            </a:r>
            <a:endParaRPr lang="en-US" sz="3600" b="1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353909" y="1950725"/>
            <a:ext cx="4421944" cy="3517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Bu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təbəqədə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çox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protokol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istifadə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olunur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. DNS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bu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protokolların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ən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vacibidir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. DNS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sayəsində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domen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adları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həll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edilir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bu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domen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adlarına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uyğun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IP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ünvanları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müəyyən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edilir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. HTTP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HTTPS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protokolları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da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bu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təbəqəyə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daxil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edilmişdir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Təhlükəsiz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etibarsız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hiper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mətn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göndərmə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əməliyyatları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aparılır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Brauzer</a:t>
            </a:r>
            <a:r>
              <a:rPr lang="az-Latn-AZ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lərimizdə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veb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saytların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göstərildiyi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protokol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olaraq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bilinir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. POP3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SMTP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protokolları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e-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poçt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mesajlaşma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istifadə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olunan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protokollardır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Digər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tərəfdən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bu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təbəqədə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FTP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FTPS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fayl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paylaşma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protokollarını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görürük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63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55D59553-A039-471C-AE26-F96ADECAB6CF}"/>
              </a:ext>
            </a:extLst>
          </p:cNvPr>
          <p:cNvGrpSpPr/>
          <p:nvPr/>
        </p:nvGrpSpPr>
        <p:grpSpPr>
          <a:xfrm>
            <a:off x="794694" y="1078594"/>
            <a:ext cx="4701308" cy="3689499"/>
            <a:chOff x="668085" y="2077401"/>
            <a:chExt cx="4701308" cy="3689499"/>
          </a:xfrm>
        </p:grpSpPr>
        <p:sp>
          <p:nvSpPr>
            <p:cNvPr id="94" name="Freeform: Shape 93">
              <a:extLst>
                <a:ext uri="{FF2B5EF4-FFF2-40B4-BE49-F238E27FC236}">
                  <a16:creationId xmlns="" xmlns:a16="http://schemas.microsoft.com/office/drawing/2014/main" id="{751AE6B3-E184-44A5-BDD7-FD4611BA780A}"/>
                </a:ext>
              </a:extLst>
            </p:cNvPr>
            <p:cNvSpPr/>
            <p:nvPr/>
          </p:nvSpPr>
          <p:spPr>
            <a:xfrm>
              <a:off x="1359982" y="2656301"/>
              <a:ext cx="2595962" cy="1801149"/>
            </a:xfrm>
            <a:custGeom>
              <a:avLst/>
              <a:gdLst>
                <a:gd name="connsiteX0" fmla="*/ 3863340 w 3857625"/>
                <a:gd name="connsiteY0" fmla="*/ 153352 h 2676525"/>
                <a:gd name="connsiteX1" fmla="*/ 3707130 w 3857625"/>
                <a:gd name="connsiteY1" fmla="*/ 0 h 2676525"/>
                <a:gd name="connsiteX2" fmla="*/ 1952625 w 3857625"/>
                <a:gd name="connsiteY2" fmla="*/ 952 h 2676525"/>
                <a:gd name="connsiteX3" fmla="*/ 156210 w 3857625"/>
                <a:gd name="connsiteY3" fmla="*/ 0 h 2676525"/>
                <a:gd name="connsiteX4" fmla="*/ 0 w 3857625"/>
                <a:gd name="connsiteY4" fmla="*/ 153352 h 2676525"/>
                <a:gd name="connsiteX5" fmla="*/ 0 w 3857625"/>
                <a:gd name="connsiteY5" fmla="*/ 2525078 h 2676525"/>
                <a:gd name="connsiteX6" fmla="*/ 156210 w 3857625"/>
                <a:gd name="connsiteY6" fmla="*/ 2680335 h 2676525"/>
                <a:gd name="connsiteX7" fmla="*/ 2029778 w 3857625"/>
                <a:gd name="connsiteY7" fmla="*/ 2680335 h 2676525"/>
                <a:gd name="connsiteX8" fmla="*/ 2029778 w 3857625"/>
                <a:gd name="connsiteY8" fmla="*/ 2680335 h 2676525"/>
                <a:gd name="connsiteX9" fmla="*/ 3708083 w 3857625"/>
                <a:gd name="connsiteY9" fmla="*/ 2680335 h 2676525"/>
                <a:gd name="connsiteX10" fmla="*/ 3864293 w 3857625"/>
                <a:gd name="connsiteY10" fmla="*/ 2525078 h 2676525"/>
                <a:gd name="connsiteX11" fmla="*/ 3863340 w 3857625"/>
                <a:gd name="connsiteY11" fmla="*/ 153352 h 2676525"/>
                <a:gd name="connsiteX12" fmla="*/ 3618548 w 3857625"/>
                <a:gd name="connsiteY12" fmla="*/ 2458403 h 2676525"/>
                <a:gd name="connsiteX13" fmla="*/ 2455545 w 3857625"/>
                <a:gd name="connsiteY13" fmla="*/ 2458403 h 2676525"/>
                <a:gd name="connsiteX14" fmla="*/ 2455545 w 3857625"/>
                <a:gd name="connsiteY14" fmla="*/ 2458403 h 2676525"/>
                <a:gd name="connsiteX15" fmla="*/ 244792 w 3857625"/>
                <a:gd name="connsiteY15" fmla="*/ 2458403 h 2676525"/>
                <a:gd name="connsiteX16" fmla="*/ 143827 w 3857625"/>
                <a:gd name="connsiteY16" fmla="*/ 2355533 h 2676525"/>
                <a:gd name="connsiteX17" fmla="*/ 143827 w 3857625"/>
                <a:gd name="connsiteY17" fmla="*/ 345757 h 2676525"/>
                <a:gd name="connsiteX18" fmla="*/ 237172 w 3857625"/>
                <a:gd name="connsiteY18" fmla="*/ 249555 h 2676525"/>
                <a:gd name="connsiteX19" fmla="*/ 1890713 w 3857625"/>
                <a:gd name="connsiteY19" fmla="*/ 249555 h 2676525"/>
                <a:gd name="connsiteX20" fmla="*/ 1890713 w 3857625"/>
                <a:gd name="connsiteY20" fmla="*/ 249555 h 2676525"/>
                <a:gd name="connsiteX21" fmla="*/ 3626168 w 3857625"/>
                <a:gd name="connsiteY21" fmla="*/ 249555 h 2676525"/>
                <a:gd name="connsiteX22" fmla="*/ 3719513 w 3857625"/>
                <a:gd name="connsiteY22" fmla="*/ 345757 h 2676525"/>
                <a:gd name="connsiteX23" fmla="*/ 3719513 w 3857625"/>
                <a:gd name="connsiteY23" fmla="*/ 2355533 h 2676525"/>
                <a:gd name="connsiteX24" fmla="*/ 3618548 w 3857625"/>
                <a:gd name="connsiteY24" fmla="*/ 2458403 h 267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57625" h="2676525">
                  <a:moveTo>
                    <a:pt x="3863340" y="153352"/>
                  </a:moveTo>
                  <a:cubicBezTo>
                    <a:pt x="3863340" y="49530"/>
                    <a:pt x="3811905" y="0"/>
                    <a:pt x="3707130" y="0"/>
                  </a:cubicBezTo>
                  <a:cubicBezTo>
                    <a:pt x="3122295" y="0"/>
                    <a:pt x="2537460" y="0"/>
                    <a:pt x="1952625" y="952"/>
                  </a:cubicBezTo>
                  <a:cubicBezTo>
                    <a:pt x="1353503" y="0"/>
                    <a:pt x="755333" y="0"/>
                    <a:pt x="156210" y="0"/>
                  </a:cubicBezTo>
                  <a:cubicBezTo>
                    <a:pt x="51435" y="0"/>
                    <a:pt x="0" y="49530"/>
                    <a:pt x="0" y="153352"/>
                  </a:cubicBezTo>
                  <a:cubicBezTo>
                    <a:pt x="0" y="943927"/>
                    <a:pt x="0" y="1734502"/>
                    <a:pt x="0" y="2525078"/>
                  </a:cubicBezTo>
                  <a:cubicBezTo>
                    <a:pt x="0" y="2627948"/>
                    <a:pt x="53340" y="2680335"/>
                    <a:pt x="156210" y="2680335"/>
                  </a:cubicBezTo>
                  <a:cubicBezTo>
                    <a:pt x="781050" y="2680335"/>
                    <a:pt x="1404938" y="2680335"/>
                    <a:pt x="2029778" y="2680335"/>
                  </a:cubicBezTo>
                  <a:cubicBezTo>
                    <a:pt x="2029778" y="2680335"/>
                    <a:pt x="2029778" y="2680335"/>
                    <a:pt x="2029778" y="2680335"/>
                  </a:cubicBezTo>
                  <a:cubicBezTo>
                    <a:pt x="2588895" y="2680335"/>
                    <a:pt x="3148965" y="2680335"/>
                    <a:pt x="3708083" y="2680335"/>
                  </a:cubicBezTo>
                  <a:cubicBezTo>
                    <a:pt x="3810953" y="2680335"/>
                    <a:pt x="3864293" y="2627948"/>
                    <a:pt x="3864293" y="2525078"/>
                  </a:cubicBezTo>
                  <a:cubicBezTo>
                    <a:pt x="3864293" y="1733550"/>
                    <a:pt x="3864293" y="943927"/>
                    <a:pt x="3863340" y="153352"/>
                  </a:cubicBezTo>
                  <a:close/>
                  <a:moveTo>
                    <a:pt x="3618548" y="2458403"/>
                  </a:moveTo>
                  <a:cubicBezTo>
                    <a:pt x="3230880" y="2458403"/>
                    <a:pt x="2843213" y="2458403"/>
                    <a:pt x="2455545" y="2458403"/>
                  </a:cubicBezTo>
                  <a:lnTo>
                    <a:pt x="2455545" y="2458403"/>
                  </a:lnTo>
                  <a:cubicBezTo>
                    <a:pt x="1718310" y="2458403"/>
                    <a:pt x="982028" y="2458403"/>
                    <a:pt x="244792" y="2458403"/>
                  </a:cubicBezTo>
                  <a:cubicBezTo>
                    <a:pt x="158115" y="2458403"/>
                    <a:pt x="143827" y="2444115"/>
                    <a:pt x="143827" y="2355533"/>
                  </a:cubicBezTo>
                  <a:cubicBezTo>
                    <a:pt x="143827" y="1685925"/>
                    <a:pt x="143827" y="1016318"/>
                    <a:pt x="143827" y="345757"/>
                  </a:cubicBezTo>
                  <a:cubicBezTo>
                    <a:pt x="143827" y="265747"/>
                    <a:pt x="159067" y="249555"/>
                    <a:pt x="237172" y="249555"/>
                  </a:cubicBezTo>
                  <a:cubicBezTo>
                    <a:pt x="788670" y="249555"/>
                    <a:pt x="1339215" y="249555"/>
                    <a:pt x="1890713" y="249555"/>
                  </a:cubicBezTo>
                  <a:cubicBezTo>
                    <a:pt x="1890713" y="249555"/>
                    <a:pt x="1890713" y="249555"/>
                    <a:pt x="1890713" y="249555"/>
                  </a:cubicBezTo>
                  <a:cubicBezTo>
                    <a:pt x="2468880" y="249555"/>
                    <a:pt x="3047048" y="249555"/>
                    <a:pt x="3626168" y="249555"/>
                  </a:cubicBezTo>
                  <a:cubicBezTo>
                    <a:pt x="3704273" y="249555"/>
                    <a:pt x="3719513" y="265747"/>
                    <a:pt x="3719513" y="345757"/>
                  </a:cubicBezTo>
                  <a:cubicBezTo>
                    <a:pt x="3719513" y="1015365"/>
                    <a:pt x="3719513" y="1684973"/>
                    <a:pt x="3719513" y="2355533"/>
                  </a:cubicBezTo>
                  <a:cubicBezTo>
                    <a:pt x="3719513" y="2444115"/>
                    <a:pt x="3705225" y="2458403"/>
                    <a:pt x="3618548" y="245840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="" xmlns:a16="http://schemas.microsoft.com/office/drawing/2014/main" id="{3480DBFD-B6D4-420D-95A4-9DD9E200101D}"/>
                </a:ext>
              </a:extLst>
            </p:cNvPr>
            <p:cNvGrpSpPr/>
            <p:nvPr/>
          </p:nvGrpSpPr>
          <p:grpSpPr>
            <a:xfrm>
              <a:off x="2042984" y="2974608"/>
              <a:ext cx="1275678" cy="1121578"/>
              <a:chOff x="3983887" y="4061275"/>
              <a:chExt cx="2122406" cy="1866023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="" xmlns:a16="http://schemas.microsoft.com/office/drawing/2014/main" id="{694CA47E-15C9-45B7-9685-1DD17B02D1DB}"/>
                  </a:ext>
                </a:extLst>
              </p:cNvPr>
              <p:cNvGrpSpPr/>
              <p:nvPr/>
            </p:nvGrpSpPr>
            <p:grpSpPr>
              <a:xfrm>
                <a:off x="3983887" y="5358975"/>
                <a:ext cx="2049157" cy="568323"/>
                <a:chOff x="3622676" y="3492499"/>
                <a:chExt cx="2575763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6" name="Freeform 15">
                  <a:extLst>
                    <a:ext uri="{FF2B5EF4-FFF2-40B4-BE49-F238E27FC236}">
                      <a16:creationId xmlns="" xmlns:a16="http://schemas.microsoft.com/office/drawing/2014/main" id="{8CFA59E0-877E-4828-8E8F-D9749F56B681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763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2985"/>
                    <a:gd name="connsiteY0" fmla="*/ 0 h 714375"/>
                    <a:gd name="connsiteX1" fmla="*/ 6350 w 2572985"/>
                    <a:gd name="connsiteY1" fmla="*/ 177800 h 714375"/>
                    <a:gd name="connsiteX2" fmla="*/ 9525 w 2572985"/>
                    <a:gd name="connsiteY2" fmla="*/ 266700 h 714375"/>
                    <a:gd name="connsiteX3" fmla="*/ 2460625 w 2572985"/>
                    <a:gd name="connsiteY3" fmla="*/ 273050 h 714375"/>
                    <a:gd name="connsiteX4" fmla="*/ 2457450 w 2572985"/>
                    <a:gd name="connsiteY4" fmla="*/ 587375 h 714375"/>
                    <a:gd name="connsiteX5" fmla="*/ 66675 w 2572985"/>
                    <a:gd name="connsiteY5" fmla="*/ 590550 h 714375"/>
                    <a:gd name="connsiteX6" fmla="*/ 88900 w 2572985"/>
                    <a:gd name="connsiteY6" fmla="*/ 593725 h 714375"/>
                    <a:gd name="connsiteX7" fmla="*/ 92075 w 2572985"/>
                    <a:gd name="connsiteY7" fmla="*/ 546100 h 714375"/>
                    <a:gd name="connsiteX8" fmla="*/ 0 w 2572985"/>
                    <a:gd name="connsiteY8" fmla="*/ 619125 h 714375"/>
                    <a:gd name="connsiteX9" fmla="*/ 6350 w 2572985"/>
                    <a:gd name="connsiteY9" fmla="*/ 714375 h 714375"/>
                    <a:gd name="connsiteX10" fmla="*/ 2565400 w 2572985"/>
                    <a:gd name="connsiteY10" fmla="*/ 714375 h 714375"/>
                    <a:gd name="connsiteX11" fmla="*/ 2565567 w 2572985"/>
                    <a:gd name="connsiteY11" fmla="*/ 205427 h 714375"/>
                    <a:gd name="connsiteX12" fmla="*/ 2295525 w 2572985"/>
                    <a:gd name="connsiteY12" fmla="*/ 0 h 714375"/>
                    <a:gd name="connsiteX13" fmla="*/ 225425 w 2572985"/>
                    <a:gd name="connsiteY13" fmla="*/ 0 h 714375"/>
                    <a:gd name="connsiteX0" fmla="*/ 225425 w 2575763"/>
                    <a:gd name="connsiteY0" fmla="*/ 0 h 714375"/>
                    <a:gd name="connsiteX1" fmla="*/ 6350 w 2575763"/>
                    <a:gd name="connsiteY1" fmla="*/ 177800 h 714375"/>
                    <a:gd name="connsiteX2" fmla="*/ 9525 w 2575763"/>
                    <a:gd name="connsiteY2" fmla="*/ 266700 h 714375"/>
                    <a:gd name="connsiteX3" fmla="*/ 2460625 w 2575763"/>
                    <a:gd name="connsiteY3" fmla="*/ 273050 h 714375"/>
                    <a:gd name="connsiteX4" fmla="*/ 2457450 w 2575763"/>
                    <a:gd name="connsiteY4" fmla="*/ 587375 h 714375"/>
                    <a:gd name="connsiteX5" fmla="*/ 66675 w 2575763"/>
                    <a:gd name="connsiteY5" fmla="*/ 590550 h 714375"/>
                    <a:gd name="connsiteX6" fmla="*/ 88900 w 2575763"/>
                    <a:gd name="connsiteY6" fmla="*/ 593725 h 714375"/>
                    <a:gd name="connsiteX7" fmla="*/ 92075 w 2575763"/>
                    <a:gd name="connsiteY7" fmla="*/ 546100 h 714375"/>
                    <a:gd name="connsiteX8" fmla="*/ 0 w 2575763"/>
                    <a:gd name="connsiteY8" fmla="*/ 619125 h 714375"/>
                    <a:gd name="connsiteX9" fmla="*/ 6350 w 2575763"/>
                    <a:gd name="connsiteY9" fmla="*/ 714375 h 714375"/>
                    <a:gd name="connsiteX10" fmla="*/ 2565400 w 2575763"/>
                    <a:gd name="connsiteY10" fmla="*/ 714375 h 714375"/>
                    <a:gd name="connsiteX11" fmla="*/ 2574145 w 2575763"/>
                    <a:gd name="connsiteY11" fmla="*/ 205427 h 714375"/>
                    <a:gd name="connsiteX12" fmla="*/ 2295525 w 2575763"/>
                    <a:gd name="connsiteY12" fmla="*/ 0 h 714375"/>
                    <a:gd name="connsiteX13" fmla="*/ 225425 w 2575763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763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2028" y="381110"/>
                        <a:pt x="2574145" y="205427"/>
                      </a:cubicBezTo>
                      <a:cubicBezTo>
                        <a:pt x="2488420" y="123935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76200" dist="12700" dir="8100000" sy="-23000" kx="800400" algn="br" rotWithShape="0">
                    <a:prstClr val="black">
                      <a:alpha val="2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7" name="Rectangle 22">
                  <a:extLst>
                    <a:ext uri="{FF2B5EF4-FFF2-40B4-BE49-F238E27FC236}">
                      <a16:creationId xmlns="" xmlns:a16="http://schemas.microsoft.com/office/drawing/2014/main" id="{C067EB7C-7925-4A0A-8C7D-4F28711D249F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="" xmlns:a16="http://schemas.microsoft.com/office/drawing/2014/main" id="{679EE6A1-8171-4DFB-AABD-9E9CA0B26E0D}"/>
                  </a:ext>
                </a:extLst>
              </p:cNvPr>
              <p:cNvGrpSpPr/>
              <p:nvPr/>
            </p:nvGrpSpPr>
            <p:grpSpPr>
              <a:xfrm>
                <a:off x="4035197" y="5083389"/>
                <a:ext cx="2071096" cy="442029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4" name="Freeform 18">
                  <a:extLst>
                    <a:ext uri="{FF2B5EF4-FFF2-40B4-BE49-F238E27FC236}">
                      <a16:creationId xmlns="" xmlns:a16="http://schemas.microsoft.com/office/drawing/2014/main" id="{EDBF89F9-BAE3-4F56-AD8E-8228F08B05E8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5" name="Freeform 19">
                  <a:extLst>
                    <a:ext uri="{FF2B5EF4-FFF2-40B4-BE49-F238E27FC236}">
                      <a16:creationId xmlns="" xmlns:a16="http://schemas.microsoft.com/office/drawing/2014/main" id="{52AC83ED-6081-44AB-AE10-D94D76014E84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55" name="Group 54">
                <a:extLst>
                  <a:ext uri="{FF2B5EF4-FFF2-40B4-BE49-F238E27FC236}">
                    <a16:creationId xmlns="" xmlns:a16="http://schemas.microsoft.com/office/drawing/2014/main" id="{C672A13F-8FB6-452C-90A9-9E1404B1DB7F}"/>
                  </a:ext>
                </a:extLst>
              </p:cNvPr>
              <p:cNvGrpSpPr/>
              <p:nvPr/>
            </p:nvGrpSpPr>
            <p:grpSpPr>
              <a:xfrm flipH="1">
                <a:off x="4155315" y="4711652"/>
                <a:ext cx="1753505" cy="486436"/>
                <a:chOff x="3622676" y="3492499"/>
                <a:chExt cx="2575177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2" name="Freeform 21">
                  <a:extLst>
                    <a:ext uri="{FF2B5EF4-FFF2-40B4-BE49-F238E27FC236}">
                      <a16:creationId xmlns="" xmlns:a16="http://schemas.microsoft.com/office/drawing/2014/main" id="{EA8532AC-8DFF-4DE3-A652-7810AC0B6027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177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3535"/>
                    <a:gd name="connsiteY0" fmla="*/ 0 h 714375"/>
                    <a:gd name="connsiteX1" fmla="*/ 6350 w 2573535"/>
                    <a:gd name="connsiteY1" fmla="*/ 177800 h 714375"/>
                    <a:gd name="connsiteX2" fmla="*/ 9525 w 2573535"/>
                    <a:gd name="connsiteY2" fmla="*/ 266700 h 714375"/>
                    <a:gd name="connsiteX3" fmla="*/ 2460625 w 2573535"/>
                    <a:gd name="connsiteY3" fmla="*/ 273050 h 714375"/>
                    <a:gd name="connsiteX4" fmla="*/ 2457450 w 2573535"/>
                    <a:gd name="connsiteY4" fmla="*/ 587375 h 714375"/>
                    <a:gd name="connsiteX5" fmla="*/ 66675 w 2573535"/>
                    <a:gd name="connsiteY5" fmla="*/ 590550 h 714375"/>
                    <a:gd name="connsiteX6" fmla="*/ 88900 w 2573535"/>
                    <a:gd name="connsiteY6" fmla="*/ 593725 h 714375"/>
                    <a:gd name="connsiteX7" fmla="*/ 92075 w 2573535"/>
                    <a:gd name="connsiteY7" fmla="*/ 546100 h 714375"/>
                    <a:gd name="connsiteX8" fmla="*/ 0 w 2573535"/>
                    <a:gd name="connsiteY8" fmla="*/ 619125 h 714375"/>
                    <a:gd name="connsiteX9" fmla="*/ 6350 w 2573535"/>
                    <a:gd name="connsiteY9" fmla="*/ 714375 h 714375"/>
                    <a:gd name="connsiteX10" fmla="*/ 2565400 w 2573535"/>
                    <a:gd name="connsiteY10" fmla="*/ 714375 h 714375"/>
                    <a:gd name="connsiteX11" fmla="*/ 2567732 w 2573535"/>
                    <a:gd name="connsiteY11" fmla="*/ 201861 h 714375"/>
                    <a:gd name="connsiteX12" fmla="*/ 2295525 w 2573535"/>
                    <a:gd name="connsiteY12" fmla="*/ 0 h 714375"/>
                    <a:gd name="connsiteX13" fmla="*/ 225425 w 2573535"/>
                    <a:gd name="connsiteY13" fmla="*/ 0 h 714375"/>
                    <a:gd name="connsiteX0" fmla="*/ 225425 w 2575177"/>
                    <a:gd name="connsiteY0" fmla="*/ 0 h 714375"/>
                    <a:gd name="connsiteX1" fmla="*/ 6350 w 2575177"/>
                    <a:gd name="connsiteY1" fmla="*/ 177800 h 714375"/>
                    <a:gd name="connsiteX2" fmla="*/ 9525 w 2575177"/>
                    <a:gd name="connsiteY2" fmla="*/ 266700 h 714375"/>
                    <a:gd name="connsiteX3" fmla="*/ 2460625 w 2575177"/>
                    <a:gd name="connsiteY3" fmla="*/ 273050 h 714375"/>
                    <a:gd name="connsiteX4" fmla="*/ 2457450 w 2575177"/>
                    <a:gd name="connsiteY4" fmla="*/ 587375 h 714375"/>
                    <a:gd name="connsiteX5" fmla="*/ 66675 w 2575177"/>
                    <a:gd name="connsiteY5" fmla="*/ 590550 h 714375"/>
                    <a:gd name="connsiteX6" fmla="*/ 88900 w 2575177"/>
                    <a:gd name="connsiteY6" fmla="*/ 593725 h 714375"/>
                    <a:gd name="connsiteX7" fmla="*/ 92075 w 2575177"/>
                    <a:gd name="connsiteY7" fmla="*/ 546100 h 714375"/>
                    <a:gd name="connsiteX8" fmla="*/ 0 w 2575177"/>
                    <a:gd name="connsiteY8" fmla="*/ 619125 h 714375"/>
                    <a:gd name="connsiteX9" fmla="*/ 6350 w 2575177"/>
                    <a:gd name="connsiteY9" fmla="*/ 714375 h 714375"/>
                    <a:gd name="connsiteX10" fmla="*/ 2565400 w 2575177"/>
                    <a:gd name="connsiteY10" fmla="*/ 714375 h 714375"/>
                    <a:gd name="connsiteX11" fmla="*/ 2572743 w 2575177"/>
                    <a:gd name="connsiteY11" fmla="*/ 201861 h 714375"/>
                    <a:gd name="connsiteX12" fmla="*/ 2295525 w 2575177"/>
                    <a:gd name="connsiteY12" fmla="*/ 0 h 714375"/>
                    <a:gd name="connsiteX13" fmla="*/ 225425 w 2575177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177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0626" y="377544"/>
                        <a:pt x="2572743" y="201861"/>
                      </a:cubicBezTo>
                      <a:cubicBezTo>
                        <a:pt x="2487018" y="120369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Rectangle 22">
                  <a:extLst>
                    <a:ext uri="{FF2B5EF4-FFF2-40B4-BE49-F238E27FC236}">
                      <a16:creationId xmlns="" xmlns:a16="http://schemas.microsoft.com/office/drawing/2014/main" id="{BF033FB8-301F-4737-A1A1-F8EEAB2A337F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="" xmlns:a16="http://schemas.microsoft.com/office/drawing/2014/main" id="{BD6F8D50-52F5-4102-B5DD-5834564E86EA}"/>
                  </a:ext>
                </a:extLst>
              </p:cNvPr>
              <p:cNvGrpSpPr/>
              <p:nvPr/>
            </p:nvGrpSpPr>
            <p:grpSpPr>
              <a:xfrm>
                <a:off x="4203709" y="4329734"/>
                <a:ext cx="1681345" cy="465751"/>
                <a:chOff x="3622676" y="3492499"/>
                <a:chExt cx="2578868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0" name="Freeform 24">
                  <a:extLst>
                    <a:ext uri="{FF2B5EF4-FFF2-40B4-BE49-F238E27FC236}">
                      <a16:creationId xmlns="" xmlns:a16="http://schemas.microsoft.com/office/drawing/2014/main" id="{5F3DC716-76B9-455D-BE45-C99D9E48B53F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8868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8868"/>
                    <a:gd name="connsiteY0" fmla="*/ 0 h 714375"/>
                    <a:gd name="connsiteX1" fmla="*/ 6350 w 2578868"/>
                    <a:gd name="connsiteY1" fmla="*/ 177800 h 714375"/>
                    <a:gd name="connsiteX2" fmla="*/ 9525 w 2578868"/>
                    <a:gd name="connsiteY2" fmla="*/ 266700 h 714375"/>
                    <a:gd name="connsiteX3" fmla="*/ 2460625 w 2578868"/>
                    <a:gd name="connsiteY3" fmla="*/ 273050 h 714375"/>
                    <a:gd name="connsiteX4" fmla="*/ 2457450 w 2578868"/>
                    <a:gd name="connsiteY4" fmla="*/ 587375 h 714375"/>
                    <a:gd name="connsiteX5" fmla="*/ 66675 w 2578868"/>
                    <a:gd name="connsiteY5" fmla="*/ 590550 h 714375"/>
                    <a:gd name="connsiteX6" fmla="*/ 88900 w 2578868"/>
                    <a:gd name="connsiteY6" fmla="*/ 593725 h 714375"/>
                    <a:gd name="connsiteX7" fmla="*/ 92075 w 2578868"/>
                    <a:gd name="connsiteY7" fmla="*/ 546100 h 714375"/>
                    <a:gd name="connsiteX8" fmla="*/ 0 w 2578868"/>
                    <a:gd name="connsiteY8" fmla="*/ 619125 h 714375"/>
                    <a:gd name="connsiteX9" fmla="*/ 6350 w 2578868"/>
                    <a:gd name="connsiteY9" fmla="*/ 714375 h 714375"/>
                    <a:gd name="connsiteX10" fmla="*/ 2565400 w 2578868"/>
                    <a:gd name="connsiteY10" fmla="*/ 714375 h 714375"/>
                    <a:gd name="connsiteX11" fmla="*/ 2578868 w 2578868"/>
                    <a:gd name="connsiteY11" fmla="*/ 202083 h 714375"/>
                    <a:gd name="connsiteX12" fmla="*/ 2295525 w 2578868"/>
                    <a:gd name="connsiteY12" fmla="*/ 0 h 714375"/>
                    <a:gd name="connsiteX13" fmla="*/ 225425 w 2578868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8868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6751" y="377766"/>
                        <a:pt x="2578868" y="202083"/>
                      </a:cubicBezTo>
                      <a:cubicBezTo>
                        <a:pt x="2493143" y="120591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1" name="Rectangle 22">
                  <a:extLst>
                    <a:ext uri="{FF2B5EF4-FFF2-40B4-BE49-F238E27FC236}">
                      <a16:creationId xmlns="" xmlns:a16="http://schemas.microsoft.com/office/drawing/2014/main" id="{38EF642D-56BE-4E6D-A977-BBCCF9C73E4B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="" xmlns:a16="http://schemas.microsoft.com/office/drawing/2014/main" id="{B0757341-3EF7-412E-A2DC-1324573192D9}"/>
                  </a:ext>
                </a:extLst>
              </p:cNvPr>
              <p:cNvGrpSpPr/>
              <p:nvPr/>
            </p:nvGrpSpPr>
            <p:grpSpPr>
              <a:xfrm>
                <a:off x="4117666" y="4061275"/>
                <a:ext cx="1832471" cy="391100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58" name="Freeform 27">
                  <a:extLst>
                    <a:ext uri="{FF2B5EF4-FFF2-40B4-BE49-F238E27FC236}">
                      <a16:creationId xmlns="" xmlns:a16="http://schemas.microsoft.com/office/drawing/2014/main" id="{DF03E9CA-4223-4A49-B27F-8970C5CA10F4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" name="Freeform 28">
                  <a:extLst>
                    <a:ext uri="{FF2B5EF4-FFF2-40B4-BE49-F238E27FC236}">
                      <a16:creationId xmlns="" xmlns:a16="http://schemas.microsoft.com/office/drawing/2014/main" id="{FA682260-64ED-4EBF-BB39-C2BC429B7ABB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4" name="Freeform: Shape 3">
              <a:extLst>
                <a:ext uri="{FF2B5EF4-FFF2-40B4-BE49-F238E27FC236}">
                  <a16:creationId xmlns="" xmlns:a16="http://schemas.microsoft.com/office/drawing/2014/main" id="{96F85BB2-FB72-4106-A80E-8EC54D4E390F}"/>
                </a:ext>
              </a:extLst>
            </p:cNvPr>
            <p:cNvSpPr/>
            <p:nvPr/>
          </p:nvSpPr>
          <p:spPr>
            <a:xfrm>
              <a:off x="668085" y="4549042"/>
              <a:ext cx="3954836" cy="1217858"/>
            </a:xfrm>
            <a:custGeom>
              <a:avLst/>
              <a:gdLst>
                <a:gd name="connsiteX0" fmla="*/ 2940786 w 5876925"/>
                <a:gd name="connsiteY0" fmla="*/ 1810802 h 1809750"/>
                <a:gd name="connsiteX1" fmla="*/ 265213 w 5876925"/>
                <a:gd name="connsiteY1" fmla="*/ 1810802 h 1809750"/>
                <a:gd name="connsiteX2" fmla="*/ 10896 w 5876925"/>
                <a:gd name="connsiteY2" fmla="*/ 1631732 h 1809750"/>
                <a:gd name="connsiteX3" fmla="*/ 54711 w 5876925"/>
                <a:gd name="connsiteY3" fmla="*/ 1386940 h 1809750"/>
                <a:gd name="connsiteX4" fmla="*/ 1051978 w 5876925"/>
                <a:gd name="connsiteY4" fmla="*/ 88682 h 1809750"/>
                <a:gd name="connsiteX5" fmla="*/ 1066266 w 5876925"/>
                <a:gd name="connsiteY5" fmla="*/ 69632 h 1809750"/>
                <a:gd name="connsiteX6" fmla="*/ 1208188 w 5876925"/>
                <a:gd name="connsiteY6" fmla="*/ 99 h 1809750"/>
                <a:gd name="connsiteX7" fmla="*/ 3893286 w 5876925"/>
                <a:gd name="connsiteY7" fmla="*/ 18197 h 1809750"/>
                <a:gd name="connsiteX8" fmla="*/ 4812448 w 5876925"/>
                <a:gd name="connsiteY8" fmla="*/ 24864 h 1809750"/>
                <a:gd name="connsiteX9" fmla="*/ 4868646 w 5876925"/>
                <a:gd name="connsiteY9" fmla="*/ 61059 h 1809750"/>
                <a:gd name="connsiteX10" fmla="*/ 4895316 w 5876925"/>
                <a:gd name="connsiteY10" fmla="*/ 105827 h 1809750"/>
                <a:gd name="connsiteX11" fmla="*/ 5849721 w 5876925"/>
                <a:gd name="connsiteY11" fmla="*/ 1482190 h 1809750"/>
                <a:gd name="connsiteX12" fmla="*/ 5862103 w 5876925"/>
                <a:gd name="connsiteY12" fmla="*/ 1672690 h 1809750"/>
                <a:gd name="connsiteX13" fmla="*/ 5635408 w 5876925"/>
                <a:gd name="connsiteY13" fmla="*/ 1810802 h 1809750"/>
                <a:gd name="connsiteX14" fmla="*/ 5287746 w 5876925"/>
                <a:gd name="connsiteY14" fmla="*/ 1810802 h 1809750"/>
                <a:gd name="connsiteX15" fmla="*/ 2940786 w 5876925"/>
                <a:gd name="connsiteY15" fmla="*/ 1810802 h 1809750"/>
                <a:gd name="connsiteX16" fmla="*/ 714793 w 5876925"/>
                <a:gd name="connsiteY16" fmla="*/ 760194 h 1809750"/>
                <a:gd name="connsiteX17" fmla="*/ 5211546 w 5876925"/>
                <a:gd name="connsiteY17" fmla="*/ 760194 h 1809750"/>
                <a:gd name="connsiteX18" fmla="*/ 5184876 w 5876925"/>
                <a:gd name="connsiteY18" fmla="*/ 717332 h 1809750"/>
                <a:gd name="connsiteX19" fmla="*/ 4838166 w 5876925"/>
                <a:gd name="connsiteY19" fmla="*/ 217269 h 1809750"/>
                <a:gd name="connsiteX20" fmla="*/ 4760061 w 5876925"/>
                <a:gd name="connsiteY20" fmla="*/ 177264 h 1809750"/>
                <a:gd name="connsiteX21" fmla="*/ 1142466 w 5876925"/>
                <a:gd name="connsiteY21" fmla="*/ 173454 h 1809750"/>
                <a:gd name="connsiteX22" fmla="*/ 1069123 w 5876925"/>
                <a:gd name="connsiteY22" fmla="*/ 211554 h 1809750"/>
                <a:gd name="connsiteX23" fmla="*/ 739558 w 5876925"/>
                <a:gd name="connsiteY23" fmla="*/ 718284 h 1809750"/>
                <a:gd name="connsiteX24" fmla="*/ 714793 w 5876925"/>
                <a:gd name="connsiteY24" fmla="*/ 760194 h 1809750"/>
                <a:gd name="connsiteX25" fmla="*/ 3505618 w 5876925"/>
                <a:gd name="connsiteY25" fmla="*/ 1132622 h 1809750"/>
                <a:gd name="connsiteX26" fmla="*/ 3443706 w 5876925"/>
                <a:gd name="connsiteY26" fmla="*/ 870684 h 1809750"/>
                <a:gd name="connsiteX27" fmla="*/ 3407511 w 5876925"/>
                <a:gd name="connsiteY27" fmla="*/ 851634 h 1809750"/>
                <a:gd name="connsiteX28" fmla="*/ 3255111 w 5876925"/>
                <a:gd name="connsiteY28" fmla="*/ 850682 h 1809750"/>
                <a:gd name="connsiteX29" fmla="*/ 2546451 w 5876925"/>
                <a:gd name="connsiteY29" fmla="*/ 854492 h 1809750"/>
                <a:gd name="connsiteX30" fmla="*/ 2495016 w 5876925"/>
                <a:gd name="connsiteY30" fmla="*/ 872589 h 1809750"/>
                <a:gd name="connsiteX31" fmla="*/ 2435008 w 5876925"/>
                <a:gd name="connsiteY31" fmla="*/ 1131669 h 1809750"/>
                <a:gd name="connsiteX32" fmla="*/ 3505618 w 5876925"/>
                <a:gd name="connsiteY32" fmla="*/ 1132622 h 1809750"/>
                <a:gd name="connsiteX33" fmla="*/ 2922688 w 5876925"/>
                <a:gd name="connsiteY33" fmla="*/ 1231682 h 1809750"/>
                <a:gd name="connsiteX34" fmla="*/ 2491206 w 5876925"/>
                <a:gd name="connsiteY34" fmla="*/ 1231682 h 1809750"/>
                <a:gd name="connsiteX35" fmla="*/ 2494063 w 5876925"/>
                <a:gd name="connsiteY35" fmla="*/ 1199297 h 1809750"/>
                <a:gd name="connsiteX36" fmla="*/ 2496921 w 5876925"/>
                <a:gd name="connsiteY36" fmla="*/ 1168817 h 1809750"/>
                <a:gd name="connsiteX37" fmla="*/ 2435008 w 5876925"/>
                <a:gd name="connsiteY37" fmla="*/ 1250732 h 1809750"/>
                <a:gd name="connsiteX38" fmla="*/ 3478948 w 5876925"/>
                <a:gd name="connsiteY38" fmla="*/ 1250732 h 1809750"/>
                <a:gd name="connsiteX39" fmla="*/ 3409416 w 5876925"/>
                <a:gd name="connsiteY39" fmla="*/ 1170722 h 1809750"/>
                <a:gd name="connsiteX40" fmla="*/ 3413226 w 5876925"/>
                <a:gd name="connsiteY40" fmla="*/ 1234540 h 1809750"/>
                <a:gd name="connsiteX41" fmla="*/ 2990316 w 5876925"/>
                <a:gd name="connsiteY41" fmla="*/ 1234540 h 1809750"/>
                <a:gd name="connsiteX42" fmla="*/ 2986506 w 5876925"/>
                <a:gd name="connsiteY42" fmla="*/ 1167865 h 1809750"/>
                <a:gd name="connsiteX43" fmla="*/ 2928403 w 5876925"/>
                <a:gd name="connsiteY43" fmla="*/ 1167865 h 1809750"/>
                <a:gd name="connsiteX44" fmla="*/ 2922688 w 5876925"/>
                <a:gd name="connsiteY44" fmla="*/ 1231682 h 1809750"/>
                <a:gd name="connsiteX45" fmla="*/ 4566703 w 5876925"/>
                <a:gd name="connsiteY45" fmla="*/ 1389797 h 1809750"/>
                <a:gd name="connsiteX46" fmla="*/ 4764823 w 5876925"/>
                <a:gd name="connsiteY46" fmla="*/ 1389797 h 1809750"/>
                <a:gd name="connsiteX47" fmla="*/ 4725771 w 5876925"/>
                <a:gd name="connsiteY47" fmla="*/ 1339315 h 1809750"/>
                <a:gd name="connsiteX48" fmla="*/ 4602898 w 5876925"/>
                <a:gd name="connsiteY48" fmla="*/ 1337409 h 1809750"/>
                <a:gd name="connsiteX49" fmla="*/ 4566703 w 5876925"/>
                <a:gd name="connsiteY49" fmla="*/ 1389797 h 1809750"/>
                <a:gd name="connsiteX50" fmla="*/ 1342491 w 5876925"/>
                <a:gd name="connsiteY50" fmla="*/ 1383129 h 1809750"/>
                <a:gd name="connsiteX51" fmla="*/ 1313916 w 5876925"/>
                <a:gd name="connsiteY51" fmla="*/ 1337409 h 1809750"/>
                <a:gd name="connsiteX52" fmla="*/ 1175803 w 5876925"/>
                <a:gd name="connsiteY52" fmla="*/ 1334552 h 1809750"/>
                <a:gd name="connsiteX53" fmla="*/ 1127226 w 5876925"/>
                <a:gd name="connsiteY53" fmla="*/ 1383129 h 1809750"/>
                <a:gd name="connsiteX54" fmla="*/ 1342491 w 5876925"/>
                <a:gd name="connsiteY54" fmla="*/ 1383129 h 180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5876925" h="1809750">
                  <a:moveTo>
                    <a:pt x="2940786" y="1810802"/>
                  </a:moveTo>
                  <a:cubicBezTo>
                    <a:pt x="2049246" y="1810802"/>
                    <a:pt x="1156753" y="1810802"/>
                    <a:pt x="265213" y="1810802"/>
                  </a:cubicBezTo>
                  <a:cubicBezTo>
                    <a:pt x="134721" y="1810802"/>
                    <a:pt x="35661" y="1745079"/>
                    <a:pt x="10896" y="1631732"/>
                  </a:cubicBezTo>
                  <a:cubicBezTo>
                    <a:pt x="-8154" y="1546959"/>
                    <a:pt x="-7202" y="1466949"/>
                    <a:pt x="54711" y="1386940"/>
                  </a:cubicBezTo>
                  <a:cubicBezTo>
                    <a:pt x="390943" y="956409"/>
                    <a:pt x="720508" y="522069"/>
                    <a:pt x="1051978" y="88682"/>
                  </a:cubicBezTo>
                  <a:cubicBezTo>
                    <a:pt x="1056741" y="82014"/>
                    <a:pt x="1064361" y="76299"/>
                    <a:pt x="1066266" y="69632"/>
                  </a:cubicBezTo>
                  <a:cubicBezTo>
                    <a:pt x="1088173" y="-5616"/>
                    <a:pt x="1145323" y="99"/>
                    <a:pt x="1208188" y="99"/>
                  </a:cubicBezTo>
                  <a:cubicBezTo>
                    <a:pt x="2103538" y="7719"/>
                    <a:pt x="2997936" y="12482"/>
                    <a:pt x="3893286" y="18197"/>
                  </a:cubicBezTo>
                  <a:cubicBezTo>
                    <a:pt x="4199991" y="20102"/>
                    <a:pt x="4505743" y="22959"/>
                    <a:pt x="4812448" y="24864"/>
                  </a:cubicBezTo>
                  <a:cubicBezTo>
                    <a:pt x="4841976" y="24864"/>
                    <a:pt x="4859121" y="32484"/>
                    <a:pt x="4868646" y="61059"/>
                  </a:cubicBezTo>
                  <a:cubicBezTo>
                    <a:pt x="4874361" y="77252"/>
                    <a:pt x="4885791" y="91539"/>
                    <a:pt x="4895316" y="105827"/>
                  </a:cubicBezTo>
                  <a:cubicBezTo>
                    <a:pt x="5213451" y="564932"/>
                    <a:pt x="5529681" y="1024989"/>
                    <a:pt x="5849721" y="1482190"/>
                  </a:cubicBezTo>
                  <a:cubicBezTo>
                    <a:pt x="5896393" y="1548865"/>
                    <a:pt x="5893536" y="1607920"/>
                    <a:pt x="5862103" y="1672690"/>
                  </a:cubicBezTo>
                  <a:cubicBezTo>
                    <a:pt x="5817336" y="1766034"/>
                    <a:pt x="5737326" y="1808897"/>
                    <a:pt x="5635408" y="1810802"/>
                  </a:cubicBezTo>
                  <a:cubicBezTo>
                    <a:pt x="5519203" y="1811754"/>
                    <a:pt x="5403951" y="1810802"/>
                    <a:pt x="5287746" y="1810802"/>
                  </a:cubicBezTo>
                  <a:cubicBezTo>
                    <a:pt x="4505743" y="1810802"/>
                    <a:pt x="3722788" y="1810802"/>
                    <a:pt x="2940786" y="1810802"/>
                  </a:cubicBezTo>
                  <a:close/>
                  <a:moveTo>
                    <a:pt x="714793" y="760194"/>
                  </a:moveTo>
                  <a:cubicBezTo>
                    <a:pt x="2214981" y="760194"/>
                    <a:pt x="3709453" y="760194"/>
                    <a:pt x="5211546" y="760194"/>
                  </a:cubicBezTo>
                  <a:cubicBezTo>
                    <a:pt x="5199164" y="740192"/>
                    <a:pt x="5193448" y="728762"/>
                    <a:pt x="5184876" y="717332"/>
                  </a:cubicBezTo>
                  <a:cubicBezTo>
                    <a:pt x="5069623" y="550644"/>
                    <a:pt x="4952466" y="384909"/>
                    <a:pt x="4838166" y="217269"/>
                  </a:cubicBezTo>
                  <a:cubicBezTo>
                    <a:pt x="4817211" y="186789"/>
                    <a:pt x="4795303" y="177264"/>
                    <a:pt x="4760061" y="177264"/>
                  </a:cubicBezTo>
                  <a:cubicBezTo>
                    <a:pt x="3554196" y="177264"/>
                    <a:pt x="2348331" y="175359"/>
                    <a:pt x="1142466" y="173454"/>
                  </a:cubicBezTo>
                  <a:cubicBezTo>
                    <a:pt x="1109128" y="173454"/>
                    <a:pt x="1088173" y="182027"/>
                    <a:pt x="1069123" y="211554"/>
                  </a:cubicBezTo>
                  <a:cubicBezTo>
                    <a:pt x="960538" y="381099"/>
                    <a:pt x="849096" y="549692"/>
                    <a:pt x="739558" y="718284"/>
                  </a:cubicBezTo>
                  <a:cubicBezTo>
                    <a:pt x="730986" y="731619"/>
                    <a:pt x="724318" y="744954"/>
                    <a:pt x="714793" y="760194"/>
                  </a:cubicBezTo>
                  <a:close/>
                  <a:moveTo>
                    <a:pt x="3505618" y="1132622"/>
                  </a:moveTo>
                  <a:cubicBezTo>
                    <a:pt x="3484663" y="1042134"/>
                    <a:pt x="3465613" y="955457"/>
                    <a:pt x="3443706" y="870684"/>
                  </a:cubicBezTo>
                  <a:cubicBezTo>
                    <a:pt x="3441801" y="862112"/>
                    <a:pt x="3419893" y="852587"/>
                    <a:pt x="3407511" y="851634"/>
                  </a:cubicBezTo>
                  <a:cubicBezTo>
                    <a:pt x="3357028" y="849729"/>
                    <a:pt x="3306546" y="850682"/>
                    <a:pt x="3255111" y="850682"/>
                  </a:cubicBezTo>
                  <a:cubicBezTo>
                    <a:pt x="3018891" y="851634"/>
                    <a:pt x="2782671" y="852587"/>
                    <a:pt x="2546451" y="854492"/>
                  </a:cubicBezTo>
                  <a:cubicBezTo>
                    <a:pt x="2528353" y="854492"/>
                    <a:pt x="2497873" y="862112"/>
                    <a:pt x="2495016" y="872589"/>
                  </a:cubicBezTo>
                  <a:cubicBezTo>
                    <a:pt x="2472156" y="956409"/>
                    <a:pt x="2455011" y="1041182"/>
                    <a:pt x="2435008" y="1131669"/>
                  </a:cubicBezTo>
                  <a:cubicBezTo>
                    <a:pt x="2794101" y="1132622"/>
                    <a:pt x="3145573" y="1132622"/>
                    <a:pt x="3505618" y="1132622"/>
                  </a:cubicBezTo>
                  <a:close/>
                  <a:moveTo>
                    <a:pt x="2922688" y="1231682"/>
                  </a:moveTo>
                  <a:cubicBezTo>
                    <a:pt x="2776003" y="1231682"/>
                    <a:pt x="2634081" y="1231682"/>
                    <a:pt x="2491206" y="1231682"/>
                  </a:cubicBezTo>
                  <a:cubicBezTo>
                    <a:pt x="2492158" y="1218347"/>
                    <a:pt x="2493111" y="1208822"/>
                    <a:pt x="2494063" y="1199297"/>
                  </a:cubicBezTo>
                  <a:cubicBezTo>
                    <a:pt x="2495016" y="1188819"/>
                    <a:pt x="2495968" y="1178342"/>
                    <a:pt x="2496921" y="1168817"/>
                  </a:cubicBezTo>
                  <a:cubicBezTo>
                    <a:pt x="2438818" y="1161197"/>
                    <a:pt x="2432151" y="1169769"/>
                    <a:pt x="2435008" y="1250732"/>
                  </a:cubicBezTo>
                  <a:cubicBezTo>
                    <a:pt x="2782671" y="1250732"/>
                    <a:pt x="3130333" y="1250732"/>
                    <a:pt x="3478948" y="1250732"/>
                  </a:cubicBezTo>
                  <a:cubicBezTo>
                    <a:pt x="3483711" y="1167865"/>
                    <a:pt x="3474186" y="1157387"/>
                    <a:pt x="3409416" y="1170722"/>
                  </a:cubicBezTo>
                  <a:cubicBezTo>
                    <a:pt x="3410368" y="1191677"/>
                    <a:pt x="3412273" y="1213584"/>
                    <a:pt x="3413226" y="1234540"/>
                  </a:cubicBezTo>
                  <a:cubicBezTo>
                    <a:pt x="3270351" y="1234540"/>
                    <a:pt x="3130333" y="1234540"/>
                    <a:pt x="2990316" y="1234540"/>
                  </a:cubicBezTo>
                  <a:cubicBezTo>
                    <a:pt x="2989363" y="1208822"/>
                    <a:pt x="2988411" y="1188819"/>
                    <a:pt x="2986506" y="1167865"/>
                  </a:cubicBezTo>
                  <a:cubicBezTo>
                    <a:pt x="2965551" y="1167865"/>
                    <a:pt x="2947453" y="1167865"/>
                    <a:pt x="2928403" y="1167865"/>
                  </a:cubicBezTo>
                  <a:cubicBezTo>
                    <a:pt x="2925546" y="1189772"/>
                    <a:pt x="2923641" y="1208822"/>
                    <a:pt x="2922688" y="1231682"/>
                  </a:cubicBezTo>
                  <a:close/>
                  <a:moveTo>
                    <a:pt x="4566703" y="1389797"/>
                  </a:moveTo>
                  <a:cubicBezTo>
                    <a:pt x="4634331" y="1389797"/>
                    <a:pt x="4700053" y="1389797"/>
                    <a:pt x="4764823" y="1389797"/>
                  </a:cubicBezTo>
                  <a:cubicBezTo>
                    <a:pt x="4771491" y="1353602"/>
                    <a:pt x="4759108" y="1338362"/>
                    <a:pt x="4725771" y="1339315"/>
                  </a:cubicBezTo>
                  <a:cubicBezTo>
                    <a:pt x="4684813" y="1340267"/>
                    <a:pt x="4643856" y="1340267"/>
                    <a:pt x="4602898" y="1337409"/>
                  </a:cubicBezTo>
                  <a:cubicBezTo>
                    <a:pt x="4563846" y="1335504"/>
                    <a:pt x="4556226" y="1353602"/>
                    <a:pt x="4566703" y="1389797"/>
                  </a:cubicBezTo>
                  <a:close/>
                  <a:moveTo>
                    <a:pt x="1342491" y="1383129"/>
                  </a:moveTo>
                  <a:cubicBezTo>
                    <a:pt x="1347253" y="1339315"/>
                    <a:pt x="1347253" y="1338362"/>
                    <a:pt x="1313916" y="1337409"/>
                  </a:cubicBezTo>
                  <a:cubicBezTo>
                    <a:pt x="1268196" y="1335504"/>
                    <a:pt x="1222476" y="1336457"/>
                    <a:pt x="1175803" y="1334552"/>
                  </a:cubicBezTo>
                  <a:cubicBezTo>
                    <a:pt x="1143418" y="1333599"/>
                    <a:pt x="1132941" y="1351697"/>
                    <a:pt x="1127226" y="1383129"/>
                  </a:cubicBezTo>
                  <a:cubicBezTo>
                    <a:pt x="1201521" y="1383129"/>
                    <a:pt x="1272006" y="1383129"/>
                    <a:pt x="1342491" y="138312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="" xmlns:a16="http://schemas.microsoft.com/office/drawing/2014/main" id="{D28B84F7-E38C-4C45-97DF-B9E211E8B4F8}"/>
                </a:ext>
              </a:extLst>
            </p:cNvPr>
            <p:cNvSpPr/>
            <p:nvPr/>
          </p:nvSpPr>
          <p:spPr>
            <a:xfrm>
              <a:off x="1331139" y="4697381"/>
              <a:ext cx="2652368" cy="333742"/>
            </a:xfrm>
            <a:custGeom>
              <a:avLst/>
              <a:gdLst>
                <a:gd name="connsiteX0" fmla="*/ 2048566 w 2652368"/>
                <a:gd name="connsiteY0" fmla="*/ 278539 h 333742"/>
                <a:gd name="connsiteX1" fmla="*/ 2127406 w 2652368"/>
                <a:gd name="connsiteY1" fmla="*/ 281182 h 333742"/>
                <a:gd name="connsiteX2" fmla="*/ 2162660 w 2652368"/>
                <a:gd name="connsiteY2" fmla="*/ 321564 h 333742"/>
                <a:gd name="connsiteX3" fmla="*/ 2156250 w 2652368"/>
                <a:gd name="connsiteY3" fmla="*/ 331178 h 333742"/>
                <a:gd name="connsiteX4" fmla="*/ 1996006 w 2652368"/>
                <a:gd name="connsiteY4" fmla="*/ 329256 h 333742"/>
                <a:gd name="connsiteX5" fmla="*/ 1963316 w 2652368"/>
                <a:gd name="connsiteY5" fmla="*/ 286951 h 333742"/>
                <a:gd name="connsiteX6" fmla="*/ 1969726 w 2652368"/>
                <a:gd name="connsiteY6" fmla="*/ 279260 h 333742"/>
                <a:gd name="connsiteX7" fmla="*/ 2048566 w 2652368"/>
                <a:gd name="connsiteY7" fmla="*/ 278539 h 333742"/>
                <a:gd name="connsiteX8" fmla="*/ 517269 w 2652368"/>
                <a:gd name="connsiteY8" fmla="*/ 277977 h 333742"/>
                <a:gd name="connsiteX9" fmla="*/ 622390 w 2652368"/>
                <a:gd name="connsiteY9" fmla="*/ 277977 h 333742"/>
                <a:gd name="connsiteX10" fmla="*/ 565984 w 2652368"/>
                <a:gd name="connsiteY10" fmla="*/ 333101 h 333742"/>
                <a:gd name="connsiteX11" fmla="*/ 461504 w 2652368"/>
                <a:gd name="connsiteY11" fmla="*/ 333101 h 333742"/>
                <a:gd name="connsiteX12" fmla="*/ 517269 w 2652368"/>
                <a:gd name="connsiteY12" fmla="*/ 277977 h 333742"/>
                <a:gd name="connsiteX13" fmla="*/ 353819 w 2652368"/>
                <a:gd name="connsiteY13" fmla="*/ 277977 h 333742"/>
                <a:gd name="connsiteX14" fmla="*/ 458299 w 2652368"/>
                <a:gd name="connsiteY14" fmla="*/ 277977 h 333742"/>
                <a:gd name="connsiteX15" fmla="*/ 393560 w 2652368"/>
                <a:gd name="connsiteY15" fmla="*/ 333742 h 333742"/>
                <a:gd name="connsiteX16" fmla="*/ 291645 w 2652368"/>
                <a:gd name="connsiteY16" fmla="*/ 333742 h 333742"/>
                <a:gd name="connsiteX17" fmla="*/ 353819 w 2652368"/>
                <a:gd name="connsiteY17" fmla="*/ 277977 h 333742"/>
                <a:gd name="connsiteX18" fmla="*/ 1709408 w 2652368"/>
                <a:gd name="connsiteY18" fmla="*/ 277898 h 333742"/>
                <a:gd name="connsiteX19" fmla="*/ 1776791 w 2652368"/>
                <a:gd name="connsiteY19" fmla="*/ 280541 h 333742"/>
                <a:gd name="connsiteX20" fmla="*/ 1803712 w 2652368"/>
                <a:gd name="connsiteY20" fmla="*/ 320282 h 333742"/>
                <a:gd name="connsiteX21" fmla="*/ 1796661 w 2652368"/>
                <a:gd name="connsiteY21" fmla="*/ 331819 h 333742"/>
                <a:gd name="connsiteX22" fmla="*/ 1663979 w 2652368"/>
                <a:gd name="connsiteY22" fmla="*/ 329897 h 333742"/>
                <a:gd name="connsiteX23" fmla="*/ 1633853 w 2652368"/>
                <a:gd name="connsiteY23" fmla="*/ 278619 h 333742"/>
                <a:gd name="connsiteX24" fmla="*/ 1709408 w 2652368"/>
                <a:gd name="connsiteY24" fmla="*/ 277898 h 333742"/>
                <a:gd name="connsiteX25" fmla="*/ 2225797 w 2652368"/>
                <a:gd name="connsiteY25" fmla="*/ 277657 h 333742"/>
                <a:gd name="connsiteX26" fmla="*/ 2291497 w 2652368"/>
                <a:gd name="connsiteY26" fmla="*/ 280541 h 333742"/>
                <a:gd name="connsiteX27" fmla="*/ 2325469 w 2652368"/>
                <a:gd name="connsiteY27" fmla="*/ 320923 h 333742"/>
                <a:gd name="connsiteX28" fmla="*/ 2319700 w 2652368"/>
                <a:gd name="connsiteY28" fmla="*/ 330537 h 333742"/>
                <a:gd name="connsiteX29" fmla="*/ 2193427 w 2652368"/>
                <a:gd name="connsiteY29" fmla="*/ 328615 h 333742"/>
                <a:gd name="connsiteX30" fmla="*/ 2153687 w 2652368"/>
                <a:gd name="connsiteY30" fmla="*/ 288874 h 333742"/>
                <a:gd name="connsiteX31" fmla="*/ 2160097 w 2652368"/>
                <a:gd name="connsiteY31" fmla="*/ 278618 h 333742"/>
                <a:gd name="connsiteX32" fmla="*/ 2225797 w 2652368"/>
                <a:gd name="connsiteY32" fmla="*/ 277657 h 333742"/>
                <a:gd name="connsiteX33" fmla="*/ 2545325 w 2652368"/>
                <a:gd name="connsiteY33" fmla="*/ 277416 h 333742"/>
                <a:gd name="connsiteX34" fmla="*/ 2608782 w 2652368"/>
                <a:gd name="connsiteY34" fmla="*/ 280541 h 333742"/>
                <a:gd name="connsiteX35" fmla="*/ 2652368 w 2652368"/>
                <a:gd name="connsiteY35" fmla="*/ 320282 h 333742"/>
                <a:gd name="connsiteX36" fmla="*/ 2647881 w 2652368"/>
                <a:gd name="connsiteY36" fmla="*/ 328614 h 333742"/>
                <a:gd name="connsiteX37" fmla="*/ 2511353 w 2652368"/>
                <a:gd name="connsiteY37" fmla="*/ 326691 h 333742"/>
                <a:gd name="connsiteX38" fmla="*/ 2474176 w 2652368"/>
                <a:gd name="connsiteY38" fmla="*/ 278618 h 333742"/>
                <a:gd name="connsiteX39" fmla="*/ 2545325 w 2652368"/>
                <a:gd name="connsiteY39" fmla="*/ 277416 h 333742"/>
                <a:gd name="connsiteX40" fmla="*/ 686487 w 2652368"/>
                <a:gd name="connsiteY40" fmla="*/ 277336 h 333742"/>
                <a:gd name="connsiteX41" fmla="*/ 787762 w 2652368"/>
                <a:gd name="connsiteY41" fmla="*/ 277336 h 333742"/>
                <a:gd name="connsiteX42" fmla="*/ 735202 w 2652368"/>
                <a:gd name="connsiteY42" fmla="*/ 333101 h 333742"/>
                <a:gd name="connsiteX43" fmla="*/ 627517 w 2652368"/>
                <a:gd name="connsiteY43" fmla="*/ 333101 h 333742"/>
                <a:gd name="connsiteX44" fmla="*/ 686487 w 2652368"/>
                <a:gd name="connsiteY44" fmla="*/ 277336 h 333742"/>
                <a:gd name="connsiteX45" fmla="*/ 69226 w 2652368"/>
                <a:gd name="connsiteY45" fmla="*/ 277336 h 333742"/>
                <a:gd name="connsiteX46" fmla="*/ 290363 w 2652368"/>
                <a:gd name="connsiteY46" fmla="*/ 277336 h 333742"/>
                <a:gd name="connsiteX47" fmla="*/ 230111 w 2652368"/>
                <a:gd name="connsiteY47" fmla="*/ 333101 h 333742"/>
                <a:gd name="connsiteX48" fmla="*/ 31408 w 2652368"/>
                <a:gd name="connsiteY48" fmla="*/ 333101 h 333742"/>
                <a:gd name="connsiteX49" fmla="*/ 0 w 2652368"/>
                <a:gd name="connsiteY49" fmla="*/ 331819 h 333742"/>
                <a:gd name="connsiteX50" fmla="*/ 69226 w 2652368"/>
                <a:gd name="connsiteY50" fmla="*/ 277336 h 333742"/>
                <a:gd name="connsiteX51" fmla="*/ 1870534 w 2652368"/>
                <a:gd name="connsiteY51" fmla="*/ 277016 h 333742"/>
                <a:gd name="connsiteX52" fmla="*/ 1935112 w 2652368"/>
                <a:gd name="connsiteY52" fmla="*/ 279900 h 333742"/>
                <a:gd name="connsiteX53" fmla="*/ 1969084 w 2652368"/>
                <a:gd name="connsiteY53" fmla="*/ 320922 h 333742"/>
                <a:gd name="connsiteX54" fmla="*/ 1963315 w 2652368"/>
                <a:gd name="connsiteY54" fmla="*/ 329896 h 333742"/>
                <a:gd name="connsiteX55" fmla="*/ 1827428 w 2652368"/>
                <a:gd name="connsiteY55" fmla="*/ 327974 h 333742"/>
                <a:gd name="connsiteX56" fmla="*/ 1797302 w 2652368"/>
                <a:gd name="connsiteY56" fmla="*/ 277977 h 333742"/>
                <a:gd name="connsiteX57" fmla="*/ 1870534 w 2652368"/>
                <a:gd name="connsiteY57" fmla="*/ 277016 h 333742"/>
                <a:gd name="connsiteX58" fmla="*/ 2384278 w 2652368"/>
                <a:gd name="connsiteY58" fmla="*/ 276775 h 333742"/>
                <a:gd name="connsiteX59" fmla="*/ 2444048 w 2652368"/>
                <a:gd name="connsiteY59" fmla="*/ 279900 h 333742"/>
                <a:gd name="connsiteX60" fmla="*/ 2490200 w 2652368"/>
                <a:gd name="connsiteY60" fmla="*/ 318999 h 333742"/>
                <a:gd name="connsiteX61" fmla="*/ 2484430 w 2652368"/>
                <a:gd name="connsiteY61" fmla="*/ 329255 h 333742"/>
                <a:gd name="connsiteX62" fmla="*/ 2349825 w 2652368"/>
                <a:gd name="connsiteY62" fmla="*/ 327332 h 333742"/>
                <a:gd name="connsiteX63" fmla="*/ 2316494 w 2652368"/>
                <a:gd name="connsiteY63" fmla="*/ 286310 h 333742"/>
                <a:gd name="connsiteX64" fmla="*/ 2323545 w 2652368"/>
                <a:gd name="connsiteY64" fmla="*/ 277977 h 333742"/>
                <a:gd name="connsiteX65" fmla="*/ 2384278 w 2652368"/>
                <a:gd name="connsiteY65" fmla="*/ 276775 h 333742"/>
                <a:gd name="connsiteX66" fmla="*/ 848655 w 2652368"/>
                <a:gd name="connsiteY66" fmla="*/ 276695 h 333742"/>
                <a:gd name="connsiteX67" fmla="*/ 1588985 w 2652368"/>
                <a:gd name="connsiteY67" fmla="*/ 277337 h 333742"/>
                <a:gd name="connsiteX68" fmla="*/ 1630007 w 2652368"/>
                <a:gd name="connsiteY68" fmla="*/ 329897 h 333742"/>
                <a:gd name="connsiteX69" fmla="*/ 799941 w 2652368"/>
                <a:gd name="connsiteY69" fmla="*/ 329897 h 333742"/>
                <a:gd name="connsiteX70" fmla="*/ 848655 w 2652368"/>
                <a:gd name="connsiteY70" fmla="*/ 276695 h 333742"/>
                <a:gd name="connsiteX71" fmla="*/ 1376820 w 2652368"/>
                <a:gd name="connsiteY71" fmla="*/ 216444 h 333742"/>
                <a:gd name="connsiteX72" fmla="*/ 1522963 w 2652368"/>
                <a:gd name="connsiteY72" fmla="*/ 216444 h 333742"/>
                <a:gd name="connsiteX73" fmla="*/ 1530655 w 2652368"/>
                <a:gd name="connsiteY73" fmla="*/ 263235 h 333742"/>
                <a:gd name="connsiteX74" fmla="*/ 1396049 w 2652368"/>
                <a:gd name="connsiteY74" fmla="*/ 261312 h 333742"/>
                <a:gd name="connsiteX75" fmla="*/ 1376820 w 2652368"/>
                <a:gd name="connsiteY75" fmla="*/ 216444 h 333742"/>
                <a:gd name="connsiteX76" fmla="*/ 1768377 w 2652368"/>
                <a:gd name="connsiteY76" fmla="*/ 215322 h 333742"/>
                <a:gd name="connsiteX77" fmla="*/ 1835119 w 2652368"/>
                <a:gd name="connsiteY77" fmla="*/ 217726 h 333742"/>
                <a:gd name="connsiteX78" fmla="*/ 1856913 w 2652368"/>
                <a:gd name="connsiteY78" fmla="*/ 263876 h 333742"/>
                <a:gd name="connsiteX79" fmla="*/ 1728717 w 2652368"/>
                <a:gd name="connsiteY79" fmla="*/ 261953 h 333742"/>
                <a:gd name="connsiteX80" fmla="*/ 1694745 w 2652368"/>
                <a:gd name="connsiteY80" fmla="*/ 227982 h 333742"/>
                <a:gd name="connsiteX81" fmla="*/ 1701155 w 2652368"/>
                <a:gd name="connsiteY81" fmla="*/ 215803 h 333742"/>
                <a:gd name="connsiteX82" fmla="*/ 1768377 w 2652368"/>
                <a:gd name="connsiteY82" fmla="*/ 215322 h 333742"/>
                <a:gd name="connsiteX83" fmla="*/ 2508708 w 2652368"/>
                <a:gd name="connsiteY83" fmla="*/ 214841 h 333742"/>
                <a:gd name="connsiteX84" fmla="*/ 2570963 w 2652368"/>
                <a:gd name="connsiteY84" fmla="*/ 217726 h 333742"/>
                <a:gd name="connsiteX85" fmla="*/ 2610063 w 2652368"/>
                <a:gd name="connsiteY85" fmla="*/ 254261 h 333742"/>
                <a:gd name="connsiteX86" fmla="*/ 2604293 w 2652368"/>
                <a:gd name="connsiteY86" fmla="*/ 263875 h 333742"/>
                <a:gd name="connsiteX87" fmla="*/ 2481867 w 2652368"/>
                <a:gd name="connsiteY87" fmla="*/ 261952 h 333742"/>
                <a:gd name="connsiteX88" fmla="*/ 2441485 w 2652368"/>
                <a:gd name="connsiteY88" fmla="*/ 224776 h 333742"/>
                <a:gd name="connsiteX89" fmla="*/ 2445972 w 2652368"/>
                <a:gd name="connsiteY89" fmla="*/ 215802 h 333742"/>
                <a:gd name="connsiteX90" fmla="*/ 2508708 w 2652368"/>
                <a:gd name="connsiteY90" fmla="*/ 214841 h 333742"/>
                <a:gd name="connsiteX91" fmla="*/ 1545398 w 2652368"/>
                <a:gd name="connsiteY91" fmla="*/ 214521 h 333742"/>
                <a:gd name="connsiteX92" fmla="*/ 1666542 w 2652368"/>
                <a:gd name="connsiteY92" fmla="*/ 215161 h 333742"/>
                <a:gd name="connsiteX93" fmla="*/ 1690900 w 2652368"/>
                <a:gd name="connsiteY93" fmla="*/ 263875 h 333742"/>
                <a:gd name="connsiteX94" fmla="*/ 1562063 w 2652368"/>
                <a:gd name="connsiteY94" fmla="*/ 261953 h 333742"/>
                <a:gd name="connsiteX95" fmla="*/ 1536424 w 2652368"/>
                <a:gd name="connsiteY95" fmla="*/ 223494 h 333742"/>
                <a:gd name="connsiteX96" fmla="*/ 1545398 w 2652368"/>
                <a:gd name="connsiteY96" fmla="*/ 214521 h 333742"/>
                <a:gd name="connsiteX97" fmla="*/ 2351028 w 2652368"/>
                <a:gd name="connsiteY97" fmla="*/ 214200 h 333742"/>
                <a:gd name="connsiteX98" fmla="*/ 2412001 w 2652368"/>
                <a:gd name="connsiteY98" fmla="*/ 217085 h 333742"/>
                <a:gd name="connsiteX99" fmla="*/ 2449178 w 2652368"/>
                <a:gd name="connsiteY99" fmla="*/ 254260 h 333742"/>
                <a:gd name="connsiteX100" fmla="*/ 2443409 w 2652368"/>
                <a:gd name="connsiteY100" fmla="*/ 263875 h 333742"/>
                <a:gd name="connsiteX101" fmla="*/ 2322905 w 2652368"/>
                <a:gd name="connsiteY101" fmla="*/ 261953 h 333742"/>
                <a:gd name="connsiteX102" fmla="*/ 2283805 w 2652368"/>
                <a:gd name="connsiteY102" fmla="*/ 226058 h 333742"/>
                <a:gd name="connsiteX103" fmla="*/ 2289574 w 2652368"/>
                <a:gd name="connsiteY103" fmla="*/ 215161 h 333742"/>
                <a:gd name="connsiteX104" fmla="*/ 2351028 w 2652368"/>
                <a:gd name="connsiteY104" fmla="*/ 214200 h 333742"/>
                <a:gd name="connsiteX105" fmla="*/ 2136460 w 2652368"/>
                <a:gd name="connsiteY105" fmla="*/ 214040 h 333742"/>
                <a:gd name="connsiteX106" fmla="*/ 2251756 w 2652368"/>
                <a:gd name="connsiteY106" fmla="*/ 216444 h 333742"/>
                <a:gd name="connsiteX107" fmla="*/ 2290855 w 2652368"/>
                <a:gd name="connsiteY107" fmla="*/ 252979 h 333742"/>
                <a:gd name="connsiteX108" fmla="*/ 2285087 w 2652368"/>
                <a:gd name="connsiteY108" fmla="*/ 263876 h 333742"/>
                <a:gd name="connsiteX109" fmla="*/ 2203682 w 2652368"/>
                <a:gd name="connsiteY109" fmla="*/ 263876 h 333742"/>
                <a:gd name="connsiteX110" fmla="*/ 2069718 w 2652368"/>
                <a:gd name="connsiteY110" fmla="*/ 263876 h 333742"/>
                <a:gd name="connsiteX111" fmla="*/ 2019722 w 2652368"/>
                <a:gd name="connsiteY111" fmla="*/ 214521 h 333742"/>
                <a:gd name="connsiteX112" fmla="*/ 2136460 w 2652368"/>
                <a:gd name="connsiteY112" fmla="*/ 214040 h 333742"/>
                <a:gd name="connsiteX113" fmla="*/ 1288205 w 2652368"/>
                <a:gd name="connsiteY113" fmla="*/ 214040 h 333742"/>
                <a:gd name="connsiteX114" fmla="*/ 1353104 w 2652368"/>
                <a:gd name="connsiteY114" fmla="*/ 216444 h 333742"/>
                <a:gd name="connsiteX115" fmla="*/ 1374898 w 2652368"/>
                <a:gd name="connsiteY115" fmla="*/ 263876 h 333742"/>
                <a:gd name="connsiteX116" fmla="*/ 1238369 w 2652368"/>
                <a:gd name="connsiteY116" fmla="*/ 263235 h 333742"/>
                <a:gd name="connsiteX117" fmla="*/ 1220421 w 2652368"/>
                <a:gd name="connsiteY117" fmla="*/ 214521 h 333742"/>
                <a:gd name="connsiteX118" fmla="*/ 1288205 w 2652368"/>
                <a:gd name="connsiteY118" fmla="*/ 214040 h 333742"/>
                <a:gd name="connsiteX119" fmla="*/ 1100560 w 2652368"/>
                <a:gd name="connsiteY119" fmla="*/ 213880 h 333742"/>
                <a:gd name="connsiteX120" fmla="*/ 1200551 w 2652368"/>
                <a:gd name="connsiteY120" fmla="*/ 213880 h 333742"/>
                <a:gd name="connsiteX121" fmla="*/ 1164657 w 2652368"/>
                <a:gd name="connsiteY121" fmla="*/ 264517 h 333742"/>
                <a:gd name="connsiteX122" fmla="*/ 1060818 w 2652368"/>
                <a:gd name="connsiteY122" fmla="*/ 264517 h 333742"/>
                <a:gd name="connsiteX123" fmla="*/ 1100560 w 2652368"/>
                <a:gd name="connsiteY123" fmla="*/ 213880 h 333742"/>
                <a:gd name="connsiteX124" fmla="*/ 937110 w 2652368"/>
                <a:gd name="connsiteY124" fmla="*/ 213880 h 333742"/>
                <a:gd name="connsiteX125" fmla="*/ 1040948 w 2652368"/>
                <a:gd name="connsiteY125" fmla="*/ 213880 h 333742"/>
                <a:gd name="connsiteX126" fmla="*/ 1000567 w 2652368"/>
                <a:gd name="connsiteY126" fmla="*/ 263876 h 333742"/>
                <a:gd name="connsiteX127" fmla="*/ 899292 w 2652368"/>
                <a:gd name="connsiteY127" fmla="*/ 263876 h 333742"/>
                <a:gd name="connsiteX128" fmla="*/ 937110 w 2652368"/>
                <a:gd name="connsiteY128" fmla="*/ 213880 h 333742"/>
                <a:gd name="connsiteX129" fmla="*/ 778146 w 2652368"/>
                <a:gd name="connsiteY129" fmla="*/ 213880 h 333742"/>
                <a:gd name="connsiteX130" fmla="*/ 878780 w 2652368"/>
                <a:gd name="connsiteY130" fmla="*/ 213880 h 333742"/>
                <a:gd name="connsiteX131" fmla="*/ 840322 w 2652368"/>
                <a:gd name="connsiteY131" fmla="*/ 263876 h 333742"/>
                <a:gd name="connsiteX132" fmla="*/ 733278 w 2652368"/>
                <a:gd name="connsiteY132" fmla="*/ 263876 h 333742"/>
                <a:gd name="connsiteX133" fmla="*/ 778146 w 2652368"/>
                <a:gd name="connsiteY133" fmla="*/ 213880 h 333742"/>
                <a:gd name="connsiteX134" fmla="*/ 616620 w 2652368"/>
                <a:gd name="connsiteY134" fmla="*/ 213880 h 333742"/>
                <a:gd name="connsiteX135" fmla="*/ 721099 w 2652368"/>
                <a:gd name="connsiteY135" fmla="*/ 213880 h 333742"/>
                <a:gd name="connsiteX136" fmla="*/ 674308 w 2652368"/>
                <a:gd name="connsiteY136" fmla="*/ 263876 h 333742"/>
                <a:gd name="connsiteX137" fmla="*/ 569188 w 2652368"/>
                <a:gd name="connsiteY137" fmla="*/ 263876 h 333742"/>
                <a:gd name="connsiteX138" fmla="*/ 616620 w 2652368"/>
                <a:gd name="connsiteY138" fmla="*/ 213880 h 333742"/>
                <a:gd name="connsiteX139" fmla="*/ 455094 w 2652368"/>
                <a:gd name="connsiteY139" fmla="*/ 213880 h 333742"/>
                <a:gd name="connsiteX140" fmla="*/ 560215 w 2652368"/>
                <a:gd name="connsiteY140" fmla="*/ 213880 h 333742"/>
                <a:gd name="connsiteX141" fmla="*/ 508936 w 2652368"/>
                <a:gd name="connsiteY141" fmla="*/ 263876 h 333742"/>
                <a:gd name="connsiteX142" fmla="*/ 403816 w 2652368"/>
                <a:gd name="connsiteY142" fmla="*/ 263876 h 333742"/>
                <a:gd name="connsiteX143" fmla="*/ 455094 w 2652368"/>
                <a:gd name="connsiteY143" fmla="*/ 213880 h 333742"/>
                <a:gd name="connsiteX144" fmla="*/ 1923254 w 2652368"/>
                <a:gd name="connsiteY144" fmla="*/ 213559 h 333742"/>
                <a:gd name="connsiteX145" fmla="*/ 1985109 w 2652368"/>
                <a:gd name="connsiteY145" fmla="*/ 216443 h 333742"/>
                <a:gd name="connsiteX146" fmla="*/ 2017799 w 2652368"/>
                <a:gd name="connsiteY146" fmla="*/ 254261 h 333742"/>
                <a:gd name="connsiteX147" fmla="*/ 2009466 w 2652368"/>
                <a:gd name="connsiteY147" fmla="*/ 263875 h 333742"/>
                <a:gd name="connsiteX148" fmla="*/ 1888321 w 2652368"/>
                <a:gd name="connsiteY148" fmla="*/ 261953 h 333742"/>
                <a:gd name="connsiteX149" fmla="*/ 1854349 w 2652368"/>
                <a:gd name="connsiteY149" fmla="*/ 223494 h 333742"/>
                <a:gd name="connsiteX150" fmla="*/ 1861400 w 2652368"/>
                <a:gd name="connsiteY150" fmla="*/ 214520 h 333742"/>
                <a:gd name="connsiteX151" fmla="*/ 1923254 w 2652368"/>
                <a:gd name="connsiteY151" fmla="*/ 213559 h 333742"/>
                <a:gd name="connsiteX152" fmla="*/ 292926 w 2652368"/>
                <a:gd name="connsiteY152" fmla="*/ 212598 h 333742"/>
                <a:gd name="connsiteX153" fmla="*/ 398047 w 2652368"/>
                <a:gd name="connsiteY153" fmla="*/ 213239 h 333742"/>
                <a:gd name="connsiteX154" fmla="*/ 342282 w 2652368"/>
                <a:gd name="connsiteY154" fmla="*/ 263876 h 333742"/>
                <a:gd name="connsiteX155" fmla="*/ 236520 w 2652368"/>
                <a:gd name="connsiteY155" fmla="*/ 263876 h 333742"/>
                <a:gd name="connsiteX156" fmla="*/ 292926 w 2652368"/>
                <a:gd name="connsiteY156" fmla="*/ 212598 h 333742"/>
                <a:gd name="connsiteX157" fmla="*/ 109606 w 2652368"/>
                <a:gd name="connsiteY157" fmla="*/ 212597 h 333742"/>
                <a:gd name="connsiteX158" fmla="*/ 233956 w 2652368"/>
                <a:gd name="connsiteY158" fmla="*/ 213239 h 333742"/>
                <a:gd name="connsiteX159" fmla="*/ 179473 w 2652368"/>
                <a:gd name="connsiteY159" fmla="*/ 263235 h 333742"/>
                <a:gd name="connsiteX160" fmla="*/ 40381 w 2652368"/>
                <a:gd name="connsiteY160" fmla="*/ 263875 h 333742"/>
                <a:gd name="connsiteX161" fmla="*/ 109606 w 2652368"/>
                <a:gd name="connsiteY161" fmla="*/ 212597 h 333742"/>
                <a:gd name="connsiteX162" fmla="*/ 1309518 w 2652368"/>
                <a:gd name="connsiteY162" fmla="*/ 157473 h 333742"/>
                <a:gd name="connsiteX163" fmla="*/ 1444123 w 2652368"/>
                <a:gd name="connsiteY163" fmla="*/ 157473 h 333742"/>
                <a:gd name="connsiteX164" fmla="*/ 1450533 w 2652368"/>
                <a:gd name="connsiteY164" fmla="*/ 196574 h 333742"/>
                <a:gd name="connsiteX165" fmla="*/ 1309518 w 2652368"/>
                <a:gd name="connsiteY165" fmla="*/ 196574 h 333742"/>
                <a:gd name="connsiteX166" fmla="*/ 1309518 w 2652368"/>
                <a:gd name="connsiteY166" fmla="*/ 157473 h 333742"/>
                <a:gd name="connsiteX167" fmla="*/ 2473775 w 2652368"/>
                <a:gd name="connsiteY167" fmla="*/ 156753 h 333742"/>
                <a:gd name="connsiteX168" fmla="*/ 2535710 w 2652368"/>
                <a:gd name="connsiteY168" fmla="*/ 159396 h 333742"/>
                <a:gd name="connsiteX169" fmla="*/ 2573528 w 2652368"/>
                <a:gd name="connsiteY169" fmla="*/ 199779 h 333742"/>
                <a:gd name="connsiteX170" fmla="*/ 2441486 w 2652368"/>
                <a:gd name="connsiteY170" fmla="*/ 198497 h 333742"/>
                <a:gd name="connsiteX171" fmla="*/ 2408155 w 2652368"/>
                <a:gd name="connsiteY171" fmla="*/ 165806 h 333742"/>
                <a:gd name="connsiteX172" fmla="*/ 2411360 w 2652368"/>
                <a:gd name="connsiteY172" fmla="*/ 157474 h 333742"/>
                <a:gd name="connsiteX173" fmla="*/ 2473775 w 2652368"/>
                <a:gd name="connsiteY173" fmla="*/ 156753 h 333742"/>
                <a:gd name="connsiteX174" fmla="*/ 1679283 w 2652368"/>
                <a:gd name="connsiteY174" fmla="*/ 156352 h 333742"/>
                <a:gd name="connsiteX175" fmla="*/ 1741538 w 2652368"/>
                <a:gd name="connsiteY175" fmla="*/ 158756 h 333742"/>
                <a:gd name="connsiteX176" fmla="*/ 1767818 w 2652368"/>
                <a:gd name="connsiteY176" fmla="*/ 200420 h 333742"/>
                <a:gd name="connsiteX177" fmla="*/ 1637699 w 2652368"/>
                <a:gd name="connsiteY177" fmla="*/ 199138 h 333742"/>
                <a:gd name="connsiteX178" fmla="*/ 1610137 w 2652368"/>
                <a:gd name="connsiteY178" fmla="*/ 167088 h 333742"/>
                <a:gd name="connsiteX179" fmla="*/ 1616547 w 2652368"/>
                <a:gd name="connsiteY179" fmla="*/ 156833 h 333742"/>
                <a:gd name="connsiteX180" fmla="*/ 1679283 w 2652368"/>
                <a:gd name="connsiteY180" fmla="*/ 156352 h 333742"/>
                <a:gd name="connsiteX181" fmla="*/ 1831836 w 2652368"/>
                <a:gd name="connsiteY181" fmla="*/ 156112 h 333742"/>
                <a:gd name="connsiteX182" fmla="*/ 1892808 w 2652368"/>
                <a:gd name="connsiteY182" fmla="*/ 158755 h 333742"/>
                <a:gd name="connsiteX183" fmla="*/ 1919089 w 2652368"/>
                <a:gd name="connsiteY183" fmla="*/ 194009 h 333742"/>
                <a:gd name="connsiteX184" fmla="*/ 1909474 w 2652368"/>
                <a:gd name="connsiteY184" fmla="*/ 201059 h 333742"/>
                <a:gd name="connsiteX185" fmla="*/ 1811404 w 2652368"/>
                <a:gd name="connsiteY185" fmla="*/ 201059 h 333742"/>
                <a:gd name="connsiteX186" fmla="*/ 1770382 w 2652368"/>
                <a:gd name="connsiteY186" fmla="*/ 156833 h 333742"/>
                <a:gd name="connsiteX187" fmla="*/ 1831836 w 2652368"/>
                <a:gd name="connsiteY187" fmla="*/ 156112 h 333742"/>
                <a:gd name="connsiteX188" fmla="*/ 1525127 w 2652368"/>
                <a:gd name="connsiteY188" fmla="*/ 154830 h 333742"/>
                <a:gd name="connsiteX189" fmla="*/ 1585139 w 2652368"/>
                <a:gd name="connsiteY189" fmla="*/ 157473 h 333742"/>
                <a:gd name="connsiteX190" fmla="*/ 1610137 w 2652368"/>
                <a:gd name="connsiteY190" fmla="*/ 192086 h 333742"/>
                <a:gd name="connsiteX191" fmla="*/ 1603727 w 2652368"/>
                <a:gd name="connsiteY191" fmla="*/ 200419 h 333742"/>
                <a:gd name="connsiteX192" fmla="*/ 1480018 w 2652368"/>
                <a:gd name="connsiteY192" fmla="*/ 198495 h 333742"/>
                <a:gd name="connsiteX193" fmla="*/ 1456943 w 2652368"/>
                <a:gd name="connsiteY193" fmla="*/ 163883 h 333742"/>
                <a:gd name="connsiteX194" fmla="*/ 1464635 w 2652368"/>
                <a:gd name="connsiteY194" fmla="*/ 155551 h 333742"/>
                <a:gd name="connsiteX195" fmla="*/ 1525127 w 2652368"/>
                <a:gd name="connsiteY195" fmla="*/ 154830 h 333742"/>
                <a:gd name="connsiteX196" fmla="*/ 2131653 w 2652368"/>
                <a:gd name="connsiteY196" fmla="*/ 154509 h 333742"/>
                <a:gd name="connsiteX197" fmla="*/ 2188299 w 2652368"/>
                <a:gd name="connsiteY197" fmla="*/ 156832 h 333742"/>
                <a:gd name="connsiteX198" fmla="*/ 2228681 w 2652368"/>
                <a:gd name="connsiteY198" fmla="*/ 186958 h 333742"/>
                <a:gd name="connsiteX199" fmla="*/ 2223553 w 2652368"/>
                <a:gd name="connsiteY199" fmla="*/ 198496 h 333742"/>
                <a:gd name="connsiteX200" fmla="*/ 2093434 w 2652368"/>
                <a:gd name="connsiteY200" fmla="*/ 196573 h 333742"/>
                <a:gd name="connsiteX201" fmla="*/ 2067795 w 2652368"/>
                <a:gd name="connsiteY201" fmla="*/ 155550 h 333742"/>
                <a:gd name="connsiteX202" fmla="*/ 2131653 w 2652368"/>
                <a:gd name="connsiteY202" fmla="*/ 154509 h 333742"/>
                <a:gd name="connsiteX203" fmla="*/ 1981184 w 2652368"/>
                <a:gd name="connsiteY203" fmla="*/ 154509 h 333742"/>
                <a:gd name="connsiteX204" fmla="*/ 2037670 w 2652368"/>
                <a:gd name="connsiteY204" fmla="*/ 156832 h 333742"/>
                <a:gd name="connsiteX205" fmla="*/ 2074206 w 2652368"/>
                <a:gd name="connsiteY205" fmla="*/ 189521 h 333742"/>
                <a:gd name="connsiteX206" fmla="*/ 2067796 w 2652368"/>
                <a:gd name="connsiteY206" fmla="*/ 199777 h 333742"/>
                <a:gd name="connsiteX207" fmla="*/ 1945369 w 2652368"/>
                <a:gd name="connsiteY207" fmla="*/ 197854 h 333742"/>
                <a:gd name="connsiteX208" fmla="*/ 1916525 w 2652368"/>
                <a:gd name="connsiteY208" fmla="*/ 163883 h 333742"/>
                <a:gd name="connsiteX209" fmla="*/ 1924217 w 2652368"/>
                <a:gd name="connsiteY209" fmla="*/ 155550 h 333742"/>
                <a:gd name="connsiteX210" fmla="*/ 1981184 w 2652368"/>
                <a:gd name="connsiteY210" fmla="*/ 154509 h 333742"/>
                <a:gd name="connsiteX211" fmla="*/ 1190296 w 2652368"/>
                <a:gd name="connsiteY211" fmla="*/ 154268 h 333742"/>
                <a:gd name="connsiteX212" fmla="*/ 1257599 w 2652368"/>
                <a:gd name="connsiteY212" fmla="*/ 154910 h 333742"/>
                <a:gd name="connsiteX213" fmla="*/ 1289006 w 2652368"/>
                <a:gd name="connsiteY213" fmla="*/ 198496 h 333742"/>
                <a:gd name="connsiteX214" fmla="*/ 1156965 w 2652368"/>
                <a:gd name="connsiteY214" fmla="*/ 198496 h 333742"/>
                <a:gd name="connsiteX215" fmla="*/ 1190296 w 2652368"/>
                <a:gd name="connsiteY215" fmla="*/ 154268 h 333742"/>
                <a:gd name="connsiteX216" fmla="*/ 1039666 w 2652368"/>
                <a:gd name="connsiteY216" fmla="*/ 152987 h 333742"/>
                <a:gd name="connsiteX217" fmla="*/ 1122351 w 2652368"/>
                <a:gd name="connsiteY217" fmla="*/ 154909 h 333742"/>
                <a:gd name="connsiteX218" fmla="*/ 1137735 w 2652368"/>
                <a:gd name="connsiteY218" fmla="*/ 175420 h 333742"/>
                <a:gd name="connsiteX219" fmla="*/ 1121710 w 2652368"/>
                <a:gd name="connsiteY219" fmla="*/ 199137 h 333742"/>
                <a:gd name="connsiteX220" fmla="*/ 998002 w 2652368"/>
                <a:gd name="connsiteY220" fmla="*/ 200418 h 333742"/>
                <a:gd name="connsiteX221" fmla="*/ 1039666 w 2652368"/>
                <a:gd name="connsiteY221" fmla="*/ 152987 h 333742"/>
                <a:gd name="connsiteX222" fmla="*/ 879422 w 2652368"/>
                <a:gd name="connsiteY222" fmla="*/ 152987 h 333742"/>
                <a:gd name="connsiteX223" fmla="*/ 981978 w 2652368"/>
                <a:gd name="connsiteY223" fmla="*/ 152987 h 333742"/>
                <a:gd name="connsiteX224" fmla="*/ 945442 w 2652368"/>
                <a:gd name="connsiteY224" fmla="*/ 201701 h 333742"/>
                <a:gd name="connsiteX225" fmla="*/ 844168 w 2652368"/>
                <a:gd name="connsiteY225" fmla="*/ 201060 h 333742"/>
                <a:gd name="connsiteX226" fmla="*/ 879422 w 2652368"/>
                <a:gd name="connsiteY226" fmla="*/ 152987 h 333742"/>
                <a:gd name="connsiteX227" fmla="*/ 727509 w 2652368"/>
                <a:gd name="connsiteY227" fmla="*/ 152346 h 333742"/>
                <a:gd name="connsiteX228" fmla="*/ 828143 w 2652368"/>
                <a:gd name="connsiteY228" fmla="*/ 152988 h 333742"/>
                <a:gd name="connsiteX229" fmla="*/ 786479 w 2652368"/>
                <a:gd name="connsiteY229" fmla="*/ 201060 h 333742"/>
                <a:gd name="connsiteX230" fmla="*/ 684564 w 2652368"/>
                <a:gd name="connsiteY230" fmla="*/ 200419 h 333742"/>
                <a:gd name="connsiteX231" fmla="*/ 727509 w 2652368"/>
                <a:gd name="connsiteY231" fmla="*/ 152346 h 333742"/>
                <a:gd name="connsiteX232" fmla="*/ 136528 w 2652368"/>
                <a:gd name="connsiteY232" fmla="*/ 152346 h 333742"/>
                <a:gd name="connsiteX233" fmla="*/ 351896 w 2652368"/>
                <a:gd name="connsiteY233" fmla="*/ 152346 h 333742"/>
                <a:gd name="connsiteX234" fmla="*/ 295491 w 2652368"/>
                <a:gd name="connsiteY234" fmla="*/ 201060 h 333742"/>
                <a:gd name="connsiteX235" fmla="*/ 79481 w 2652368"/>
                <a:gd name="connsiteY235" fmla="*/ 200418 h 333742"/>
                <a:gd name="connsiteX236" fmla="*/ 136528 w 2652368"/>
                <a:gd name="connsiteY236" fmla="*/ 152346 h 333742"/>
                <a:gd name="connsiteX237" fmla="*/ 570471 w 2652368"/>
                <a:gd name="connsiteY237" fmla="*/ 151705 h 333742"/>
                <a:gd name="connsiteX238" fmla="*/ 673027 w 2652368"/>
                <a:gd name="connsiteY238" fmla="*/ 152346 h 333742"/>
                <a:gd name="connsiteX239" fmla="*/ 623671 w 2652368"/>
                <a:gd name="connsiteY239" fmla="*/ 200419 h 333742"/>
                <a:gd name="connsiteX240" fmla="*/ 523679 w 2652368"/>
                <a:gd name="connsiteY240" fmla="*/ 199778 h 333742"/>
                <a:gd name="connsiteX241" fmla="*/ 570471 w 2652368"/>
                <a:gd name="connsiteY241" fmla="*/ 151705 h 333742"/>
                <a:gd name="connsiteX242" fmla="*/ 415353 w 2652368"/>
                <a:gd name="connsiteY242" fmla="*/ 151704 h 333742"/>
                <a:gd name="connsiteX243" fmla="*/ 517910 w 2652368"/>
                <a:gd name="connsiteY243" fmla="*/ 152345 h 333742"/>
                <a:gd name="connsiteX244" fmla="*/ 467913 w 2652368"/>
                <a:gd name="connsiteY244" fmla="*/ 201059 h 333742"/>
                <a:gd name="connsiteX245" fmla="*/ 365357 w 2652368"/>
                <a:gd name="connsiteY245" fmla="*/ 200418 h 333742"/>
                <a:gd name="connsiteX246" fmla="*/ 415353 w 2652368"/>
                <a:gd name="connsiteY246" fmla="*/ 151704 h 333742"/>
                <a:gd name="connsiteX247" fmla="*/ 1239010 w 2652368"/>
                <a:gd name="connsiteY247" fmla="*/ 101067 h 333742"/>
                <a:gd name="connsiteX248" fmla="*/ 1370411 w 2652368"/>
                <a:gd name="connsiteY248" fmla="*/ 101067 h 333742"/>
                <a:gd name="connsiteX249" fmla="*/ 1372334 w 2652368"/>
                <a:gd name="connsiteY249" fmla="*/ 139526 h 333742"/>
                <a:gd name="connsiteX250" fmla="*/ 1239010 w 2652368"/>
                <a:gd name="connsiteY250" fmla="*/ 139526 h 333742"/>
                <a:gd name="connsiteX251" fmla="*/ 1239010 w 2652368"/>
                <a:gd name="connsiteY251" fmla="*/ 101067 h 333742"/>
                <a:gd name="connsiteX252" fmla="*/ 1088380 w 2652368"/>
                <a:gd name="connsiteY252" fmla="*/ 100426 h 333742"/>
                <a:gd name="connsiteX253" fmla="*/ 1220421 w 2652368"/>
                <a:gd name="connsiteY253" fmla="*/ 100426 h 333742"/>
                <a:gd name="connsiteX254" fmla="*/ 1220421 w 2652368"/>
                <a:gd name="connsiteY254" fmla="*/ 138885 h 333742"/>
                <a:gd name="connsiteX255" fmla="*/ 1083894 w 2652368"/>
                <a:gd name="connsiteY255" fmla="*/ 138885 h 333742"/>
                <a:gd name="connsiteX256" fmla="*/ 1088380 w 2652368"/>
                <a:gd name="connsiteY256" fmla="*/ 100426 h 333742"/>
                <a:gd name="connsiteX257" fmla="*/ 2437240 w 2652368"/>
                <a:gd name="connsiteY257" fmla="*/ 99385 h 333742"/>
                <a:gd name="connsiteX258" fmla="*/ 2493405 w 2652368"/>
                <a:gd name="connsiteY258" fmla="*/ 101708 h 333742"/>
                <a:gd name="connsiteX259" fmla="*/ 2530582 w 2652368"/>
                <a:gd name="connsiteY259" fmla="*/ 133757 h 333742"/>
                <a:gd name="connsiteX260" fmla="*/ 2526095 w 2652368"/>
                <a:gd name="connsiteY260" fmla="*/ 142090 h 333742"/>
                <a:gd name="connsiteX261" fmla="*/ 2409437 w 2652368"/>
                <a:gd name="connsiteY261" fmla="*/ 140809 h 333742"/>
                <a:gd name="connsiteX262" fmla="*/ 2376106 w 2652368"/>
                <a:gd name="connsiteY262" fmla="*/ 109400 h 333742"/>
                <a:gd name="connsiteX263" fmla="*/ 2380593 w 2652368"/>
                <a:gd name="connsiteY263" fmla="*/ 100426 h 333742"/>
                <a:gd name="connsiteX264" fmla="*/ 2437240 w 2652368"/>
                <a:gd name="connsiteY264" fmla="*/ 99385 h 333742"/>
                <a:gd name="connsiteX265" fmla="*/ 1595314 w 2652368"/>
                <a:gd name="connsiteY265" fmla="*/ 99225 h 333742"/>
                <a:gd name="connsiteX266" fmla="*/ 1655005 w 2652368"/>
                <a:gd name="connsiteY266" fmla="*/ 101067 h 333742"/>
                <a:gd name="connsiteX267" fmla="*/ 1678721 w 2652368"/>
                <a:gd name="connsiteY267" fmla="*/ 133116 h 333742"/>
                <a:gd name="connsiteX268" fmla="*/ 1672952 w 2652368"/>
                <a:gd name="connsiteY268" fmla="*/ 141450 h 333742"/>
                <a:gd name="connsiteX269" fmla="*/ 1553089 w 2652368"/>
                <a:gd name="connsiteY269" fmla="*/ 140168 h 333742"/>
                <a:gd name="connsiteX270" fmla="*/ 1527450 w 2652368"/>
                <a:gd name="connsiteY270" fmla="*/ 99785 h 333742"/>
                <a:gd name="connsiteX271" fmla="*/ 1595314 w 2652368"/>
                <a:gd name="connsiteY271" fmla="*/ 99225 h 333742"/>
                <a:gd name="connsiteX272" fmla="*/ 1447969 w 2652368"/>
                <a:gd name="connsiteY272" fmla="*/ 99225 h 333742"/>
                <a:gd name="connsiteX273" fmla="*/ 1507580 w 2652368"/>
                <a:gd name="connsiteY273" fmla="*/ 101067 h 333742"/>
                <a:gd name="connsiteX274" fmla="*/ 1532578 w 2652368"/>
                <a:gd name="connsiteY274" fmla="*/ 142090 h 333742"/>
                <a:gd name="connsiteX275" fmla="*/ 1404382 w 2652368"/>
                <a:gd name="connsiteY275" fmla="*/ 140808 h 333742"/>
                <a:gd name="connsiteX276" fmla="*/ 1381307 w 2652368"/>
                <a:gd name="connsiteY276" fmla="*/ 109400 h 333742"/>
                <a:gd name="connsiteX277" fmla="*/ 1388358 w 2652368"/>
                <a:gd name="connsiteY277" fmla="*/ 99785 h 333742"/>
                <a:gd name="connsiteX278" fmla="*/ 1447969 w 2652368"/>
                <a:gd name="connsiteY278" fmla="*/ 99225 h 333742"/>
                <a:gd name="connsiteX279" fmla="*/ 2138303 w 2652368"/>
                <a:gd name="connsiteY279" fmla="*/ 99144 h 333742"/>
                <a:gd name="connsiteX280" fmla="*/ 2264575 w 2652368"/>
                <a:gd name="connsiteY280" fmla="*/ 99144 h 333742"/>
                <a:gd name="connsiteX281" fmla="*/ 2408156 w 2652368"/>
                <a:gd name="connsiteY281" fmla="*/ 186318 h 333742"/>
                <a:gd name="connsiteX282" fmla="*/ 2415206 w 2652368"/>
                <a:gd name="connsiteY282" fmla="*/ 202342 h 333742"/>
                <a:gd name="connsiteX283" fmla="*/ 2262011 w 2652368"/>
                <a:gd name="connsiteY283" fmla="*/ 201060 h 333742"/>
                <a:gd name="connsiteX284" fmla="*/ 2238296 w 2652368"/>
                <a:gd name="connsiteY284" fmla="*/ 174780 h 333742"/>
                <a:gd name="connsiteX285" fmla="*/ 2185735 w 2652368"/>
                <a:gd name="connsiteY285" fmla="*/ 141449 h 333742"/>
                <a:gd name="connsiteX286" fmla="*/ 2138303 w 2652368"/>
                <a:gd name="connsiteY286" fmla="*/ 99144 h 333742"/>
                <a:gd name="connsiteX287" fmla="*/ 2041435 w 2652368"/>
                <a:gd name="connsiteY287" fmla="*/ 98984 h 333742"/>
                <a:gd name="connsiteX288" fmla="*/ 2099203 w 2652368"/>
                <a:gd name="connsiteY288" fmla="*/ 101067 h 333742"/>
                <a:gd name="connsiteX289" fmla="*/ 2128688 w 2652368"/>
                <a:gd name="connsiteY289" fmla="*/ 131835 h 333742"/>
                <a:gd name="connsiteX290" fmla="*/ 2122919 w 2652368"/>
                <a:gd name="connsiteY290" fmla="*/ 142090 h 333742"/>
                <a:gd name="connsiteX291" fmla="*/ 2008824 w 2652368"/>
                <a:gd name="connsiteY291" fmla="*/ 140808 h 333742"/>
                <a:gd name="connsiteX292" fmla="*/ 1977417 w 2652368"/>
                <a:gd name="connsiteY292" fmla="*/ 109400 h 333742"/>
                <a:gd name="connsiteX293" fmla="*/ 1983185 w 2652368"/>
                <a:gd name="connsiteY293" fmla="*/ 99785 h 333742"/>
                <a:gd name="connsiteX294" fmla="*/ 2041435 w 2652368"/>
                <a:gd name="connsiteY294" fmla="*/ 98984 h 333742"/>
                <a:gd name="connsiteX295" fmla="*/ 1892487 w 2652368"/>
                <a:gd name="connsiteY295" fmla="*/ 98984 h 333742"/>
                <a:gd name="connsiteX296" fmla="*/ 1949214 w 2652368"/>
                <a:gd name="connsiteY296" fmla="*/ 101067 h 333742"/>
                <a:gd name="connsiteX297" fmla="*/ 1979981 w 2652368"/>
                <a:gd name="connsiteY297" fmla="*/ 132476 h 333742"/>
                <a:gd name="connsiteX298" fmla="*/ 1971648 w 2652368"/>
                <a:gd name="connsiteY298" fmla="*/ 142090 h 333742"/>
                <a:gd name="connsiteX299" fmla="*/ 1860759 w 2652368"/>
                <a:gd name="connsiteY299" fmla="*/ 140808 h 333742"/>
                <a:gd name="connsiteX300" fmla="*/ 1828710 w 2652368"/>
                <a:gd name="connsiteY300" fmla="*/ 110041 h 333742"/>
                <a:gd name="connsiteX301" fmla="*/ 1835761 w 2652368"/>
                <a:gd name="connsiteY301" fmla="*/ 99785 h 333742"/>
                <a:gd name="connsiteX302" fmla="*/ 1892487 w 2652368"/>
                <a:gd name="connsiteY302" fmla="*/ 98984 h 333742"/>
                <a:gd name="connsiteX303" fmla="*/ 1744021 w 2652368"/>
                <a:gd name="connsiteY303" fmla="*/ 98343 h 333742"/>
                <a:gd name="connsiteX304" fmla="*/ 1799225 w 2652368"/>
                <a:gd name="connsiteY304" fmla="*/ 100426 h 333742"/>
                <a:gd name="connsiteX305" fmla="*/ 1828710 w 2652368"/>
                <a:gd name="connsiteY305" fmla="*/ 130553 h 333742"/>
                <a:gd name="connsiteX306" fmla="*/ 1822300 w 2652368"/>
                <a:gd name="connsiteY306" fmla="*/ 140809 h 333742"/>
                <a:gd name="connsiteX307" fmla="*/ 1703078 w 2652368"/>
                <a:gd name="connsiteY307" fmla="*/ 139527 h 333742"/>
                <a:gd name="connsiteX308" fmla="*/ 1681285 w 2652368"/>
                <a:gd name="connsiteY308" fmla="*/ 108118 h 333742"/>
                <a:gd name="connsiteX309" fmla="*/ 1688336 w 2652368"/>
                <a:gd name="connsiteY309" fmla="*/ 99144 h 333742"/>
                <a:gd name="connsiteX310" fmla="*/ 1744021 w 2652368"/>
                <a:gd name="connsiteY310" fmla="*/ 98343 h 333742"/>
                <a:gd name="connsiteX311" fmla="*/ 971723 w 2652368"/>
                <a:gd name="connsiteY311" fmla="*/ 97222 h 333742"/>
                <a:gd name="connsiteX312" fmla="*/ 1070432 w 2652368"/>
                <a:gd name="connsiteY312" fmla="*/ 97863 h 333742"/>
                <a:gd name="connsiteX313" fmla="*/ 1033897 w 2652368"/>
                <a:gd name="connsiteY313" fmla="*/ 142090 h 333742"/>
                <a:gd name="connsiteX314" fmla="*/ 935827 w 2652368"/>
                <a:gd name="connsiteY314" fmla="*/ 141449 h 333742"/>
                <a:gd name="connsiteX315" fmla="*/ 971723 w 2652368"/>
                <a:gd name="connsiteY315" fmla="*/ 97222 h 333742"/>
                <a:gd name="connsiteX316" fmla="*/ 819810 w 2652368"/>
                <a:gd name="connsiteY316" fmla="*/ 97222 h 333742"/>
                <a:gd name="connsiteX317" fmla="*/ 917880 w 2652368"/>
                <a:gd name="connsiteY317" fmla="*/ 97863 h 333742"/>
                <a:gd name="connsiteX318" fmla="*/ 884549 w 2652368"/>
                <a:gd name="connsiteY318" fmla="*/ 142090 h 333742"/>
                <a:gd name="connsiteX319" fmla="*/ 783916 w 2652368"/>
                <a:gd name="connsiteY319" fmla="*/ 141449 h 333742"/>
                <a:gd name="connsiteX320" fmla="*/ 819810 w 2652368"/>
                <a:gd name="connsiteY320" fmla="*/ 97222 h 333742"/>
                <a:gd name="connsiteX321" fmla="*/ 519191 w 2652368"/>
                <a:gd name="connsiteY321" fmla="*/ 96581 h 333742"/>
                <a:gd name="connsiteX322" fmla="*/ 619184 w 2652368"/>
                <a:gd name="connsiteY322" fmla="*/ 97221 h 333742"/>
                <a:gd name="connsiteX323" fmla="*/ 574956 w 2652368"/>
                <a:gd name="connsiteY323" fmla="*/ 142089 h 333742"/>
                <a:gd name="connsiteX324" fmla="*/ 474964 w 2652368"/>
                <a:gd name="connsiteY324" fmla="*/ 141449 h 333742"/>
                <a:gd name="connsiteX325" fmla="*/ 519191 w 2652368"/>
                <a:gd name="connsiteY325" fmla="*/ 96581 h 333742"/>
                <a:gd name="connsiteX326" fmla="*/ 670463 w 2652368"/>
                <a:gd name="connsiteY326" fmla="*/ 96580 h 333742"/>
                <a:gd name="connsiteX327" fmla="*/ 769814 w 2652368"/>
                <a:gd name="connsiteY327" fmla="*/ 97221 h 333742"/>
                <a:gd name="connsiteX328" fmla="*/ 726869 w 2652368"/>
                <a:gd name="connsiteY328" fmla="*/ 142089 h 333742"/>
                <a:gd name="connsiteX329" fmla="*/ 628799 w 2652368"/>
                <a:gd name="connsiteY329" fmla="*/ 141448 h 333742"/>
                <a:gd name="connsiteX330" fmla="*/ 670463 w 2652368"/>
                <a:gd name="connsiteY330" fmla="*/ 96580 h 333742"/>
                <a:gd name="connsiteX331" fmla="*/ 381621 w 2652368"/>
                <a:gd name="connsiteY331" fmla="*/ 95539 h 333742"/>
                <a:gd name="connsiteX332" fmla="*/ 467271 w 2652368"/>
                <a:gd name="connsiteY332" fmla="*/ 100426 h 333742"/>
                <a:gd name="connsiteX333" fmla="*/ 423044 w 2652368"/>
                <a:gd name="connsiteY333" fmla="*/ 141448 h 333742"/>
                <a:gd name="connsiteX334" fmla="*/ 146142 w 2652368"/>
                <a:gd name="connsiteY334" fmla="*/ 141448 h 333742"/>
                <a:gd name="connsiteX335" fmla="*/ 116657 w 2652368"/>
                <a:gd name="connsiteY335" fmla="*/ 138884 h 333742"/>
                <a:gd name="connsiteX336" fmla="*/ 168576 w 2652368"/>
                <a:gd name="connsiteY336" fmla="*/ 96580 h 333742"/>
                <a:gd name="connsiteX337" fmla="*/ 299336 w 2652368"/>
                <a:gd name="connsiteY337" fmla="*/ 97862 h 333742"/>
                <a:gd name="connsiteX338" fmla="*/ 330103 w 2652368"/>
                <a:gd name="connsiteY338" fmla="*/ 107477 h 333742"/>
                <a:gd name="connsiteX339" fmla="*/ 381621 w 2652368"/>
                <a:gd name="connsiteY339" fmla="*/ 95539 h 333742"/>
                <a:gd name="connsiteX340" fmla="*/ 1482582 w 2652368"/>
                <a:gd name="connsiteY340" fmla="*/ 48507 h 333742"/>
                <a:gd name="connsiteX341" fmla="*/ 1611418 w 2652368"/>
                <a:gd name="connsiteY341" fmla="*/ 48507 h 333742"/>
                <a:gd name="connsiteX342" fmla="*/ 1617187 w 2652368"/>
                <a:gd name="connsiteY342" fmla="*/ 83761 h 333742"/>
                <a:gd name="connsiteX343" fmla="*/ 1488992 w 2652368"/>
                <a:gd name="connsiteY343" fmla="*/ 83761 h 333742"/>
                <a:gd name="connsiteX344" fmla="*/ 1482582 w 2652368"/>
                <a:gd name="connsiteY344" fmla="*/ 48507 h 333742"/>
                <a:gd name="connsiteX345" fmla="*/ 2407114 w 2652368"/>
                <a:gd name="connsiteY345" fmla="*/ 47705 h 333742"/>
                <a:gd name="connsiteX346" fmla="*/ 2463279 w 2652368"/>
                <a:gd name="connsiteY346" fmla="*/ 49788 h 333742"/>
                <a:gd name="connsiteX347" fmla="*/ 2501097 w 2652368"/>
                <a:gd name="connsiteY347" fmla="*/ 86325 h 333742"/>
                <a:gd name="connsiteX348" fmla="*/ 2379311 w 2652368"/>
                <a:gd name="connsiteY348" fmla="*/ 85043 h 333742"/>
                <a:gd name="connsiteX349" fmla="*/ 2345980 w 2652368"/>
                <a:gd name="connsiteY349" fmla="*/ 58121 h 333742"/>
                <a:gd name="connsiteX350" fmla="*/ 2350467 w 2652368"/>
                <a:gd name="connsiteY350" fmla="*/ 48506 h 333742"/>
                <a:gd name="connsiteX351" fmla="*/ 2407114 w 2652368"/>
                <a:gd name="connsiteY351" fmla="*/ 47705 h 333742"/>
                <a:gd name="connsiteX352" fmla="*/ 1830873 w 2652368"/>
                <a:gd name="connsiteY352" fmla="*/ 47306 h 333742"/>
                <a:gd name="connsiteX353" fmla="*/ 1887039 w 2652368"/>
                <a:gd name="connsiteY353" fmla="*/ 49148 h 333742"/>
                <a:gd name="connsiteX354" fmla="*/ 1912037 w 2652368"/>
                <a:gd name="connsiteY354" fmla="*/ 77993 h 333742"/>
                <a:gd name="connsiteX355" fmla="*/ 1906268 w 2652368"/>
                <a:gd name="connsiteY355" fmla="*/ 85685 h 333742"/>
                <a:gd name="connsiteX356" fmla="*/ 1794738 w 2652368"/>
                <a:gd name="connsiteY356" fmla="*/ 84403 h 333742"/>
                <a:gd name="connsiteX357" fmla="*/ 1768458 w 2652368"/>
                <a:gd name="connsiteY357" fmla="*/ 57481 h 333742"/>
                <a:gd name="connsiteX358" fmla="*/ 1774226 w 2652368"/>
                <a:gd name="connsiteY358" fmla="*/ 47866 h 333742"/>
                <a:gd name="connsiteX359" fmla="*/ 1830873 w 2652368"/>
                <a:gd name="connsiteY359" fmla="*/ 47306 h 333742"/>
                <a:gd name="connsiteX360" fmla="*/ 1972851 w 2652368"/>
                <a:gd name="connsiteY360" fmla="*/ 46665 h 333742"/>
                <a:gd name="connsiteX361" fmla="*/ 2029336 w 2652368"/>
                <a:gd name="connsiteY361" fmla="*/ 48507 h 333742"/>
                <a:gd name="connsiteX362" fmla="*/ 2057539 w 2652368"/>
                <a:gd name="connsiteY362" fmla="*/ 75429 h 333742"/>
                <a:gd name="connsiteX363" fmla="*/ 2053053 w 2652368"/>
                <a:gd name="connsiteY363" fmla="*/ 85044 h 333742"/>
                <a:gd name="connsiteX364" fmla="*/ 1938318 w 2652368"/>
                <a:gd name="connsiteY364" fmla="*/ 83762 h 333742"/>
                <a:gd name="connsiteX365" fmla="*/ 1908192 w 2652368"/>
                <a:gd name="connsiteY365" fmla="*/ 47225 h 333742"/>
                <a:gd name="connsiteX366" fmla="*/ 1972851 w 2652368"/>
                <a:gd name="connsiteY366" fmla="*/ 46665 h 333742"/>
                <a:gd name="connsiteX367" fmla="*/ 1687695 w 2652368"/>
                <a:gd name="connsiteY367" fmla="*/ 46665 h 333742"/>
                <a:gd name="connsiteX368" fmla="*/ 1745383 w 2652368"/>
                <a:gd name="connsiteY368" fmla="*/ 48507 h 333742"/>
                <a:gd name="connsiteX369" fmla="*/ 1766535 w 2652368"/>
                <a:gd name="connsiteY369" fmla="*/ 77352 h 333742"/>
                <a:gd name="connsiteX370" fmla="*/ 1759484 w 2652368"/>
                <a:gd name="connsiteY370" fmla="*/ 85684 h 333742"/>
                <a:gd name="connsiteX371" fmla="*/ 1652441 w 2652368"/>
                <a:gd name="connsiteY371" fmla="*/ 84402 h 333742"/>
                <a:gd name="connsiteX372" fmla="*/ 1623597 w 2652368"/>
                <a:gd name="connsiteY372" fmla="*/ 59404 h 333742"/>
                <a:gd name="connsiteX373" fmla="*/ 1630007 w 2652368"/>
                <a:gd name="connsiteY373" fmla="*/ 47225 h 333742"/>
                <a:gd name="connsiteX374" fmla="*/ 1687695 w 2652368"/>
                <a:gd name="connsiteY374" fmla="*/ 46665 h 333742"/>
                <a:gd name="connsiteX375" fmla="*/ 2062666 w 2652368"/>
                <a:gd name="connsiteY375" fmla="*/ 46584 h 333742"/>
                <a:gd name="connsiteX376" fmla="*/ 2205605 w 2652368"/>
                <a:gd name="connsiteY376" fmla="*/ 46584 h 333742"/>
                <a:gd name="connsiteX377" fmla="*/ 2298547 w 2652368"/>
                <a:gd name="connsiteY377" fmla="*/ 46584 h 333742"/>
                <a:gd name="connsiteX378" fmla="*/ 2346620 w 2652368"/>
                <a:gd name="connsiteY378" fmla="*/ 85683 h 333742"/>
                <a:gd name="connsiteX379" fmla="*/ 2090229 w 2652368"/>
                <a:gd name="connsiteY379" fmla="*/ 84402 h 333742"/>
                <a:gd name="connsiteX380" fmla="*/ 2056898 w 2652368"/>
                <a:gd name="connsiteY380" fmla="*/ 56840 h 333742"/>
                <a:gd name="connsiteX381" fmla="*/ 2062666 w 2652368"/>
                <a:gd name="connsiteY381" fmla="*/ 46584 h 333742"/>
                <a:gd name="connsiteX382" fmla="*/ 1367205 w 2652368"/>
                <a:gd name="connsiteY382" fmla="*/ 45303 h 333742"/>
                <a:gd name="connsiteX383" fmla="*/ 1440278 w 2652368"/>
                <a:gd name="connsiteY383" fmla="*/ 45303 h 333742"/>
                <a:gd name="connsiteX384" fmla="*/ 1467840 w 2652368"/>
                <a:gd name="connsiteY384" fmla="*/ 83121 h 333742"/>
                <a:gd name="connsiteX385" fmla="*/ 1342849 w 2652368"/>
                <a:gd name="connsiteY385" fmla="*/ 83121 h 333742"/>
                <a:gd name="connsiteX386" fmla="*/ 1367205 w 2652368"/>
                <a:gd name="connsiteY386" fmla="*/ 45303 h 333742"/>
                <a:gd name="connsiteX387" fmla="*/ 1223627 w 2652368"/>
                <a:gd name="connsiteY387" fmla="*/ 44021 h 333742"/>
                <a:gd name="connsiteX388" fmla="*/ 1293493 w 2652368"/>
                <a:gd name="connsiteY388" fmla="*/ 45302 h 333742"/>
                <a:gd name="connsiteX389" fmla="*/ 1320414 w 2652368"/>
                <a:gd name="connsiteY389" fmla="*/ 83761 h 333742"/>
                <a:gd name="connsiteX390" fmla="*/ 1195423 w 2652368"/>
                <a:gd name="connsiteY390" fmla="*/ 83761 h 333742"/>
                <a:gd name="connsiteX391" fmla="*/ 1223627 w 2652368"/>
                <a:gd name="connsiteY391" fmla="*/ 44021 h 333742"/>
                <a:gd name="connsiteX392" fmla="*/ 919162 w 2652368"/>
                <a:gd name="connsiteY392" fmla="*/ 44020 h 333742"/>
                <a:gd name="connsiteX393" fmla="*/ 1028129 w 2652368"/>
                <a:gd name="connsiteY393" fmla="*/ 44020 h 333742"/>
                <a:gd name="connsiteX394" fmla="*/ 995439 w 2652368"/>
                <a:gd name="connsiteY394" fmla="*/ 85684 h 333742"/>
                <a:gd name="connsiteX395" fmla="*/ 900574 w 2652368"/>
                <a:gd name="connsiteY395" fmla="*/ 85043 h 333742"/>
                <a:gd name="connsiteX396" fmla="*/ 919162 w 2652368"/>
                <a:gd name="connsiteY396" fmla="*/ 44020 h 333742"/>
                <a:gd name="connsiteX397" fmla="*/ 1076842 w 2652368"/>
                <a:gd name="connsiteY397" fmla="*/ 43380 h 333742"/>
                <a:gd name="connsiteX398" fmla="*/ 1175553 w 2652368"/>
                <a:gd name="connsiteY398" fmla="*/ 43380 h 333742"/>
                <a:gd name="connsiteX399" fmla="*/ 1175553 w 2652368"/>
                <a:gd name="connsiteY399" fmla="*/ 82479 h 333742"/>
                <a:gd name="connsiteX400" fmla="*/ 1047998 w 2652368"/>
                <a:gd name="connsiteY400" fmla="*/ 82479 h 333742"/>
                <a:gd name="connsiteX401" fmla="*/ 1076842 w 2652368"/>
                <a:gd name="connsiteY401" fmla="*/ 43380 h 333742"/>
                <a:gd name="connsiteX402" fmla="*/ 643541 w 2652368"/>
                <a:gd name="connsiteY402" fmla="*/ 42739 h 333742"/>
                <a:gd name="connsiteX403" fmla="*/ 737765 w 2652368"/>
                <a:gd name="connsiteY403" fmla="*/ 43380 h 333742"/>
                <a:gd name="connsiteX404" fmla="*/ 698665 w 2652368"/>
                <a:gd name="connsiteY404" fmla="*/ 85685 h 333742"/>
                <a:gd name="connsiteX405" fmla="*/ 601237 w 2652368"/>
                <a:gd name="connsiteY405" fmla="*/ 85044 h 333742"/>
                <a:gd name="connsiteX406" fmla="*/ 643541 w 2652368"/>
                <a:gd name="connsiteY406" fmla="*/ 42739 h 333742"/>
                <a:gd name="connsiteX407" fmla="*/ 783915 w 2652368"/>
                <a:gd name="connsiteY407" fmla="*/ 42738 h 333742"/>
                <a:gd name="connsiteX408" fmla="*/ 883268 w 2652368"/>
                <a:gd name="connsiteY408" fmla="*/ 43379 h 333742"/>
                <a:gd name="connsiteX409" fmla="*/ 847373 w 2652368"/>
                <a:gd name="connsiteY409" fmla="*/ 85684 h 333742"/>
                <a:gd name="connsiteX410" fmla="*/ 751226 w 2652368"/>
                <a:gd name="connsiteY410" fmla="*/ 85043 h 333742"/>
                <a:gd name="connsiteX411" fmla="*/ 783915 w 2652368"/>
                <a:gd name="connsiteY411" fmla="*/ 42738 h 333742"/>
                <a:gd name="connsiteX412" fmla="*/ 496757 w 2652368"/>
                <a:gd name="connsiteY412" fmla="*/ 42097 h 333742"/>
                <a:gd name="connsiteX413" fmla="*/ 592262 w 2652368"/>
                <a:gd name="connsiteY413" fmla="*/ 42739 h 333742"/>
                <a:gd name="connsiteX414" fmla="*/ 547394 w 2652368"/>
                <a:gd name="connsiteY414" fmla="*/ 85044 h 333742"/>
                <a:gd name="connsiteX415" fmla="*/ 451889 w 2652368"/>
                <a:gd name="connsiteY415" fmla="*/ 84402 h 333742"/>
                <a:gd name="connsiteX416" fmla="*/ 496757 w 2652368"/>
                <a:gd name="connsiteY416" fmla="*/ 42097 h 333742"/>
                <a:gd name="connsiteX417" fmla="*/ 352537 w 2652368"/>
                <a:gd name="connsiteY417" fmla="*/ 42097 h 333742"/>
                <a:gd name="connsiteX418" fmla="*/ 444837 w 2652368"/>
                <a:gd name="connsiteY418" fmla="*/ 42738 h 333742"/>
                <a:gd name="connsiteX419" fmla="*/ 401252 w 2652368"/>
                <a:gd name="connsiteY419" fmla="*/ 85684 h 333742"/>
                <a:gd name="connsiteX420" fmla="*/ 301900 w 2652368"/>
                <a:gd name="connsiteY420" fmla="*/ 85043 h 333742"/>
                <a:gd name="connsiteX421" fmla="*/ 352537 w 2652368"/>
                <a:gd name="connsiteY421" fmla="*/ 42097 h 333742"/>
                <a:gd name="connsiteX422" fmla="*/ 229870 w 2652368"/>
                <a:gd name="connsiteY422" fmla="*/ 39344 h 333742"/>
                <a:gd name="connsiteX423" fmla="*/ 296772 w 2652368"/>
                <a:gd name="connsiteY423" fmla="*/ 45303 h 333742"/>
                <a:gd name="connsiteX424" fmla="*/ 253186 w 2652368"/>
                <a:gd name="connsiteY424" fmla="*/ 85684 h 333742"/>
                <a:gd name="connsiteX425" fmla="*/ 151270 w 2652368"/>
                <a:gd name="connsiteY425" fmla="*/ 85043 h 333742"/>
                <a:gd name="connsiteX426" fmla="*/ 229870 w 2652368"/>
                <a:gd name="connsiteY426" fmla="*/ 39344 h 333742"/>
                <a:gd name="connsiteX427" fmla="*/ 1149914 w 2652368"/>
                <a:gd name="connsiteY427" fmla="*/ 5561 h 333742"/>
                <a:gd name="connsiteX428" fmla="*/ 1242856 w 2652368"/>
                <a:gd name="connsiteY428" fmla="*/ 5561 h 333742"/>
                <a:gd name="connsiteX429" fmla="*/ 1253753 w 2652368"/>
                <a:gd name="connsiteY429" fmla="*/ 17099 h 333742"/>
                <a:gd name="connsiteX430" fmla="*/ 1242856 w 2652368"/>
                <a:gd name="connsiteY430" fmla="*/ 31841 h 333742"/>
                <a:gd name="connsiteX431" fmla="*/ 1194783 w 2652368"/>
                <a:gd name="connsiteY431" fmla="*/ 32482 h 333742"/>
                <a:gd name="connsiteX432" fmla="*/ 1149914 w 2652368"/>
                <a:gd name="connsiteY432" fmla="*/ 31841 h 333742"/>
                <a:gd name="connsiteX433" fmla="*/ 1137095 w 2652368"/>
                <a:gd name="connsiteY433" fmla="*/ 19022 h 333742"/>
                <a:gd name="connsiteX434" fmla="*/ 1149914 w 2652368"/>
                <a:gd name="connsiteY434" fmla="*/ 5561 h 333742"/>
                <a:gd name="connsiteX435" fmla="*/ 2398300 w 2652368"/>
                <a:gd name="connsiteY435" fmla="*/ 5401 h 333742"/>
                <a:gd name="connsiteX436" fmla="*/ 2461356 w 2652368"/>
                <a:gd name="connsiteY436" fmla="*/ 26714 h 333742"/>
                <a:gd name="connsiteX437" fmla="*/ 2331878 w 2652368"/>
                <a:gd name="connsiteY437" fmla="*/ 6202 h 333742"/>
                <a:gd name="connsiteX438" fmla="*/ 2398300 w 2652368"/>
                <a:gd name="connsiteY438" fmla="*/ 5401 h 333742"/>
                <a:gd name="connsiteX439" fmla="*/ 2240910 w 2652368"/>
                <a:gd name="connsiteY439" fmla="*/ 4950 h 333742"/>
                <a:gd name="connsiteX440" fmla="*/ 2324828 w 2652368"/>
                <a:gd name="connsiteY440" fmla="*/ 35687 h 333742"/>
                <a:gd name="connsiteX441" fmla="*/ 2193427 w 2652368"/>
                <a:gd name="connsiteY441" fmla="*/ 12612 h 333742"/>
                <a:gd name="connsiteX442" fmla="*/ 2240910 w 2652368"/>
                <a:gd name="connsiteY442" fmla="*/ 4950 h 333742"/>
                <a:gd name="connsiteX443" fmla="*/ 1557576 w 2652368"/>
                <a:gd name="connsiteY443" fmla="*/ 4921 h 333742"/>
                <a:gd name="connsiteX444" fmla="*/ 1637699 w 2652368"/>
                <a:gd name="connsiteY444" fmla="*/ 5562 h 333742"/>
                <a:gd name="connsiteX445" fmla="*/ 1661415 w 2652368"/>
                <a:gd name="connsiteY445" fmla="*/ 22868 h 333742"/>
                <a:gd name="connsiteX446" fmla="*/ 1655646 w 2652368"/>
                <a:gd name="connsiteY446" fmla="*/ 33124 h 333742"/>
                <a:gd name="connsiteX447" fmla="*/ 1557576 w 2652368"/>
                <a:gd name="connsiteY447" fmla="*/ 32483 h 333742"/>
                <a:gd name="connsiteX448" fmla="*/ 1538988 w 2652368"/>
                <a:gd name="connsiteY448" fmla="*/ 16459 h 333742"/>
                <a:gd name="connsiteX449" fmla="*/ 1557576 w 2652368"/>
                <a:gd name="connsiteY449" fmla="*/ 4921 h 333742"/>
                <a:gd name="connsiteX450" fmla="*/ 1421689 w 2652368"/>
                <a:gd name="connsiteY450" fmla="*/ 4921 h 333742"/>
                <a:gd name="connsiteX451" fmla="*/ 1505016 w 2652368"/>
                <a:gd name="connsiteY451" fmla="*/ 5562 h 333742"/>
                <a:gd name="connsiteX452" fmla="*/ 1526168 w 2652368"/>
                <a:gd name="connsiteY452" fmla="*/ 24150 h 333742"/>
                <a:gd name="connsiteX453" fmla="*/ 1520400 w 2652368"/>
                <a:gd name="connsiteY453" fmla="*/ 33124 h 333742"/>
                <a:gd name="connsiteX454" fmla="*/ 1421689 w 2652368"/>
                <a:gd name="connsiteY454" fmla="*/ 32483 h 333742"/>
                <a:gd name="connsiteX455" fmla="*/ 1405024 w 2652368"/>
                <a:gd name="connsiteY455" fmla="*/ 18381 h 333742"/>
                <a:gd name="connsiteX456" fmla="*/ 1421689 w 2652368"/>
                <a:gd name="connsiteY456" fmla="*/ 4921 h 333742"/>
                <a:gd name="connsiteX457" fmla="*/ 2020523 w 2652368"/>
                <a:gd name="connsiteY457" fmla="*/ 4920 h 333742"/>
                <a:gd name="connsiteX458" fmla="*/ 2058181 w 2652368"/>
                <a:gd name="connsiteY458" fmla="*/ 29277 h 333742"/>
                <a:gd name="connsiteX459" fmla="*/ 1937677 w 2652368"/>
                <a:gd name="connsiteY459" fmla="*/ 9407 h 333742"/>
                <a:gd name="connsiteX460" fmla="*/ 2020523 w 2652368"/>
                <a:gd name="connsiteY460" fmla="*/ 4920 h 333742"/>
                <a:gd name="connsiteX461" fmla="*/ 2107156 w 2652368"/>
                <a:gd name="connsiteY461" fmla="*/ 4429 h 333742"/>
                <a:gd name="connsiteX462" fmla="*/ 2192787 w 2652368"/>
                <a:gd name="connsiteY462" fmla="*/ 36970 h 333742"/>
                <a:gd name="connsiteX463" fmla="*/ 2061386 w 2652368"/>
                <a:gd name="connsiteY463" fmla="*/ 13253 h 333742"/>
                <a:gd name="connsiteX464" fmla="*/ 2107156 w 2652368"/>
                <a:gd name="connsiteY464" fmla="*/ 4429 h 333742"/>
                <a:gd name="connsiteX465" fmla="*/ 888716 w 2652368"/>
                <a:gd name="connsiteY465" fmla="*/ 4359 h 333742"/>
                <a:gd name="connsiteX466" fmla="*/ 993516 w 2652368"/>
                <a:gd name="connsiteY466" fmla="*/ 5562 h 333742"/>
                <a:gd name="connsiteX467" fmla="*/ 968518 w 2652368"/>
                <a:gd name="connsiteY467" fmla="*/ 31201 h 333742"/>
                <a:gd name="connsiteX468" fmla="*/ 866602 w 2652368"/>
                <a:gd name="connsiteY468" fmla="*/ 32483 h 333742"/>
                <a:gd name="connsiteX469" fmla="*/ 888716 w 2652368"/>
                <a:gd name="connsiteY469" fmla="*/ 4359 h 333742"/>
                <a:gd name="connsiteX470" fmla="*/ 1331312 w 2652368"/>
                <a:gd name="connsiteY470" fmla="*/ 4279 h 333742"/>
                <a:gd name="connsiteX471" fmla="*/ 1372334 w 2652368"/>
                <a:gd name="connsiteY471" fmla="*/ 4920 h 333742"/>
                <a:gd name="connsiteX472" fmla="*/ 1389641 w 2652368"/>
                <a:gd name="connsiteY472" fmla="*/ 18381 h 333742"/>
                <a:gd name="connsiteX473" fmla="*/ 1373616 w 2652368"/>
                <a:gd name="connsiteY473" fmla="*/ 32483 h 333742"/>
                <a:gd name="connsiteX474" fmla="*/ 1287725 w 2652368"/>
                <a:gd name="connsiteY474" fmla="*/ 32483 h 333742"/>
                <a:gd name="connsiteX475" fmla="*/ 1270419 w 2652368"/>
                <a:gd name="connsiteY475" fmla="*/ 19022 h 333742"/>
                <a:gd name="connsiteX476" fmla="*/ 1289648 w 2652368"/>
                <a:gd name="connsiteY476" fmla="*/ 4920 h 333742"/>
                <a:gd name="connsiteX477" fmla="*/ 1331312 w 2652368"/>
                <a:gd name="connsiteY477" fmla="*/ 4279 h 333742"/>
                <a:gd name="connsiteX478" fmla="*/ 1759405 w 2652368"/>
                <a:gd name="connsiteY478" fmla="*/ 3799 h 333742"/>
                <a:gd name="connsiteX479" fmla="*/ 1790252 w 2652368"/>
                <a:gd name="connsiteY479" fmla="*/ 27996 h 333742"/>
                <a:gd name="connsiteX480" fmla="*/ 1674235 w 2652368"/>
                <a:gd name="connsiteY480" fmla="*/ 7485 h 333742"/>
                <a:gd name="connsiteX481" fmla="*/ 1759405 w 2652368"/>
                <a:gd name="connsiteY481" fmla="*/ 3799 h 333742"/>
                <a:gd name="connsiteX482" fmla="*/ 1117224 w 2652368"/>
                <a:gd name="connsiteY482" fmla="*/ 3638 h 333742"/>
                <a:gd name="connsiteX483" fmla="*/ 1124916 w 2652368"/>
                <a:gd name="connsiteY483" fmla="*/ 13253 h 333742"/>
                <a:gd name="connsiteX484" fmla="*/ 1105045 w 2652368"/>
                <a:gd name="connsiteY484" fmla="*/ 31201 h 333742"/>
                <a:gd name="connsiteX485" fmla="*/ 1003771 w 2652368"/>
                <a:gd name="connsiteY485" fmla="*/ 31842 h 333742"/>
                <a:gd name="connsiteX486" fmla="*/ 998643 w 2652368"/>
                <a:gd name="connsiteY486" fmla="*/ 20945 h 333742"/>
                <a:gd name="connsiteX487" fmla="*/ 1021718 w 2652368"/>
                <a:gd name="connsiteY487" fmla="*/ 4280 h 333742"/>
                <a:gd name="connsiteX488" fmla="*/ 1117224 w 2652368"/>
                <a:gd name="connsiteY488" fmla="*/ 3638 h 333742"/>
                <a:gd name="connsiteX489" fmla="*/ 1848320 w 2652368"/>
                <a:gd name="connsiteY489" fmla="*/ 2697 h 333742"/>
                <a:gd name="connsiteX490" fmla="*/ 1924216 w 2652368"/>
                <a:gd name="connsiteY490" fmla="*/ 29919 h 333742"/>
                <a:gd name="connsiteX491" fmla="*/ 1806917 w 2652368"/>
                <a:gd name="connsiteY491" fmla="*/ 10049 h 333742"/>
                <a:gd name="connsiteX492" fmla="*/ 1848320 w 2652368"/>
                <a:gd name="connsiteY492" fmla="*/ 2697 h 333742"/>
                <a:gd name="connsiteX493" fmla="*/ 360550 w 2652368"/>
                <a:gd name="connsiteY493" fmla="*/ 1876 h 333742"/>
                <a:gd name="connsiteX494" fmla="*/ 446120 w 2652368"/>
                <a:gd name="connsiteY494" fmla="*/ 6203 h 333742"/>
                <a:gd name="connsiteX495" fmla="*/ 323052 w 2652368"/>
                <a:gd name="connsiteY495" fmla="*/ 27355 h 333742"/>
                <a:gd name="connsiteX496" fmla="*/ 360550 w 2652368"/>
                <a:gd name="connsiteY496" fmla="*/ 1876 h 333742"/>
                <a:gd name="connsiteX497" fmla="*/ 716613 w 2652368"/>
                <a:gd name="connsiteY497" fmla="*/ 1716 h 333742"/>
                <a:gd name="connsiteX498" fmla="*/ 595468 w 2652368"/>
                <a:gd name="connsiteY498" fmla="*/ 23509 h 333742"/>
                <a:gd name="connsiteX499" fmla="*/ 716613 w 2652368"/>
                <a:gd name="connsiteY499" fmla="*/ 1716 h 333742"/>
                <a:gd name="connsiteX500" fmla="*/ 800382 w 2652368"/>
                <a:gd name="connsiteY500" fmla="*/ 1645 h 333742"/>
                <a:gd name="connsiteX501" fmla="*/ 859552 w 2652368"/>
                <a:gd name="connsiteY501" fmla="*/ 6843 h 333742"/>
                <a:gd name="connsiteX502" fmla="*/ 833913 w 2652368"/>
                <a:gd name="connsiteY502" fmla="*/ 30559 h 333742"/>
                <a:gd name="connsiteX503" fmla="*/ 730074 w 2652368"/>
                <a:gd name="connsiteY503" fmla="*/ 31841 h 333742"/>
                <a:gd name="connsiteX504" fmla="*/ 800382 w 2652368"/>
                <a:gd name="connsiteY504" fmla="*/ 1645 h 333742"/>
                <a:gd name="connsiteX505" fmla="*/ 529888 w 2652368"/>
                <a:gd name="connsiteY505" fmla="*/ 603 h 333742"/>
                <a:gd name="connsiteX506" fmla="*/ 581367 w 2652368"/>
                <a:gd name="connsiteY506" fmla="*/ 6202 h 333742"/>
                <a:gd name="connsiteX507" fmla="*/ 459581 w 2652368"/>
                <a:gd name="connsiteY507" fmla="*/ 28637 h 333742"/>
                <a:gd name="connsiteX508" fmla="*/ 529888 w 2652368"/>
                <a:gd name="connsiteY508" fmla="*/ 603 h 333742"/>
                <a:gd name="connsiteX509" fmla="*/ 310875 w 2652368"/>
                <a:gd name="connsiteY509" fmla="*/ 434 h 333742"/>
                <a:gd name="connsiteX510" fmla="*/ 179474 w 2652368"/>
                <a:gd name="connsiteY510" fmla="*/ 24151 h 333742"/>
                <a:gd name="connsiteX511" fmla="*/ 310875 w 2652368"/>
                <a:gd name="connsiteY511" fmla="*/ 434 h 33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</a:cxnLst>
              <a:rect l="l" t="t" r="r" b="b"/>
              <a:pathLst>
                <a:path w="2652368" h="333742">
                  <a:moveTo>
                    <a:pt x="2048566" y="278539"/>
                  </a:moveTo>
                  <a:cubicBezTo>
                    <a:pt x="2074846" y="278458"/>
                    <a:pt x="2101126" y="278939"/>
                    <a:pt x="2127406" y="281182"/>
                  </a:cubicBezTo>
                  <a:cubicBezTo>
                    <a:pt x="2140226" y="282464"/>
                    <a:pt x="2150481" y="307463"/>
                    <a:pt x="2162660" y="321564"/>
                  </a:cubicBezTo>
                  <a:cubicBezTo>
                    <a:pt x="2160096" y="324128"/>
                    <a:pt x="2158173" y="327333"/>
                    <a:pt x="2156250" y="331178"/>
                  </a:cubicBezTo>
                  <a:cubicBezTo>
                    <a:pt x="2102408" y="331178"/>
                    <a:pt x="2049207" y="333742"/>
                    <a:pt x="1996006" y="329256"/>
                  </a:cubicBezTo>
                  <a:cubicBezTo>
                    <a:pt x="1983827" y="327974"/>
                    <a:pt x="1974213" y="301694"/>
                    <a:pt x="1963316" y="286951"/>
                  </a:cubicBezTo>
                  <a:cubicBezTo>
                    <a:pt x="1965239" y="284388"/>
                    <a:pt x="1967803" y="281824"/>
                    <a:pt x="1969726" y="279260"/>
                  </a:cubicBezTo>
                  <a:cubicBezTo>
                    <a:pt x="1996006" y="279260"/>
                    <a:pt x="2022286" y="278619"/>
                    <a:pt x="2048566" y="278539"/>
                  </a:cubicBezTo>
                  <a:close/>
                  <a:moveTo>
                    <a:pt x="517269" y="277977"/>
                  </a:moveTo>
                  <a:cubicBezTo>
                    <a:pt x="552523" y="277977"/>
                    <a:pt x="587136" y="277977"/>
                    <a:pt x="622390" y="277977"/>
                  </a:cubicBezTo>
                  <a:cubicBezTo>
                    <a:pt x="615980" y="331178"/>
                    <a:pt x="614057" y="333101"/>
                    <a:pt x="565984" y="333101"/>
                  </a:cubicBezTo>
                  <a:cubicBezTo>
                    <a:pt x="532012" y="333101"/>
                    <a:pt x="498039" y="333101"/>
                    <a:pt x="461504" y="333101"/>
                  </a:cubicBezTo>
                  <a:cubicBezTo>
                    <a:pt x="469837" y="279900"/>
                    <a:pt x="472400" y="277977"/>
                    <a:pt x="517269" y="277977"/>
                  </a:cubicBezTo>
                  <a:close/>
                  <a:moveTo>
                    <a:pt x="353819" y="277977"/>
                  </a:moveTo>
                  <a:cubicBezTo>
                    <a:pt x="388433" y="277336"/>
                    <a:pt x="421764" y="277977"/>
                    <a:pt x="458299" y="277977"/>
                  </a:cubicBezTo>
                  <a:cubicBezTo>
                    <a:pt x="443556" y="333742"/>
                    <a:pt x="443556" y="333742"/>
                    <a:pt x="393560" y="333742"/>
                  </a:cubicBezTo>
                  <a:cubicBezTo>
                    <a:pt x="360229" y="333742"/>
                    <a:pt x="326258" y="333742"/>
                    <a:pt x="291645" y="333742"/>
                  </a:cubicBezTo>
                  <a:cubicBezTo>
                    <a:pt x="303183" y="281182"/>
                    <a:pt x="306388" y="278618"/>
                    <a:pt x="353819" y="277977"/>
                  </a:cubicBezTo>
                  <a:close/>
                  <a:moveTo>
                    <a:pt x="1709408" y="277898"/>
                  </a:moveTo>
                  <a:cubicBezTo>
                    <a:pt x="1732884" y="277817"/>
                    <a:pt x="1754998" y="278298"/>
                    <a:pt x="1776791" y="280541"/>
                  </a:cubicBezTo>
                  <a:cubicBezTo>
                    <a:pt x="1787046" y="281823"/>
                    <a:pt x="1794738" y="306822"/>
                    <a:pt x="1803712" y="320282"/>
                  </a:cubicBezTo>
                  <a:cubicBezTo>
                    <a:pt x="1801148" y="324128"/>
                    <a:pt x="1798584" y="327973"/>
                    <a:pt x="1796661" y="331819"/>
                  </a:cubicBezTo>
                  <a:cubicBezTo>
                    <a:pt x="1752434" y="331819"/>
                    <a:pt x="1708206" y="334383"/>
                    <a:pt x="1663979" y="329897"/>
                  </a:cubicBezTo>
                  <a:cubicBezTo>
                    <a:pt x="1653723" y="328615"/>
                    <a:pt x="1646672" y="302334"/>
                    <a:pt x="1633853" y="278619"/>
                  </a:cubicBezTo>
                  <a:cubicBezTo>
                    <a:pt x="1661095" y="278619"/>
                    <a:pt x="1685933" y="277978"/>
                    <a:pt x="1709408" y="277898"/>
                  </a:cubicBezTo>
                  <a:close/>
                  <a:moveTo>
                    <a:pt x="2225797" y="277657"/>
                  </a:moveTo>
                  <a:cubicBezTo>
                    <a:pt x="2247751" y="277497"/>
                    <a:pt x="2269704" y="277977"/>
                    <a:pt x="2291497" y="280541"/>
                  </a:cubicBezTo>
                  <a:cubicBezTo>
                    <a:pt x="2304317" y="281823"/>
                    <a:pt x="2314572" y="306821"/>
                    <a:pt x="2325469" y="320923"/>
                  </a:cubicBezTo>
                  <a:cubicBezTo>
                    <a:pt x="2323546" y="324127"/>
                    <a:pt x="2321623" y="327333"/>
                    <a:pt x="2319700" y="330537"/>
                  </a:cubicBezTo>
                  <a:cubicBezTo>
                    <a:pt x="2277395" y="330537"/>
                    <a:pt x="2234450" y="334383"/>
                    <a:pt x="2193427" y="328615"/>
                  </a:cubicBezTo>
                  <a:cubicBezTo>
                    <a:pt x="2178685" y="326691"/>
                    <a:pt x="2167148" y="302334"/>
                    <a:pt x="2153687" y="288874"/>
                  </a:cubicBezTo>
                  <a:cubicBezTo>
                    <a:pt x="2155609" y="285669"/>
                    <a:pt x="2158174" y="282464"/>
                    <a:pt x="2160097" y="278618"/>
                  </a:cubicBezTo>
                  <a:cubicBezTo>
                    <a:pt x="2181890" y="278618"/>
                    <a:pt x="2203843" y="277817"/>
                    <a:pt x="2225797" y="277657"/>
                  </a:cubicBezTo>
                  <a:close/>
                  <a:moveTo>
                    <a:pt x="2545325" y="277416"/>
                  </a:moveTo>
                  <a:cubicBezTo>
                    <a:pt x="2567439" y="277176"/>
                    <a:pt x="2588271" y="277657"/>
                    <a:pt x="2608782" y="280541"/>
                  </a:cubicBezTo>
                  <a:cubicBezTo>
                    <a:pt x="2624806" y="282464"/>
                    <a:pt x="2637626" y="306180"/>
                    <a:pt x="2652368" y="320282"/>
                  </a:cubicBezTo>
                  <a:cubicBezTo>
                    <a:pt x="2651086" y="322846"/>
                    <a:pt x="2649804" y="326050"/>
                    <a:pt x="2647881" y="328614"/>
                  </a:cubicBezTo>
                  <a:cubicBezTo>
                    <a:pt x="2602372" y="328614"/>
                    <a:pt x="2556221" y="331819"/>
                    <a:pt x="2511353" y="326691"/>
                  </a:cubicBezTo>
                  <a:cubicBezTo>
                    <a:pt x="2499815" y="324768"/>
                    <a:pt x="2490201" y="299129"/>
                    <a:pt x="2474176" y="278618"/>
                  </a:cubicBezTo>
                  <a:cubicBezTo>
                    <a:pt x="2499815" y="278618"/>
                    <a:pt x="2523211" y="277656"/>
                    <a:pt x="2545325" y="277416"/>
                  </a:cubicBezTo>
                  <a:close/>
                  <a:moveTo>
                    <a:pt x="686487" y="277336"/>
                  </a:moveTo>
                  <a:cubicBezTo>
                    <a:pt x="720459" y="277336"/>
                    <a:pt x="753790" y="277336"/>
                    <a:pt x="787762" y="277336"/>
                  </a:cubicBezTo>
                  <a:cubicBezTo>
                    <a:pt x="785839" y="331178"/>
                    <a:pt x="783275" y="333101"/>
                    <a:pt x="735202" y="333101"/>
                  </a:cubicBezTo>
                  <a:cubicBezTo>
                    <a:pt x="699948" y="333101"/>
                    <a:pt x="665335" y="333101"/>
                    <a:pt x="627517" y="333101"/>
                  </a:cubicBezTo>
                  <a:cubicBezTo>
                    <a:pt x="640978" y="277978"/>
                    <a:pt x="640978" y="277978"/>
                    <a:pt x="686487" y="277336"/>
                  </a:cubicBezTo>
                  <a:close/>
                  <a:moveTo>
                    <a:pt x="69226" y="277336"/>
                  </a:moveTo>
                  <a:cubicBezTo>
                    <a:pt x="142938" y="277336"/>
                    <a:pt x="216009" y="277336"/>
                    <a:pt x="290363" y="277336"/>
                  </a:cubicBezTo>
                  <a:cubicBezTo>
                    <a:pt x="279466" y="328614"/>
                    <a:pt x="274979" y="333101"/>
                    <a:pt x="230111" y="333101"/>
                  </a:cubicBezTo>
                  <a:cubicBezTo>
                    <a:pt x="164090" y="333101"/>
                    <a:pt x="97429" y="333101"/>
                    <a:pt x="31408" y="333101"/>
                  </a:cubicBezTo>
                  <a:cubicBezTo>
                    <a:pt x="21153" y="333101"/>
                    <a:pt x="10896" y="332460"/>
                    <a:pt x="0" y="331819"/>
                  </a:cubicBezTo>
                  <a:cubicBezTo>
                    <a:pt x="16665" y="281182"/>
                    <a:pt x="21153" y="277336"/>
                    <a:pt x="69226" y="277336"/>
                  </a:cubicBezTo>
                  <a:close/>
                  <a:moveTo>
                    <a:pt x="1870534" y="277016"/>
                  </a:moveTo>
                  <a:cubicBezTo>
                    <a:pt x="1893128" y="276855"/>
                    <a:pt x="1914280" y="277336"/>
                    <a:pt x="1935112" y="279900"/>
                  </a:cubicBezTo>
                  <a:cubicBezTo>
                    <a:pt x="1947932" y="281823"/>
                    <a:pt x="1957546" y="306821"/>
                    <a:pt x="1969084" y="320922"/>
                  </a:cubicBezTo>
                  <a:cubicBezTo>
                    <a:pt x="1967161" y="324128"/>
                    <a:pt x="1965238" y="327332"/>
                    <a:pt x="1963315" y="329896"/>
                  </a:cubicBezTo>
                  <a:cubicBezTo>
                    <a:pt x="1917806" y="329896"/>
                    <a:pt x="1872297" y="332460"/>
                    <a:pt x="1827428" y="327974"/>
                  </a:cubicBezTo>
                  <a:cubicBezTo>
                    <a:pt x="1817172" y="326692"/>
                    <a:pt x="1810121" y="299771"/>
                    <a:pt x="1797302" y="277977"/>
                  </a:cubicBezTo>
                  <a:cubicBezTo>
                    <a:pt x="1823903" y="277977"/>
                    <a:pt x="1847939" y="277176"/>
                    <a:pt x="1870534" y="277016"/>
                  </a:cubicBezTo>
                  <a:close/>
                  <a:moveTo>
                    <a:pt x="2384278" y="276775"/>
                  </a:moveTo>
                  <a:cubicBezTo>
                    <a:pt x="2404468" y="276535"/>
                    <a:pt x="2424499" y="277016"/>
                    <a:pt x="2444048" y="279900"/>
                  </a:cubicBezTo>
                  <a:cubicBezTo>
                    <a:pt x="2460714" y="282463"/>
                    <a:pt x="2474816" y="305539"/>
                    <a:pt x="2490200" y="318999"/>
                  </a:cubicBezTo>
                  <a:cubicBezTo>
                    <a:pt x="2488276" y="322205"/>
                    <a:pt x="2486354" y="325409"/>
                    <a:pt x="2484430" y="329255"/>
                  </a:cubicBezTo>
                  <a:cubicBezTo>
                    <a:pt x="2439562" y="329255"/>
                    <a:pt x="2394693" y="332460"/>
                    <a:pt x="2349825" y="327332"/>
                  </a:cubicBezTo>
                  <a:cubicBezTo>
                    <a:pt x="2337647" y="326050"/>
                    <a:pt x="2327391" y="301052"/>
                    <a:pt x="2316494" y="286310"/>
                  </a:cubicBezTo>
                  <a:cubicBezTo>
                    <a:pt x="2319699" y="283105"/>
                    <a:pt x="2321622" y="280541"/>
                    <a:pt x="2323545" y="277977"/>
                  </a:cubicBezTo>
                  <a:cubicBezTo>
                    <a:pt x="2343736" y="277977"/>
                    <a:pt x="2364087" y="277015"/>
                    <a:pt x="2384278" y="276775"/>
                  </a:cubicBezTo>
                  <a:close/>
                  <a:moveTo>
                    <a:pt x="848655" y="276695"/>
                  </a:moveTo>
                  <a:cubicBezTo>
                    <a:pt x="1095432" y="276695"/>
                    <a:pt x="1342208" y="276695"/>
                    <a:pt x="1588985" y="277337"/>
                  </a:cubicBezTo>
                  <a:cubicBezTo>
                    <a:pt x="1630649" y="277337"/>
                    <a:pt x="1633213" y="280541"/>
                    <a:pt x="1630007" y="329897"/>
                  </a:cubicBezTo>
                  <a:cubicBezTo>
                    <a:pt x="1353105" y="329897"/>
                    <a:pt x="1076843" y="329897"/>
                    <a:pt x="799941" y="329897"/>
                  </a:cubicBezTo>
                  <a:cubicBezTo>
                    <a:pt x="801223" y="279900"/>
                    <a:pt x="803146" y="276695"/>
                    <a:pt x="848655" y="276695"/>
                  </a:cubicBezTo>
                  <a:close/>
                  <a:moveTo>
                    <a:pt x="1376820" y="216444"/>
                  </a:moveTo>
                  <a:cubicBezTo>
                    <a:pt x="1430662" y="216444"/>
                    <a:pt x="1476172" y="216444"/>
                    <a:pt x="1522963" y="216444"/>
                  </a:cubicBezTo>
                  <a:cubicBezTo>
                    <a:pt x="1525527" y="230546"/>
                    <a:pt x="1527450" y="244006"/>
                    <a:pt x="1530655" y="263235"/>
                  </a:cubicBezTo>
                  <a:cubicBezTo>
                    <a:pt x="1483864" y="263235"/>
                    <a:pt x="1439636" y="265158"/>
                    <a:pt x="1396049" y="261312"/>
                  </a:cubicBezTo>
                  <a:cubicBezTo>
                    <a:pt x="1389639" y="260671"/>
                    <a:pt x="1384512" y="235673"/>
                    <a:pt x="1376820" y="216444"/>
                  </a:cubicBezTo>
                  <a:close/>
                  <a:moveTo>
                    <a:pt x="1768377" y="215322"/>
                  </a:moveTo>
                  <a:cubicBezTo>
                    <a:pt x="1790732" y="215322"/>
                    <a:pt x="1813006" y="215803"/>
                    <a:pt x="1835119" y="217726"/>
                  </a:cubicBezTo>
                  <a:cubicBezTo>
                    <a:pt x="1842170" y="218367"/>
                    <a:pt x="1847298" y="243365"/>
                    <a:pt x="1856913" y="263876"/>
                  </a:cubicBezTo>
                  <a:cubicBezTo>
                    <a:pt x="1807557" y="263876"/>
                    <a:pt x="1767817" y="266440"/>
                    <a:pt x="1728717" y="261953"/>
                  </a:cubicBezTo>
                  <a:cubicBezTo>
                    <a:pt x="1716538" y="260671"/>
                    <a:pt x="1706283" y="239519"/>
                    <a:pt x="1694745" y="227982"/>
                  </a:cubicBezTo>
                  <a:cubicBezTo>
                    <a:pt x="1696668" y="224136"/>
                    <a:pt x="1699232" y="219649"/>
                    <a:pt x="1701155" y="215803"/>
                  </a:cubicBezTo>
                  <a:cubicBezTo>
                    <a:pt x="1723589" y="215803"/>
                    <a:pt x="1746023" y="215322"/>
                    <a:pt x="1768377" y="215322"/>
                  </a:cubicBezTo>
                  <a:close/>
                  <a:moveTo>
                    <a:pt x="2508708" y="214841"/>
                  </a:moveTo>
                  <a:cubicBezTo>
                    <a:pt x="2529620" y="214681"/>
                    <a:pt x="2550452" y="215162"/>
                    <a:pt x="2570963" y="217726"/>
                  </a:cubicBezTo>
                  <a:cubicBezTo>
                    <a:pt x="2585064" y="219648"/>
                    <a:pt x="2596602" y="241441"/>
                    <a:pt x="2610063" y="254261"/>
                  </a:cubicBezTo>
                  <a:cubicBezTo>
                    <a:pt x="2607498" y="256825"/>
                    <a:pt x="2605575" y="260670"/>
                    <a:pt x="2604293" y="263875"/>
                  </a:cubicBezTo>
                  <a:cubicBezTo>
                    <a:pt x="2563271" y="263875"/>
                    <a:pt x="2521608" y="267080"/>
                    <a:pt x="2481867" y="261952"/>
                  </a:cubicBezTo>
                  <a:cubicBezTo>
                    <a:pt x="2467124" y="260029"/>
                    <a:pt x="2454946" y="237595"/>
                    <a:pt x="2441485" y="224776"/>
                  </a:cubicBezTo>
                  <a:cubicBezTo>
                    <a:pt x="2442767" y="221571"/>
                    <a:pt x="2444690" y="218366"/>
                    <a:pt x="2445972" y="215802"/>
                  </a:cubicBezTo>
                  <a:cubicBezTo>
                    <a:pt x="2466804" y="215802"/>
                    <a:pt x="2487796" y="215001"/>
                    <a:pt x="2508708" y="214841"/>
                  </a:cubicBezTo>
                  <a:close/>
                  <a:moveTo>
                    <a:pt x="1545398" y="214521"/>
                  </a:moveTo>
                  <a:cubicBezTo>
                    <a:pt x="1585779" y="214521"/>
                    <a:pt x="1626161" y="213239"/>
                    <a:pt x="1666542" y="215161"/>
                  </a:cubicBezTo>
                  <a:cubicBezTo>
                    <a:pt x="1696027" y="216444"/>
                    <a:pt x="1685772" y="242083"/>
                    <a:pt x="1690900" y="263875"/>
                  </a:cubicBezTo>
                  <a:cubicBezTo>
                    <a:pt x="1646031" y="263875"/>
                    <a:pt x="1603727" y="266439"/>
                    <a:pt x="1562063" y="261953"/>
                  </a:cubicBezTo>
                  <a:cubicBezTo>
                    <a:pt x="1552449" y="260671"/>
                    <a:pt x="1544756" y="236955"/>
                    <a:pt x="1536424" y="223494"/>
                  </a:cubicBezTo>
                  <a:cubicBezTo>
                    <a:pt x="1539629" y="220290"/>
                    <a:pt x="1542834" y="217726"/>
                    <a:pt x="1545398" y="214521"/>
                  </a:cubicBezTo>
                  <a:close/>
                  <a:moveTo>
                    <a:pt x="2351028" y="214200"/>
                  </a:moveTo>
                  <a:cubicBezTo>
                    <a:pt x="2371459" y="214040"/>
                    <a:pt x="2391810" y="214521"/>
                    <a:pt x="2412001" y="217085"/>
                  </a:cubicBezTo>
                  <a:cubicBezTo>
                    <a:pt x="2426103" y="219007"/>
                    <a:pt x="2437000" y="241441"/>
                    <a:pt x="2449178" y="254260"/>
                  </a:cubicBezTo>
                  <a:cubicBezTo>
                    <a:pt x="2447255" y="256824"/>
                    <a:pt x="2445332" y="260029"/>
                    <a:pt x="2443409" y="263875"/>
                  </a:cubicBezTo>
                  <a:cubicBezTo>
                    <a:pt x="2403027" y="263875"/>
                    <a:pt x="2362646" y="267080"/>
                    <a:pt x="2322905" y="261953"/>
                  </a:cubicBezTo>
                  <a:cubicBezTo>
                    <a:pt x="2308803" y="260029"/>
                    <a:pt x="2296624" y="238236"/>
                    <a:pt x="2283805" y="226058"/>
                  </a:cubicBezTo>
                  <a:cubicBezTo>
                    <a:pt x="2285728" y="222212"/>
                    <a:pt x="2287651" y="219007"/>
                    <a:pt x="2289574" y="215161"/>
                  </a:cubicBezTo>
                  <a:cubicBezTo>
                    <a:pt x="2310085" y="215161"/>
                    <a:pt x="2330597" y="214360"/>
                    <a:pt x="2351028" y="214200"/>
                  </a:cubicBezTo>
                  <a:close/>
                  <a:moveTo>
                    <a:pt x="2136460" y="214040"/>
                  </a:moveTo>
                  <a:cubicBezTo>
                    <a:pt x="2174999" y="214040"/>
                    <a:pt x="2213297" y="214521"/>
                    <a:pt x="2251756" y="216444"/>
                  </a:cubicBezTo>
                  <a:cubicBezTo>
                    <a:pt x="2265216" y="217085"/>
                    <a:pt x="2278036" y="240160"/>
                    <a:pt x="2290855" y="252979"/>
                  </a:cubicBezTo>
                  <a:cubicBezTo>
                    <a:pt x="2288933" y="256825"/>
                    <a:pt x="2287010" y="260671"/>
                    <a:pt x="2285087" y="263876"/>
                  </a:cubicBezTo>
                  <a:cubicBezTo>
                    <a:pt x="2258166" y="263876"/>
                    <a:pt x="2231245" y="263876"/>
                    <a:pt x="2203682" y="263876"/>
                  </a:cubicBezTo>
                  <a:cubicBezTo>
                    <a:pt x="2158814" y="263876"/>
                    <a:pt x="2113945" y="263876"/>
                    <a:pt x="2069718" y="263876"/>
                  </a:cubicBezTo>
                  <a:cubicBezTo>
                    <a:pt x="2028696" y="263876"/>
                    <a:pt x="2027414" y="263235"/>
                    <a:pt x="2019722" y="214521"/>
                  </a:cubicBezTo>
                  <a:cubicBezTo>
                    <a:pt x="2059142" y="214521"/>
                    <a:pt x="2097921" y="214040"/>
                    <a:pt x="2136460" y="214040"/>
                  </a:cubicBezTo>
                  <a:close/>
                  <a:moveTo>
                    <a:pt x="1288205" y="214040"/>
                  </a:moveTo>
                  <a:cubicBezTo>
                    <a:pt x="1310159" y="214040"/>
                    <a:pt x="1331631" y="214521"/>
                    <a:pt x="1353104" y="216444"/>
                  </a:cubicBezTo>
                  <a:cubicBezTo>
                    <a:pt x="1360796" y="217726"/>
                    <a:pt x="1365283" y="242723"/>
                    <a:pt x="1374898" y="263876"/>
                  </a:cubicBezTo>
                  <a:cubicBezTo>
                    <a:pt x="1321055" y="263876"/>
                    <a:pt x="1280033" y="265798"/>
                    <a:pt x="1238369" y="263235"/>
                  </a:cubicBezTo>
                  <a:cubicBezTo>
                    <a:pt x="1203115" y="261312"/>
                    <a:pt x="1226831" y="235032"/>
                    <a:pt x="1220421" y="214521"/>
                  </a:cubicBezTo>
                  <a:cubicBezTo>
                    <a:pt x="1243817" y="214521"/>
                    <a:pt x="1266252" y="214040"/>
                    <a:pt x="1288205" y="214040"/>
                  </a:cubicBezTo>
                  <a:close/>
                  <a:moveTo>
                    <a:pt x="1100560" y="213880"/>
                  </a:moveTo>
                  <a:cubicBezTo>
                    <a:pt x="1133890" y="213880"/>
                    <a:pt x="1167862" y="213880"/>
                    <a:pt x="1200551" y="213880"/>
                  </a:cubicBezTo>
                  <a:cubicBezTo>
                    <a:pt x="1208884" y="262594"/>
                    <a:pt x="1208243" y="264517"/>
                    <a:pt x="1164657" y="264517"/>
                  </a:cubicBezTo>
                  <a:cubicBezTo>
                    <a:pt x="1130044" y="264517"/>
                    <a:pt x="1095431" y="264517"/>
                    <a:pt x="1060818" y="264517"/>
                  </a:cubicBezTo>
                  <a:cubicBezTo>
                    <a:pt x="1056973" y="215803"/>
                    <a:pt x="1058254" y="214522"/>
                    <a:pt x="1100560" y="213880"/>
                  </a:cubicBezTo>
                  <a:close/>
                  <a:moveTo>
                    <a:pt x="937110" y="213880"/>
                  </a:moveTo>
                  <a:cubicBezTo>
                    <a:pt x="971081" y="213880"/>
                    <a:pt x="1005053" y="213880"/>
                    <a:pt x="1040948" y="213880"/>
                  </a:cubicBezTo>
                  <a:cubicBezTo>
                    <a:pt x="1044794" y="263235"/>
                    <a:pt x="1044153" y="263876"/>
                    <a:pt x="1000567" y="263876"/>
                  </a:cubicBezTo>
                  <a:cubicBezTo>
                    <a:pt x="966595" y="263876"/>
                    <a:pt x="932623" y="263876"/>
                    <a:pt x="899292" y="263876"/>
                  </a:cubicBezTo>
                  <a:cubicBezTo>
                    <a:pt x="893523" y="218367"/>
                    <a:pt x="896728" y="213880"/>
                    <a:pt x="937110" y="213880"/>
                  </a:cubicBezTo>
                  <a:close/>
                  <a:moveTo>
                    <a:pt x="778146" y="213880"/>
                  </a:moveTo>
                  <a:cubicBezTo>
                    <a:pt x="812119" y="213880"/>
                    <a:pt x="845449" y="213880"/>
                    <a:pt x="878780" y="213880"/>
                  </a:cubicBezTo>
                  <a:cubicBezTo>
                    <a:pt x="884549" y="258748"/>
                    <a:pt x="880703" y="263876"/>
                    <a:pt x="840322" y="263876"/>
                  </a:cubicBezTo>
                  <a:cubicBezTo>
                    <a:pt x="804427" y="263876"/>
                    <a:pt x="769173" y="263876"/>
                    <a:pt x="733278" y="263876"/>
                  </a:cubicBezTo>
                  <a:cubicBezTo>
                    <a:pt x="736483" y="215803"/>
                    <a:pt x="737765" y="213880"/>
                    <a:pt x="778146" y="213880"/>
                  </a:cubicBezTo>
                  <a:close/>
                  <a:moveTo>
                    <a:pt x="616620" y="213880"/>
                  </a:moveTo>
                  <a:cubicBezTo>
                    <a:pt x="650592" y="213880"/>
                    <a:pt x="684564" y="213880"/>
                    <a:pt x="721099" y="213880"/>
                  </a:cubicBezTo>
                  <a:cubicBezTo>
                    <a:pt x="716613" y="263235"/>
                    <a:pt x="715972" y="263876"/>
                    <a:pt x="674308" y="263876"/>
                  </a:cubicBezTo>
                  <a:cubicBezTo>
                    <a:pt x="639695" y="263876"/>
                    <a:pt x="604442" y="263876"/>
                    <a:pt x="569188" y="263876"/>
                  </a:cubicBezTo>
                  <a:cubicBezTo>
                    <a:pt x="572393" y="217085"/>
                    <a:pt x="575598" y="213880"/>
                    <a:pt x="616620" y="213880"/>
                  </a:cubicBezTo>
                  <a:close/>
                  <a:moveTo>
                    <a:pt x="455094" y="213880"/>
                  </a:moveTo>
                  <a:cubicBezTo>
                    <a:pt x="489707" y="213880"/>
                    <a:pt x="524961" y="213880"/>
                    <a:pt x="560215" y="213880"/>
                  </a:cubicBezTo>
                  <a:cubicBezTo>
                    <a:pt x="552523" y="263235"/>
                    <a:pt x="551241" y="263876"/>
                    <a:pt x="508936" y="263876"/>
                  </a:cubicBezTo>
                  <a:cubicBezTo>
                    <a:pt x="473682" y="263876"/>
                    <a:pt x="439070" y="263876"/>
                    <a:pt x="403816" y="263876"/>
                  </a:cubicBezTo>
                  <a:cubicBezTo>
                    <a:pt x="410867" y="217726"/>
                    <a:pt x="414712" y="213880"/>
                    <a:pt x="455094" y="213880"/>
                  </a:cubicBezTo>
                  <a:close/>
                  <a:moveTo>
                    <a:pt x="1923254" y="213559"/>
                  </a:moveTo>
                  <a:cubicBezTo>
                    <a:pt x="1943926" y="213398"/>
                    <a:pt x="1964598" y="213879"/>
                    <a:pt x="1985109" y="216443"/>
                  </a:cubicBezTo>
                  <a:cubicBezTo>
                    <a:pt x="1997288" y="217725"/>
                    <a:pt x="2006902" y="241441"/>
                    <a:pt x="2017799" y="254261"/>
                  </a:cubicBezTo>
                  <a:cubicBezTo>
                    <a:pt x="2015235" y="257465"/>
                    <a:pt x="2012030" y="260671"/>
                    <a:pt x="2009466" y="263875"/>
                  </a:cubicBezTo>
                  <a:cubicBezTo>
                    <a:pt x="1969085" y="263875"/>
                    <a:pt x="1928062" y="267080"/>
                    <a:pt x="1888321" y="261953"/>
                  </a:cubicBezTo>
                  <a:cubicBezTo>
                    <a:pt x="1875502" y="260029"/>
                    <a:pt x="1865246" y="236954"/>
                    <a:pt x="1854349" y="223494"/>
                  </a:cubicBezTo>
                  <a:cubicBezTo>
                    <a:pt x="1856913" y="220289"/>
                    <a:pt x="1859477" y="217084"/>
                    <a:pt x="1861400" y="214520"/>
                  </a:cubicBezTo>
                  <a:cubicBezTo>
                    <a:pt x="1881911" y="214520"/>
                    <a:pt x="1902583" y="213719"/>
                    <a:pt x="1923254" y="213559"/>
                  </a:cubicBezTo>
                  <a:close/>
                  <a:moveTo>
                    <a:pt x="292926" y="212598"/>
                  </a:moveTo>
                  <a:cubicBezTo>
                    <a:pt x="327539" y="215803"/>
                    <a:pt x="362793" y="213239"/>
                    <a:pt x="398047" y="213239"/>
                  </a:cubicBezTo>
                  <a:cubicBezTo>
                    <a:pt x="387791" y="261953"/>
                    <a:pt x="385869" y="263235"/>
                    <a:pt x="342282" y="263876"/>
                  </a:cubicBezTo>
                  <a:cubicBezTo>
                    <a:pt x="308951" y="263876"/>
                    <a:pt x="274979" y="263876"/>
                    <a:pt x="236520" y="263876"/>
                  </a:cubicBezTo>
                  <a:cubicBezTo>
                    <a:pt x="244212" y="229263"/>
                    <a:pt x="257031" y="210034"/>
                    <a:pt x="292926" y="212598"/>
                  </a:cubicBezTo>
                  <a:close/>
                  <a:moveTo>
                    <a:pt x="109606" y="212597"/>
                  </a:moveTo>
                  <a:cubicBezTo>
                    <a:pt x="150629" y="215803"/>
                    <a:pt x="192292" y="213239"/>
                    <a:pt x="233956" y="213239"/>
                  </a:cubicBezTo>
                  <a:cubicBezTo>
                    <a:pt x="226264" y="257466"/>
                    <a:pt x="219854" y="263235"/>
                    <a:pt x="179473" y="263235"/>
                  </a:cubicBezTo>
                  <a:cubicBezTo>
                    <a:pt x="133964" y="263875"/>
                    <a:pt x="88455" y="263875"/>
                    <a:pt x="40381" y="263875"/>
                  </a:cubicBezTo>
                  <a:cubicBezTo>
                    <a:pt x="51277" y="223494"/>
                    <a:pt x="73070" y="210033"/>
                    <a:pt x="109606" y="212597"/>
                  </a:cubicBezTo>
                  <a:close/>
                  <a:moveTo>
                    <a:pt x="1309518" y="157473"/>
                  </a:moveTo>
                  <a:cubicBezTo>
                    <a:pt x="1354386" y="157473"/>
                    <a:pt x="1397973" y="157473"/>
                    <a:pt x="1444123" y="157473"/>
                  </a:cubicBezTo>
                  <a:cubicBezTo>
                    <a:pt x="1446046" y="169652"/>
                    <a:pt x="1447969" y="180549"/>
                    <a:pt x="1450533" y="196574"/>
                  </a:cubicBezTo>
                  <a:cubicBezTo>
                    <a:pt x="1403742" y="196574"/>
                    <a:pt x="1358232" y="196574"/>
                    <a:pt x="1309518" y="196574"/>
                  </a:cubicBezTo>
                  <a:cubicBezTo>
                    <a:pt x="1309518" y="183754"/>
                    <a:pt x="1309518" y="172857"/>
                    <a:pt x="1309518" y="157473"/>
                  </a:cubicBezTo>
                  <a:close/>
                  <a:moveTo>
                    <a:pt x="2473775" y="156753"/>
                  </a:moveTo>
                  <a:cubicBezTo>
                    <a:pt x="2494527" y="156672"/>
                    <a:pt x="2515199" y="157153"/>
                    <a:pt x="2535710" y="159396"/>
                  </a:cubicBezTo>
                  <a:cubicBezTo>
                    <a:pt x="2547889" y="160678"/>
                    <a:pt x="2557503" y="181831"/>
                    <a:pt x="2573528" y="199779"/>
                  </a:cubicBezTo>
                  <a:cubicBezTo>
                    <a:pt x="2522890" y="199779"/>
                    <a:pt x="2481868" y="202343"/>
                    <a:pt x="2441486" y="198497"/>
                  </a:cubicBezTo>
                  <a:cubicBezTo>
                    <a:pt x="2429307" y="197215"/>
                    <a:pt x="2419051" y="177344"/>
                    <a:pt x="2408155" y="165806"/>
                  </a:cubicBezTo>
                  <a:cubicBezTo>
                    <a:pt x="2409437" y="163242"/>
                    <a:pt x="2410719" y="160038"/>
                    <a:pt x="2411360" y="157474"/>
                  </a:cubicBezTo>
                  <a:cubicBezTo>
                    <a:pt x="2432192" y="157474"/>
                    <a:pt x="2453024" y="156833"/>
                    <a:pt x="2473775" y="156753"/>
                  </a:cubicBezTo>
                  <a:close/>
                  <a:moveTo>
                    <a:pt x="1679283" y="156352"/>
                  </a:moveTo>
                  <a:cubicBezTo>
                    <a:pt x="1700194" y="156352"/>
                    <a:pt x="1721026" y="156833"/>
                    <a:pt x="1741538" y="158756"/>
                  </a:cubicBezTo>
                  <a:cubicBezTo>
                    <a:pt x="1750511" y="158756"/>
                    <a:pt x="1756921" y="181190"/>
                    <a:pt x="1767818" y="200420"/>
                  </a:cubicBezTo>
                  <a:cubicBezTo>
                    <a:pt x="1718462" y="200420"/>
                    <a:pt x="1678081" y="202343"/>
                    <a:pt x="1637699" y="199138"/>
                  </a:cubicBezTo>
                  <a:cubicBezTo>
                    <a:pt x="1627443" y="198497"/>
                    <a:pt x="1619111" y="177986"/>
                    <a:pt x="1610137" y="167088"/>
                  </a:cubicBezTo>
                  <a:cubicBezTo>
                    <a:pt x="1612059" y="163884"/>
                    <a:pt x="1614623" y="160679"/>
                    <a:pt x="1616547" y="156833"/>
                  </a:cubicBezTo>
                  <a:cubicBezTo>
                    <a:pt x="1637379" y="156833"/>
                    <a:pt x="1658371" y="156352"/>
                    <a:pt x="1679283" y="156352"/>
                  </a:cubicBezTo>
                  <a:close/>
                  <a:moveTo>
                    <a:pt x="1831836" y="156112"/>
                  </a:moveTo>
                  <a:cubicBezTo>
                    <a:pt x="1852267" y="156031"/>
                    <a:pt x="1872618" y="156512"/>
                    <a:pt x="1892808" y="158755"/>
                  </a:cubicBezTo>
                  <a:cubicBezTo>
                    <a:pt x="1902423" y="160037"/>
                    <a:pt x="1910115" y="181830"/>
                    <a:pt x="1919089" y="194009"/>
                  </a:cubicBezTo>
                  <a:cubicBezTo>
                    <a:pt x="1915243" y="195932"/>
                    <a:pt x="1912679" y="198496"/>
                    <a:pt x="1909474" y="201059"/>
                  </a:cubicBezTo>
                  <a:cubicBezTo>
                    <a:pt x="1876784" y="201059"/>
                    <a:pt x="1844095" y="201059"/>
                    <a:pt x="1811404" y="201059"/>
                  </a:cubicBezTo>
                  <a:cubicBezTo>
                    <a:pt x="1774868" y="201059"/>
                    <a:pt x="1774868" y="200419"/>
                    <a:pt x="1770382" y="156833"/>
                  </a:cubicBezTo>
                  <a:cubicBezTo>
                    <a:pt x="1790893" y="156833"/>
                    <a:pt x="1811404" y="156192"/>
                    <a:pt x="1831836" y="156112"/>
                  </a:cubicBezTo>
                  <a:close/>
                  <a:moveTo>
                    <a:pt x="1525127" y="154830"/>
                  </a:moveTo>
                  <a:cubicBezTo>
                    <a:pt x="1545238" y="154749"/>
                    <a:pt x="1565268" y="155230"/>
                    <a:pt x="1585139" y="157473"/>
                  </a:cubicBezTo>
                  <a:cubicBezTo>
                    <a:pt x="1594754" y="158115"/>
                    <a:pt x="1601804" y="179908"/>
                    <a:pt x="1610137" y="192086"/>
                  </a:cubicBezTo>
                  <a:cubicBezTo>
                    <a:pt x="1608214" y="194650"/>
                    <a:pt x="1605650" y="197855"/>
                    <a:pt x="1603727" y="200419"/>
                  </a:cubicBezTo>
                  <a:cubicBezTo>
                    <a:pt x="1562705" y="200419"/>
                    <a:pt x="1521041" y="202341"/>
                    <a:pt x="1480018" y="198495"/>
                  </a:cubicBezTo>
                  <a:cubicBezTo>
                    <a:pt x="1471686" y="197855"/>
                    <a:pt x="1464635" y="176062"/>
                    <a:pt x="1456943" y="163883"/>
                  </a:cubicBezTo>
                  <a:cubicBezTo>
                    <a:pt x="1459507" y="161319"/>
                    <a:pt x="1462071" y="158755"/>
                    <a:pt x="1464635" y="155551"/>
                  </a:cubicBezTo>
                  <a:cubicBezTo>
                    <a:pt x="1484826" y="155551"/>
                    <a:pt x="1505016" y="154910"/>
                    <a:pt x="1525127" y="154830"/>
                  </a:cubicBezTo>
                  <a:close/>
                  <a:moveTo>
                    <a:pt x="2131653" y="154509"/>
                  </a:moveTo>
                  <a:cubicBezTo>
                    <a:pt x="2151443" y="154268"/>
                    <a:pt x="2170031" y="154589"/>
                    <a:pt x="2188299" y="156832"/>
                  </a:cubicBezTo>
                  <a:cubicBezTo>
                    <a:pt x="2203042" y="158755"/>
                    <a:pt x="2215220" y="176062"/>
                    <a:pt x="2228681" y="186958"/>
                  </a:cubicBezTo>
                  <a:cubicBezTo>
                    <a:pt x="2226758" y="190804"/>
                    <a:pt x="2225476" y="194650"/>
                    <a:pt x="2223553" y="198496"/>
                  </a:cubicBezTo>
                  <a:cubicBezTo>
                    <a:pt x="2179967" y="198496"/>
                    <a:pt x="2136379" y="200419"/>
                    <a:pt x="2093434" y="196573"/>
                  </a:cubicBezTo>
                  <a:cubicBezTo>
                    <a:pt x="2085101" y="196573"/>
                    <a:pt x="2078691" y="174780"/>
                    <a:pt x="2067795" y="155550"/>
                  </a:cubicBezTo>
                  <a:cubicBezTo>
                    <a:pt x="2090870" y="155550"/>
                    <a:pt x="2111862" y="154749"/>
                    <a:pt x="2131653" y="154509"/>
                  </a:cubicBezTo>
                  <a:close/>
                  <a:moveTo>
                    <a:pt x="1981184" y="154509"/>
                  </a:moveTo>
                  <a:cubicBezTo>
                    <a:pt x="2000173" y="154268"/>
                    <a:pt x="2019082" y="154589"/>
                    <a:pt x="2037670" y="156832"/>
                  </a:cubicBezTo>
                  <a:cubicBezTo>
                    <a:pt x="2051130" y="158755"/>
                    <a:pt x="2062027" y="177984"/>
                    <a:pt x="2074206" y="189521"/>
                  </a:cubicBezTo>
                  <a:cubicBezTo>
                    <a:pt x="2072282" y="192727"/>
                    <a:pt x="2069719" y="196572"/>
                    <a:pt x="2067796" y="199777"/>
                  </a:cubicBezTo>
                  <a:cubicBezTo>
                    <a:pt x="2026773" y="199777"/>
                    <a:pt x="1985751" y="202341"/>
                    <a:pt x="1945369" y="197854"/>
                  </a:cubicBezTo>
                  <a:cubicBezTo>
                    <a:pt x="1934472" y="196572"/>
                    <a:pt x="1926140" y="176061"/>
                    <a:pt x="1916525" y="163883"/>
                  </a:cubicBezTo>
                  <a:cubicBezTo>
                    <a:pt x="1919730" y="161960"/>
                    <a:pt x="1922293" y="158755"/>
                    <a:pt x="1924217" y="155550"/>
                  </a:cubicBezTo>
                  <a:cubicBezTo>
                    <a:pt x="1943126" y="155550"/>
                    <a:pt x="1962195" y="154749"/>
                    <a:pt x="1981184" y="154509"/>
                  </a:cubicBezTo>
                  <a:close/>
                  <a:moveTo>
                    <a:pt x="1190296" y="154268"/>
                  </a:moveTo>
                  <a:cubicBezTo>
                    <a:pt x="1212731" y="154268"/>
                    <a:pt x="1235164" y="154268"/>
                    <a:pt x="1257599" y="154910"/>
                  </a:cubicBezTo>
                  <a:cubicBezTo>
                    <a:pt x="1296058" y="155550"/>
                    <a:pt x="1296698" y="156192"/>
                    <a:pt x="1289006" y="198496"/>
                  </a:cubicBezTo>
                  <a:cubicBezTo>
                    <a:pt x="1245420" y="198496"/>
                    <a:pt x="1201193" y="198496"/>
                    <a:pt x="1156965" y="198496"/>
                  </a:cubicBezTo>
                  <a:cubicBezTo>
                    <a:pt x="1149274" y="156832"/>
                    <a:pt x="1151197" y="154910"/>
                    <a:pt x="1190296" y="154268"/>
                  </a:cubicBezTo>
                  <a:close/>
                  <a:moveTo>
                    <a:pt x="1039666" y="152987"/>
                  </a:moveTo>
                  <a:cubicBezTo>
                    <a:pt x="1067227" y="152987"/>
                    <a:pt x="1094789" y="152345"/>
                    <a:pt x="1122351" y="154909"/>
                  </a:cubicBezTo>
                  <a:cubicBezTo>
                    <a:pt x="1128120" y="155550"/>
                    <a:pt x="1138375" y="169011"/>
                    <a:pt x="1137735" y="175420"/>
                  </a:cubicBezTo>
                  <a:cubicBezTo>
                    <a:pt x="1137093" y="184394"/>
                    <a:pt x="1128120" y="199137"/>
                    <a:pt x="1121710" y="199137"/>
                  </a:cubicBezTo>
                  <a:cubicBezTo>
                    <a:pt x="1080047" y="201059"/>
                    <a:pt x="1039024" y="200418"/>
                    <a:pt x="998002" y="200418"/>
                  </a:cubicBezTo>
                  <a:cubicBezTo>
                    <a:pt x="998643" y="154269"/>
                    <a:pt x="999284" y="152987"/>
                    <a:pt x="1039666" y="152987"/>
                  </a:cubicBezTo>
                  <a:close/>
                  <a:moveTo>
                    <a:pt x="879422" y="152987"/>
                  </a:moveTo>
                  <a:cubicBezTo>
                    <a:pt x="912752" y="152346"/>
                    <a:pt x="946724" y="152987"/>
                    <a:pt x="981978" y="152987"/>
                  </a:cubicBezTo>
                  <a:cubicBezTo>
                    <a:pt x="986464" y="188241"/>
                    <a:pt x="978132" y="203624"/>
                    <a:pt x="945442" y="201701"/>
                  </a:cubicBezTo>
                  <a:cubicBezTo>
                    <a:pt x="911470" y="199137"/>
                    <a:pt x="877498" y="201060"/>
                    <a:pt x="844168" y="201060"/>
                  </a:cubicBezTo>
                  <a:cubicBezTo>
                    <a:pt x="839040" y="160679"/>
                    <a:pt x="844168" y="153628"/>
                    <a:pt x="879422" y="152987"/>
                  </a:cubicBezTo>
                  <a:close/>
                  <a:moveTo>
                    <a:pt x="727509" y="152346"/>
                  </a:moveTo>
                  <a:cubicBezTo>
                    <a:pt x="760840" y="152346"/>
                    <a:pt x="794171" y="152988"/>
                    <a:pt x="828143" y="152988"/>
                  </a:cubicBezTo>
                  <a:cubicBezTo>
                    <a:pt x="830065" y="189523"/>
                    <a:pt x="819169" y="203624"/>
                    <a:pt x="786479" y="201060"/>
                  </a:cubicBezTo>
                  <a:cubicBezTo>
                    <a:pt x="752507" y="198496"/>
                    <a:pt x="718536" y="200419"/>
                    <a:pt x="684564" y="200419"/>
                  </a:cubicBezTo>
                  <a:cubicBezTo>
                    <a:pt x="686487" y="156833"/>
                    <a:pt x="689692" y="152988"/>
                    <a:pt x="727509" y="152346"/>
                  </a:cubicBezTo>
                  <a:close/>
                  <a:moveTo>
                    <a:pt x="136528" y="152346"/>
                  </a:moveTo>
                  <a:cubicBezTo>
                    <a:pt x="207677" y="153628"/>
                    <a:pt x="278826" y="152346"/>
                    <a:pt x="351896" y="152346"/>
                  </a:cubicBezTo>
                  <a:cubicBezTo>
                    <a:pt x="346128" y="190804"/>
                    <a:pt x="328181" y="201700"/>
                    <a:pt x="295491" y="201060"/>
                  </a:cubicBezTo>
                  <a:cubicBezTo>
                    <a:pt x="224342" y="198496"/>
                    <a:pt x="153194" y="200418"/>
                    <a:pt x="79481" y="200418"/>
                  </a:cubicBezTo>
                  <a:cubicBezTo>
                    <a:pt x="88455" y="169011"/>
                    <a:pt x="101916" y="151063"/>
                    <a:pt x="136528" y="152346"/>
                  </a:cubicBezTo>
                  <a:close/>
                  <a:moveTo>
                    <a:pt x="570471" y="151705"/>
                  </a:moveTo>
                  <a:cubicBezTo>
                    <a:pt x="605083" y="154269"/>
                    <a:pt x="639055" y="152346"/>
                    <a:pt x="673027" y="152346"/>
                  </a:cubicBezTo>
                  <a:cubicBezTo>
                    <a:pt x="673668" y="194009"/>
                    <a:pt x="655080" y="202983"/>
                    <a:pt x="623671" y="200419"/>
                  </a:cubicBezTo>
                  <a:cubicBezTo>
                    <a:pt x="590982" y="197855"/>
                    <a:pt x="558292" y="199778"/>
                    <a:pt x="523679" y="199778"/>
                  </a:cubicBezTo>
                  <a:cubicBezTo>
                    <a:pt x="525602" y="167088"/>
                    <a:pt x="537140" y="149782"/>
                    <a:pt x="570471" y="151705"/>
                  </a:cubicBezTo>
                  <a:close/>
                  <a:moveTo>
                    <a:pt x="415353" y="151704"/>
                  </a:moveTo>
                  <a:cubicBezTo>
                    <a:pt x="448684" y="153627"/>
                    <a:pt x="482656" y="152345"/>
                    <a:pt x="517910" y="152345"/>
                  </a:cubicBezTo>
                  <a:cubicBezTo>
                    <a:pt x="515987" y="188881"/>
                    <a:pt x="501886" y="203623"/>
                    <a:pt x="467913" y="201059"/>
                  </a:cubicBezTo>
                  <a:cubicBezTo>
                    <a:pt x="434583" y="197854"/>
                    <a:pt x="400611" y="200418"/>
                    <a:pt x="365357" y="200418"/>
                  </a:cubicBezTo>
                  <a:cubicBezTo>
                    <a:pt x="369843" y="165806"/>
                    <a:pt x="382663" y="150422"/>
                    <a:pt x="415353" y="151704"/>
                  </a:cubicBezTo>
                  <a:close/>
                  <a:moveTo>
                    <a:pt x="1239010" y="101067"/>
                  </a:moveTo>
                  <a:cubicBezTo>
                    <a:pt x="1281315" y="101067"/>
                    <a:pt x="1324261" y="101067"/>
                    <a:pt x="1370411" y="101067"/>
                  </a:cubicBezTo>
                  <a:cubicBezTo>
                    <a:pt x="1371052" y="115169"/>
                    <a:pt x="1371693" y="126065"/>
                    <a:pt x="1372334" y="139526"/>
                  </a:cubicBezTo>
                  <a:cubicBezTo>
                    <a:pt x="1326183" y="139526"/>
                    <a:pt x="1283878" y="139526"/>
                    <a:pt x="1239010" y="139526"/>
                  </a:cubicBezTo>
                  <a:cubicBezTo>
                    <a:pt x="1239010" y="126707"/>
                    <a:pt x="1239010" y="115169"/>
                    <a:pt x="1239010" y="101067"/>
                  </a:cubicBezTo>
                  <a:close/>
                  <a:moveTo>
                    <a:pt x="1088380" y="100426"/>
                  </a:moveTo>
                  <a:cubicBezTo>
                    <a:pt x="1133249" y="100426"/>
                    <a:pt x="1175553" y="100426"/>
                    <a:pt x="1220421" y="100426"/>
                  </a:cubicBezTo>
                  <a:cubicBezTo>
                    <a:pt x="1220421" y="113887"/>
                    <a:pt x="1220421" y="124784"/>
                    <a:pt x="1220421" y="138885"/>
                  </a:cubicBezTo>
                  <a:cubicBezTo>
                    <a:pt x="1175553" y="138885"/>
                    <a:pt x="1131967" y="138885"/>
                    <a:pt x="1083894" y="138885"/>
                  </a:cubicBezTo>
                  <a:cubicBezTo>
                    <a:pt x="1085816" y="125424"/>
                    <a:pt x="1087099" y="113887"/>
                    <a:pt x="1088380" y="100426"/>
                  </a:cubicBezTo>
                  <a:close/>
                  <a:moveTo>
                    <a:pt x="2437240" y="99385"/>
                  </a:moveTo>
                  <a:cubicBezTo>
                    <a:pt x="2456068" y="99144"/>
                    <a:pt x="2474817" y="99465"/>
                    <a:pt x="2493405" y="101708"/>
                  </a:cubicBezTo>
                  <a:cubicBezTo>
                    <a:pt x="2506866" y="103631"/>
                    <a:pt x="2518404" y="122860"/>
                    <a:pt x="2530582" y="133757"/>
                  </a:cubicBezTo>
                  <a:cubicBezTo>
                    <a:pt x="2529300" y="136963"/>
                    <a:pt x="2528018" y="139526"/>
                    <a:pt x="2526095" y="142090"/>
                  </a:cubicBezTo>
                  <a:cubicBezTo>
                    <a:pt x="2486995" y="142090"/>
                    <a:pt x="2447896" y="144654"/>
                    <a:pt x="2409437" y="140809"/>
                  </a:cubicBezTo>
                  <a:cubicBezTo>
                    <a:pt x="2397258" y="139526"/>
                    <a:pt x="2387002" y="120296"/>
                    <a:pt x="2376106" y="109400"/>
                  </a:cubicBezTo>
                  <a:cubicBezTo>
                    <a:pt x="2377388" y="106195"/>
                    <a:pt x="2379311" y="103631"/>
                    <a:pt x="2380593" y="100426"/>
                  </a:cubicBezTo>
                  <a:cubicBezTo>
                    <a:pt x="2399502" y="100426"/>
                    <a:pt x="2418411" y="99625"/>
                    <a:pt x="2437240" y="99385"/>
                  </a:cubicBezTo>
                  <a:close/>
                  <a:moveTo>
                    <a:pt x="1595314" y="99225"/>
                  </a:moveTo>
                  <a:cubicBezTo>
                    <a:pt x="1616226" y="99145"/>
                    <a:pt x="1635776" y="99465"/>
                    <a:pt x="1655005" y="101067"/>
                  </a:cubicBezTo>
                  <a:cubicBezTo>
                    <a:pt x="1663979" y="101709"/>
                    <a:pt x="1671029" y="122220"/>
                    <a:pt x="1678721" y="133116"/>
                  </a:cubicBezTo>
                  <a:cubicBezTo>
                    <a:pt x="1676798" y="136322"/>
                    <a:pt x="1674875" y="138886"/>
                    <a:pt x="1672952" y="141450"/>
                  </a:cubicBezTo>
                  <a:cubicBezTo>
                    <a:pt x="1633212" y="141450"/>
                    <a:pt x="1592830" y="143372"/>
                    <a:pt x="1553089" y="140168"/>
                  </a:cubicBezTo>
                  <a:cubicBezTo>
                    <a:pt x="1544757" y="139526"/>
                    <a:pt x="1538987" y="118374"/>
                    <a:pt x="1527450" y="99785"/>
                  </a:cubicBezTo>
                  <a:cubicBezTo>
                    <a:pt x="1552128" y="99785"/>
                    <a:pt x="1574402" y="99305"/>
                    <a:pt x="1595314" y="99225"/>
                  </a:cubicBezTo>
                  <a:close/>
                  <a:moveTo>
                    <a:pt x="1447969" y="99225"/>
                  </a:moveTo>
                  <a:cubicBezTo>
                    <a:pt x="1467839" y="99145"/>
                    <a:pt x="1487710" y="99465"/>
                    <a:pt x="1507580" y="101067"/>
                  </a:cubicBezTo>
                  <a:cubicBezTo>
                    <a:pt x="1515271" y="101709"/>
                    <a:pt x="1521040" y="122861"/>
                    <a:pt x="1532578" y="142090"/>
                  </a:cubicBezTo>
                  <a:cubicBezTo>
                    <a:pt x="1481941" y="142090"/>
                    <a:pt x="1442841" y="144013"/>
                    <a:pt x="1404382" y="140808"/>
                  </a:cubicBezTo>
                  <a:cubicBezTo>
                    <a:pt x="1396049" y="140168"/>
                    <a:pt x="1388999" y="120297"/>
                    <a:pt x="1381307" y="109400"/>
                  </a:cubicBezTo>
                  <a:cubicBezTo>
                    <a:pt x="1383871" y="106195"/>
                    <a:pt x="1385794" y="102991"/>
                    <a:pt x="1388358" y="99785"/>
                  </a:cubicBezTo>
                  <a:cubicBezTo>
                    <a:pt x="1408228" y="99785"/>
                    <a:pt x="1428098" y="99305"/>
                    <a:pt x="1447969" y="99225"/>
                  </a:cubicBezTo>
                  <a:close/>
                  <a:moveTo>
                    <a:pt x="2138303" y="99144"/>
                  </a:moveTo>
                  <a:cubicBezTo>
                    <a:pt x="2180607" y="99144"/>
                    <a:pt x="2222912" y="99144"/>
                    <a:pt x="2264575" y="99144"/>
                  </a:cubicBezTo>
                  <a:cubicBezTo>
                    <a:pt x="2362646" y="99144"/>
                    <a:pt x="2362646" y="99144"/>
                    <a:pt x="2408156" y="186318"/>
                  </a:cubicBezTo>
                  <a:cubicBezTo>
                    <a:pt x="2410078" y="190164"/>
                    <a:pt x="2412001" y="194009"/>
                    <a:pt x="2415206" y="202342"/>
                  </a:cubicBezTo>
                  <a:cubicBezTo>
                    <a:pt x="2361364" y="202342"/>
                    <a:pt x="2311367" y="203624"/>
                    <a:pt x="2262011" y="201060"/>
                  </a:cubicBezTo>
                  <a:cubicBezTo>
                    <a:pt x="2253679" y="200419"/>
                    <a:pt x="2242141" y="185677"/>
                    <a:pt x="2238296" y="174780"/>
                  </a:cubicBezTo>
                  <a:cubicBezTo>
                    <a:pt x="2228681" y="148499"/>
                    <a:pt x="2213297" y="137603"/>
                    <a:pt x="2185735" y="141449"/>
                  </a:cubicBezTo>
                  <a:cubicBezTo>
                    <a:pt x="2157532" y="145936"/>
                    <a:pt x="2141508" y="133116"/>
                    <a:pt x="2138303" y="99144"/>
                  </a:cubicBezTo>
                  <a:close/>
                  <a:moveTo>
                    <a:pt x="2041435" y="98984"/>
                  </a:moveTo>
                  <a:cubicBezTo>
                    <a:pt x="2060744" y="98824"/>
                    <a:pt x="2079973" y="99144"/>
                    <a:pt x="2099203" y="101067"/>
                  </a:cubicBezTo>
                  <a:cubicBezTo>
                    <a:pt x="2110100" y="102349"/>
                    <a:pt x="2119073" y="120938"/>
                    <a:pt x="2128688" y="131835"/>
                  </a:cubicBezTo>
                  <a:cubicBezTo>
                    <a:pt x="2126764" y="135680"/>
                    <a:pt x="2124842" y="138886"/>
                    <a:pt x="2122919" y="142090"/>
                  </a:cubicBezTo>
                  <a:cubicBezTo>
                    <a:pt x="2084461" y="142090"/>
                    <a:pt x="2046002" y="144654"/>
                    <a:pt x="2008824" y="140808"/>
                  </a:cubicBezTo>
                  <a:cubicBezTo>
                    <a:pt x="1997288" y="139526"/>
                    <a:pt x="1987673" y="120297"/>
                    <a:pt x="1977417" y="109400"/>
                  </a:cubicBezTo>
                  <a:cubicBezTo>
                    <a:pt x="1979339" y="106195"/>
                    <a:pt x="1981263" y="102991"/>
                    <a:pt x="1983185" y="99785"/>
                  </a:cubicBezTo>
                  <a:cubicBezTo>
                    <a:pt x="2002735" y="99785"/>
                    <a:pt x="2022125" y="99144"/>
                    <a:pt x="2041435" y="98984"/>
                  </a:cubicBezTo>
                  <a:close/>
                  <a:moveTo>
                    <a:pt x="1892487" y="98984"/>
                  </a:moveTo>
                  <a:cubicBezTo>
                    <a:pt x="1911396" y="98824"/>
                    <a:pt x="1930305" y="99144"/>
                    <a:pt x="1949214" y="101067"/>
                  </a:cubicBezTo>
                  <a:cubicBezTo>
                    <a:pt x="1960111" y="102349"/>
                    <a:pt x="1969725" y="121579"/>
                    <a:pt x="1979981" y="132476"/>
                  </a:cubicBezTo>
                  <a:cubicBezTo>
                    <a:pt x="1976776" y="135680"/>
                    <a:pt x="1974212" y="138886"/>
                    <a:pt x="1971648" y="142090"/>
                  </a:cubicBezTo>
                  <a:cubicBezTo>
                    <a:pt x="1934472" y="142090"/>
                    <a:pt x="1897295" y="144654"/>
                    <a:pt x="1860759" y="140808"/>
                  </a:cubicBezTo>
                  <a:cubicBezTo>
                    <a:pt x="1849221" y="139526"/>
                    <a:pt x="1838966" y="120938"/>
                    <a:pt x="1828710" y="110041"/>
                  </a:cubicBezTo>
                  <a:cubicBezTo>
                    <a:pt x="1831274" y="106837"/>
                    <a:pt x="1833197" y="102991"/>
                    <a:pt x="1835761" y="99785"/>
                  </a:cubicBezTo>
                  <a:cubicBezTo>
                    <a:pt x="1854670" y="99785"/>
                    <a:pt x="1873579" y="99144"/>
                    <a:pt x="1892487" y="98984"/>
                  </a:cubicBezTo>
                  <a:close/>
                  <a:moveTo>
                    <a:pt x="1744021" y="98343"/>
                  </a:moveTo>
                  <a:cubicBezTo>
                    <a:pt x="1762529" y="98183"/>
                    <a:pt x="1780957" y="98503"/>
                    <a:pt x="1799225" y="100426"/>
                  </a:cubicBezTo>
                  <a:cubicBezTo>
                    <a:pt x="1810122" y="101708"/>
                    <a:pt x="1819096" y="120297"/>
                    <a:pt x="1828710" y="130553"/>
                  </a:cubicBezTo>
                  <a:cubicBezTo>
                    <a:pt x="1826787" y="133757"/>
                    <a:pt x="1824223" y="137603"/>
                    <a:pt x="1822300" y="140809"/>
                  </a:cubicBezTo>
                  <a:cubicBezTo>
                    <a:pt x="1782559" y="140809"/>
                    <a:pt x="1742178" y="142731"/>
                    <a:pt x="1703078" y="139527"/>
                  </a:cubicBezTo>
                  <a:cubicBezTo>
                    <a:pt x="1694746" y="138885"/>
                    <a:pt x="1688336" y="119015"/>
                    <a:pt x="1681285" y="108118"/>
                  </a:cubicBezTo>
                  <a:cubicBezTo>
                    <a:pt x="1683849" y="105554"/>
                    <a:pt x="1686413" y="102350"/>
                    <a:pt x="1688336" y="99144"/>
                  </a:cubicBezTo>
                  <a:cubicBezTo>
                    <a:pt x="1706924" y="99144"/>
                    <a:pt x="1725513" y="98503"/>
                    <a:pt x="1744021" y="98343"/>
                  </a:cubicBezTo>
                  <a:close/>
                  <a:moveTo>
                    <a:pt x="971723" y="97222"/>
                  </a:moveTo>
                  <a:cubicBezTo>
                    <a:pt x="1004412" y="99145"/>
                    <a:pt x="1037101" y="97863"/>
                    <a:pt x="1070432" y="97863"/>
                  </a:cubicBezTo>
                  <a:cubicBezTo>
                    <a:pt x="1075560" y="130553"/>
                    <a:pt x="1065946" y="144013"/>
                    <a:pt x="1033897" y="142090"/>
                  </a:cubicBezTo>
                  <a:cubicBezTo>
                    <a:pt x="1001848" y="140167"/>
                    <a:pt x="969158" y="141449"/>
                    <a:pt x="935827" y="141449"/>
                  </a:cubicBezTo>
                  <a:cubicBezTo>
                    <a:pt x="930699" y="106196"/>
                    <a:pt x="942878" y="95299"/>
                    <a:pt x="971723" y="97222"/>
                  </a:cubicBezTo>
                  <a:close/>
                  <a:moveTo>
                    <a:pt x="819810" y="97222"/>
                  </a:moveTo>
                  <a:cubicBezTo>
                    <a:pt x="852500" y="99145"/>
                    <a:pt x="885190" y="97863"/>
                    <a:pt x="917880" y="97863"/>
                  </a:cubicBezTo>
                  <a:cubicBezTo>
                    <a:pt x="924930" y="130553"/>
                    <a:pt x="915316" y="143372"/>
                    <a:pt x="884549" y="142090"/>
                  </a:cubicBezTo>
                  <a:cubicBezTo>
                    <a:pt x="851218" y="140167"/>
                    <a:pt x="817246" y="141449"/>
                    <a:pt x="783916" y="141449"/>
                  </a:cubicBezTo>
                  <a:cubicBezTo>
                    <a:pt x="779429" y="108118"/>
                    <a:pt x="790325" y="95940"/>
                    <a:pt x="819810" y="97222"/>
                  </a:cubicBezTo>
                  <a:close/>
                  <a:moveTo>
                    <a:pt x="519191" y="96581"/>
                  </a:moveTo>
                  <a:cubicBezTo>
                    <a:pt x="551881" y="98503"/>
                    <a:pt x="584571" y="97221"/>
                    <a:pt x="619184" y="97221"/>
                  </a:cubicBezTo>
                  <a:cubicBezTo>
                    <a:pt x="618543" y="131834"/>
                    <a:pt x="604441" y="144013"/>
                    <a:pt x="574956" y="142089"/>
                  </a:cubicBezTo>
                  <a:cubicBezTo>
                    <a:pt x="542267" y="140167"/>
                    <a:pt x="509577" y="141449"/>
                    <a:pt x="474964" y="141449"/>
                  </a:cubicBezTo>
                  <a:cubicBezTo>
                    <a:pt x="476886" y="108759"/>
                    <a:pt x="489065" y="95299"/>
                    <a:pt x="519191" y="96581"/>
                  </a:cubicBezTo>
                  <a:close/>
                  <a:moveTo>
                    <a:pt x="670463" y="96580"/>
                  </a:moveTo>
                  <a:cubicBezTo>
                    <a:pt x="703152" y="98503"/>
                    <a:pt x="736483" y="97221"/>
                    <a:pt x="769814" y="97221"/>
                  </a:cubicBezTo>
                  <a:cubicBezTo>
                    <a:pt x="771096" y="133116"/>
                    <a:pt x="756353" y="144012"/>
                    <a:pt x="726869" y="142089"/>
                  </a:cubicBezTo>
                  <a:cubicBezTo>
                    <a:pt x="694820" y="140166"/>
                    <a:pt x="662130" y="141448"/>
                    <a:pt x="628799" y="141448"/>
                  </a:cubicBezTo>
                  <a:cubicBezTo>
                    <a:pt x="627517" y="106836"/>
                    <a:pt x="640336" y="95298"/>
                    <a:pt x="670463" y="96580"/>
                  </a:cubicBezTo>
                  <a:close/>
                  <a:moveTo>
                    <a:pt x="381621" y="95539"/>
                  </a:moveTo>
                  <a:cubicBezTo>
                    <a:pt x="406699" y="94016"/>
                    <a:pt x="437466" y="95298"/>
                    <a:pt x="467271" y="100426"/>
                  </a:cubicBezTo>
                  <a:cubicBezTo>
                    <a:pt x="460862" y="138243"/>
                    <a:pt x="458298" y="141448"/>
                    <a:pt x="423044" y="141448"/>
                  </a:cubicBezTo>
                  <a:cubicBezTo>
                    <a:pt x="330744" y="141448"/>
                    <a:pt x="238443" y="141448"/>
                    <a:pt x="146142" y="141448"/>
                  </a:cubicBezTo>
                  <a:cubicBezTo>
                    <a:pt x="136528" y="141448"/>
                    <a:pt x="127554" y="139526"/>
                    <a:pt x="116657" y="138884"/>
                  </a:cubicBezTo>
                  <a:cubicBezTo>
                    <a:pt x="124349" y="109400"/>
                    <a:pt x="138450" y="95298"/>
                    <a:pt x="168576" y="96580"/>
                  </a:cubicBezTo>
                  <a:cubicBezTo>
                    <a:pt x="212163" y="98503"/>
                    <a:pt x="255749" y="96580"/>
                    <a:pt x="299336" y="97862"/>
                  </a:cubicBezTo>
                  <a:cubicBezTo>
                    <a:pt x="308310" y="97862"/>
                    <a:pt x="316642" y="103631"/>
                    <a:pt x="330103" y="107477"/>
                  </a:cubicBezTo>
                  <a:cubicBezTo>
                    <a:pt x="337154" y="101388"/>
                    <a:pt x="356543" y="97061"/>
                    <a:pt x="381621" y="95539"/>
                  </a:cubicBezTo>
                  <a:close/>
                  <a:moveTo>
                    <a:pt x="1482582" y="48507"/>
                  </a:moveTo>
                  <a:cubicBezTo>
                    <a:pt x="1526810" y="48507"/>
                    <a:pt x="1569114" y="48507"/>
                    <a:pt x="1611418" y="48507"/>
                  </a:cubicBezTo>
                  <a:cubicBezTo>
                    <a:pt x="1613341" y="61327"/>
                    <a:pt x="1615264" y="71583"/>
                    <a:pt x="1617187" y="83761"/>
                  </a:cubicBezTo>
                  <a:cubicBezTo>
                    <a:pt x="1573600" y="83761"/>
                    <a:pt x="1532578" y="83761"/>
                    <a:pt x="1488992" y="83761"/>
                  </a:cubicBezTo>
                  <a:cubicBezTo>
                    <a:pt x="1487069" y="72864"/>
                    <a:pt x="1485146" y="61968"/>
                    <a:pt x="1482582" y="48507"/>
                  </a:cubicBezTo>
                  <a:close/>
                  <a:moveTo>
                    <a:pt x="2407114" y="47705"/>
                  </a:moveTo>
                  <a:cubicBezTo>
                    <a:pt x="2425942" y="47545"/>
                    <a:pt x="2444691" y="47865"/>
                    <a:pt x="2463279" y="49788"/>
                  </a:cubicBezTo>
                  <a:cubicBezTo>
                    <a:pt x="2474176" y="51070"/>
                    <a:pt x="2483791" y="69018"/>
                    <a:pt x="2501097" y="86325"/>
                  </a:cubicBezTo>
                  <a:cubicBezTo>
                    <a:pt x="2453024" y="86325"/>
                    <a:pt x="2415847" y="88889"/>
                    <a:pt x="2379311" y="85043"/>
                  </a:cubicBezTo>
                  <a:cubicBezTo>
                    <a:pt x="2367773" y="83761"/>
                    <a:pt x="2356877" y="67095"/>
                    <a:pt x="2345980" y="58121"/>
                  </a:cubicBezTo>
                  <a:cubicBezTo>
                    <a:pt x="2347262" y="54916"/>
                    <a:pt x="2348544" y="51712"/>
                    <a:pt x="2350467" y="48506"/>
                  </a:cubicBezTo>
                  <a:cubicBezTo>
                    <a:pt x="2369376" y="48506"/>
                    <a:pt x="2388285" y="47865"/>
                    <a:pt x="2407114" y="47705"/>
                  </a:cubicBezTo>
                  <a:close/>
                  <a:moveTo>
                    <a:pt x="1830873" y="47306"/>
                  </a:moveTo>
                  <a:cubicBezTo>
                    <a:pt x="1849702" y="47226"/>
                    <a:pt x="1868451" y="47546"/>
                    <a:pt x="1887039" y="49148"/>
                  </a:cubicBezTo>
                  <a:cubicBezTo>
                    <a:pt x="1896012" y="49790"/>
                    <a:pt x="1903704" y="67737"/>
                    <a:pt x="1912037" y="77993"/>
                  </a:cubicBezTo>
                  <a:cubicBezTo>
                    <a:pt x="1909473" y="80557"/>
                    <a:pt x="1907550" y="83121"/>
                    <a:pt x="1906268" y="85685"/>
                  </a:cubicBezTo>
                  <a:cubicBezTo>
                    <a:pt x="1869092" y="85685"/>
                    <a:pt x="1831914" y="87607"/>
                    <a:pt x="1794738" y="84403"/>
                  </a:cubicBezTo>
                  <a:cubicBezTo>
                    <a:pt x="1785123" y="83761"/>
                    <a:pt x="1776791" y="67096"/>
                    <a:pt x="1768458" y="57481"/>
                  </a:cubicBezTo>
                  <a:cubicBezTo>
                    <a:pt x="1770381" y="54276"/>
                    <a:pt x="1772304" y="51072"/>
                    <a:pt x="1774226" y="47866"/>
                  </a:cubicBezTo>
                  <a:cubicBezTo>
                    <a:pt x="1793135" y="47866"/>
                    <a:pt x="1812044" y="47386"/>
                    <a:pt x="1830873" y="47306"/>
                  </a:cubicBezTo>
                  <a:close/>
                  <a:moveTo>
                    <a:pt x="1972851" y="46665"/>
                  </a:moveTo>
                  <a:cubicBezTo>
                    <a:pt x="1992641" y="46585"/>
                    <a:pt x="2011069" y="46905"/>
                    <a:pt x="2029336" y="48507"/>
                  </a:cubicBezTo>
                  <a:cubicBezTo>
                    <a:pt x="2039593" y="49149"/>
                    <a:pt x="2047925" y="65814"/>
                    <a:pt x="2057539" y="75429"/>
                  </a:cubicBezTo>
                  <a:cubicBezTo>
                    <a:pt x="2056258" y="78634"/>
                    <a:pt x="2054335" y="81838"/>
                    <a:pt x="2053053" y="85044"/>
                  </a:cubicBezTo>
                  <a:cubicBezTo>
                    <a:pt x="2014594" y="85044"/>
                    <a:pt x="1976136" y="86966"/>
                    <a:pt x="1938318" y="83762"/>
                  </a:cubicBezTo>
                  <a:cubicBezTo>
                    <a:pt x="1929344" y="83120"/>
                    <a:pt x="1921652" y="64532"/>
                    <a:pt x="1908192" y="47225"/>
                  </a:cubicBezTo>
                  <a:cubicBezTo>
                    <a:pt x="1931908" y="47225"/>
                    <a:pt x="1953060" y="46745"/>
                    <a:pt x="1972851" y="46665"/>
                  </a:cubicBezTo>
                  <a:close/>
                  <a:moveTo>
                    <a:pt x="1687695" y="46665"/>
                  </a:moveTo>
                  <a:cubicBezTo>
                    <a:pt x="1706924" y="46585"/>
                    <a:pt x="1726153" y="46905"/>
                    <a:pt x="1745383" y="48507"/>
                  </a:cubicBezTo>
                  <a:cubicBezTo>
                    <a:pt x="1753074" y="49149"/>
                    <a:pt x="1759484" y="67096"/>
                    <a:pt x="1766535" y="77352"/>
                  </a:cubicBezTo>
                  <a:cubicBezTo>
                    <a:pt x="1763330" y="79916"/>
                    <a:pt x="1761407" y="83120"/>
                    <a:pt x="1759484" y="85684"/>
                  </a:cubicBezTo>
                  <a:cubicBezTo>
                    <a:pt x="1723589" y="85684"/>
                    <a:pt x="1687695" y="87608"/>
                    <a:pt x="1652441" y="84402"/>
                  </a:cubicBezTo>
                  <a:cubicBezTo>
                    <a:pt x="1642186" y="83762"/>
                    <a:pt x="1633212" y="68378"/>
                    <a:pt x="1623597" y="59404"/>
                  </a:cubicBezTo>
                  <a:cubicBezTo>
                    <a:pt x="1625520" y="55558"/>
                    <a:pt x="1627443" y="51071"/>
                    <a:pt x="1630007" y="47225"/>
                  </a:cubicBezTo>
                  <a:cubicBezTo>
                    <a:pt x="1649236" y="47225"/>
                    <a:pt x="1668465" y="46745"/>
                    <a:pt x="1687695" y="46665"/>
                  </a:cubicBezTo>
                  <a:close/>
                  <a:moveTo>
                    <a:pt x="2062666" y="46584"/>
                  </a:moveTo>
                  <a:cubicBezTo>
                    <a:pt x="2110099" y="46584"/>
                    <a:pt x="2158172" y="46584"/>
                    <a:pt x="2205605" y="46584"/>
                  </a:cubicBezTo>
                  <a:cubicBezTo>
                    <a:pt x="2236372" y="46584"/>
                    <a:pt x="2267779" y="48506"/>
                    <a:pt x="2298547" y="46584"/>
                  </a:cubicBezTo>
                  <a:cubicBezTo>
                    <a:pt x="2325467" y="44661"/>
                    <a:pt x="2339570" y="56198"/>
                    <a:pt x="2346620" y="85683"/>
                  </a:cubicBezTo>
                  <a:cubicBezTo>
                    <a:pt x="2258806" y="85683"/>
                    <a:pt x="2174197" y="86965"/>
                    <a:pt x="2090229" y="84402"/>
                  </a:cubicBezTo>
                  <a:cubicBezTo>
                    <a:pt x="2078691" y="84402"/>
                    <a:pt x="2067795" y="66454"/>
                    <a:pt x="2056898" y="56840"/>
                  </a:cubicBezTo>
                  <a:cubicBezTo>
                    <a:pt x="2058821" y="53634"/>
                    <a:pt x="2060744" y="50430"/>
                    <a:pt x="2062666" y="46584"/>
                  </a:cubicBezTo>
                  <a:close/>
                  <a:moveTo>
                    <a:pt x="1367205" y="45303"/>
                  </a:moveTo>
                  <a:cubicBezTo>
                    <a:pt x="1391563" y="46585"/>
                    <a:pt x="1415920" y="46585"/>
                    <a:pt x="1440278" y="45303"/>
                  </a:cubicBezTo>
                  <a:cubicBezTo>
                    <a:pt x="1467840" y="44662"/>
                    <a:pt x="1473608" y="58122"/>
                    <a:pt x="1467840" y="83121"/>
                  </a:cubicBezTo>
                  <a:cubicBezTo>
                    <a:pt x="1426176" y="83121"/>
                    <a:pt x="1385153" y="83121"/>
                    <a:pt x="1342849" y="83121"/>
                  </a:cubicBezTo>
                  <a:cubicBezTo>
                    <a:pt x="1334516" y="58763"/>
                    <a:pt x="1336439" y="44021"/>
                    <a:pt x="1367205" y="45303"/>
                  </a:cubicBezTo>
                  <a:close/>
                  <a:moveTo>
                    <a:pt x="1223627" y="44021"/>
                  </a:moveTo>
                  <a:cubicBezTo>
                    <a:pt x="1246702" y="45302"/>
                    <a:pt x="1270418" y="45943"/>
                    <a:pt x="1293493" y="45302"/>
                  </a:cubicBezTo>
                  <a:cubicBezTo>
                    <a:pt x="1319132" y="44021"/>
                    <a:pt x="1329388" y="53635"/>
                    <a:pt x="1320414" y="83761"/>
                  </a:cubicBezTo>
                  <a:cubicBezTo>
                    <a:pt x="1278751" y="83761"/>
                    <a:pt x="1237728" y="83761"/>
                    <a:pt x="1195423" y="83761"/>
                  </a:cubicBezTo>
                  <a:cubicBezTo>
                    <a:pt x="1187090" y="56840"/>
                    <a:pt x="1192859" y="42098"/>
                    <a:pt x="1223627" y="44021"/>
                  </a:cubicBezTo>
                  <a:close/>
                  <a:moveTo>
                    <a:pt x="919162" y="44020"/>
                  </a:moveTo>
                  <a:cubicBezTo>
                    <a:pt x="955057" y="42097"/>
                    <a:pt x="991593" y="44020"/>
                    <a:pt x="1028129" y="44020"/>
                  </a:cubicBezTo>
                  <a:cubicBezTo>
                    <a:pt x="1036462" y="78633"/>
                    <a:pt x="1023001" y="87607"/>
                    <a:pt x="995439" y="85684"/>
                  </a:cubicBezTo>
                  <a:cubicBezTo>
                    <a:pt x="964672" y="83761"/>
                    <a:pt x="933905" y="85043"/>
                    <a:pt x="900574" y="85043"/>
                  </a:cubicBezTo>
                  <a:cubicBezTo>
                    <a:pt x="896728" y="65172"/>
                    <a:pt x="892882" y="45943"/>
                    <a:pt x="919162" y="44020"/>
                  </a:cubicBezTo>
                  <a:close/>
                  <a:moveTo>
                    <a:pt x="1076842" y="43380"/>
                  </a:moveTo>
                  <a:cubicBezTo>
                    <a:pt x="1109533" y="44020"/>
                    <a:pt x="1141582" y="43380"/>
                    <a:pt x="1175553" y="43380"/>
                  </a:cubicBezTo>
                  <a:cubicBezTo>
                    <a:pt x="1175553" y="59404"/>
                    <a:pt x="1175553" y="69660"/>
                    <a:pt x="1175553" y="82479"/>
                  </a:cubicBezTo>
                  <a:cubicBezTo>
                    <a:pt x="1132608" y="82479"/>
                    <a:pt x="1090944" y="82479"/>
                    <a:pt x="1047998" y="82479"/>
                  </a:cubicBezTo>
                  <a:cubicBezTo>
                    <a:pt x="1040947" y="56840"/>
                    <a:pt x="1046716" y="42098"/>
                    <a:pt x="1076842" y="43380"/>
                  </a:cubicBezTo>
                  <a:close/>
                  <a:moveTo>
                    <a:pt x="643541" y="42739"/>
                  </a:moveTo>
                  <a:cubicBezTo>
                    <a:pt x="674949" y="44021"/>
                    <a:pt x="706357" y="43380"/>
                    <a:pt x="737765" y="43380"/>
                  </a:cubicBezTo>
                  <a:cubicBezTo>
                    <a:pt x="739688" y="77352"/>
                    <a:pt x="726868" y="87608"/>
                    <a:pt x="698665" y="85685"/>
                  </a:cubicBezTo>
                  <a:cubicBezTo>
                    <a:pt x="666616" y="83762"/>
                    <a:pt x="635209" y="85044"/>
                    <a:pt x="601237" y="85044"/>
                  </a:cubicBezTo>
                  <a:cubicBezTo>
                    <a:pt x="601237" y="52354"/>
                    <a:pt x="615338" y="41458"/>
                    <a:pt x="643541" y="42739"/>
                  </a:cubicBezTo>
                  <a:close/>
                  <a:moveTo>
                    <a:pt x="783915" y="42738"/>
                  </a:moveTo>
                  <a:cubicBezTo>
                    <a:pt x="817246" y="44020"/>
                    <a:pt x="849937" y="43379"/>
                    <a:pt x="883268" y="43379"/>
                  </a:cubicBezTo>
                  <a:cubicBezTo>
                    <a:pt x="887114" y="77351"/>
                    <a:pt x="874294" y="87607"/>
                    <a:pt x="847373" y="85684"/>
                  </a:cubicBezTo>
                  <a:cubicBezTo>
                    <a:pt x="815964" y="83761"/>
                    <a:pt x="783915" y="85043"/>
                    <a:pt x="751226" y="85043"/>
                  </a:cubicBezTo>
                  <a:cubicBezTo>
                    <a:pt x="747380" y="56199"/>
                    <a:pt x="755712" y="42097"/>
                    <a:pt x="783915" y="42738"/>
                  </a:cubicBezTo>
                  <a:close/>
                  <a:moveTo>
                    <a:pt x="496757" y="42097"/>
                  </a:moveTo>
                  <a:cubicBezTo>
                    <a:pt x="528165" y="44021"/>
                    <a:pt x="559573" y="42739"/>
                    <a:pt x="592262" y="42739"/>
                  </a:cubicBezTo>
                  <a:cubicBezTo>
                    <a:pt x="590340" y="78634"/>
                    <a:pt x="574316" y="86966"/>
                    <a:pt x="547394" y="85044"/>
                  </a:cubicBezTo>
                  <a:cubicBezTo>
                    <a:pt x="515986" y="83120"/>
                    <a:pt x="484579" y="84402"/>
                    <a:pt x="451889" y="84402"/>
                  </a:cubicBezTo>
                  <a:cubicBezTo>
                    <a:pt x="453812" y="52994"/>
                    <a:pt x="467914" y="40175"/>
                    <a:pt x="496757" y="42097"/>
                  </a:cubicBezTo>
                  <a:close/>
                  <a:moveTo>
                    <a:pt x="352537" y="42097"/>
                  </a:moveTo>
                  <a:cubicBezTo>
                    <a:pt x="382663" y="44020"/>
                    <a:pt x="413430" y="42738"/>
                    <a:pt x="444837" y="42738"/>
                  </a:cubicBezTo>
                  <a:cubicBezTo>
                    <a:pt x="440992" y="72864"/>
                    <a:pt x="430095" y="86966"/>
                    <a:pt x="401252" y="85684"/>
                  </a:cubicBezTo>
                  <a:cubicBezTo>
                    <a:pt x="369203" y="83120"/>
                    <a:pt x="336513" y="85043"/>
                    <a:pt x="301900" y="85043"/>
                  </a:cubicBezTo>
                  <a:cubicBezTo>
                    <a:pt x="307668" y="49788"/>
                    <a:pt x="324975" y="40815"/>
                    <a:pt x="352537" y="42097"/>
                  </a:cubicBezTo>
                  <a:close/>
                  <a:moveTo>
                    <a:pt x="229870" y="39344"/>
                  </a:moveTo>
                  <a:cubicBezTo>
                    <a:pt x="247377" y="39975"/>
                    <a:pt x="269210" y="42098"/>
                    <a:pt x="296772" y="45303"/>
                  </a:cubicBezTo>
                  <a:cubicBezTo>
                    <a:pt x="294208" y="72223"/>
                    <a:pt x="282671" y="86966"/>
                    <a:pt x="253186" y="85684"/>
                  </a:cubicBezTo>
                  <a:cubicBezTo>
                    <a:pt x="219214" y="83761"/>
                    <a:pt x="185883" y="85043"/>
                    <a:pt x="151270" y="85043"/>
                  </a:cubicBezTo>
                  <a:cubicBezTo>
                    <a:pt x="163769" y="48988"/>
                    <a:pt x="177350" y="37451"/>
                    <a:pt x="229870" y="39344"/>
                  </a:cubicBezTo>
                  <a:close/>
                  <a:moveTo>
                    <a:pt x="1149914" y="5561"/>
                  </a:moveTo>
                  <a:cubicBezTo>
                    <a:pt x="1180681" y="4279"/>
                    <a:pt x="1212090" y="4920"/>
                    <a:pt x="1242856" y="5561"/>
                  </a:cubicBezTo>
                  <a:cubicBezTo>
                    <a:pt x="1246702" y="5561"/>
                    <a:pt x="1254394" y="13894"/>
                    <a:pt x="1253753" y="17099"/>
                  </a:cubicBezTo>
                  <a:cubicBezTo>
                    <a:pt x="1252471" y="22867"/>
                    <a:pt x="1247343" y="31841"/>
                    <a:pt x="1242856" y="31841"/>
                  </a:cubicBezTo>
                  <a:cubicBezTo>
                    <a:pt x="1226832" y="33764"/>
                    <a:pt x="1210807" y="32482"/>
                    <a:pt x="1194783" y="32482"/>
                  </a:cubicBezTo>
                  <a:cubicBezTo>
                    <a:pt x="1180041" y="32482"/>
                    <a:pt x="1164657" y="33764"/>
                    <a:pt x="1149914" y="31841"/>
                  </a:cubicBezTo>
                  <a:cubicBezTo>
                    <a:pt x="1144787" y="31200"/>
                    <a:pt x="1136454" y="22867"/>
                    <a:pt x="1137095" y="19022"/>
                  </a:cubicBezTo>
                  <a:cubicBezTo>
                    <a:pt x="1137736" y="13894"/>
                    <a:pt x="1145428" y="5561"/>
                    <a:pt x="1149914" y="5561"/>
                  </a:cubicBezTo>
                  <a:close/>
                  <a:moveTo>
                    <a:pt x="2398300" y="5401"/>
                  </a:moveTo>
                  <a:cubicBezTo>
                    <a:pt x="2420013" y="5241"/>
                    <a:pt x="2441165" y="8767"/>
                    <a:pt x="2461356" y="26714"/>
                  </a:cubicBezTo>
                  <a:cubicBezTo>
                    <a:pt x="2405591" y="43379"/>
                    <a:pt x="2347903" y="36329"/>
                    <a:pt x="2331878" y="6202"/>
                  </a:cubicBezTo>
                  <a:cubicBezTo>
                    <a:pt x="2354312" y="9407"/>
                    <a:pt x="2376587" y="5562"/>
                    <a:pt x="2398300" y="5401"/>
                  </a:cubicBezTo>
                  <a:close/>
                  <a:moveTo>
                    <a:pt x="2240910" y="4950"/>
                  </a:moveTo>
                  <a:cubicBezTo>
                    <a:pt x="2284566" y="2035"/>
                    <a:pt x="2315694" y="13093"/>
                    <a:pt x="2324828" y="35687"/>
                  </a:cubicBezTo>
                  <a:cubicBezTo>
                    <a:pt x="2282523" y="26072"/>
                    <a:pt x="2237654" y="50429"/>
                    <a:pt x="2193427" y="12612"/>
                  </a:cubicBezTo>
                  <a:cubicBezTo>
                    <a:pt x="2210413" y="8445"/>
                    <a:pt x="2226357" y="5922"/>
                    <a:pt x="2240910" y="4950"/>
                  </a:cubicBezTo>
                  <a:close/>
                  <a:moveTo>
                    <a:pt x="1557576" y="4921"/>
                  </a:moveTo>
                  <a:cubicBezTo>
                    <a:pt x="1583856" y="3639"/>
                    <a:pt x="1610778" y="2997"/>
                    <a:pt x="1637699" y="5562"/>
                  </a:cubicBezTo>
                  <a:cubicBezTo>
                    <a:pt x="1646031" y="6203"/>
                    <a:pt x="1653082" y="17099"/>
                    <a:pt x="1661415" y="22868"/>
                  </a:cubicBezTo>
                  <a:cubicBezTo>
                    <a:pt x="1658851" y="26714"/>
                    <a:pt x="1657569" y="29919"/>
                    <a:pt x="1655646" y="33124"/>
                  </a:cubicBezTo>
                  <a:cubicBezTo>
                    <a:pt x="1622956" y="33124"/>
                    <a:pt x="1590266" y="33765"/>
                    <a:pt x="1557576" y="32483"/>
                  </a:cubicBezTo>
                  <a:cubicBezTo>
                    <a:pt x="1551166" y="32483"/>
                    <a:pt x="1545398" y="22227"/>
                    <a:pt x="1538988" y="16459"/>
                  </a:cubicBezTo>
                  <a:cubicBezTo>
                    <a:pt x="1545398" y="12613"/>
                    <a:pt x="1551166" y="5562"/>
                    <a:pt x="1557576" y="4921"/>
                  </a:cubicBezTo>
                  <a:close/>
                  <a:moveTo>
                    <a:pt x="1421689" y="4921"/>
                  </a:moveTo>
                  <a:cubicBezTo>
                    <a:pt x="1449251" y="3639"/>
                    <a:pt x="1477454" y="2997"/>
                    <a:pt x="1505016" y="5562"/>
                  </a:cubicBezTo>
                  <a:cubicBezTo>
                    <a:pt x="1512708" y="6203"/>
                    <a:pt x="1519118" y="17741"/>
                    <a:pt x="1526168" y="24150"/>
                  </a:cubicBezTo>
                  <a:cubicBezTo>
                    <a:pt x="1524246" y="26714"/>
                    <a:pt x="1522322" y="29919"/>
                    <a:pt x="1520400" y="33124"/>
                  </a:cubicBezTo>
                  <a:cubicBezTo>
                    <a:pt x="1487710" y="33124"/>
                    <a:pt x="1454379" y="33765"/>
                    <a:pt x="1421689" y="32483"/>
                  </a:cubicBezTo>
                  <a:cubicBezTo>
                    <a:pt x="1415920" y="32483"/>
                    <a:pt x="1410152" y="23509"/>
                    <a:pt x="1405024" y="18381"/>
                  </a:cubicBezTo>
                  <a:cubicBezTo>
                    <a:pt x="1410792" y="13895"/>
                    <a:pt x="1415920" y="5562"/>
                    <a:pt x="1421689" y="4921"/>
                  </a:cubicBezTo>
                  <a:close/>
                  <a:moveTo>
                    <a:pt x="2020523" y="4920"/>
                  </a:moveTo>
                  <a:cubicBezTo>
                    <a:pt x="2040554" y="8285"/>
                    <a:pt x="2053053" y="16458"/>
                    <a:pt x="2058181" y="29277"/>
                  </a:cubicBezTo>
                  <a:cubicBezTo>
                    <a:pt x="1999852" y="44020"/>
                    <a:pt x="1947292" y="35687"/>
                    <a:pt x="1937677" y="9407"/>
                  </a:cubicBezTo>
                  <a:cubicBezTo>
                    <a:pt x="1972931" y="2997"/>
                    <a:pt x="2000493" y="1555"/>
                    <a:pt x="2020523" y="4920"/>
                  </a:cubicBezTo>
                  <a:close/>
                  <a:moveTo>
                    <a:pt x="2107156" y="4429"/>
                  </a:moveTo>
                  <a:cubicBezTo>
                    <a:pt x="2150122" y="674"/>
                    <a:pt x="2183173" y="11972"/>
                    <a:pt x="2192787" y="36970"/>
                  </a:cubicBezTo>
                  <a:cubicBezTo>
                    <a:pt x="2148559" y="25432"/>
                    <a:pt x="2103691" y="50430"/>
                    <a:pt x="2061386" y="13253"/>
                  </a:cubicBezTo>
                  <a:cubicBezTo>
                    <a:pt x="2077410" y="8606"/>
                    <a:pt x="2092834" y="5682"/>
                    <a:pt x="2107156" y="4429"/>
                  </a:cubicBezTo>
                  <a:close/>
                  <a:moveTo>
                    <a:pt x="888716" y="4359"/>
                  </a:moveTo>
                  <a:cubicBezTo>
                    <a:pt x="904901" y="914"/>
                    <a:pt x="934866" y="2356"/>
                    <a:pt x="993516" y="5562"/>
                  </a:cubicBezTo>
                  <a:cubicBezTo>
                    <a:pt x="981978" y="17740"/>
                    <a:pt x="975568" y="30559"/>
                    <a:pt x="968518" y="31201"/>
                  </a:cubicBezTo>
                  <a:cubicBezTo>
                    <a:pt x="935828" y="33123"/>
                    <a:pt x="902497" y="32483"/>
                    <a:pt x="866602" y="32483"/>
                  </a:cubicBezTo>
                  <a:cubicBezTo>
                    <a:pt x="870127" y="16138"/>
                    <a:pt x="872531" y="7805"/>
                    <a:pt x="888716" y="4359"/>
                  </a:cubicBezTo>
                  <a:close/>
                  <a:moveTo>
                    <a:pt x="1331312" y="4279"/>
                  </a:moveTo>
                  <a:cubicBezTo>
                    <a:pt x="1344772" y="4279"/>
                    <a:pt x="1358874" y="2997"/>
                    <a:pt x="1372334" y="4920"/>
                  </a:cubicBezTo>
                  <a:cubicBezTo>
                    <a:pt x="1378744" y="5562"/>
                    <a:pt x="1383872" y="13894"/>
                    <a:pt x="1389641" y="18381"/>
                  </a:cubicBezTo>
                  <a:cubicBezTo>
                    <a:pt x="1384513" y="23509"/>
                    <a:pt x="1379385" y="32483"/>
                    <a:pt x="1373616" y="32483"/>
                  </a:cubicBezTo>
                  <a:cubicBezTo>
                    <a:pt x="1345413" y="33765"/>
                    <a:pt x="1316569" y="33765"/>
                    <a:pt x="1287725" y="32483"/>
                  </a:cubicBezTo>
                  <a:cubicBezTo>
                    <a:pt x="1281956" y="32483"/>
                    <a:pt x="1276187" y="23509"/>
                    <a:pt x="1270419" y="19022"/>
                  </a:cubicBezTo>
                  <a:cubicBezTo>
                    <a:pt x="1276829" y="13894"/>
                    <a:pt x="1282597" y="6202"/>
                    <a:pt x="1289648" y="4920"/>
                  </a:cubicBezTo>
                  <a:cubicBezTo>
                    <a:pt x="1303750" y="2356"/>
                    <a:pt x="1317210" y="4279"/>
                    <a:pt x="1331312" y="4279"/>
                  </a:cubicBezTo>
                  <a:close/>
                  <a:moveTo>
                    <a:pt x="1759405" y="3799"/>
                  </a:moveTo>
                  <a:cubicBezTo>
                    <a:pt x="1777593" y="7004"/>
                    <a:pt x="1786726" y="14856"/>
                    <a:pt x="1790252" y="27996"/>
                  </a:cubicBezTo>
                  <a:cubicBezTo>
                    <a:pt x="1735769" y="44662"/>
                    <a:pt x="1678081" y="35688"/>
                    <a:pt x="1674235" y="7485"/>
                  </a:cubicBezTo>
                  <a:cubicBezTo>
                    <a:pt x="1713975" y="2036"/>
                    <a:pt x="1741217" y="594"/>
                    <a:pt x="1759405" y="3799"/>
                  </a:cubicBezTo>
                  <a:close/>
                  <a:moveTo>
                    <a:pt x="1117224" y="3638"/>
                  </a:moveTo>
                  <a:cubicBezTo>
                    <a:pt x="1119788" y="6843"/>
                    <a:pt x="1122352" y="10049"/>
                    <a:pt x="1124916" y="13253"/>
                  </a:cubicBezTo>
                  <a:cubicBezTo>
                    <a:pt x="1118506" y="19663"/>
                    <a:pt x="1112096" y="30560"/>
                    <a:pt x="1105045" y="31201"/>
                  </a:cubicBezTo>
                  <a:cubicBezTo>
                    <a:pt x="1071074" y="33124"/>
                    <a:pt x="1037743" y="31842"/>
                    <a:pt x="1003771" y="31842"/>
                  </a:cubicBezTo>
                  <a:cubicBezTo>
                    <a:pt x="1001848" y="27996"/>
                    <a:pt x="999925" y="24791"/>
                    <a:pt x="998643" y="20945"/>
                  </a:cubicBezTo>
                  <a:cubicBezTo>
                    <a:pt x="1006335" y="15176"/>
                    <a:pt x="1013386" y="4280"/>
                    <a:pt x="1021718" y="4280"/>
                  </a:cubicBezTo>
                  <a:cubicBezTo>
                    <a:pt x="1053126" y="2356"/>
                    <a:pt x="1085175" y="3638"/>
                    <a:pt x="1117224" y="3638"/>
                  </a:cubicBezTo>
                  <a:close/>
                  <a:moveTo>
                    <a:pt x="1848320" y="2697"/>
                  </a:moveTo>
                  <a:cubicBezTo>
                    <a:pt x="1887680" y="-127"/>
                    <a:pt x="1918928" y="10209"/>
                    <a:pt x="1924216" y="29919"/>
                  </a:cubicBezTo>
                  <a:cubicBezTo>
                    <a:pt x="1856913" y="43380"/>
                    <a:pt x="1812685" y="35688"/>
                    <a:pt x="1806917" y="10049"/>
                  </a:cubicBezTo>
                  <a:cubicBezTo>
                    <a:pt x="1821179" y="6043"/>
                    <a:pt x="1835200" y="3639"/>
                    <a:pt x="1848320" y="2697"/>
                  </a:cubicBezTo>
                  <a:close/>
                  <a:moveTo>
                    <a:pt x="360550" y="1876"/>
                  </a:moveTo>
                  <a:cubicBezTo>
                    <a:pt x="380901" y="-1649"/>
                    <a:pt x="409264" y="-207"/>
                    <a:pt x="446120" y="6203"/>
                  </a:cubicBezTo>
                  <a:cubicBezTo>
                    <a:pt x="437146" y="33765"/>
                    <a:pt x="386509" y="42098"/>
                    <a:pt x="323052" y="27355"/>
                  </a:cubicBezTo>
                  <a:cubicBezTo>
                    <a:pt x="327859" y="13895"/>
                    <a:pt x="340198" y="5402"/>
                    <a:pt x="360550" y="1876"/>
                  </a:cubicBezTo>
                  <a:close/>
                  <a:moveTo>
                    <a:pt x="716613" y="1716"/>
                  </a:moveTo>
                  <a:cubicBezTo>
                    <a:pt x="712126" y="35047"/>
                    <a:pt x="675590" y="41457"/>
                    <a:pt x="595468" y="23509"/>
                  </a:cubicBezTo>
                  <a:cubicBezTo>
                    <a:pt x="630081" y="-13668"/>
                    <a:pt x="675590" y="12613"/>
                    <a:pt x="716613" y="1716"/>
                  </a:cubicBezTo>
                  <a:close/>
                  <a:moveTo>
                    <a:pt x="800382" y="1645"/>
                  </a:moveTo>
                  <a:cubicBezTo>
                    <a:pt x="816246" y="2316"/>
                    <a:pt x="835675" y="4119"/>
                    <a:pt x="859552" y="6843"/>
                  </a:cubicBezTo>
                  <a:cubicBezTo>
                    <a:pt x="848014" y="17740"/>
                    <a:pt x="841604" y="29919"/>
                    <a:pt x="833913" y="30559"/>
                  </a:cubicBezTo>
                  <a:cubicBezTo>
                    <a:pt x="800582" y="33123"/>
                    <a:pt x="767251" y="31841"/>
                    <a:pt x="730074" y="31841"/>
                  </a:cubicBezTo>
                  <a:cubicBezTo>
                    <a:pt x="737285" y="7805"/>
                    <a:pt x="752789" y="-368"/>
                    <a:pt x="800382" y="1645"/>
                  </a:cubicBezTo>
                  <a:close/>
                  <a:moveTo>
                    <a:pt x="529888" y="603"/>
                  </a:moveTo>
                  <a:cubicBezTo>
                    <a:pt x="544430" y="1274"/>
                    <a:pt x="561497" y="3157"/>
                    <a:pt x="581367" y="6202"/>
                  </a:cubicBezTo>
                  <a:cubicBezTo>
                    <a:pt x="574957" y="34406"/>
                    <a:pt x="532652" y="42097"/>
                    <a:pt x="459581" y="28637"/>
                  </a:cubicBezTo>
                  <a:cubicBezTo>
                    <a:pt x="465350" y="7484"/>
                    <a:pt x="486262" y="-1410"/>
                    <a:pt x="529888" y="603"/>
                  </a:cubicBezTo>
                  <a:close/>
                  <a:moveTo>
                    <a:pt x="310875" y="434"/>
                  </a:moveTo>
                  <a:cubicBezTo>
                    <a:pt x="302542" y="33765"/>
                    <a:pt x="253187" y="42098"/>
                    <a:pt x="179474" y="24151"/>
                  </a:cubicBezTo>
                  <a:cubicBezTo>
                    <a:pt x="221138" y="-16232"/>
                    <a:pt x="268570" y="13254"/>
                    <a:pt x="310875" y="434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="" xmlns:a16="http://schemas.microsoft.com/office/drawing/2014/main" id="{0583E431-7DD8-4474-A7EC-8E58A4178F20}"/>
                </a:ext>
              </a:extLst>
            </p:cNvPr>
            <p:cNvSpPr/>
            <p:nvPr/>
          </p:nvSpPr>
          <p:spPr>
            <a:xfrm>
              <a:off x="2354140" y="5141372"/>
              <a:ext cx="621749" cy="153835"/>
            </a:xfrm>
            <a:custGeom>
              <a:avLst/>
              <a:gdLst>
                <a:gd name="connsiteX0" fmla="*/ 874395 w 923925"/>
                <a:gd name="connsiteY0" fmla="*/ 0 h 228600"/>
                <a:gd name="connsiteX1" fmla="*/ 926782 w 923925"/>
                <a:gd name="connsiteY1" fmla="*/ 228600 h 228600"/>
                <a:gd name="connsiteX2" fmla="*/ 0 w 923925"/>
                <a:gd name="connsiteY2" fmla="*/ 228600 h 228600"/>
                <a:gd name="connsiteX3" fmla="*/ 46672 w 923925"/>
                <a:gd name="connsiteY3" fmla="*/ 18097 h 228600"/>
                <a:gd name="connsiteX4" fmla="*/ 75247 w 923925"/>
                <a:gd name="connsiteY4" fmla="*/ 953 h 228600"/>
                <a:gd name="connsiteX5" fmla="*/ 874395 w 923925"/>
                <a:gd name="connsiteY5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3925" h="228600">
                  <a:moveTo>
                    <a:pt x="874395" y="0"/>
                  </a:moveTo>
                  <a:cubicBezTo>
                    <a:pt x="891540" y="74295"/>
                    <a:pt x="908685" y="149543"/>
                    <a:pt x="926782" y="228600"/>
                  </a:cubicBezTo>
                  <a:cubicBezTo>
                    <a:pt x="618172" y="228600"/>
                    <a:pt x="313372" y="228600"/>
                    <a:pt x="0" y="228600"/>
                  </a:cubicBezTo>
                  <a:cubicBezTo>
                    <a:pt x="16192" y="155257"/>
                    <a:pt x="29528" y="85725"/>
                    <a:pt x="46672" y="18097"/>
                  </a:cubicBezTo>
                  <a:cubicBezTo>
                    <a:pt x="48578" y="10478"/>
                    <a:pt x="64770" y="953"/>
                    <a:pt x="75247" y="953"/>
                  </a:cubicBezTo>
                  <a:cubicBezTo>
                    <a:pt x="339090" y="0"/>
                    <a:pt x="603885" y="0"/>
                    <a:pt x="874395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="" xmlns:a16="http://schemas.microsoft.com/office/drawing/2014/main" id="{7F11E029-EE4E-47A8-A49D-2624DDFB95CC}"/>
                </a:ext>
              </a:extLst>
            </p:cNvPr>
            <p:cNvSpPr/>
            <p:nvPr/>
          </p:nvSpPr>
          <p:spPr>
            <a:xfrm>
              <a:off x="2709333" y="2077401"/>
              <a:ext cx="2660060" cy="2756206"/>
            </a:xfrm>
            <a:custGeom>
              <a:avLst/>
              <a:gdLst>
                <a:gd name="connsiteX0" fmla="*/ 3877491 w 3952875"/>
                <a:gd name="connsiteY0" fmla="*/ 3295792 h 4095750"/>
                <a:gd name="connsiteX1" fmla="*/ 3034528 w 3952875"/>
                <a:gd name="connsiteY1" fmla="*/ 2520458 h 4095750"/>
                <a:gd name="connsiteX2" fmla="*/ 2997381 w 3952875"/>
                <a:gd name="connsiteY2" fmla="*/ 2485215 h 4095750"/>
                <a:gd name="connsiteX3" fmla="*/ 3021193 w 3952875"/>
                <a:gd name="connsiteY3" fmla="*/ 2444258 h 4095750"/>
                <a:gd name="connsiteX4" fmla="*/ 3215503 w 3952875"/>
                <a:gd name="connsiteY4" fmla="*/ 1302210 h 4095750"/>
                <a:gd name="connsiteX5" fmla="*/ 1768656 w 3952875"/>
                <a:gd name="connsiteY5" fmla="*/ 4905 h 4095750"/>
                <a:gd name="connsiteX6" fmla="*/ 217986 w 3952875"/>
                <a:gd name="connsiteY6" fmla="*/ 810720 h 4095750"/>
                <a:gd name="connsiteX7" fmla="*/ 78921 w 3952875"/>
                <a:gd name="connsiteY7" fmla="*/ 1110757 h 4095750"/>
                <a:gd name="connsiteX8" fmla="*/ 325618 w 3952875"/>
                <a:gd name="connsiteY8" fmla="*/ 2589037 h 4095750"/>
                <a:gd name="connsiteX9" fmla="*/ 1662928 w 3952875"/>
                <a:gd name="connsiteY9" fmla="*/ 3242452 h 4095750"/>
                <a:gd name="connsiteX10" fmla="*/ 2351586 w 3952875"/>
                <a:gd name="connsiteY10" fmla="*/ 3085290 h 4095750"/>
                <a:gd name="connsiteX11" fmla="*/ 2367778 w 3952875"/>
                <a:gd name="connsiteY11" fmla="*/ 3106245 h 4095750"/>
                <a:gd name="connsiteX12" fmla="*/ 3026908 w 3952875"/>
                <a:gd name="connsiteY12" fmla="*/ 4010167 h 4095750"/>
                <a:gd name="connsiteX13" fmla="*/ 3383143 w 3952875"/>
                <a:gd name="connsiteY13" fmla="*/ 4050173 h 4095750"/>
                <a:gd name="connsiteX14" fmla="*/ 3854631 w 3952875"/>
                <a:gd name="connsiteY14" fmla="*/ 3633930 h 4095750"/>
                <a:gd name="connsiteX15" fmla="*/ 3892731 w 3952875"/>
                <a:gd name="connsiteY15" fmla="*/ 3592020 h 4095750"/>
                <a:gd name="connsiteX16" fmla="*/ 3957501 w 3952875"/>
                <a:gd name="connsiteY16" fmla="*/ 3442477 h 4095750"/>
                <a:gd name="connsiteX17" fmla="*/ 3877491 w 3952875"/>
                <a:gd name="connsiteY17" fmla="*/ 3295792 h 4095750"/>
                <a:gd name="connsiteX18" fmla="*/ 1598158 w 3952875"/>
                <a:gd name="connsiteY18" fmla="*/ 3039570 h 4095750"/>
                <a:gd name="connsiteX19" fmla="*/ 194173 w 3952875"/>
                <a:gd name="connsiteY19" fmla="*/ 1613677 h 4095750"/>
                <a:gd name="connsiteX20" fmla="*/ 1625781 w 3952875"/>
                <a:gd name="connsiteY20" fmla="*/ 206835 h 4095750"/>
                <a:gd name="connsiteX21" fmla="*/ 3028813 w 3952875"/>
                <a:gd name="connsiteY21" fmla="*/ 1634632 h 4095750"/>
                <a:gd name="connsiteX22" fmla="*/ 1598158 w 3952875"/>
                <a:gd name="connsiteY22" fmla="*/ 3039570 h 409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952875" h="4095750">
                  <a:moveTo>
                    <a:pt x="3877491" y="3295792"/>
                  </a:moveTo>
                  <a:cubicBezTo>
                    <a:pt x="3595551" y="3038617"/>
                    <a:pt x="3315516" y="2778585"/>
                    <a:pt x="3034528" y="2520458"/>
                  </a:cubicBezTo>
                  <a:cubicBezTo>
                    <a:pt x="3022146" y="2509027"/>
                    <a:pt x="3009763" y="2496645"/>
                    <a:pt x="2997381" y="2485215"/>
                  </a:cubicBezTo>
                  <a:cubicBezTo>
                    <a:pt x="3006906" y="2469023"/>
                    <a:pt x="3013574" y="2456640"/>
                    <a:pt x="3021193" y="2444258"/>
                  </a:cubicBezTo>
                  <a:cubicBezTo>
                    <a:pt x="3227886" y="2088022"/>
                    <a:pt x="3294561" y="1706070"/>
                    <a:pt x="3215503" y="1302210"/>
                  </a:cubicBezTo>
                  <a:cubicBezTo>
                    <a:pt x="3077391" y="597360"/>
                    <a:pt x="2480174" y="53482"/>
                    <a:pt x="1768656" y="4905"/>
                  </a:cubicBezTo>
                  <a:cubicBezTo>
                    <a:pt x="1094286" y="-40815"/>
                    <a:pt x="574221" y="233505"/>
                    <a:pt x="217986" y="810720"/>
                  </a:cubicBezTo>
                  <a:cubicBezTo>
                    <a:pt x="196078" y="846915"/>
                    <a:pt x="104638" y="1035510"/>
                    <a:pt x="78921" y="1110757"/>
                  </a:cubicBezTo>
                  <a:cubicBezTo>
                    <a:pt x="-76337" y="1647967"/>
                    <a:pt x="-6804" y="2144220"/>
                    <a:pt x="325618" y="2589037"/>
                  </a:cubicBezTo>
                  <a:cubicBezTo>
                    <a:pt x="657088" y="3031950"/>
                    <a:pt x="1113336" y="3237690"/>
                    <a:pt x="1662928" y="3242452"/>
                  </a:cubicBezTo>
                  <a:cubicBezTo>
                    <a:pt x="1761036" y="3242452"/>
                    <a:pt x="2142036" y="3175777"/>
                    <a:pt x="2351586" y="3085290"/>
                  </a:cubicBezTo>
                  <a:cubicBezTo>
                    <a:pt x="2352538" y="3086242"/>
                    <a:pt x="2360158" y="3095767"/>
                    <a:pt x="2367778" y="3106245"/>
                  </a:cubicBezTo>
                  <a:cubicBezTo>
                    <a:pt x="2587806" y="3407235"/>
                    <a:pt x="2806881" y="3709177"/>
                    <a:pt x="3026908" y="4010167"/>
                  </a:cubicBezTo>
                  <a:cubicBezTo>
                    <a:pt x="3101203" y="4111133"/>
                    <a:pt x="3289799" y="4132087"/>
                    <a:pt x="3383143" y="4050173"/>
                  </a:cubicBezTo>
                  <a:cubicBezTo>
                    <a:pt x="3540306" y="3912060"/>
                    <a:pt x="3697468" y="3772995"/>
                    <a:pt x="3854631" y="3633930"/>
                  </a:cubicBezTo>
                  <a:cubicBezTo>
                    <a:pt x="3868918" y="3621548"/>
                    <a:pt x="3881301" y="3607260"/>
                    <a:pt x="3892731" y="3592020"/>
                  </a:cubicBezTo>
                  <a:cubicBezTo>
                    <a:pt x="3932736" y="3538680"/>
                    <a:pt x="3952738" y="3503437"/>
                    <a:pt x="3957501" y="3442477"/>
                  </a:cubicBezTo>
                  <a:cubicBezTo>
                    <a:pt x="3959406" y="3398662"/>
                    <a:pt x="3910828" y="3326273"/>
                    <a:pt x="3877491" y="3295792"/>
                  </a:cubicBezTo>
                  <a:close/>
                  <a:moveTo>
                    <a:pt x="1598158" y="3039570"/>
                  </a:moveTo>
                  <a:cubicBezTo>
                    <a:pt x="811393" y="3026235"/>
                    <a:pt x="181791" y="2387108"/>
                    <a:pt x="194173" y="1613677"/>
                  </a:cubicBezTo>
                  <a:cubicBezTo>
                    <a:pt x="206556" y="821197"/>
                    <a:pt x="845683" y="193500"/>
                    <a:pt x="1625781" y="206835"/>
                  </a:cubicBezTo>
                  <a:cubicBezTo>
                    <a:pt x="2411593" y="220170"/>
                    <a:pt x="3040243" y="860250"/>
                    <a:pt x="3028813" y="1634632"/>
                  </a:cubicBezTo>
                  <a:cubicBezTo>
                    <a:pt x="3016431" y="2420445"/>
                    <a:pt x="2373493" y="3052905"/>
                    <a:pt x="1598158" y="303957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="" xmlns:a16="http://schemas.microsoft.com/office/drawing/2014/main" id="{DF375085-4E9E-4CD4-B48E-19513A46CF85}"/>
                </a:ext>
              </a:extLst>
            </p:cNvPr>
            <p:cNvSpPr/>
            <p:nvPr/>
          </p:nvSpPr>
          <p:spPr>
            <a:xfrm>
              <a:off x="3600791" y="2447478"/>
              <a:ext cx="439253" cy="1392068"/>
            </a:xfrm>
            <a:custGeom>
              <a:avLst/>
              <a:gdLst>
                <a:gd name="connsiteX0" fmla="*/ 25050 w 439253"/>
                <a:gd name="connsiteY0" fmla="*/ 443420 h 1392068"/>
                <a:gd name="connsiteX1" fmla="*/ 413483 w 439253"/>
                <a:gd name="connsiteY1" fmla="*/ 443420 h 1392068"/>
                <a:gd name="connsiteX2" fmla="*/ 413483 w 439253"/>
                <a:gd name="connsiteY2" fmla="*/ 1392068 h 1392068"/>
                <a:gd name="connsiteX3" fmla="*/ 25050 w 439253"/>
                <a:gd name="connsiteY3" fmla="*/ 1392068 h 1392068"/>
                <a:gd name="connsiteX4" fmla="*/ 25050 w 439253"/>
                <a:gd name="connsiteY4" fmla="*/ 443420 h 1392068"/>
                <a:gd name="connsiteX5" fmla="*/ 230242 w 439253"/>
                <a:gd name="connsiteY5" fmla="*/ 103 h 1392068"/>
                <a:gd name="connsiteX6" fmla="*/ 328232 w 439253"/>
                <a:gd name="connsiteY6" fmla="*/ 21015 h 1392068"/>
                <a:gd name="connsiteX7" fmla="*/ 439121 w 439253"/>
                <a:gd name="connsiteY7" fmla="*/ 174849 h 1392068"/>
                <a:gd name="connsiteX8" fmla="*/ 335924 w 439253"/>
                <a:gd name="connsiteY8" fmla="*/ 343427 h 1392068"/>
                <a:gd name="connsiteX9" fmla="*/ 217984 w 439253"/>
                <a:gd name="connsiteY9" fmla="*/ 374194 h 1392068"/>
                <a:gd name="connsiteX10" fmla="*/ 101966 w 439253"/>
                <a:gd name="connsiteY10" fmla="*/ 340222 h 1392068"/>
                <a:gd name="connsiteX11" fmla="*/ 692 w 439253"/>
                <a:gd name="connsiteY11" fmla="*/ 169722 h 1392068"/>
                <a:gd name="connsiteX12" fmla="*/ 130811 w 439253"/>
                <a:gd name="connsiteY12" fmla="*/ 13323 h 1392068"/>
                <a:gd name="connsiteX13" fmla="*/ 230242 w 439253"/>
                <a:gd name="connsiteY13" fmla="*/ 103 h 139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9253" h="1392068">
                  <a:moveTo>
                    <a:pt x="25050" y="443420"/>
                  </a:moveTo>
                  <a:cubicBezTo>
                    <a:pt x="154528" y="443420"/>
                    <a:pt x="282724" y="443420"/>
                    <a:pt x="413483" y="443420"/>
                  </a:cubicBezTo>
                  <a:cubicBezTo>
                    <a:pt x="413483" y="759422"/>
                    <a:pt x="413483" y="1074783"/>
                    <a:pt x="413483" y="1392068"/>
                  </a:cubicBezTo>
                  <a:cubicBezTo>
                    <a:pt x="285287" y="1392068"/>
                    <a:pt x="156451" y="1392068"/>
                    <a:pt x="25050" y="1392068"/>
                  </a:cubicBezTo>
                  <a:cubicBezTo>
                    <a:pt x="25050" y="1074143"/>
                    <a:pt x="25050" y="760063"/>
                    <a:pt x="25050" y="443420"/>
                  </a:cubicBezTo>
                  <a:close/>
                  <a:moveTo>
                    <a:pt x="230242" y="103"/>
                  </a:moveTo>
                  <a:cubicBezTo>
                    <a:pt x="263333" y="984"/>
                    <a:pt x="296183" y="7554"/>
                    <a:pt x="328232" y="21015"/>
                  </a:cubicBezTo>
                  <a:cubicBezTo>
                    <a:pt x="395534" y="49218"/>
                    <a:pt x="435916" y="99214"/>
                    <a:pt x="439121" y="174849"/>
                  </a:cubicBezTo>
                  <a:cubicBezTo>
                    <a:pt x="441685" y="253690"/>
                    <a:pt x="407072" y="312019"/>
                    <a:pt x="335924" y="343427"/>
                  </a:cubicBezTo>
                  <a:cubicBezTo>
                    <a:pt x="300670" y="358810"/>
                    <a:pt x="259647" y="363938"/>
                    <a:pt x="217984" y="374194"/>
                  </a:cubicBezTo>
                  <a:cubicBezTo>
                    <a:pt x="178243" y="362656"/>
                    <a:pt x="137861" y="356887"/>
                    <a:pt x="101966" y="340222"/>
                  </a:cubicBezTo>
                  <a:cubicBezTo>
                    <a:pt x="32741" y="308173"/>
                    <a:pt x="-5718" y="238307"/>
                    <a:pt x="692" y="169722"/>
                  </a:cubicBezTo>
                  <a:cubicBezTo>
                    <a:pt x="8384" y="92164"/>
                    <a:pt x="53893" y="35758"/>
                    <a:pt x="130811" y="13323"/>
                  </a:cubicBezTo>
                  <a:cubicBezTo>
                    <a:pt x="163821" y="4029"/>
                    <a:pt x="197152" y="-778"/>
                    <a:pt x="230242" y="10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22" name="Oval 121">
            <a:extLst>
              <a:ext uri="{FF2B5EF4-FFF2-40B4-BE49-F238E27FC236}">
                <a16:creationId xmlns="" xmlns:a16="http://schemas.microsoft.com/office/drawing/2014/main" id="{5FB91B80-9011-453D-A115-78BA400A6D83}"/>
              </a:ext>
            </a:extLst>
          </p:cNvPr>
          <p:cNvSpPr/>
          <p:nvPr/>
        </p:nvSpPr>
        <p:spPr>
          <a:xfrm>
            <a:off x="6183923" y="1883120"/>
            <a:ext cx="191260" cy="19126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prstClr val="white"/>
              </a:solidFill>
            </a:endParaRPr>
          </a:p>
        </p:txBody>
      </p:sp>
      <p:sp>
        <p:nvSpPr>
          <p:cNvPr id="123" name="Oval 122">
            <a:extLst>
              <a:ext uri="{FF2B5EF4-FFF2-40B4-BE49-F238E27FC236}">
                <a16:creationId xmlns="" xmlns:a16="http://schemas.microsoft.com/office/drawing/2014/main" id="{A56274B4-2BA8-4E38-8AB1-655EFF18FA6E}"/>
              </a:ext>
            </a:extLst>
          </p:cNvPr>
          <p:cNvSpPr/>
          <p:nvPr/>
        </p:nvSpPr>
        <p:spPr>
          <a:xfrm>
            <a:off x="6183923" y="2377736"/>
            <a:ext cx="191260" cy="19126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prstClr val="white"/>
              </a:solidFill>
            </a:endParaRPr>
          </a:p>
        </p:txBody>
      </p:sp>
      <p:sp>
        <p:nvSpPr>
          <p:cNvPr id="124" name="Oval 123">
            <a:extLst>
              <a:ext uri="{FF2B5EF4-FFF2-40B4-BE49-F238E27FC236}">
                <a16:creationId xmlns="" xmlns:a16="http://schemas.microsoft.com/office/drawing/2014/main" id="{C74B41EE-3F20-4379-97E4-C6CAD47D82C0}"/>
              </a:ext>
            </a:extLst>
          </p:cNvPr>
          <p:cNvSpPr/>
          <p:nvPr/>
        </p:nvSpPr>
        <p:spPr>
          <a:xfrm>
            <a:off x="6183923" y="2872352"/>
            <a:ext cx="191260" cy="19126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prstClr val="white"/>
              </a:solidFill>
            </a:endParaRPr>
          </a:p>
        </p:txBody>
      </p:sp>
      <p:sp>
        <p:nvSpPr>
          <p:cNvPr id="125" name="Oval 124">
            <a:extLst>
              <a:ext uri="{FF2B5EF4-FFF2-40B4-BE49-F238E27FC236}">
                <a16:creationId xmlns="" xmlns:a16="http://schemas.microsoft.com/office/drawing/2014/main" id="{0F7574D0-B304-4C2D-A4AC-F86578B976A3}"/>
              </a:ext>
            </a:extLst>
          </p:cNvPr>
          <p:cNvSpPr/>
          <p:nvPr/>
        </p:nvSpPr>
        <p:spPr>
          <a:xfrm>
            <a:off x="6183923" y="3366969"/>
            <a:ext cx="191260" cy="19126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25883" y="1702189"/>
            <a:ext cx="21371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Mənbə</a:t>
            </a:r>
            <a:endParaRPr lang="en-US" sz="4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654016" y="2597220"/>
            <a:ext cx="52467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8BA1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https://ieeexplore.ieee.org/document/1092259</a:t>
            </a:r>
          </a:p>
        </p:txBody>
      </p:sp>
      <p:sp>
        <p:nvSpPr>
          <p:cNvPr id="8" name="Rectangle 7"/>
          <p:cNvSpPr/>
          <p:nvPr/>
        </p:nvSpPr>
        <p:spPr>
          <a:xfrm>
            <a:off x="-337625" y="5261317"/>
            <a:ext cx="12801600" cy="323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15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F8517E7E-65A9-48D8-B2C2-EF114A26CC65}"/>
              </a:ext>
            </a:extLst>
          </p:cNvPr>
          <p:cNvGrpSpPr/>
          <p:nvPr/>
        </p:nvGrpSpPr>
        <p:grpSpPr>
          <a:xfrm>
            <a:off x="3130558" y="1755775"/>
            <a:ext cx="5930884" cy="3013676"/>
            <a:chOff x="-3907876" y="-373145"/>
            <a:chExt cx="14810697" cy="7525804"/>
          </a:xfrm>
        </p:grpSpPr>
        <p:sp>
          <p:nvSpPr>
            <p:cNvPr id="11" name="Oval 10">
              <a:extLst>
                <a:ext uri="{FF2B5EF4-FFF2-40B4-BE49-F238E27FC236}">
                  <a16:creationId xmlns="" xmlns:a16="http://schemas.microsoft.com/office/drawing/2014/main" id="{3936FF7E-16DE-47F4-A2B2-45BA658B23A3}"/>
                </a:ext>
              </a:extLst>
            </p:cNvPr>
            <p:cNvSpPr/>
            <p:nvPr/>
          </p:nvSpPr>
          <p:spPr>
            <a:xfrm>
              <a:off x="-3907876" y="5663843"/>
              <a:ext cx="14810697" cy="148881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41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prstClr val="white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9C3B6FA3-8820-4DD0-B4D6-6643AE362DD9}"/>
                </a:ext>
              </a:extLst>
            </p:cNvPr>
            <p:cNvSpPr/>
            <p:nvPr/>
          </p:nvSpPr>
          <p:spPr>
            <a:xfrm>
              <a:off x="3839245" y="3789852"/>
              <a:ext cx="667487" cy="2504608"/>
            </a:xfrm>
            <a:custGeom>
              <a:avLst/>
              <a:gdLst>
                <a:gd name="connsiteX0" fmla="*/ 618346 w 667487"/>
                <a:gd name="connsiteY0" fmla="*/ 2503413 h 2504608"/>
                <a:gd name="connsiteX1" fmla="*/ 618346 w 667487"/>
                <a:gd name="connsiteY1" fmla="*/ 2503413 h 2504608"/>
                <a:gd name="connsiteX2" fmla="*/ 665971 w 667487"/>
                <a:gd name="connsiteY2" fmla="*/ 2429118 h 2504608"/>
                <a:gd name="connsiteX3" fmla="*/ 187816 w 667487"/>
                <a:gd name="connsiteY3" fmla="*/ 9768 h 2504608"/>
                <a:gd name="connsiteX4" fmla="*/ 174 w 667487"/>
                <a:gd name="connsiteY4" fmla="*/ 69776 h 2504608"/>
                <a:gd name="connsiteX5" fmla="*/ 545004 w 667487"/>
                <a:gd name="connsiteY5" fmla="*/ 2454836 h 2504608"/>
                <a:gd name="connsiteX6" fmla="*/ 618346 w 667487"/>
                <a:gd name="connsiteY6" fmla="*/ 2503413 h 2504608"/>
                <a:gd name="connsiteX7" fmla="*/ 618346 w 667487"/>
                <a:gd name="connsiteY7" fmla="*/ 2503413 h 250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7487" h="2504608">
                  <a:moveTo>
                    <a:pt x="618346" y="2503413"/>
                  </a:moveTo>
                  <a:lnTo>
                    <a:pt x="618346" y="2503413"/>
                  </a:lnTo>
                  <a:cubicBezTo>
                    <a:pt x="651683" y="2495793"/>
                    <a:pt x="673591" y="2462456"/>
                    <a:pt x="665971" y="2429118"/>
                  </a:cubicBezTo>
                  <a:lnTo>
                    <a:pt x="187816" y="9768"/>
                  </a:lnTo>
                  <a:cubicBezTo>
                    <a:pt x="181149" y="-23569"/>
                    <a:pt x="-6494" y="36438"/>
                    <a:pt x="174" y="69776"/>
                  </a:cubicBezTo>
                  <a:lnTo>
                    <a:pt x="545004" y="2454836"/>
                  </a:lnTo>
                  <a:cubicBezTo>
                    <a:pt x="552624" y="2488173"/>
                    <a:pt x="585008" y="2510081"/>
                    <a:pt x="618346" y="2503413"/>
                  </a:cubicBezTo>
                  <a:lnTo>
                    <a:pt x="618346" y="2503413"/>
                  </a:lnTo>
                  <a:close/>
                </a:path>
              </a:pathLst>
            </a:custGeom>
            <a:gradFill>
              <a:gsLst>
                <a:gs pos="779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156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E455DD9B-8A82-431E-A143-C72C86CB5784}"/>
                </a:ext>
              </a:extLst>
            </p:cNvPr>
            <p:cNvSpPr/>
            <p:nvPr/>
          </p:nvSpPr>
          <p:spPr>
            <a:xfrm>
              <a:off x="1735752" y="3846376"/>
              <a:ext cx="847607" cy="2457514"/>
            </a:xfrm>
            <a:custGeom>
              <a:avLst/>
              <a:gdLst>
                <a:gd name="connsiteX0" fmla="*/ 45314 w 847607"/>
                <a:gd name="connsiteY0" fmla="*/ 2455462 h 2457514"/>
                <a:gd name="connsiteX1" fmla="*/ 45314 w 847607"/>
                <a:gd name="connsiteY1" fmla="*/ 2455462 h 2457514"/>
                <a:gd name="connsiteX2" fmla="*/ 2452 w 847607"/>
                <a:gd name="connsiteY2" fmla="*/ 2377357 h 2457514"/>
                <a:gd name="connsiteX3" fmla="*/ 660629 w 847607"/>
                <a:gd name="connsiteY3" fmla="*/ 8489 h 2457514"/>
                <a:gd name="connsiteX4" fmla="*/ 847319 w 847607"/>
                <a:gd name="connsiteY4" fmla="*/ 81832 h 2457514"/>
                <a:gd name="connsiteX5" fmla="*/ 123419 w 847607"/>
                <a:gd name="connsiteY5" fmla="*/ 2412599 h 2457514"/>
                <a:gd name="connsiteX6" fmla="*/ 45314 w 847607"/>
                <a:gd name="connsiteY6" fmla="*/ 2455462 h 2457514"/>
                <a:gd name="connsiteX7" fmla="*/ 45314 w 847607"/>
                <a:gd name="connsiteY7" fmla="*/ 2455462 h 2457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7607" h="2457514">
                  <a:moveTo>
                    <a:pt x="45314" y="2455462"/>
                  </a:moveTo>
                  <a:lnTo>
                    <a:pt x="45314" y="2455462"/>
                  </a:lnTo>
                  <a:cubicBezTo>
                    <a:pt x="11977" y="2445937"/>
                    <a:pt x="-7073" y="2411647"/>
                    <a:pt x="2452" y="2377357"/>
                  </a:cubicBezTo>
                  <a:lnTo>
                    <a:pt x="660629" y="8489"/>
                  </a:lnTo>
                  <a:cubicBezTo>
                    <a:pt x="670154" y="-24848"/>
                    <a:pt x="855892" y="48494"/>
                    <a:pt x="847319" y="81832"/>
                  </a:cubicBezTo>
                  <a:lnTo>
                    <a:pt x="123419" y="2412599"/>
                  </a:lnTo>
                  <a:cubicBezTo>
                    <a:pt x="112942" y="2444985"/>
                    <a:pt x="78652" y="2464035"/>
                    <a:pt x="45314" y="2455462"/>
                  </a:cubicBezTo>
                  <a:lnTo>
                    <a:pt x="45314" y="2455462"/>
                  </a:lnTo>
                  <a:close/>
                </a:path>
              </a:pathLst>
            </a:custGeom>
            <a:gradFill>
              <a:gsLst>
                <a:gs pos="779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156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02169A16-3495-4C32-9330-7D07EEC70DAA}"/>
                </a:ext>
              </a:extLst>
            </p:cNvPr>
            <p:cNvSpPr/>
            <p:nvPr/>
          </p:nvSpPr>
          <p:spPr>
            <a:xfrm>
              <a:off x="1667719" y="1131668"/>
              <a:ext cx="2933700" cy="2943225"/>
            </a:xfrm>
            <a:custGeom>
              <a:avLst/>
              <a:gdLst>
                <a:gd name="connsiteX0" fmla="*/ 2933700 w 2933700"/>
                <a:gd name="connsiteY0" fmla="*/ 1471613 h 2943225"/>
                <a:gd name="connsiteX1" fmla="*/ 1466850 w 2933700"/>
                <a:gd name="connsiteY1" fmla="*/ 2943225 h 2943225"/>
                <a:gd name="connsiteX2" fmla="*/ 0 w 2933700"/>
                <a:gd name="connsiteY2" fmla="*/ 1471613 h 2943225"/>
                <a:gd name="connsiteX3" fmla="*/ 1467803 w 2933700"/>
                <a:gd name="connsiteY3" fmla="*/ 0 h 2943225"/>
                <a:gd name="connsiteX4" fmla="*/ 2933700 w 2933700"/>
                <a:gd name="connsiteY4" fmla="*/ 1471613 h 2943225"/>
                <a:gd name="connsiteX5" fmla="*/ 2933700 w 2933700"/>
                <a:gd name="connsiteY5" fmla="*/ 1471613 h 29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3700" h="2943225">
                  <a:moveTo>
                    <a:pt x="2933700" y="1471613"/>
                  </a:moveTo>
                  <a:cubicBezTo>
                    <a:pt x="2933700" y="2284095"/>
                    <a:pt x="2277428" y="2943225"/>
                    <a:pt x="1466850" y="2943225"/>
                  </a:cubicBezTo>
                  <a:cubicBezTo>
                    <a:pt x="656273" y="2943225"/>
                    <a:pt x="0" y="2284095"/>
                    <a:pt x="0" y="1471613"/>
                  </a:cubicBezTo>
                  <a:cubicBezTo>
                    <a:pt x="0" y="659130"/>
                    <a:pt x="657225" y="0"/>
                    <a:pt x="1467803" y="0"/>
                  </a:cubicBezTo>
                  <a:cubicBezTo>
                    <a:pt x="2278380" y="0"/>
                    <a:pt x="2933700" y="659130"/>
                    <a:pt x="2933700" y="1471613"/>
                  </a:cubicBezTo>
                  <a:lnTo>
                    <a:pt x="2933700" y="1471613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BE431D8E-3F8D-485F-9314-ECA779314278}"/>
                </a:ext>
              </a:extLst>
            </p:cNvPr>
            <p:cNvSpPr/>
            <p:nvPr/>
          </p:nvSpPr>
          <p:spPr>
            <a:xfrm>
              <a:off x="3002600" y="115250"/>
              <a:ext cx="732602" cy="1110244"/>
            </a:xfrm>
            <a:custGeom>
              <a:avLst/>
              <a:gdLst>
                <a:gd name="connsiteX0" fmla="*/ 732044 w 732602"/>
                <a:gd name="connsiteY0" fmla="*/ 364363 h 1110244"/>
                <a:gd name="connsiteX1" fmla="*/ 725377 w 732602"/>
                <a:gd name="connsiteY1" fmla="*/ 53848 h 1110244"/>
                <a:gd name="connsiteX2" fmla="*/ 664416 w 732602"/>
                <a:gd name="connsiteY2" fmla="*/ 7176 h 1110244"/>
                <a:gd name="connsiteX3" fmla="*/ 81486 w 732602"/>
                <a:gd name="connsiteY3" fmla="*/ 220536 h 1110244"/>
                <a:gd name="connsiteX4" fmla="*/ 8144 w 732602"/>
                <a:gd name="connsiteY4" fmla="*/ 278638 h 1110244"/>
                <a:gd name="connsiteX5" fmla="*/ 78629 w 732602"/>
                <a:gd name="connsiteY5" fmla="*/ 410083 h 1110244"/>
                <a:gd name="connsiteX6" fmla="*/ 80534 w 732602"/>
                <a:gd name="connsiteY6" fmla="*/ 944436 h 1110244"/>
                <a:gd name="connsiteX7" fmla="*/ 86249 w 732602"/>
                <a:gd name="connsiteY7" fmla="*/ 1015873 h 1110244"/>
                <a:gd name="connsiteX8" fmla="*/ 182452 w 732602"/>
                <a:gd name="connsiteY8" fmla="*/ 1098741 h 1110244"/>
                <a:gd name="connsiteX9" fmla="*/ 322469 w 732602"/>
                <a:gd name="connsiteY9" fmla="*/ 1094931 h 1110244"/>
                <a:gd name="connsiteX10" fmla="*/ 321516 w 732602"/>
                <a:gd name="connsiteY10" fmla="*/ 1092073 h 1110244"/>
                <a:gd name="connsiteX11" fmla="*/ 323421 w 732602"/>
                <a:gd name="connsiteY11" fmla="*/ 1092073 h 1110244"/>
                <a:gd name="connsiteX12" fmla="*/ 459629 w 732602"/>
                <a:gd name="connsiteY12" fmla="*/ 926338 h 1110244"/>
                <a:gd name="connsiteX13" fmla="*/ 456771 w 732602"/>
                <a:gd name="connsiteY13" fmla="*/ 775843 h 1110244"/>
                <a:gd name="connsiteX14" fmla="*/ 511064 w 732602"/>
                <a:gd name="connsiteY14" fmla="*/ 709168 h 1110244"/>
                <a:gd name="connsiteX15" fmla="*/ 709184 w 732602"/>
                <a:gd name="connsiteY15" fmla="*/ 546291 h 1110244"/>
                <a:gd name="connsiteX16" fmla="*/ 732044 w 732602"/>
                <a:gd name="connsiteY16" fmla="*/ 364363 h 1110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32602" h="1110244">
                  <a:moveTo>
                    <a:pt x="732044" y="364363"/>
                  </a:moveTo>
                  <a:cubicBezTo>
                    <a:pt x="718709" y="351981"/>
                    <a:pt x="725377" y="143383"/>
                    <a:pt x="725377" y="53848"/>
                  </a:cubicBezTo>
                  <a:cubicBezTo>
                    <a:pt x="725377" y="-6159"/>
                    <a:pt x="724424" y="-6159"/>
                    <a:pt x="664416" y="7176"/>
                  </a:cubicBezTo>
                  <a:cubicBezTo>
                    <a:pt x="573929" y="26226"/>
                    <a:pt x="117681" y="219583"/>
                    <a:pt x="81486" y="220536"/>
                  </a:cubicBezTo>
                  <a:cubicBezTo>
                    <a:pt x="42434" y="221488"/>
                    <a:pt x="18621" y="241491"/>
                    <a:pt x="8144" y="278638"/>
                  </a:cubicBezTo>
                  <a:cubicBezTo>
                    <a:pt x="-12811" y="350076"/>
                    <a:pt x="5286" y="387223"/>
                    <a:pt x="78629" y="410083"/>
                  </a:cubicBezTo>
                  <a:cubicBezTo>
                    <a:pt x="81486" y="588201"/>
                    <a:pt x="78629" y="767271"/>
                    <a:pt x="80534" y="944436"/>
                  </a:cubicBezTo>
                  <a:cubicBezTo>
                    <a:pt x="80534" y="961581"/>
                    <a:pt x="74819" y="999681"/>
                    <a:pt x="86249" y="1015873"/>
                  </a:cubicBezTo>
                  <a:cubicBezTo>
                    <a:pt x="103394" y="1061593"/>
                    <a:pt x="138636" y="1080643"/>
                    <a:pt x="182452" y="1098741"/>
                  </a:cubicBezTo>
                  <a:cubicBezTo>
                    <a:pt x="228171" y="1116838"/>
                    <a:pt x="274844" y="1112076"/>
                    <a:pt x="322469" y="1094931"/>
                  </a:cubicBezTo>
                  <a:cubicBezTo>
                    <a:pt x="322469" y="1094931"/>
                    <a:pt x="322469" y="1093978"/>
                    <a:pt x="321516" y="1092073"/>
                  </a:cubicBezTo>
                  <a:cubicBezTo>
                    <a:pt x="322469" y="1092073"/>
                    <a:pt x="322469" y="1092073"/>
                    <a:pt x="323421" y="1092073"/>
                  </a:cubicBezTo>
                  <a:cubicBezTo>
                    <a:pt x="412004" y="1069213"/>
                    <a:pt x="452009" y="1020636"/>
                    <a:pt x="459629" y="926338"/>
                  </a:cubicBezTo>
                  <a:cubicBezTo>
                    <a:pt x="458677" y="875856"/>
                    <a:pt x="462486" y="825373"/>
                    <a:pt x="456771" y="775843"/>
                  </a:cubicBezTo>
                  <a:cubicBezTo>
                    <a:pt x="452009" y="731076"/>
                    <a:pt x="472011" y="716788"/>
                    <a:pt x="511064" y="709168"/>
                  </a:cubicBezTo>
                  <a:cubicBezTo>
                    <a:pt x="605361" y="691071"/>
                    <a:pt x="672989" y="634873"/>
                    <a:pt x="709184" y="546291"/>
                  </a:cubicBezTo>
                  <a:cubicBezTo>
                    <a:pt x="732044" y="489141"/>
                    <a:pt x="733949" y="426276"/>
                    <a:pt x="732044" y="364363"/>
                  </a:cubicBezTo>
                  <a:close/>
                </a:path>
              </a:pathLst>
            </a:custGeom>
            <a:gradFill>
              <a:gsLst>
                <a:gs pos="41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90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05AF000F-BE43-4EA4-9990-F63A510FCE0F}"/>
                </a:ext>
              </a:extLst>
            </p:cNvPr>
            <p:cNvSpPr/>
            <p:nvPr/>
          </p:nvSpPr>
          <p:spPr>
            <a:xfrm>
              <a:off x="1858219" y="1322168"/>
              <a:ext cx="2552700" cy="2562225"/>
            </a:xfrm>
            <a:custGeom>
              <a:avLst/>
              <a:gdLst>
                <a:gd name="connsiteX0" fmla="*/ 2552700 w 2552700"/>
                <a:gd name="connsiteY0" fmla="*/ 1281113 h 2562225"/>
                <a:gd name="connsiteX1" fmla="*/ 1276350 w 2552700"/>
                <a:gd name="connsiteY1" fmla="*/ 2562225 h 2562225"/>
                <a:gd name="connsiteX2" fmla="*/ 0 w 2552700"/>
                <a:gd name="connsiteY2" fmla="*/ 1281113 h 2562225"/>
                <a:gd name="connsiteX3" fmla="*/ 1277303 w 2552700"/>
                <a:gd name="connsiteY3" fmla="*/ 0 h 2562225"/>
                <a:gd name="connsiteX4" fmla="*/ 2552700 w 2552700"/>
                <a:gd name="connsiteY4" fmla="*/ 1281113 h 2562225"/>
                <a:gd name="connsiteX5" fmla="*/ 2552700 w 2552700"/>
                <a:gd name="connsiteY5" fmla="*/ 1281113 h 256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2700" h="2562225">
                  <a:moveTo>
                    <a:pt x="2552700" y="1281113"/>
                  </a:moveTo>
                  <a:cubicBezTo>
                    <a:pt x="2552700" y="1988820"/>
                    <a:pt x="1981200" y="2562225"/>
                    <a:pt x="1276350" y="2562225"/>
                  </a:cubicBezTo>
                  <a:cubicBezTo>
                    <a:pt x="571500" y="2562225"/>
                    <a:pt x="0" y="1988820"/>
                    <a:pt x="0" y="1281113"/>
                  </a:cubicBezTo>
                  <a:cubicBezTo>
                    <a:pt x="0" y="573405"/>
                    <a:pt x="572453" y="0"/>
                    <a:pt x="1277303" y="0"/>
                  </a:cubicBezTo>
                  <a:cubicBezTo>
                    <a:pt x="1982153" y="0"/>
                    <a:pt x="2552700" y="573405"/>
                    <a:pt x="2552700" y="1281113"/>
                  </a:cubicBezTo>
                  <a:lnTo>
                    <a:pt x="2552700" y="1281113"/>
                  </a:lnTo>
                  <a:close/>
                </a:path>
              </a:pathLst>
            </a:custGeom>
            <a:gradFill>
              <a:gsLst>
                <a:gs pos="410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B1D4BB51-2B55-483E-AC36-2908782E0A44}"/>
                </a:ext>
              </a:extLst>
            </p:cNvPr>
            <p:cNvSpPr/>
            <p:nvPr/>
          </p:nvSpPr>
          <p:spPr>
            <a:xfrm>
              <a:off x="2154650" y="1036418"/>
              <a:ext cx="1999272" cy="1771650"/>
            </a:xfrm>
            <a:custGeom>
              <a:avLst/>
              <a:gdLst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61772 w 1999272"/>
                <a:gd name="connsiteY20" fmla="*/ 1166813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26" fmla="*/ 561772 w 1999272"/>
                <a:gd name="connsiteY26" fmla="*/ 1166813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84632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26" fmla="*/ 584632 w 1999272"/>
                <a:gd name="connsiteY26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61772 w 1999272"/>
                <a:gd name="connsiteY20" fmla="*/ 1166813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604226 w 1999272"/>
                <a:gd name="connsiteY25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604226 w 1999272"/>
                <a:gd name="connsiteY25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99272" h="1771650">
                  <a:moveTo>
                    <a:pt x="1999094" y="424815"/>
                  </a:moveTo>
                  <a:cubicBezTo>
                    <a:pt x="1943849" y="352425"/>
                    <a:pt x="1890509" y="278130"/>
                    <a:pt x="1833359" y="206692"/>
                  </a:cubicBezTo>
                  <a:cubicBezTo>
                    <a:pt x="1740967" y="91440"/>
                    <a:pt x="1624762" y="14288"/>
                    <a:pt x="1474267" y="4763"/>
                  </a:cubicBezTo>
                  <a:cubicBezTo>
                    <a:pt x="1419022" y="1905"/>
                    <a:pt x="1363777" y="3810"/>
                    <a:pt x="1308532" y="2858"/>
                  </a:cubicBezTo>
                  <a:cubicBezTo>
                    <a:pt x="1305674" y="24765"/>
                    <a:pt x="1298054" y="51435"/>
                    <a:pt x="1294244" y="64770"/>
                  </a:cubicBezTo>
                  <a:cubicBezTo>
                    <a:pt x="1277099" y="128588"/>
                    <a:pt x="1227569" y="152400"/>
                    <a:pt x="1165657" y="169545"/>
                  </a:cubicBezTo>
                  <a:cubicBezTo>
                    <a:pt x="1083742" y="184785"/>
                    <a:pt x="980872" y="172403"/>
                    <a:pt x="928484" y="72390"/>
                  </a:cubicBezTo>
                  <a:cubicBezTo>
                    <a:pt x="895147" y="16192"/>
                    <a:pt x="887527" y="7620"/>
                    <a:pt x="875144" y="0"/>
                  </a:cubicBezTo>
                  <a:cubicBezTo>
                    <a:pt x="833234" y="2858"/>
                    <a:pt x="541769" y="20955"/>
                    <a:pt x="483667" y="54292"/>
                  </a:cubicBezTo>
                  <a:cubicBezTo>
                    <a:pt x="359842" y="126683"/>
                    <a:pt x="299834" y="228600"/>
                    <a:pt x="263639" y="360997"/>
                  </a:cubicBezTo>
                  <a:cubicBezTo>
                    <a:pt x="221729" y="513397"/>
                    <a:pt x="160769" y="660083"/>
                    <a:pt x="103619" y="807720"/>
                  </a:cubicBezTo>
                  <a:cubicBezTo>
                    <a:pt x="77902" y="874395"/>
                    <a:pt x="-13538" y="1179195"/>
                    <a:pt x="1702" y="1269682"/>
                  </a:cubicBezTo>
                  <a:cubicBezTo>
                    <a:pt x="29324" y="1384935"/>
                    <a:pt x="42659" y="1427798"/>
                    <a:pt x="179819" y="1448753"/>
                  </a:cubicBezTo>
                  <a:cubicBezTo>
                    <a:pt x="328409" y="1452563"/>
                    <a:pt x="476999" y="1452563"/>
                    <a:pt x="625589" y="1451610"/>
                  </a:cubicBezTo>
                  <a:cubicBezTo>
                    <a:pt x="625589" y="1451610"/>
                    <a:pt x="626542" y="1741170"/>
                    <a:pt x="625589" y="1770698"/>
                  </a:cubicBezTo>
                  <a:lnTo>
                    <a:pt x="1638097" y="1771650"/>
                  </a:lnTo>
                  <a:cubicBezTo>
                    <a:pt x="1617142" y="1416368"/>
                    <a:pt x="1649527" y="1078230"/>
                    <a:pt x="1723822" y="675322"/>
                  </a:cubicBezTo>
                  <a:cubicBezTo>
                    <a:pt x="1785734" y="754380"/>
                    <a:pt x="1843837" y="825818"/>
                    <a:pt x="1901940" y="899160"/>
                  </a:cubicBezTo>
                  <a:cubicBezTo>
                    <a:pt x="1944802" y="803910"/>
                    <a:pt x="2002904" y="441960"/>
                    <a:pt x="1999094" y="424815"/>
                  </a:cubicBezTo>
                  <a:lnTo>
                    <a:pt x="1999094" y="424815"/>
                  </a:lnTo>
                  <a:close/>
                  <a:moveTo>
                    <a:pt x="604226" y="1170079"/>
                  </a:moveTo>
                  <a:lnTo>
                    <a:pt x="420802" y="1151573"/>
                  </a:lnTo>
                  <a:cubicBezTo>
                    <a:pt x="389369" y="1146810"/>
                    <a:pt x="381749" y="1141095"/>
                    <a:pt x="394132" y="1109663"/>
                  </a:cubicBezTo>
                  <a:cubicBezTo>
                    <a:pt x="431279" y="1019175"/>
                    <a:pt x="538912" y="727710"/>
                    <a:pt x="554152" y="693420"/>
                  </a:cubicBezTo>
                  <a:cubicBezTo>
                    <a:pt x="592434" y="856977"/>
                    <a:pt x="606857" y="1070860"/>
                    <a:pt x="604226" y="1170079"/>
                  </a:cubicBezTo>
                  <a:close/>
                </a:path>
              </a:pathLst>
            </a:custGeom>
            <a:gradFill>
              <a:gsLst>
                <a:gs pos="41000">
                  <a:schemeClr val="accent1"/>
                </a:gs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7685E463-ECAF-4BDA-95BF-0F9EF99FFB78}"/>
                </a:ext>
              </a:extLst>
            </p:cNvPr>
            <p:cNvSpPr/>
            <p:nvPr/>
          </p:nvSpPr>
          <p:spPr>
            <a:xfrm>
              <a:off x="3384849" y="1184055"/>
              <a:ext cx="2579597" cy="1305877"/>
            </a:xfrm>
            <a:custGeom>
              <a:avLst/>
              <a:gdLst>
                <a:gd name="connsiteX0" fmla="*/ 2506255 w 2579597"/>
                <a:gd name="connsiteY0" fmla="*/ 0 h 1305877"/>
                <a:gd name="connsiteX1" fmla="*/ 885100 w 2579597"/>
                <a:gd name="connsiteY1" fmla="*/ 0 h 1305877"/>
                <a:gd name="connsiteX2" fmla="*/ 811758 w 2579597"/>
                <a:gd name="connsiteY2" fmla="*/ 73342 h 1305877"/>
                <a:gd name="connsiteX3" fmla="*/ 580300 w 2579597"/>
                <a:gd name="connsiteY3" fmla="*/ 1156335 h 1305877"/>
                <a:gd name="connsiteX4" fmla="*/ 548868 w 2579597"/>
                <a:gd name="connsiteY4" fmla="*/ 1156335 h 1305877"/>
                <a:gd name="connsiteX5" fmla="*/ 351700 w 2579597"/>
                <a:gd name="connsiteY5" fmla="*/ 1156335 h 1305877"/>
                <a:gd name="connsiteX6" fmla="*/ 230733 w 2579597"/>
                <a:gd name="connsiteY6" fmla="*/ 1162050 h 1305877"/>
                <a:gd name="connsiteX7" fmla="*/ 24993 w 2579597"/>
                <a:gd name="connsiteY7" fmla="*/ 1250632 h 1305877"/>
                <a:gd name="connsiteX8" fmla="*/ 1180 w 2579597"/>
                <a:gd name="connsiteY8" fmla="*/ 1289685 h 1305877"/>
                <a:gd name="connsiteX9" fmla="*/ 30708 w 2579597"/>
                <a:gd name="connsiteY9" fmla="*/ 1304925 h 1305877"/>
                <a:gd name="connsiteX10" fmla="*/ 628878 w 2579597"/>
                <a:gd name="connsiteY10" fmla="*/ 1304925 h 1305877"/>
                <a:gd name="connsiteX11" fmla="*/ 638403 w 2579597"/>
                <a:gd name="connsiteY11" fmla="*/ 1305878 h 1305877"/>
                <a:gd name="connsiteX12" fmla="*/ 2277655 w 2579597"/>
                <a:gd name="connsiteY12" fmla="*/ 1305878 h 1305877"/>
                <a:gd name="connsiteX13" fmla="*/ 2350998 w 2579597"/>
                <a:gd name="connsiteY13" fmla="*/ 1232535 h 1305877"/>
                <a:gd name="connsiteX14" fmla="*/ 2579598 w 2579597"/>
                <a:gd name="connsiteY14" fmla="*/ 74295 h 1305877"/>
                <a:gd name="connsiteX15" fmla="*/ 2506255 w 2579597"/>
                <a:gd name="connsiteY15" fmla="*/ 0 h 1305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79597" h="1305877">
                  <a:moveTo>
                    <a:pt x="2506255" y="0"/>
                  </a:moveTo>
                  <a:lnTo>
                    <a:pt x="885100" y="0"/>
                  </a:lnTo>
                  <a:cubicBezTo>
                    <a:pt x="845095" y="0"/>
                    <a:pt x="811758" y="32385"/>
                    <a:pt x="811758" y="73342"/>
                  </a:cubicBezTo>
                  <a:lnTo>
                    <a:pt x="580300" y="1156335"/>
                  </a:lnTo>
                  <a:cubicBezTo>
                    <a:pt x="563155" y="1156335"/>
                    <a:pt x="550773" y="1156335"/>
                    <a:pt x="548868" y="1156335"/>
                  </a:cubicBezTo>
                  <a:cubicBezTo>
                    <a:pt x="500290" y="1155382"/>
                    <a:pt x="421233" y="1155382"/>
                    <a:pt x="351700" y="1156335"/>
                  </a:cubicBezTo>
                  <a:cubicBezTo>
                    <a:pt x="311695" y="1166813"/>
                    <a:pt x="270738" y="1164907"/>
                    <a:pt x="230733" y="1162050"/>
                  </a:cubicBezTo>
                  <a:cubicBezTo>
                    <a:pt x="145008" y="1155382"/>
                    <a:pt x="85000" y="1193482"/>
                    <a:pt x="24993" y="1250632"/>
                  </a:cubicBezTo>
                  <a:cubicBezTo>
                    <a:pt x="11658" y="1263968"/>
                    <a:pt x="-4535" y="1271588"/>
                    <a:pt x="1180" y="1289685"/>
                  </a:cubicBezTo>
                  <a:cubicBezTo>
                    <a:pt x="4990" y="1302068"/>
                    <a:pt x="13563" y="1304925"/>
                    <a:pt x="30708" y="1304925"/>
                  </a:cubicBezTo>
                  <a:cubicBezTo>
                    <a:pt x="212635" y="1305878"/>
                    <a:pt x="448855" y="1305878"/>
                    <a:pt x="628878" y="1304925"/>
                  </a:cubicBezTo>
                  <a:cubicBezTo>
                    <a:pt x="631735" y="1304925"/>
                    <a:pt x="635545" y="1305878"/>
                    <a:pt x="638403" y="1305878"/>
                  </a:cubicBezTo>
                  <a:lnTo>
                    <a:pt x="2277655" y="1305878"/>
                  </a:lnTo>
                  <a:cubicBezTo>
                    <a:pt x="2317660" y="1305878"/>
                    <a:pt x="2350998" y="1273493"/>
                    <a:pt x="2350998" y="1232535"/>
                  </a:cubicBezTo>
                  <a:lnTo>
                    <a:pt x="2579598" y="74295"/>
                  </a:lnTo>
                  <a:cubicBezTo>
                    <a:pt x="2578646" y="32385"/>
                    <a:pt x="2546260" y="0"/>
                    <a:pt x="2506255" y="0"/>
                  </a:cubicBezTo>
                  <a:close/>
                </a:path>
              </a:pathLst>
            </a:custGeom>
            <a:gradFill>
              <a:gsLst>
                <a:gs pos="63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297CAE06-1454-4B69-B455-B2498042FE8F}"/>
                </a:ext>
              </a:extLst>
            </p:cNvPr>
            <p:cNvSpPr/>
            <p:nvPr/>
          </p:nvSpPr>
          <p:spPr>
            <a:xfrm>
              <a:off x="3763779" y="6170393"/>
              <a:ext cx="761873" cy="266974"/>
            </a:xfrm>
            <a:custGeom>
              <a:avLst/>
              <a:gdLst>
                <a:gd name="connsiteX0" fmla="*/ 755725 w 761873"/>
                <a:gd name="connsiteY0" fmla="*/ 200025 h 266974"/>
                <a:gd name="connsiteX1" fmla="*/ 621423 w 761873"/>
                <a:gd name="connsiteY1" fmla="*/ 123825 h 266974"/>
                <a:gd name="connsiteX2" fmla="*/ 344245 w 761873"/>
                <a:gd name="connsiteY2" fmla="*/ 26670 h 266974"/>
                <a:gd name="connsiteX3" fmla="*/ 298525 w 761873"/>
                <a:gd name="connsiteY3" fmla="*/ 0 h 266974"/>
                <a:gd name="connsiteX4" fmla="*/ 291858 w 761873"/>
                <a:gd name="connsiteY4" fmla="*/ 5715 h 266974"/>
                <a:gd name="connsiteX5" fmla="*/ 82308 w 761873"/>
                <a:gd name="connsiteY5" fmla="*/ 13335 h 266974"/>
                <a:gd name="connsiteX6" fmla="*/ 82308 w 761873"/>
                <a:gd name="connsiteY6" fmla="*/ 13335 h 266974"/>
                <a:gd name="connsiteX7" fmla="*/ 82308 w 761873"/>
                <a:gd name="connsiteY7" fmla="*/ 13335 h 266974"/>
                <a:gd name="connsiteX8" fmla="*/ 38492 w 761873"/>
                <a:gd name="connsiteY8" fmla="*/ 66675 h 266974"/>
                <a:gd name="connsiteX9" fmla="*/ 392 w 761873"/>
                <a:gd name="connsiteY9" fmla="*/ 266700 h 266974"/>
                <a:gd name="connsiteX10" fmla="*/ 711910 w 761873"/>
                <a:gd name="connsiteY10" fmla="*/ 266700 h 266974"/>
                <a:gd name="connsiteX11" fmla="*/ 755725 w 761873"/>
                <a:gd name="connsiteY11" fmla="*/ 200025 h 266974"/>
                <a:gd name="connsiteX12" fmla="*/ 755725 w 761873"/>
                <a:gd name="connsiteY12" fmla="*/ 200025 h 26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1873" h="266974">
                  <a:moveTo>
                    <a:pt x="755725" y="200025"/>
                  </a:moveTo>
                  <a:cubicBezTo>
                    <a:pt x="731912" y="136207"/>
                    <a:pt x="679525" y="125730"/>
                    <a:pt x="621423" y="123825"/>
                  </a:cubicBezTo>
                  <a:cubicBezTo>
                    <a:pt x="519505" y="118110"/>
                    <a:pt x="426160" y="89535"/>
                    <a:pt x="344245" y="26670"/>
                  </a:cubicBezTo>
                  <a:cubicBezTo>
                    <a:pt x="329958" y="15240"/>
                    <a:pt x="314717" y="5715"/>
                    <a:pt x="298525" y="0"/>
                  </a:cubicBezTo>
                  <a:cubicBezTo>
                    <a:pt x="296620" y="1905"/>
                    <a:pt x="294715" y="3810"/>
                    <a:pt x="291858" y="5715"/>
                  </a:cubicBezTo>
                  <a:cubicBezTo>
                    <a:pt x="223277" y="35243"/>
                    <a:pt x="152792" y="20002"/>
                    <a:pt x="82308" y="13335"/>
                  </a:cubicBezTo>
                  <a:lnTo>
                    <a:pt x="82308" y="13335"/>
                  </a:lnTo>
                  <a:lnTo>
                    <a:pt x="82308" y="13335"/>
                  </a:lnTo>
                  <a:cubicBezTo>
                    <a:pt x="40398" y="7620"/>
                    <a:pt x="40398" y="39052"/>
                    <a:pt x="38492" y="66675"/>
                  </a:cubicBezTo>
                  <a:cubicBezTo>
                    <a:pt x="21348" y="132398"/>
                    <a:pt x="-3417" y="196215"/>
                    <a:pt x="392" y="266700"/>
                  </a:cubicBezTo>
                  <a:cubicBezTo>
                    <a:pt x="168033" y="265748"/>
                    <a:pt x="659523" y="267652"/>
                    <a:pt x="711910" y="266700"/>
                  </a:cubicBezTo>
                  <a:cubicBezTo>
                    <a:pt x="755725" y="265748"/>
                    <a:pt x="771917" y="243840"/>
                    <a:pt x="755725" y="200025"/>
                  </a:cubicBezTo>
                  <a:lnTo>
                    <a:pt x="755725" y="200025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5000">
                  <a:schemeClr val="accent5">
                    <a:lumMod val="50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8F6E35AA-6912-4C3B-8533-9A407B9F1DC8}"/>
                </a:ext>
              </a:extLst>
            </p:cNvPr>
            <p:cNvSpPr/>
            <p:nvPr/>
          </p:nvSpPr>
          <p:spPr>
            <a:xfrm>
              <a:off x="3181959" y="6170393"/>
              <a:ext cx="753143" cy="266974"/>
            </a:xfrm>
            <a:custGeom>
              <a:avLst/>
              <a:gdLst>
                <a:gd name="connsiteX0" fmla="*/ 746995 w 753143"/>
                <a:gd name="connsiteY0" fmla="*/ 200025 h 266974"/>
                <a:gd name="connsiteX1" fmla="*/ 614598 w 753143"/>
                <a:gd name="connsiteY1" fmla="*/ 123825 h 266974"/>
                <a:gd name="connsiteX2" fmla="*/ 341230 w 753143"/>
                <a:gd name="connsiteY2" fmla="*/ 26670 h 266974"/>
                <a:gd name="connsiteX3" fmla="*/ 295510 w 753143"/>
                <a:gd name="connsiteY3" fmla="*/ 0 h 266974"/>
                <a:gd name="connsiteX4" fmla="*/ 288843 w 753143"/>
                <a:gd name="connsiteY4" fmla="*/ 5715 h 266974"/>
                <a:gd name="connsiteX5" fmla="*/ 82150 w 753143"/>
                <a:gd name="connsiteY5" fmla="*/ 13335 h 266974"/>
                <a:gd name="connsiteX6" fmla="*/ 82150 w 753143"/>
                <a:gd name="connsiteY6" fmla="*/ 13335 h 266974"/>
                <a:gd name="connsiteX7" fmla="*/ 82150 w 753143"/>
                <a:gd name="connsiteY7" fmla="*/ 13335 h 266974"/>
                <a:gd name="connsiteX8" fmla="*/ 38335 w 753143"/>
                <a:gd name="connsiteY8" fmla="*/ 66675 h 266974"/>
                <a:gd name="connsiteX9" fmla="*/ 235 w 753143"/>
                <a:gd name="connsiteY9" fmla="*/ 266700 h 266974"/>
                <a:gd name="connsiteX10" fmla="*/ 703180 w 753143"/>
                <a:gd name="connsiteY10" fmla="*/ 266700 h 266974"/>
                <a:gd name="connsiteX11" fmla="*/ 746995 w 753143"/>
                <a:gd name="connsiteY11" fmla="*/ 200025 h 266974"/>
                <a:gd name="connsiteX12" fmla="*/ 746995 w 753143"/>
                <a:gd name="connsiteY12" fmla="*/ 200025 h 26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3143" h="266974">
                  <a:moveTo>
                    <a:pt x="746995" y="200025"/>
                  </a:moveTo>
                  <a:cubicBezTo>
                    <a:pt x="723182" y="136207"/>
                    <a:pt x="671748" y="125730"/>
                    <a:pt x="614598" y="123825"/>
                  </a:cubicBezTo>
                  <a:cubicBezTo>
                    <a:pt x="514585" y="118110"/>
                    <a:pt x="422193" y="89535"/>
                    <a:pt x="341230" y="26670"/>
                  </a:cubicBezTo>
                  <a:cubicBezTo>
                    <a:pt x="326943" y="15240"/>
                    <a:pt x="312655" y="5715"/>
                    <a:pt x="295510" y="0"/>
                  </a:cubicBezTo>
                  <a:cubicBezTo>
                    <a:pt x="293605" y="1905"/>
                    <a:pt x="291700" y="3810"/>
                    <a:pt x="288843" y="5715"/>
                  </a:cubicBezTo>
                  <a:cubicBezTo>
                    <a:pt x="221215" y="35243"/>
                    <a:pt x="151682" y="20002"/>
                    <a:pt x="82150" y="13335"/>
                  </a:cubicBezTo>
                  <a:lnTo>
                    <a:pt x="82150" y="13335"/>
                  </a:lnTo>
                  <a:lnTo>
                    <a:pt x="82150" y="13335"/>
                  </a:lnTo>
                  <a:cubicBezTo>
                    <a:pt x="41193" y="7620"/>
                    <a:pt x="41193" y="39052"/>
                    <a:pt x="38335" y="66675"/>
                  </a:cubicBezTo>
                  <a:cubicBezTo>
                    <a:pt x="21190" y="132398"/>
                    <a:pt x="-2622" y="196215"/>
                    <a:pt x="235" y="266700"/>
                  </a:cubicBezTo>
                  <a:cubicBezTo>
                    <a:pt x="165970" y="265748"/>
                    <a:pt x="651745" y="267652"/>
                    <a:pt x="703180" y="266700"/>
                  </a:cubicBezTo>
                  <a:cubicBezTo>
                    <a:pt x="746995" y="265748"/>
                    <a:pt x="763188" y="243840"/>
                    <a:pt x="746995" y="200025"/>
                  </a:cubicBezTo>
                  <a:lnTo>
                    <a:pt x="746995" y="200025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5000">
                  <a:schemeClr val="accent5">
                    <a:lumMod val="50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="" xmlns:a16="http://schemas.microsoft.com/office/drawing/2014/main" id="{9A76D2D2-8965-491C-BE36-6B4D4E155DEB}"/>
                </a:ext>
              </a:extLst>
            </p:cNvPr>
            <p:cNvSpPr/>
            <p:nvPr/>
          </p:nvSpPr>
          <p:spPr>
            <a:xfrm>
              <a:off x="3118377" y="2227446"/>
              <a:ext cx="630554" cy="255965"/>
            </a:xfrm>
            <a:custGeom>
              <a:avLst/>
              <a:gdLst>
                <a:gd name="connsiteX0" fmla="*/ 0 w 630554"/>
                <a:gd name="connsiteY0" fmla="*/ 254866 h 255965"/>
                <a:gd name="connsiteX1" fmla="*/ 952 w 630554"/>
                <a:gd name="connsiteY1" fmla="*/ 195811 h 255965"/>
                <a:gd name="connsiteX2" fmla="*/ 180022 w 630554"/>
                <a:gd name="connsiteY2" fmla="*/ 9121 h 255965"/>
                <a:gd name="connsiteX3" fmla="*/ 455295 w 630554"/>
                <a:gd name="connsiteY3" fmla="*/ 22456 h 255965"/>
                <a:gd name="connsiteX4" fmla="*/ 568642 w 630554"/>
                <a:gd name="connsiteY4" fmla="*/ 46269 h 255965"/>
                <a:gd name="connsiteX5" fmla="*/ 630555 w 630554"/>
                <a:gd name="connsiteY5" fmla="*/ 115801 h 255965"/>
                <a:gd name="connsiteX6" fmla="*/ 593407 w 630554"/>
                <a:gd name="connsiteY6" fmla="*/ 135803 h 255965"/>
                <a:gd name="connsiteX7" fmla="*/ 461010 w 630554"/>
                <a:gd name="connsiteY7" fmla="*/ 135803 h 255965"/>
                <a:gd name="connsiteX8" fmla="*/ 331470 w 630554"/>
                <a:gd name="connsiteY8" fmla="*/ 189144 h 255965"/>
                <a:gd name="connsiteX9" fmla="*/ 294322 w 630554"/>
                <a:gd name="connsiteY9" fmla="*/ 254866 h 255965"/>
                <a:gd name="connsiteX10" fmla="*/ 0 w 630554"/>
                <a:gd name="connsiteY10" fmla="*/ 254866 h 25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0554" h="255965">
                  <a:moveTo>
                    <a:pt x="0" y="254866"/>
                  </a:moveTo>
                  <a:cubicBezTo>
                    <a:pt x="0" y="252009"/>
                    <a:pt x="952" y="198669"/>
                    <a:pt x="952" y="195811"/>
                  </a:cubicBezTo>
                  <a:cubicBezTo>
                    <a:pt x="26670" y="40553"/>
                    <a:pt x="27622" y="43411"/>
                    <a:pt x="180022" y="9121"/>
                  </a:cubicBezTo>
                  <a:cubicBezTo>
                    <a:pt x="273367" y="-12786"/>
                    <a:pt x="363855" y="10074"/>
                    <a:pt x="455295" y="22456"/>
                  </a:cubicBezTo>
                  <a:cubicBezTo>
                    <a:pt x="493395" y="27219"/>
                    <a:pt x="532447" y="31028"/>
                    <a:pt x="568642" y="46269"/>
                  </a:cubicBezTo>
                  <a:cubicBezTo>
                    <a:pt x="601027" y="59603"/>
                    <a:pt x="623888" y="80559"/>
                    <a:pt x="630555" y="115801"/>
                  </a:cubicBezTo>
                  <a:cubicBezTo>
                    <a:pt x="627697" y="140566"/>
                    <a:pt x="608647" y="135803"/>
                    <a:pt x="593407" y="135803"/>
                  </a:cubicBezTo>
                  <a:cubicBezTo>
                    <a:pt x="549592" y="136756"/>
                    <a:pt x="505777" y="139614"/>
                    <a:pt x="461010" y="135803"/>
                  </a:cubicBezTo>
                  <a:cubicBezTo>
                    <a:pt x="406717" y="131041"/>
                    <a:pt x="366713" y="151044"/>
                    <a:pt x="331470" y="189144"/>
                  </a:cubicBezTo>
                  <a:cubicBezTo>
                    <a:pt x="324802" y="196764"/>
                    <a:pt x="302895" y="222481"/>
                    <a:pt x="294322" y="254866"/>
                  </a:cubicBezTo>
                  <a:cubicBezTo>
                    <a:pt x="207645" y="256771"/>
                    <a:pt x="48577" y="255819"/>
                    <a:pt x="0" y="254866"/>
                  </a:cubicBezTo>
                  <a:close/>
                </a:path>
              </a:pathLst>
            </a:custGeom>
            <a:gradFill>
              <a:gsLst>
                <a:gs pos="41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="" xmlns:a16="http://schemas.microsoft.com/office/drawing/2014/main" id="{8223E850-AF69-45D9-A9CD-DF7277D9A563}"/>
                </a:ext>
              </a:extLst>
            </p:cNvPr>
            <p:cNvSpPr/>
            <p:nvPr/>
          </p:nvSpPr>
          <p:spPr>
            <a:xfrm>
              <a:off x="4868071" y="1741251"/>
              <a:ext cx="200085" cy="238141"/>
            </a:xfrm>
            <a:custGeom>
              <a:avLst/>
              <a:gdLst>
                <a:gd name="connsiteX0" fmla="*/ 200073 w 200085"/>
                <a:gd name="connsiteY0" fmla="*/ 99076 h 238141"/>
                <a:gd name="connsiteX1" fmla="*/ 85773 w 200085"/>
                <a:gd name="connsiteY1" fmla="*/ 238141 h 238141"/>
                <a:gd name="connsiteX2" fmla="*/ 48 w 200085"/>
                <a:gd name="connsiteY2" fmla="*/ 140986 h 238141"/>
                <a:gd name="connsiteX3" fmla="*/ 112443 w 200085"/>
                <a:gd name="connsiteY3" fmla="*/ 16 h 238141"/>
                <a:gd name="connsiteX4" fmla="*/ 200073 w 200085"/>
                <a:gd name="connsiteY4" fmla="*/ 99076 h 238141"/>
                <a:gd name="connsiteX5" fmla="*/ 200073 w 200085"/>
                <a:gd name="connsiteY5" fmla="*/ 99076 h 23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085" h="238141">
                  <a:moveTo>
                    <a:pt x="200073" y="99076"/>
                  </a:moveTo>
                  <a:cubicBezTo>
                    <a:pt x="201025" y="171466"/>
                    <a:pt x="145781" y="238141"/>
                    <a:pt x="85773" y="238141"/>
                  </a:cubicBezTo>
                  <a:cubicBezTo>
                    <a:pt x="37195" y="238141"/>
                    <a:pt x="2906" y="198136"/>
                    <a:pt x="48" y="140986"/>
                  </a:cubicBezTo>
                  <a:cubicBezTo>
                    <a:pt x="-1857" y="70501"/>
                    <a:pt x="53388" y="969"/>
                    <a:pt x="112443" y="16"/>
                  </a:cubicBezTo>
                  <a:cubicBezTo>
                    <a:pt x="163878" y="-936"/>
                    <a:pt x="200073" y="40021"/>
                    <a:pt x="200073" y="99076"/>
                  </a:cubicBezTo>
                  <a:lnTo>
                    <a:pt x="200073" y="99076"/>
                  </a:lnTo>
                  <a:close/>
                </a:path>
              </a:pathLst>
            </a:custGeom>
            <a:solidFill>
              <a:srgbClr val="E8ECF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="" xmlns:a16="http://schemas.microsoft.com/office/drawing/2014/main" id="{66EF7527-CFA9-4136-A1C1-0FB0C814420B}"/>
                </a:ext>
              </a:extLst>
            </p:cNvPr>
            <p:cNvSpPr/>
            <p:nvPr/>
          </p:nvSpPr>
          <p:spPr>
            <a:xfrm>
              <a:off x="2497347" y="2503268"/>
              <a:ext cx="504825" cy="9525"/>
            </a:xfrm>
            <a:custGeom>
              <a:avLst/>
              <a:gdLst>
                <a:gd name="connsiteX0" fmla="*/ 504825 w 504825"/>
                <a:gd name="connsiteY0" fmla="*/ 9525 h 9525"/>
                <a:gd name="connsiteX1" fmla="*/ 0 w 504825"/>
                <a:gd name="connsiteY1" fmla="*/ 9525 h 9525"/>
                <a:gd name="connsiteX2" fmla="*/ 0 w 504825"/>
                <a:gd name="connsiteY2" fmla="*/ 0 h 9525"/>
                <a:gd name="connsiteX3" fmla="*/ 504825 w 504825"/>
                <a:gd name="connsiteY3" fmla="*/ 0 h 9525"/>
                <a:gd name="connsiteX4" fmla="*/ 504825 w 504825"/>
                <a:gd name="connsiteY4" fmla="*/ 9525 h 9525"/>
                <a:gd name="connsiteX5" fmla="*/ 504825 w 504825"/>
                <a:gd name="connsiteY5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825" h="9525">
                  <a:moveTo>
                    <a:pt x="504825" y="9525"/>
                  </a:moveTo>
                  <a:cubicBezTo>
                    <a:pt x="336233" y="9525"/>
                    <a:pt x="168592" y="9525"/>
                    <a:pt x="0" y="9525"/>
                  </a:cubicBezTo>
                  <a:cubicBezTo>
                    <a:pt x="0" y="6668"/>
                    <a:pt x="0" y="2857"/>
                    <a:pt x="0" y="0"/>
                  </a:cubicBezTo>
                  <a:cubicBezTo>
                    <a:pt x="168592" y="0"/>
                    <a:pt x="336233" y="0"/>
                    <a:pt x="504825" y="0"/>
                  </a:cubicBezTo>
                  <a:cubicBezTo>
                    <a:pt x="504825" y="2857"/>
                    <a:pt x="504825" y="5715"/>
                    <a:pt x="504825" y="9525"/>
                  </a:cubicBezTo>
                  <a:lnTo>
                    <a:pt x="504825" y="9525"/>
                  </a:lnTo>
                  <a:close/>
                </a:path>
              </a:pathLst>
            </a:custGeom>
            <a:solidFill>
              <a:srgbClr val="DBE0F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96680E4E-7BBA-4DC2-8FE8-BC50C9E5832D}"/>
                </a:ext>
              </a:extLst>
            </p:cNvPr>
            <p:cNvSpPr/>
            <p:nvPr/>
          </p:nvSpPr>
          <p:spPr>
            <a:xfrm>
              <a:off x="3467944" y="2503268"/>
              <a:ext cx="428625" cy="9525"/>
            </a:xfrm>
            <a:custGeom>
              <a:avLst/>
              <a:gdLst>
                <a:gd name="connsiteX0" fmla="*/ 953 w 428625"/>
                <a:gd name="connsiteY0" fmla="*/ 0 h 9525"/>
                <a:gd name="connsiteX1" fmla="*/ 428625 w 428625"/>
                <a:gd name="connsiteY1" fmla="*/ 0 h 9525"/>
                <a:gd name="connsiteX2" fmla="*/ 428625 w 428625"/>
                <a:gd name="connsiteY2" fmla="*/ 9525 h 9525"/>
                <a:gd name="connsiteX3" fmla="*/ 0 w 428625"/>
                <a:gd name="connsiteY3" fmla="*/ 9525 h 9525"/>
                <a:gd name="connsiteX4" fmla="*/ 953 w 428625"/>
                <a:gd name="connsiteY4" fmla="*/ 0 h 9525"/>
                <a:gd name="connsiteX5" fmla="*/ 953 w 428625"/>
                <a:gd name="connsiteY5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625" h="9525">
                  <a:moveTo>
                    <a:pt x="953" y="0"/>
                  </a:moveTo>
                  <a:cubicBezTo>
                    <a:pt x="143828" y="0"/>
                    <a:pt x="286703" y="0"/>
                    <a:pt x="428625" y="0"/>
                  </a:cubicBezTo>
                  <a:cubicBezTo>
                    <a:pt x="428625" y="2857"/>
                    <a:pt x="428625" y="6668"/>
                    <a:pt x="428625" y="9525"/>
                  </a:cubicBezTo>
                  <a:cubicBezTo>
                    <a:pt x="285750" y="9525"/>
                    <a:pt x="142875" y="9525"/>
                    <a:pt x="0" y="9525"/>
                  </a:cubicBezTo>
                  <a:cubicBezTo>
                    <a:pt x="953" y="6668"/>
                    <a:pt x="953" y="381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DBE0F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="" xmlns:a16="http://schemas.microsoft.com/office/drawing/2014/main" id="{7860EF73-6778-4DF8-BE2F-B5B264FF7125}"/>
                </a:ext>
              </a:extLst>
            </p:cNvPr>
            <p:cNvSpPr/>
            <p:nvPr/>
          </p:nvSpPr>
          <p:spPr>
            <a:xfrm>
              <a:off x="3240195" y="6046206"/>
              <a:ext cx="257276" cy="152791"/>
            </a:xfrm>
            <a:custGeom>
              <a:avLst/>
              <a:gdLst>
                <a:gd name="connsiteX0" fmla="*/ 227749 w 257276"/>
                <a:gd name="connsiteY0" fmla="*/ 131806 h 152791"/>
                <a:gd name="connsiteX1" fmla="*/ 102 w 257276"/>
                <a:gd name="connsiteY1" fmla="*/ 139426 h 152791"/>
                <a:gd name="connsiteX2" fmla="*/ 13437 w 257276"/>
                <a:gd name="connsiteY2" fmla="*/ 7981 h 152791"/>
                <a:gd name="connsiteX3" fmla="*/ 257277 w 257276"/>
                <a:gd name="connsiteY3" fmla="*/ 7029 h 152791"/>
                <a:gd name="connsiteX4" fmla="*/ 227749 w 257276"/>
                <a:gd name="connsiteY4" fmla="*/ 131806 h 152791"/>
                <a:gd name="connsiteX5" fmla="*/ 227749 w 257276"/>
                <a:gd name="connsiteY5" fmla="*/ 131806 h 15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276" h="152791">
                  <a:moveTo>
                    <a:pt x="227749" y="131806"/>
                  </a:moveTo>
                  <a:cubicBezTo>
                    <a:pt x="159169" y="160381"/>
                    <a:pt x="-4661" y="156572"/>
                    <a:pt x="102" y="139426"/>
                  </a:cubicBezTo>
                  <a:cubicBezTo>
                    <a:pt x="12484" y="103231"/>
                    <a:pt x="11532" y="47034"/>
                    <a:pt x="13437" y="7981"/>
                  </a:cubicBezTo>
                  <a:cubicBezTo>
                    <a:pt x="19152" y="-2496"/>
                    <a:pt x="250609" y="-2496"/>
                    <a:pt x="257277" y="7029"/>
                  </a:cubicBezTo>
                  <a:cubicBezTo>
                    <a:pt x="251562" y="36556"/>
                    <a:pt x="242037" y="122281"/>
                    <a:pt x="227749" y="131806"/>
                  </a:cubicBezTo>
                  <a:lnTo>
                    <a:pt x="227749" y="131806"/>
                  </a:lnTo>
                  <a:close/>
                </a:path>
              </a:pathLst>
            </a:custGeom>
            <a:gradFill>
              <a:gsLst>
                <a:gs pos="40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="" xmlns:a16="http://schemas.microsoft.com/office/drawing/2014/main" id="{884F7232-85D1-4BA9-8D2C-E57E1CF823E3}"/>
                </a:ext>
              </a:extLst>
            </p:cNvPr>
            <p:cNvSpPr/>
            <p:nvPr/>
          </p:nvSpPr>
          <p:spPr>
            <a:xfrm>
              <a:off x="3831407" y="6065618"/>
              <a:ext cx="256614" cy="133588"/>
            </a:xfrm>
            <a:custGeom>
              <a:avLst/>
              <a:gdLst>
                <a:gd name="connsiteX0" fmla="*/ 256614 w 256614"/>
                <a:gd name="connsiteY0" fmla="*/ 0 h 133588"/>
                <a:gd name="connsiteX1" fmla="*/ 227087 w 256614"/>
                <a:gd name="connsiteY1" fmla="*/ 115252 h 133588"/>
                <a:gd name="connsiteX2" fmla="*/ 392 w 256614"/>
                <a:gd name="connsiteY2" fmla="*/ 118110 h 133588"/>
                <a:gd name="connsiteX3" fmla="*/ 25157 w 256614"/>
                <a:gd name="connsiteY3" fmla="*/ 1905 h 133588"/>
                <a:gd name="connsiteX4" fmla="*/ 256614 w 256614"/>
                <a:gd name="connsiteY4" fmla="*/ 0 h 133588"/>
                <a:gd name="connsiteX5" fmla="*/ 256614 w 256614"/>
                <a:gd name="connsiteY5" fmla="*/ 0 h 13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6614" h="133588">
                  <a:moveTo>
                    <a:pt x="256614" y="0"/>
                  </a:moveTo>
                  <a:cubicBezTo>
                    <a:pt x="248042" y="27623"/>
                    <a:pt x="229944" y="100965"/>
                    <a:pt x="227087" y="115252"/>
                  </a:cubicBezTo>
                  <a:cubicBezTo>
                    <a:pt x="157554" y="132398"/>
                    <a:pt x="-9133" y="144780"/>
                    <a:pt x="392" y="118110"/>
                  </a:cubicBezTo>
                  <a:cubicBezTo>
                    <a:pt x="15632" y="92393"/>
                    <a:pt x="24204" y="30480"/>
                    <a:pt x="25157" y="1905"/>
                  </a:cubicBezTo>
                  <a:cubicBezTo>
                    <a:pt x="103262" y="952"/>
                    <a:pt x="176604" y="0"/>
                    <a:pt x="256614" y="0"/>
                  </a:cubicBezTo>
                  <a:lnTo>
                    <a:pt x="256614" y="0"/>
                  </a:lnTo>
                  <a:close/>
                </a:path>
              </a:pathLst>
            </a:custGeom>
            <a:gradFill>
              <a:gsLst>
                <a:gs pos="59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="" xmlns:a16="http://schemas.microsoft.com/office/drawing/2014/main" id="{D954C963-A143-4488-9F0B-8EB34DD31A64}"/>
                </a:ext>
              </a:extLst>
            </p:cNvPr>
            <p:cNvSpPr/>
            <p:nvPr/>
          </p:nvSpPr>
          <p:spPr>
            <a:xfrm>
              <a:off x="2621231" y="2789713"/>
              <a:ext cx="2066615" cy="3286743"/>
            </a:xfrm>
            <a:custGeom>
              <a:avLst/>
              <a:gdLst>
                <a:gd name="connsiteX0" fmla="*/ 1810643 w 2066615"/>
                <a:gd name="connsiteY0" fmla="*/ 474602 h 3286743"/>
                <a:gd name="connsiteX1" fmla="*/ 1362968 w 2066615"/>
                <a:gd name="connsiteY1" fmla="*/ 379352 h 3286743"/>
                <a:gd name="connsiteX2" fmla="*/ 1255335 w 2066615"/>
                <a:gd name="connsiteY2" fmla="*/ 283150 h 3286743"/>
                <a:gd name="connsiteX3" fmla="*/ 1177231 w 2066615"/>
                <a:gd name="connsiteY3" fmla="*/ 1210 h 3286743"/>
                <a:gd name="connsiteX4" fmla="*/ 164723 w 2066615"/>
                <a:gd name="connsiteY4" fmla="*/ 257 h 3286743"/>
                <a:gd name="connsiteX5" fmla="*/ 93285 w 2066615"/>
                <a:gd name="connsiteY5" fmla="*/ 174565 h 3286743"/>
                <a:gd name="connsiteX6" fmla="*/ 5655 w 2066615"/>
                <a:gd name="connsiteY6" fmla="*/ 476507 h 3286743"/>
                <a:gd name="connsiteX7" fmla="*/ 165675 w 2066615"/>
                <a:gd name="connsiteY7" fmla="*/ 894655 h 3286743"/>
                <a:gd name="connsiteX8" fmla="*/ 855285 w 2066615"/>
                <a:gd name="connsiteY8" fmla="*/ 963235 h 3286743"/>
                <a:gd name="connsiteX9" fmla="*/ 930533 w 2066615"/>
                <a:gd name="connsiteY9" fmla="*/ 1136590 h 3286743"/>
                <a:gd name="connsiteX10" fmla="*/ 785753 w 2066615"/>
                <a:gd name="connsiteY10" fmla="*/ 2115760 h 3286743"/>
                <a:gd name="connsiteX11" fmla="*/ 620018 w 2066615"/>
                <a:gd name="connsiteY11" fmla="*/ 3221612 h 3286743"/>
                <a:gd name="connsiteX12" fmla="*/ 639068 w 2066615"/>
                <a:gd name="connsiteY12" fmla="*/ 3267332 h 3286743"/>
                <a:gd name="connsiteX13" fmla="*/ 882908 w 2066615"/>
                <a:gd name="connsiteY13" fmla="*/ 3266380 h 3286743"/>
                <a:gd name="connsiteX14" fmla="*/ 943868 w 2066615"/>
                <a:gd name="connsiteY14" fmla="*/ 3215897 h 3286743"/>
                <a:gd name="connsiteX15" fmla="*/ 1285815 w 2066615"/>
                <a:gd name="connsiteY15" fmla="*/ 2000507 h 3286743"/>
                <a:gd name="connsiteX16" fmla="*/ 1468696 w 2066615"/>
                <a:gd name="connsiteY16" fmla="*/ 1360427 h 3286743"/>
                <a:gd name="connsiteX17" fmla="*/ 1433453 w 2066615"/>
                <a:gd name="connsiteY17" fmla="*/ 1680467 h 3286743"/>
                <a:gd name="connsiteX18" fmla="*/ 1203900 w 2066615"/>
                <a:gd name="connsiteY18" fmla="*/ 3213992 h 3286743"/>
                <a:gd name="connsiteX19" fmla="*/ 1237238 w 2066615"/>
                <a:gd name="connsiteY19" fmla="*/ 3279715 h 3286743"/>
                <a:gd name="connsiteX20" fmla="*/ 1473458 w 2066615"/>
                <a:gd name="connsiteY20" fmla="*/ 3278762 h 3286743"/>
                <a:gd name="connsiteX21" fmla="*/ 1522035 w 2066615"/>
                <a:gd name="connsiteY21" fmla="*/ 3215897 h 3286743"/>
                <a:gd name="connsiteX22" fmla="*/ 1904940 w 2066615"/>
                <a:gd name="connsiteY22" fmla="*/ 1634747 h 3286743"/>
                <a:gd name="connsiteX23" fmla="*/ 2057340 w 2066615"/>
                <a:gd name="connsiteY23" fmla="*/ 917515 h 3286743"/>
                <a:gd name="connsiteX24" fmla="*/ 1810643 w 2066615"/>
                <a:gd name="connsiteY24" fmla="*/ 474602 h 3286743"/>
                <a:gd name="connsiteX25" fmla="*/ 1810643 w 2066615"/>
                <a:gd name="connsiteY25" fmla="*/ 474602 h 328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66615" h="3286743">
                  <a:moveTo>
                    <a:pt x="1810643" y="474602"/>
                  </a:moveTo>
                  <a:cubicBezTo>
                    <a:pt x="1648718" y="434597"/>
                    <a:pt x="1526798" y="411737"/>
                    <a:pt x="1362968" y="379352"/>
                  </a:cubicBezTo>
                  <a:cubicBezTo>
                    <a:pt x="1321058" y="370780"/>
                    <a:pt x="1262003" y="326012"/>
                    <a:pt x="1255335" y="283150"/>
                  </a:cubicBezTo>
                  <a:cubicBezTo>
                    <a:pt x="1242953" y="206950"/>
                    <a:pt x="1221998" y="126940"/>
                    <a:pt x="1177231" y="1210"/>
                  </a:cubicBezTo>
                  <a:cubicBezTo>
                    <a:pt x="1086743" y="7877"/>
                    <a:pt x="226635" y="-1648"/>
                    <a:pt x="164723" y="257"/>
                  </a:cubicBezTo>
                  <a:cubicBezTo>
                    <a:pt x="133290" y="58360"/>
                    <a:pt x="110430" y="115510"/>
                    <a:pt x="93285" y="174565"/>
                  </a:cubicBezTo>
                  <a:cubicBezTo>
                    <a:pt x="64710" y="275530"/>
                    <a:pt x="21848" y="372685"/>
                    <a:pt x="5655" y="476507"/>
                  </a:cubicBezTo>
                  <a:cubicBezTo>
                    <a:pt x="-19110" y="627955"/>
                    <a:pt x="38040" y="804167"/>
                    <a:pt x="165675" y="894655"/>
                  </a:cubicBezTo>
                  <a:cubicBezTo>
                    <a:pt x="352365" y="1026100"/>
                    <a:pt x="641925" y="963235"/>
                    <a:pt x="855285" y="963235"/>
                  </a:cubicBezTo>
                  <a:cubicBezTo>
                    <a:pt x="953393" y="963235"/>
                    <a:pt x="943868" y="1066105"/>
                    <a:pt x="930533" y="1136590"/>
                  </a:cubicBezTo>
                  <a:cubicBezTo>
                    <a:pt x="866715" y="1460440"/>
                    <a:pt x="825758" y="1788100"/>
                    <a:pt x="785753" y="2115760"/>
                  </a:cubicBezTo>
                  <a:cubicBezTo>
                    <a:pt x="745748" y="2446277"/>
                    <a:pt x="623828" y="3182560"/>
                    <a:pt x="620018" y="3221612"/>
                  </a:cubicBezTo>
                  <a:cubicBezTo>
                    <a:pt x="618113" y="3238757"/>
                    <a:pt x="608588" y="3261617"/>
                    <a:pt x="639068" y="3267332"/>
                  </a:cubicBezTo>
                  <a:cubicBezTo>
                    <a:pt x="720983" y="3267332"/>
                    <a:pt x="801946" y="3266380"/>
                    <a:pt x="882908" y="3266380"/>
                  </a:cubicBezTo>
                  <a:cubicBezTo>
                    <a:pt x="921008" y="3271142"/>
                    <a:pt x="934343" y="3251140"/>
                    <a:pt x="943868" y="3215897"/>
                  </a:cubicBezTo>
                  <a:cubicBezTo>
                    <a:pt x="991493" y="3037780"/>
                    <a:pt x="1221046" y="2228155"/>
                    <a:pt x="1285815" y="2000507"/>
                  </a:cubicBezTo>
                  <a:cubicBezTo>
                    <a:pt x="1318200" y="1886207"/>
                    <a:pt x="1442025" y="1480442"/>
                    <a:pt x="1468696" y="1360427"/>
                  </a:cubicBezTo>
                  <a:cubicBezTo>
                    <a:pt x="1462981" y="1497587"/>
                    <a:pt x="1439168" y="1649035"/>
                    <a:pt x="1433453" y="1680467"/>
                  </a:cubicBezTo>
                  <a:cubicBezTo>
                    <a:pt x="1359158" y="2178625"/>
                    <a:pt x="1216283" y="3108265"/>
                    <a:pt x="1203900" y="3213992"/>
                  </a:cubicBezTo>
                  <a:cubicBezTo>
                    <a:pt x="1201043" y="3242567"/>
                    <a:pt x="1200090" y="3271142"/>
                    <a:pt x="1237238" y="3279715"/>
                  </a:cubicBezTo>
                  <a:cubicBezTo>
                    <a:pt x="1316296" y="3289240"/>
                    <a:pt x="1394400" y="3289240"/>
                    <a:pt x="1473458" y="3278762"/>
                  </a:cubicBezTo>
                  <a:cubicBezTo>
                    <a:pt x="1504890" y="3269237"/>
                    <a:pt x="1513463" y="3242567"/>
                    <a:pt x="1522035" y="3215897"/>
                  </a:cubicBezTo>
                  <a:cubicBezTo>
                    <a:pt x="1609665" y="2919670"/>
                    <a:pt x="1851600" y="1855727"/>
                    <a:pt x="1904940" y="1634747"/>
                  </a:cubicBezTo>
                  <a:cubicBezTo>
                    <a:pt x="1959233" y="1411862"/>
                    <a:pt x="2039243" y="1147067"/>
                    <a:pt x="2057340" y="917515"/>
                  </a:cubicBezTo>
                  <a:cubicBezTo>
                    <a:pt x="2076390" y="668912"/>
                    <a:pt x="2093535" y="544135"/>
                    <a:pt x="1810643" y="474602"/>
                  </a:cubicBezTo>
                  <a:lnTo>
                    <a:pt x="1810643" y="474602"/>
                  </a:lnTo>
                  <a:close/>
                </a:path>
              </a:pathLst>
            </a:custGeom>
            <a:gradFill>
              <a:gsLst>
                <a:gs pos="0">
                  <a:schemeClr val="accent4">
                    <a:lumMod val="75000"/>
                  </a:schemeClr>
                </a:gs>
                <a:gs pos="72000">
                  <a:schemeClr val="accent4">
                    <a:lumMod val="50000"/>
                  </a:schemeClr>
                </a:gs>
                <a:gs pos="100000">
                  <a:schemeClr val="accent4">
                    <a:lumMod val="50000"/>
                  </a:schemeClr>
                </a:gs>
              </a:gsLst>
              <a:lin ang="150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="" xmlns:a16="http://schemas.microsoft.com/office/drawing/2014/main" id="{0386505A-58BC-4ADE-A082-EDB2E70F5B43}"/>
                </a:ext>
              </a:extLst>
            </p:cNvPr>
            <p:cNvSpPr/>
            <p:nvPr/>
          </p:nvSpPr>
          <p:spPr>
            <a:xfrm>
              <a:off x="439947" y="2484218"/>
              <a:ext cx="6000750" cy="228600"/>
            </a:xfrm>
            <a:custGeom>
              <a:avLst/>
              <a:gdLst>
                <a:gd name="connsiteX0" fmla="*/ 5884545 w 6000750"/>
                <a:gd name="connsiteY0" fmla="*/ 228600 h 228600"/>
                <a:gd name="connsiteX1" fmla="*/ 115253 w 6000750"/>
                <a:gd name="connsiteY1" fmla="*/ 228600 h 228600"/>
                <a:gd name="connsiteX2" fmla="*/ 0 w 6000750"/>
                <a:gd name="connsiteY2" fmla="*/ 114300 h 228600"/>
                <a:gd name="connsiteX3" fmla="*/ 0 w 6000750"/>
                <a:gd name="connsiteY3" fmla="*/ 114300 h 228600"/>
                <a:gd name="connsiteX4" fmla="*/ 115253 w 6000750"/>
                <a:gd name="connsiteY4" fmla="*/ 0 h 228600"/>
                <a:gd name="connsiteX5" fmla="*/ 5885498 w 6000750"/>
                <a:gd name="connsiteY5" fmla="*/ 0 h 228600"/>
                <a:gd name="connsiteX6" fmla="*/ 6000750 w 6000750"/>
                <a:gd name="connsiteY6" fmla="*/ 114300 h 228600"/>
                <a:gd name="connsiteX7" fmla="*/ 6000750 w 6000750"/>
                <a:gd name="connsiteY7" fmla="*/ 114300 h 228600"/>
                <a:gd name="connsiteX8" fmla="*/ 5884545 w 6000750"/>
                <a:gd name="connsiteY8" fmla="*/ 228600 h 228600"/>
                <a:gd name="connsiteX9" fmla="*/ 5884545 w 6000750"/>
                <a:gd name="connsiteY9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00750" h="228600">
                  <a:moveTo>
                    <a:pt x="5884545" y="228600"/>
                  </a:moveTo>
                  <a:lnTo>
                    <a:pt x="115253" y="228600"/>
                  </a:lnTo>
                  <a:cubicBezTo>
                    <a:pt x="51435" y="228600"/>
                    <a:pt x="0" y="177165"/>
                    <a:pt x="0" y="114300"/>
                  </a:cubicBezTo>
                  <a:lnTo>
                    <a:pt x="0" y="114300"/>
                  </a:lnTo>
                  <a:cubicBezTo>
                    <a:pt x="0" y="51435"/>
                    <a:pt x="51435" y="0"/>
                    <a:pt x="115253" y="0"/>
                  </a:cubicBezTo>
                  <a:lnTo>
                    <a:pt x="5885498" y="0"/>
                  </a:lnTo>
                  <a:cubicBezTo>
                    <a:pt x="5949315" y="0"/>
                    <a:pt x="6000750" y="51435"/>
                    <a:pt x="6000750" y="114300"/>
                  </a:cubicBezTo>
                  <a:lnTo>
                    <a:pt x="6000750" y="114300"/>
                  </a:lnTo>
                  <a:cubicBezTo>
                    <a:pt x="5999798" y="177165"/>
                    <a:pt x="5948363" y="228600"/>
                    <a:pt x="5884545" y="228600"/>
                  </a:cubicBezTo>
                  <a:lnTo>
                    <a:pt x="5884545" y="228600"/>
                  </a:ln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="" xmlns:a16="http://schemas.microsoft.com/office/drawing/2014/main" id="{6DFA2C2C-D72A-4657-AE30-45D179E42E49}"/>
                </a:ext>
              </a:extLst>
            </p:cNvPr>
            <p:cNvSpPr/>
            <p:nvPr/>
          </p:nvSpPr>
          <p:spPr>
            <a:xfrm>
              <a:off x="2756767" y="-373145"/>
              <a:ext cx="1083432" cy="1772278"/>
            </a:xfrm>
            <a:custGeom>
              <a:avLst/>
              <a:gdLst>
                <a:gd name="connsiteX0" fmla="*/ 1056935 w 1083432"/>
                <a:gd name="connsiteY0" fmla="*/ 321808 h 1772278"/>
                <a:gd name="connsiteX1" fmla="*/ 881674 w 1083432"/>
                <a:gd name="connsiteY1" fmla="*/ 81778 h 1772278"/>
                <a:gd name="connsiteX2" fmla="*/ 38712 w 1083432"/>
                <a:gd name="connsiteY2" fmla="*/ 364670 h 1772278"/>
                <a:gd name="connsiteX3" fmla="*/ 11089 w 1083432"/>
                <a:gd name="connsiteY3" fmla="*/ 463730 h 1772278"/>
                <a:gd name="connsiteX4" fmla="*/ 11089 w 1083432"/>
                <a:gd name="connsiteY4" fmla="*/ 463730 h 1772278"/>
                <a:gd name="connsiteX5" fmla="*/ 6327 w 1083432"/>
                <a:gd name="connsiteY5" fmla="*/ 537073 h 1772278"/>
                <a:gd name="connsiteX6" fmla="*/ 5374 w 1083432"/>
                <a:gd name="connsiteY6" fmla="*/ 1377178 h 1772278"/>
                <a:gd name="connsiteX7" fmla="*/ 4422 w 1083432"/>
                <a:gd name="connsiteY7" fmla="*/ 1521958 h 1772278"/>
                <a:gd name="connsiteX8" fmla="*/ 267312 w 1083432"/>
                <a:gd name="connsiteY8" fmla="*/ 1766750 h 1772278"/>
                <a:gd name="connsiteX9" fmla="*/ 331129 w 1083432"/>
                <a:gd name="connsiteY9" fmla="*/ 1717220 h 1772278"/>
                <a:gd name="connsiteX10" fmla="*/ 334939 w 1083432"/>
                <a:gd name="connsiteY10" fmla="*/ 905690 h 1772278"/>
                <a:gd name="connsiteX11" fmla="*/ 313032 w 1083432"/>
                <a:gd name="connsiteY11" fmla="*/ 879973 h 1772278"/>
                <a:gd name="connsiteX12" fmla="*/ 272074 w 1083432"/>
                <a:gd name="connsiteY12" fmla="*/ 779008 h 1772278"/>
                <a:gd name="connsiteX13" fmla="*/ 363514 w 1083432"/>
                <a:gd name="connsiteY13" fmla="*/ 724715 h 1772278"/>
                <a:gd name="connsiteX14" fmla="*/ 425427 w 1083432"/>
                <a:gd name="connsiteY14" fmla="*/ 720905 h 1772278"/>
                <a:gd name="connsiteX15" fmla="*/ 674982 w 1083432"/>
                <a:gd name="connsiteY15" fmla="*/ 627560 h 1772278"/>
                <a:gd name="connsiteX16" fmla="*/ 892152 w 1083432"/>
                <a:gd name="connsiteY16" fmla="*/ 520880 h 1772278"/>
                <a:gd name="connsiteX17" fmla="*/ 952160 w 1083432"/>
                <a:gd name="connsiteY17" fmla="*/ 566600 h 1772278"/>
                <a:gd name="connsiteX18" fmla="*/ 974067 w 1083432"/>
                <a:gd name="connsiteY18" fmla="*/ 793295 h 1772278"/>
                <a:gd name="connsiteX19" fmla="*/ 979782 w 1083432"/>
                <a:gd name="connsiteY19" fmla="*/ 854255 h 1772278"/>
                <a:gd name="connsiteX20" fmla="*/ 1048362 w 1083432"/>
                <a:gd name="connsiteY20" fmla="*/ 737098 h 1772278"/>
                <a:gd name="connsiteX21" fmla="*/ 1056935 w 1083432"/>
                <a:gd name="connsiteY21" fmla="*/ 321808 h 1772278"/>
                <a:gd name="connsiteX22" fmla="*/ 1056935 w 1083432"/>
                <a:gd name="connsiteY22" fmla="*/ 321808 h 177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83432" h="1772278">
                  <a:moveTo>
                    <a:pt x="1056935" y="321808"/>
                  </a:moveTo>
                  <a:cubicBezTo>
                    <a:pt x="1030264" y="220843"/>
                    <a:pt x="970257" y="139880"/>
                    <a:pt x="881674" y="81778"/>
                  </a:cubicBezTo>
                  <a:cubicBezTo>
                    <a:pt x="601639" y="-103007"/>
                    <a:pt x="174919" y="39868"/>
                    <a:pt x="38712" y="364670"/>
                  </a:cubicBezTo>
                  <a:cubicBezTo>
                    <a:pt x="27282" y="385625"/>
                    <a:pt x="11089" y="463730"/>
                    <a:pt x="11089" y="463730"/>
                  </a:cubicBezTo>
                  <a:lnTo>
                    <a:pt x="11089" y="463730"/>
                  </a:lnTo>
                  <a:cubicBezTo>
                    <a:pt x="9184" y="488495"/>
                    <a:pt x="6327" y="512308"/>
                    <a:pt x="6327" y="537073"/>
                  </a:cubicBezTo>
                  <a:cubicBezTo>
                    <a:pt x="5374" y="817108"/>
                    <a:pt x="5374" y="1097143"/>
                    <a:pt x="5374" y="1377178"/>
                  </a:cubicBezTo>
                  <a:cubicBezTo>
                    <a:pt x="5374" y="1396228"/>
                    <a:pt x="-6056" y="1496240"/>
                    <a:pt x="4422" y="1521958"/>
                  </a:cubicBezTo>
                  <a:cubicBezTo>
                    <a:pt x="55857" y="1641020"/>
                    <a:pt x="143487" y="1725793"/>
                    <a:pt x="267312" y="1766750"/>
                  </a:cubicBezTo>
                  <a:cubicBezTo>
                    <a:pt x="313032" y="1781990"/>
                    <a:pt x="330177" y="1765798"/>
                    <a:pt x="331129" y="1717220"/>
                  </a:cubicBezTo>
                  <a:cubicBezTo>
                    <a:pt x="332082" y="1657213"/>
                    <a:pt x="341607" y="1088570"/>
                    <a:pt x="334939" y="905690"/>
                  </a:cubicBezTo>
                  <a:cubicBezTo>
                    <a:pt x="331129" y="894260"/>
                    <a:pt x="321604" y="887593"/>
                    <a:pt x="313032" y="879973"/>
                  </a:cubicBezTo>
                  <a:cubicBezTo>
                    <a:pt x="265407" y="844730"/>
                    <a:pt x="257787" y="823775"/>
                    <a:pt x="272074" y="779008"/>
                  </a:cubicBezTo>
                  <a:cubicBezTo>
                    <a:pt x="286362" y="732335"/>
                    <a:pt x="321604" y="724715"/>
                    <a:pt x="363514" y="724715"/>
                  </a:cubicBezTo>
                  <a:cubicBezTo>
                    <a:pt x="390185" y="723763"/>
                    <a:pt x="406377" y="728525"/>
                    <a:pt x="425427" y="720905"/>
                  </a:cubicBezTo>
                  <a:cubicBezTo>
                    <a:pt x="463527" y="705665"/>
                    <a:pt x="584494" y="683758"/>
                    <a:pt x="674982" y="627560"/>
                  </a:cubicBezTo>
                  <a:cubicBezTo>
                    <a:pt x="744514" y="584698"/>
                    <a:pt x="812142" y="540883"/>
                    <a:pt x="892152" y="520880"/>
                  </a:cubicBezTo>
                  <a:cubicBezTo>
                    <a:pt x="945492" y="507545"/>
                    <a:pt x="952160" y="512308"/>
                    <a:pt x="952160" y="566600"/>
                  </a:cubicBezTo>
                  <a:cubicBezTo>
                    <a:pt x="953112" y="644705"/>
                    <a:pt x="971210" y="715190"/>
                    <a:pt x="974067" y="793295"/>
                  </a:cubicBezTo>
                  <a:cubicBezTo>
                    <a:pt x="975019" y="813298"/>
                    <a:pt x="978829" y="831395"/>
                    <a:pt x="979782" y="854255"/>
                  </a:cubicBezTo>
                  <a:cubicBezTo>
                    <a:pt x="980735" y="900928"/>
                    <a:pt x="1033122" y="780913"/>
                    <a:pt x="1048362" y="737098"/>
                  </a:cubicBezTo>
                  <a:cubicBezTo>
                    <a:pt x="1094082" y="598985"/>
                    <a:pt x="1093129" y="459920"/>
                    <a:pt x="1056935" y="321808"/>
                  </a:cubicBezTo>
                  <a:lnTo>
                    <a:pt x="1056935" y="321808"/>
                  </a:lnTo>
                  <a:close/>
                </a:path>
              </a:pathLst>
            </a:custGeom>
            <a:solidFill>
              <a:srgbClr val="41497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="" xmlns:a16="http://schemas.microsoft.com/office/drawing/2014/main" id="{7D2815F8-A45B-4890-8D21-BB340FD6EADF}"/>
                </a:ext>
              </a:extLst>
            </p:cNvPr>
            <p:cNvSpPr/>
            <p:nvPr/>
          </p:nvSpPr>
          <p:spPr>
            <a:xfrm>
              <a:off x="2621232" y="2791538"/>
              <a:ext cx="1554702" cy="3284917"/>
            </a:xfrm>
            <a:custGeom>
              <a:avLst/>
              <a:gdLst>
                <a:gd name="connsiteX0" fmla="*/ 1810643 w 2066615"/>
                <a:gd name="connsiteY0" fmla="*/ 474602 h 3286743"/>
                <a:gd name="connsiteX1" fmla="*/ 1362968 w 2066615"/>
                <a:gd name="connsiteY1" fmla="*/ 379352 h 3286743"/>
                <a:gd name="connsiteX2" fmla="*/ 1255335 w 2066615"/>
                <a:gd name="connsiteY2" fmla="*/ 283150 h 3286743"/>
                <a:gd name="connsiteX3" fmla="*/ 1177231 w 2066615"/>
                <a:gd name="connsiteY3" fmla="*/ 1210 h 3286743"/>
                <a:gd name="connsiteX4" fmla="*/ 164723 w 2066615"/>
                <a:gd name="connsiteY4" fmla="*/ 257 h 3286743"/>
                <a:gd name="connsiteX5" fmla="*/ 93285 w 2066615"/>
                <a:gd name="connsiteY5" fmla="*/ 174565 h 3286743"/>
                <a:gd name="connsiteX6" fmla="*/ 5655 w 2066615"/>
                <a:gd name="connsiteY6" fmla="*/ 476507 h 3286743"/>
                <a:gd name="connsiteX7" fmla="*/ 165675 w 2066615"/>
                <a:gd name="connsiteY7" fmla="*/ 894655 h 3286743"/>
                <a:gd name="connsiteX8" fmla="*/ 855285 w 2066615"/>
                <a:gd name="connsiteY8" fmla="*/ 963235 h 3286743"/>
                <a:gd name="connsiteX9" fmla="*/ 930533 w 2066615"/>
                <a:gd name="connsiteY9" fmla="*/ 1136590 h 3286743"/>
                <a:gd name="connsiteX10" fmla="*/ 785753 w 2066615"/>
                <a:gd name="connsiteY10" fmla="*/ 2115760 h 3286743"/>
                <a:gd name="connsiteX11" fmla="*/ 620018 w 2066615"/>
                <a:gd name="connsiteY11" fmla="*/ 3221612 h 3286743"/>
                <a:gd name="connsiteX12" fmla="*/ 639068 w 2066615"/>
                <a:gd name="connsiteY12" fmla="*/ 3267332 h 3286743"/>
                <a:gd name="connsiteX13" fmla="*/ 882908 w 2066615"/>
                <a:gd name="connsiteY13" fmla="*/ 3266380 h 3286743"/>
                <a:gd name="connsiteX14" fmla="*/ 943868 w 2066615"/>
                <a:gd name="connsiteY14" fmla="*/ 3215897 h 3286743"/>
                <a:gd name="connsiteX15" fmla="*/ 1285815 w 2066615"/>
                <a:gd name="connsiteY15" fmla="*/ 2000507 h 3286743"/>
                <a:gd name="connsiteX16" fmla="*/ 1468696 w 2066615"/>
                <a:gd name="connsiteY16" fmla="*/ 1360427 h 3286743"/>
                <a:gd name="connsiteX17" fmla="*/ 1433453 w 2066615"/>
                <a:gd name="connsiteY17" fmla="*/ 1680467 h 3286743"/>
                <a:gd name="connsiteX18" fmla="*/ 1203900 w 2066615"/>
                <a:gd name="connsiteY18" fmla="*/ 3213992 h 3286743"/>
                <a:gd name="connsiteX19" fmla="*/ 1237238 w 2066615"/>
                <a:gd name="connsiteY19" fmla="*/ 3279715 h 3286743"/>
                <a:gd name="connsiteX20" fmla="*/ 1473458 w 2066615"/>
                <a:gd name="connsiteY20" fmla="*/ 3278762 h 3286743"/>
                <a:gd name="connsiteX21" fmla="*/ 1522035 w 2066615"/>
                <a:gd name="connsiteY21" fmla="*/ 3215897 h 3286743"/>
                <a:gd name="connsiteX22" fmla="*/ 1904940 w 2066615"/>
                <a:gd name="connsiteY22" fmla="*/ 1634747 h 3286743"/>
                <a:gd name="connsiteX23" fmla="*/ 2057340 w 2066615"/>
                <a:gd name="connsiteY23" fmla="*/ 917515 h 3286743"/>
                <a:gd name="connsiteX24" fmla="*/ 1810643 w 2066615"/>
                <a:gd name="connsiteY24" fmla="*/ 474602 h 3286743"/>
                <a:gd name="connsiteX25" fmla="*/ 1810643 w 2066615"/>
                <a:gd name="connsiteY25" fmla="*/ 474602 h 3286743"/>
                <a:gd name="connsiteX0" fmla="*/ 1810643 w 2066614"/>
                <a:gd name="connsiteY0" fmla="*/ 474485 h 3286626"/>
                <a:gd name="connsiteX1" fmla="*/ 1362968 w 2066614"/>
                <a:gd name="connsiteY1" fmla="*/ 379235 h 3286626"/>
                <a:gd name="connsiteX2" fmla="*/ 1255335 w 2066614"/>
                <a:gd name="connsiteY2" fmla="*/ 283033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2066614"/>
                <a:gd name="connsiteY0" fmla="*/ 474485 h 3286626"/>
                <a:gd name="connsiteX1" fmla="*/ 1362968 w 2066614"/>
                <a:gd name="connsiteY1" fmla="*/ 379235 h 3286626"/>
                <a:gd name="connsiteX2" fmla="*/ 982774 w 2066614"/>
                <a:gd name="connsiteY2" fmla="*/ 221487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2066614"/>
                <a:gd name="connsiteY0" fmla="*/ 474485 h 3286626"/>
                <a:gd name="connsiteX1" fmla="*/ 1169538 w 2066614"/>
                <a:gd name="connsiteY1" fmla="*/ 361651 h 3286626"/>
                <a:gd name="connsiteX2" fmla="*/ 982774 w 2066614"/>
                <a:gd name="connsiteY2" fmla="*/ 221487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1915777"/>
                <a:gd name="connsiteY0" fmla="*/ 474485 h 3286626"/>
                <a:gd name="connsiteX1" fmla="*/ 1169538 w 1915777"/>
                <a:gd name="connsiteY1" fmla="*/ 361651 h 3286626"/>
                <a:gd name="connsiteX2" fmla="*/ 982774 w 1915777"/>
                <a:gd name="connsiteY2" fmla="*/ 221487 h 3286626"/>
                <a:gd name="connsiteX3" fmla="*/ 887085 w 1915777"/>
                <a:gd name="connsiteY3" fmla="*/ 9886 h 3286626"/>
                <a:gd name="connsiteX4" fmla="*/ 164723 w 1915777"/>
                <a:gd name="connsiteY4" fmla="*/ 140 h 3286626"/>
                <a:gd name="connsiteX5" fmla="*/ 93285 w 1915777"/>
                <a:gd name="connsiteY5" fmla="*/ 174448 h 3286626"/>
                <a:gd name="connsiteX6" fmla="*/ 5655 w 1915777"/>
                <a:gd name="connsiteY6" fmla="*/ 476390 h 3286626"/>
                <a:gd name="connsiteX7" fmla="*/ 165675 w 1915777"/>
                <a:gd name="connsiteY7" fmla="*/ 894538 h 3286626"/>
                <a:gd name="connsiteX8" fmla="*/ 855285 w 1915777"/>
                <a:gd name="connsiteY8" fmla="*/ 963118 h 3286626"/>
                <a:gd name="connsiteX9" fmla="*/ 930533 w 1915777"/>
                <a:gd name="connsiteY9" fmla="*/ 1136473 h 3286626"/>
                <a:gd name="connsiteX10" fmla="*/ 785753 w 1915777"/>
                <a:gd name="connsiteY10" fmla="*/ 2115643 h 3286626"/>
                <a:gd name="connsiteX11" fmla="*/ 620018 w 1915777"/>
                <a:gd name="connsiteY11" fmla="*/ 3221495 h 3286626"/>
                <a:gd name="connsiteX12" fmla="*/ 639068 w 1915777"/>
                <a:gd name="connsiteY12" fmla="*/ 3267215 h 3286626"/>
                <a:gd name="connsiteX13" fmla="*/ 882908 w 1915777"/>
                <a:gd name="connsiteY13" fmla="*/ 3266263 h 3286626"/>
                <a:gd name="connsiteX14" fmla="*/ 943868 w 1915777"/>
                <a:gd name="connsiteY14" fmla="*/ 3215780 h 3286626"/>
                <a:gd name="connsiteX15" fmla="*/ 1285815 w 1915777"/>
                <a:gd name="connsiteY15" fmla="*/ 2000390 h 3286626"/>
                <a:gd name="connsiteX16" fmla="*/ 1468696 w 1915777"/>
                <a:gd name="connsiteY16" fmla="*/ 1360310 h 3286626"/>
                <a:gd name="connsiteX17" fmla="*/ 1433453 w 1915777"/>
                <a:gd name="connsiteY17" fmla="*/ 1680350 h 3286626"/>
                <a:gd name="connsiteX18" fmla="*/ 1203900 w 1915777"/>
                <a:gd name="connsiteY18" fmla="*/ 3213875 h 3286626"/>
                <a:gd name="connsiteX19" fmla="*/ 1237238 w 1915777"/>
                <a:gd name="connsiteY19" fmla="*/ 3279598 h 3286626"/>
                <a:gd name="connsiteX20" fmla="*/ 1473458 w 1915777"/>
                <a:gd name="connsiteY20" fmla="*/ 3278645 h 3286626"/>
                <a:gd name="connsiteX21" fmla="*/ 1522035 w 1915777"/>
                <a:gd name="connsiteY21" fmla="*/ 3215780 h 3286626"/>
                <a:gd name="connsiteX22" fmla="*/ 1904940 w 1915777"/>
                <a:gd name="connsiteY22" fmla="*/ 1634630 h 3286626"/>
                <a:gd name="connsiteX23" fmla="*/ 1810643 w 1915777"/>
                <a:gd name="connsiteY23" fmla="*/ 474485 h 3286626"/>
                <a:gd name="connsiteX24" fmla="*/ 1810643 w 1915777"/>
                <a:gd name="connsiteY24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522035 w 1810643"/>
                <a:gd name="connsiteY21" fmla="*/ 3215780 h 3286626"/>
                <a:gd name="connsiteX22" fmla="*/ 1810643 w 1810643"/>
                <a:gd name="connsiteY22" fmla="*/ 474485 h 3286626"/>
                <a:gd name="connsiteX23" fmla="*/ 1810643 w 1810643"/>
                <a:gd name="connsiteY23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565996 w 1810643"/>
                <a:gd name="connsiteY21" fmla="*/ 3206988 h 3286626"/>
                <a:gd name="connsiteX22" fmla="*/ 1810643 w 1810643"/>
                <a:gd name="connsiteY22" fmla="*/ 474485 h 3286626"/>
                <a:gd name="connsiteX23" fmla="*/ 1810643 w 1810643"/>
                <a:gd name="connsiteY23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810643 w 1810643"/>
                <a:gd name="connsiteY21" fmla="*/ 474485 h 3286626"/>
                <a:gd name="connsiteX22" fmla="*/ 1810643 w 1810643"/>
                <a:gd name="connsiteY22" fmla="*/ 474485 h 3286626"/>
                <a:gd name="connsiteX0" fmla="*/ 1810643 w 1810643"/>
                <a:gd name="connsiteY0" fmla="*/ 474485 h 3279598"/>
                <a:gd name="connsiteX1" fmla="*/ 1169538 w 1810643"/>
                <a:gd name="connsiteY1" fmla="*/ 361651 h 3279598"/>
                <a:gd name="connsiteX2" fmla="*/ 982774 w 1810643"/>
                <a:gd name="connsiteY2" fmla="*/ 221487 h 3279598"/>
                <a:gd name="connsiteX3" fmla="*/ 887085 w 1810643"/>
                <a:gd name="connsiteY3" fmla="*/ 9886 h 3279598"/>
                <a:gd name="connsiteX4" fmla="*/ 164723 w 1810643"/>
                <a:gd name="connsiteY4" fmla="*/ 140 h 3279598"/>
                <a:gd name="connsiteX5" fmla="*/ 93285 w 1810643"/>
                <a:gd name="connsiteY5" fmla="*/ 174448 h 3279598"/>
                <a:gd name="connsiteX6" fmla="*/ 5655 w 1810643"/>
                <a:gd name="connsiteY6" fmla="*/ 476390 h 3279598"/>
                <a:gd name="connsiteX7" fmla="*/ 165675 w 1810643"/>
                <a:gd name="connsiteY7" fmla="*/ 894538 h 3279598"/>
                <a:gd name="connsiteX8" fmla="*/ 855285 w 1810643"/>
                <a:gd name="connsiteY8" fmla="*/ 963118 h 3279598"/>
                <a:gd name="connsiteX9" fmla="*/ 930533 w 1810643"/>
                <a:gd name="connsiteY9" fmla="*/ 1136473 h 3279598"/>
                <a:gd name="connsiteX10" fmla="*/ 785753 w 1810643"/>
                <a:gd name="connsiteY10" fmla="*/ 2115643 h 3279598"/>
                <a:gd name="connsiteX11" fmla="*/ 620018 w 1810643"/>
                <a:gd name="connsiteY11" fmla="*/ 3221495 h 3279598"/>
                <a:gd name="connsiteX12" fmla="*/ 639068 w 1810643"/>
                <a:gd name="connsiteY12" fmla="*/ 3267215 h 3279598"/>
                <a:gd name="connsiteX13" fmla="*/ 882908 w 1810643"/>
                <a:gd name="connsiteY13" fmla="*/ 3266263 h 3279598"/>
                <a:gd name="connsiteX14" fmla="*/ 943868 w 1810643"/>
                <a:gd name="connsiteY14" fmla="*/ 3215780 h 3279598"/>
                <a:gd name="connsiteX15" fmla="*/ 1285815 w 1810643"/>
                <a:gd name="connsiteY15" fmla="*/ 2000390 h 3279598"/>
                <a:gd name="connsiteX16" fmla="*/ 1468696 w 1810643"/>
                <a:gd name="connsiteY16" fmla="*/ 1360310 h 3279598"/>
                <a:gd name="connsiteX17" fmla="*/ 1433453 w 1810643"/>
                <a:gd name="connsiteY17" fmla="*/ 1680350 h 3279598"/>
                <a:gd name="connsiteX18" fmla="*/ 1203900 w 1810643"/>
                <a:gd name="connsiteY18" fmla="*/ 3213875 h 3279598"/>
                <a:gd name="connsiteX19" fmla="*/ 1237238 w 1810643"/>
                <a:gd name="connsiteY19" fmla="*/ 3279598 h 3279598"/>
                <a:gd name="connsiteX20" fmla="*/ 1810643 w 1810643"/>
                <a:gd name="connsiteY20" fmla="*/ 474485 h 3279598"/>
                <a:gd name="connsiteX21" fmla="*/ 1810643 w 1810643"/>
                <a:gd name="connsiteY21" fmla="*/ 474485 h 3279598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433453 w 1810643"/>
                <a:gd name="connsiteY17" fmla="*/ 1680350 h 3267215"/>
                <a:gd name="connsiteX18" fmla="*/ 1203900 w 1810643"/>
                <a:gd name="connsiteY18" fmla="*/ 3213875 h 3267215"/>
                <a:gd name="connsiteX19" fmla="*/ 1810643 w 1810643"/>
                <a:gd name="connsiteY19" fmla="*/ 474485 h 3267215"/>
                <a:gd name="connsiteX20" fmla="*/ 1810643 w 1810643"/>
                <a:gd name="connsiteY20" fmla="*/ 474485 h 3267215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433453 w 1810643"/>
                <a:gd name="connsiteY17" fmla="*/ 1680350 h 3267215"/>
                <a:gd name="connsiteX18" fmla="*/ 1810643 w 1810643"/>
                <a:gd name="connsiteY18" fmla="*/ 474485 h 3267215"/>
                <a:gd name="connsiteX19" fmla="*/ 1810643 w 1810643"/>
                <a:gd name="connsiteY19" fmla="*/ 474485 h 3267215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810643 w 1810643"/>
                <a:gd name="connsiteY17" fmla="*/ 474485 h 3267215"/>
                <a:gd name="connsiteX18" fmla="*/ 1810643 w 1810643"/>
                <a:gd name="connsiteY18" fmla="*/ 474485 h 3267215"/>
                <a:gd name="connsiteX0" fmla="*/ 1494120 w 1810643"/>
                <a:gd name="connsiteY0" fmla="*/ 518446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810643 w 1810643"/>
                <a:gd name="connsiteY17" fmla="*/ 474485 h 3267215"/>
                <a:gd name="connsiteX18" fmla="*/ 1494120 w 1810643"/>
                <a:gd name="connsiteY18" fmla="*/ 518446 h 3267215"/>
                <a:gd name="connsiteX0" fmla="*/ 1494120 w 1517404"/>
                <a:gd name="connsiteY0" fmla="*/ 518446 h 3267215"/>
                <a:gd name="connsiteX1" fmla="*/ 1169538 w 1517404"/>
                <a:gd name="connsiteY1" fmla="*/ 361651 h 3267215"/>
                <a:gd name="connsiteX2" fmla="*/ 982774 w 1517404"/>
                <a:gd name="connsiteY2" fmla="*/ 221487 h 3267215"/>
                <a:gd name="connsiteX3" fmla="*/ 887085 w 1517404"/>
                <a:gd name="connsiteY3" fmla="*/ 9886 h 3267215"/>
                <a:gd name="connsiteX4" fmla="*/ 164723 w 1517404"/>
                <a:gd name="connsiteY4" fmla="*/ 140 h 3267215"/>
                <a:gd name="connsiteX5" fmla="*/ 93285 w 1517404"/>
                <a:gd name="connsiteY5" fmla="*/ 174448 h 3267215"/>
                <a:gd name="connsiteX6" fmla="*/ 5655 w 1517404"/>
                <a:gd name="connsiteY6" fmla="*/ 476390 h 3267215"/>
                <a:gd name="connsiteX7" fmla="*/ 165675 w 1517404"/>
                <a:gd name="connsiteY7" fmla="*/ 894538 h 3267215"/>
                <a:gd name="connsiteX8" fmla="*/ 855285 w 1517404"/>
                <a:gd name="connsiteY8" fmla="*/ 963118 h 3267215"/>
                <a:gd name="connsiteX9" fmla="*/ 930533 w 1517404"/>
                <a:gd name="connsiteY9" fmla="*/ 1136473 h 3267215"/>
                <a:gd name="connsiteX10" fmla="*/ 785753 w 1517404"/>
                <a:gd name="connsiteY10" fmla="*/ 2115643 h 3267215"/>
                <a:gd name="connsiteX11" fmla="*/ 620018 w 1517404"/>
                <a:gd name="connsiteY11" fmla="*/ 3221495 h 3267215"/>
                <a:gd name="connsiteX12" fmla="*/ 639068 w 1517404"/>
                <a:gd name="connsiteY12" fmla="*/ 3267215 h 3267215"/>
                <a:gd name="connsiteX13" fmla="*/ 882908 w 1517404"/>
                <a:gd name="connsiteY13" fmla="*/ 3266263 h 3267215"/>
                <a:gd name="connsiteX14" fmla="*/ 943868 w 1517404"/>
                <a:gd name="connsiteY14" fmla="*/ 3215780 h 3267215"/>
                <a:gd name="connsiteX15" fmla="*/ 1285815 w 1517404"/>
                <a:gd name="connsiteY15" fmla="*/ 2000390 h 3267215"/>
                <a:gd name="connsiteX16" fmla="*/ 1468696 w 1517404"/>
                <a:gd name="connsiteY16" fmla="*/ 1360310 h 3267215"/>
                <a:gd name="connsiteX17" fmla="*/ 1494120 w 1517404"/>
                <a:gd name="connsiteY17" fmla="*/ 518446 h 3267215"/>
                <a:gd name="connsiteX0" fmla="*/ 1555667 w 1569133"/>
                <a:gd name="connsiteY0" fmla="*/ 527238 h 3267215"/>
                <a:gd name="connsiteX1" fmla="*/ 1169538 w 1569133"/>
                <a:gd name="connsiteY1" fmla="*/ 361651 h 3267215"/>
                <a:gd name="connsiteX2" fmla="*/ 982774 w 1569133"/>
                <a:gd name="connsiteY2" fmla="*/ 221487 h 3267215"/>
                <a:gd name="connsiteX3" fmla="*/ 887085 w 1569133"/>
                <a:gd name="connsiteY3" fmla="*/ 9886 h 3267215"/>
                <a:gd name="connsiteX4" fmla="*/ 164723 w 1569133"/>
                <a:gd name="connsiteY4" fmla="*/ 140 h 3267215"/>
                <a:gd name="connsiteX5" fmla="*/ 93285 w 1569133"/>
                <a:gd name="connsiteY5" fmla="*/ 174448 h 3267215"/>
                <a:gd name="connsiteX6" fmla="*/ 5655 w 1569133"/>
                <a:gd name="connsiteY6" fmla="*/ 476390 h 3267215"/>
                <a:gd name="connsiteX7" fmla="*/ 165675 w 1569133"/>
                <a:gd name="connsiteY7" fmla="*/ 894538 h 3267215"/>
                <a:gd name="connsiteX8" fmla="*/ 855285 w 1569133"/>
                <a:gd name="connsiteY8" fmla="*/ 963118 h 3267215"/>
                <a:gd name="connsiteX9" fmla="*/ 930533 w 1569133"/>
                <a:gd name="connsiteY9" fmla="*/ 1136473 h 3267215"/>
                <a:gd name="connsiteX10" fmla="*/ 785753 w 1569133"/>
                <a:gd name="connsiteY10" fmla="*/ 2115643 h 3267215"/>
                <a:gd name="connsiteX11" fmla="*/ 620018 w 1569133"/>
                <a:gd name="connsiteY11" fmla="*/ 3221495 h 3267215"/>
                <a:gd name="connsiteX12" fmla="*/ 639068 w 1569133"/>
                <a:gd name="connsiteY12" fmla="*/ 3267215 h 3267215"/>
                <a:gd name="connsiteX13" fmla="*/ 882908 w 1569133"/>
                <a:gd name="connsiteY13" fmla="*/ 3266263 h 3267215"/>
                <a:gd name="connsiteX14" fmla="*/ 943868 w 1569133"/>
                <a:gd name="connsiteY14" fmla="*/ 3215780 h 3267215"/>
                <a:gd name="connsiteX15" fmla="*/ 1285815 w 1569133"/>
                <a:gd name="connsiteY15" fmla="*/ 2000390 h 3267215"/>
                <a:gd name="connsiteX16" fmla="*/ 1468696 w 1569133"/>
                <a:gd name="connsiteY16" fmla="*/ 1360310 h 3267215"/>
                <a:gd name="connsiteX17" fmla="*/ 1555667 w 1569133"/>
                <a:gd name="connsiteY17" fmla="*/ 527238 h 3267215"/>
                <a:gd name="connsiteX0" fmla="*/ 1555667 w 1569133"/>
                <a:gd name="connsiteY0" fmla="*/ 527238 h 3267215"/>
                <a:gd name="connsiteX1" fmla="*/ 1169538 w 1569133"/>
                <a:gd name="connsiteY1" fmla="*/ 361651 h 3267215"/>
                <a:gd name="connsiteX2" fmla="*/ 982774 w 1569133"/>
                <a:gd name="connsiteY2" fmla="*/ 221487 h 3267215"/>
                <a:gd name="connsiteX3" fmla="*/ 887085 w 1569133"/>
                <a:gd name="connsiteY3" fmla="*/ 9886 h 3267215"/>
                <a:gd name="connsiteX4" fmla="*/ 164723 w 1569133"/>
                <a:gd name="connsiteY4" fmla="*/ 140 h 3267215"/>
                <a:gd name="connsiteX5" fmla="*/ 93285 w 1569133"/>
                <a:gd name="connsiteY5" fmla="*/ 174448 h 3267215"/>
                <a:gd name="connsiteX6" fmla="*/ 5655 w 1569133"/>
                <a:gd name="connsiteY6" fmla="*/ 476390 h 3267215"/>
                <a:gd name="connsiteX7" fmla="*/ 165675 w 1569133"/>
                <a:gd name="connsiteY7" fmla="*/ 894538 h 3267215"/>
                <a:gd name="connsiteX8" fmla="*/ 855285 w 1569133"/>
                <a:gd name="connsiteY8" fmla="*/ 963118 h 3267215"/>
                <a:gd name="connsiteX9" fmla="*/ 930533 w 1569133"/>
                <a:gd name="connsiteY9" fmla="*/ 1136473 h 3267215"/>
                <a:gd name="connsiteX10" fmla="*/ 785753 w 1569133"/>
                <a:gd name="connsiteY10" fmla="*/ 2115643 h 3267215"/>
                <a:gd name="connsiteX11" fmla="*/ 620018 w 1569133"/>
                <a:gd name="connsiteY11" fmla="*/ 3221495 h 3267215"/>
                <a:gd name="connsiteX12" fmla="*/ 639068 w 1569133"/>
                <a:gd name="connsiteY12" fmla="*/ 3267215 h 3267215"/>
                <a:gd name="connsiteX13" fmla="*/ 882908 w 1569133"/>
                <a:gd name="connsiteY13" fmla="*/ 3266263 h 3267215"/>
                <a:gd name="connsiteX14" fmla="*/ 943868 w 1569133"/>
                <a:gd name="connsiteY14" fmla="*/ 3215780 h 3267215"/>
                <a:gd name="connsiteX15" fmla="*/ 1285815 w 1569133"/>
                <a:gd name="connsiteY15" fmla="*/ 2000390 h 3267215"/>
                <a:gd name="connsiteX16" fmla="*/ 1468696 w 1569133"/>
                <a:gd name="connsiteY16" fmla="*/ 1360310 h 3267215"/>
                <a:gd name="connsiteX17" fmla="*/ 1555667 w 1569133"/>
                <a:gd name="connsiteY17" fmla="*/ 527238 h 3267215"/>
                <a:gd name="connsiteX0" fmla="*/ 1546875 w 1561226"/>
                <a:gd name="connsiteY0" fmla="*/ 562408 h 3267215"/>
                <a:gd name="connsiteX1" fmla="*/ 1169538 w 1561226"/>
                <a:gd name="connsiteY1" fmla="*/ 361651 h 3267215"/>
                <a:gd name="connsiteX2" fmla="*/ 982774 w 1561226"/>
                <a:gd name="connsiteY2" fmla="*/ 221487 h 3267215"/>
                <a:gd name="connsiteX3" fmla="*/ 887085 w 1561226"/>
                <a:gd name="connsiteY3" fmla="*/ 9886 h 3267215"/>
                <a:gd name="connsiteX4" fmla="*/ 164723 w 1561226"/>
                <a:gd name="connsiteY4" fmla="*/ 140 h 3267215"/>
                <a:gd name="connsiteX5" fmla="*/ 93285 w 1561226"/>
                <a:gd name="connsiteY5" fmla="*/ 174448 h 3267215"/>
                <a:gd name="connsiteX6" fmla="*/ 5655 w 1561226"/>
                <a:gd name="connsiteY6" fmla="*/ 476390 h 3267215"/>
                <a:gd name="connsiteX7" fmla="*/ 165675 w 1561226"/>
                <a:gd name="connsiteY7" fmla="*/ 894538 h 3267215"/>
                <a:gd name="connsiteX8" fmla="*/ 855285 w 1561226"/>
                <a:gd name="connsiteY8" fmla="*/ 963118 h 3267215"/>
                <a:gd name="connsiteX9" fmla="*/ 930533 w 1561226"/>
                <a:gd name="connsiteY9" fmla="*/ 1136473 h 3267215"/>
                <a:gd name="connsiteX10" fmla="*/ 785753 w 1561226"/>
                <a:gd name="connsiteY10" fmla="*/ 2115643 h 3267215"/>
                <a:gd name="connsiteX11" fmla="*/ 620018 w 1561226"/>
                <a:gd name="connsiteY11" fmla="*/ 3221495 h 3267215"/>
                <a:gd name="connsiteX12" fmla="*/ 639068 w 1561226"/>
                <a:gd name="connsiteY12" fmla="*/ 3267215 h 3267215"/>
                <a:gd name="connsiteX13" fmla="*/ 882908 w 1561226"/>
                <a:gd name="connsiteY13" fmla="*/ 3266263 h 3267215"/>
                <a:gd name="connsiteX14" fmla="*/ 943868 w 1561226"/>
                <a:gd name="connsiteY14" fmla="*/ 3215780 h 3267215"/>
                <a:gd name="connsiteX15" fmla="*/ 1285815 w 1561226"/>
                <a:gd name="connsiteY15" fmla="*/ 2000390 h 3267215"/>
                <a:gd name="connsiteX16" fmla="*/ 1468696 w 1561226"/>
                <a:gd name="connsiteY16" fmla="*/ 1360310 h 3267215"/>
                <a:gd name="connsiteX17" fmla="*/ 1546875 w 1561226"/>
                <a:gd name="connsiteY17" fmla="*/ 562408 h 3267215"/>
                <a:gd name="connsiteX0" fmla="*/ 1546875 w 1561226"/>
                <a:gd name="connsiteY0" fmla="*/ 562408 h 3267215"/>
                <a:gd name="connsiteX1" fmla="*/ 1169538 w 1561226"/>
                <a:gd name="connsiteY1" fmla="*/ 361651 h 3267215"/>
                <a:gd name="connsiteX2" fmla="*/ 982774 w 1561226"/>
                <a:gd name="connsiteY2" fmla="*/ 221487 h 3267215"/>
                <a:gd name="connsiteX3" fmla="*/ 887085 w 1561226"/>
                <a:gd name="connsiteY3" fmla="*/ 9886 h 3267215"/>
                <a:gd name="connsiteX4" fmla="*/ 164723 w 1561226"/>
                <a:gd name="connsiteY4" fmla="*/ 140 h 3267215"/>
                <a:gd name="connsiteX5" fmla="*/ 93285 w 1561226"/>
                <a:gd name="connsiteY5" fmla="*/ 174448 h 3267215"/>
                <a:gd name="connsiteX6" fmla="*/ 5655 w 1561226"/>
                <a:gd name="connsiteY6" fmla="*/ 476390 h 3267215"/>
                <a:gd name="connsiteX7" fmla="*/ 165675 w 1561226"/>
                <a:gd name="connsiteY7" fmla="*/ 894538 h 3267215"/>
                <a:gd name="connsiteX8" fmla="*/ 855285 w 1561226"/>
                <a:gd name="connsiteY8" fmla="*/ 963118 h 3267215"/>
                <a:gd name="connsiteX9" fmla="*/ 930533 w 1561226"/>
                <a:gd name="connsiteY9" fmla="*/ 1136473 h 3267215"/>
                <a:gd name="connsiteX10" fmla="*/ 785753 w 1561226"/>
                <a:gd name="connsiteY10" fmla="*/ 2115643 h 3267215"/>
                <a:gd name="connsiteX11" fmla="*/ 620018 w 1561226"/>
                <a:gd name="connsiteY11" fmla="*/ 3221495 h 3267215"/>
                <a:gd name="connsiteX12" fmla="*/ 639068 w 1561226"/>
                <a:gd name="connsiteY12" fmla="*/ 3267215 h 3267215"/>
                <a:gd name="connsiteX13" fmla="*/ 882908 w 1561226"/>
                <a:gd name="connsiteY13" fmla="*/ 3266263 h 3267215"/>
                <a:gd name="connsiteX14" fmla="*/ 943868 w 1561226"/>
                <a:gd name="connsiteY14" fmla="*/ 3215780 h 3267215"/>
                <a:gd name="connsiteX15" fmla="*/ 1285815 w 1561226"/>
                <a:gd name="connsiteY15" fmla="*/ 2000390 h 3267215"/>
                <a:gd name="connsiteX16" fmla="*/ 1468696 w 1561226"/>
                <a:gd name="connsiteY16" fmla="*/ 1360310 h 3267215"/>
                <a:gd name="connsiteX17" fmla="*/ 1546875 w 1561226"/>
                <a:gd name="connsiteY17" fmla="*/ 562408 h 3267215"/>
                <a:gd name="connsiteX0" fmla="*/ 1467744 w 1500128"/>
                <a:gd name="connsiteY0" fmla="*/ 799800 h 3267215"/>
                <a:gd name="connsiteX1" fmla="*/ 1169538 w 1500128"/>
                <a:gd name="connsiteY1" fmla="*/ 361651 h 3267215"/>
                <a:gd name="connsiteX2" fmla="*/ 982774 w 1500128"/>
                <a:gd name="connsiteY2" fmla="*/ 221487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800 h 3267215"/>
                <a:gd name="connsiteX1" fmla="*/ 1134369 w 1500128"/>
                <a:gd name="connsiteY1" fmla="*/ 467159 h 3267215"/>
                <a:gd name="connsiteX2" fmla="*/ 982774 w 1500128"/>
                <a:gd name="connsiteY2" fmla="*/ 221487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800 h 3267215"/>
                <a:gd name="connsiteX1" fmla="*/ 1134369 w 1500128"/>
                <a:gd name="connsiteY1" fmla="*/ 467159 h 3267215"/>
                <a:gd name="connsiteX2" fmla="*/ 912436 w 1500128"/>
                <a:gd name="connsiteY2" fmla="*/ 370956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917 h 3267332"/>
                <a:gd name="connsiteX1" fmla="*/ 1134369 w 1500128"/>
                <a:gd name="connsiteY1" fmla="*/ 467276 h 3267332"/>
                <a:gd name="connsiteX2" fmla="*/ 912436 w 1500128"/>
                <a:gd name="connsiteY2" fmla="*/ 371073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67744 w 1500128"/>
                <a:gd name="connsiteY0" fmla="*/ 799917 h 3267332"/>
                <a:gd name="connsiteX1" fmla="*/ 1134369 w 1500128"/>
                <a:gd name="connsiteY1" fmla="*/ 467276 h 3267332"/>
                <a:gd name="connsiteX2" fmla="*/ 824513 w 1500128"/>
                <a:gd name="connsiteY2" fmla="*/ 379865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67744 w 1500128"/>
                <a:gd name="connsiteY0" fmla="*/ 799917 h 3267332"/>
                <a:gd name="connsiteX1" fmla="*/ 1169539 w 1500128"/>
                <a:gd name="connsiteY1" fmla="*/ 546407 h 3267332"/>
                <a:gd name="connsiteX2" fmla="*/ 824513 w 1500128"/>
                <a:gd name="connsiteY2" fmla="*/ 379865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76536 w 1505343"/>
                <a:gd name="connsiteY0" fmla="*/ 755956 h 3267332"/>
                <a:gd name="connsiteX1" fmla="*/ 1169539 w 1505343"/>
                <a:gd name="connsiteY1" fmla="*/ 546407 h 3267332"/>
                <a:gd name="connsiteX2" fmla="*/ 824513 w 1505343"/>
                <a:gd name="connsiteY2" fmla="*/ 379865 h 3267332"/>
                <a:gd name="connsiteX3" fmla="*/ 816746 w 1505343"/>
                <a:gd name="connsiteY3" fmla="*/ 1210 h 3267332"/>
                <a:gd name="connsiteX4" fmla="*/ 164723 w 1505343"/>
                <a:gd name="connsiteY4" fmla="*/ 257 h 3267332"/>
                <a:gd name="connsiteX5" fmla="*/ 93285 w 1505343"/>
                <a:gd name="connsiteY5" fmla="*/ 174565 h 3267332"/>
                <a:gd name="connsiteX6" fmla="*/ 5655 w 1505343"/>
                <a:gd name="connsiteY6" fmla="*/ 476507 h 3267332"/>
                <a:gd name="connsiteX7" fmla="*/ 165675 w 1505343"/>
                <a:gd name="connsiteY7" fmla="*/ 894655 h 3267332"/>
                <a:gd name="connsiteX8" fmla="*/ 855285 w 1505343"/>
                <a:gd name="connsiteY8" fmla="*/ 963235 h 3267332"/>
                <a:gd name="connsiteX9" fmla="*/ 930533 w 1505343"/>
                <a:gd name="connsiteY9" fmla="*/ 1136590 h 3267332"/>
                <a:gd name="connsiteX10" fmla="*/ 785753 w 1505343"/>
                <a:gd name="connsiteY10" fmla="*/ 2115760 h 3267332"/>
                <a:gd name="connsiteX11" fmla="*/ 620018 w 1505343"/>
                <a:gd name="connsiteY11" fmla="*/ 3221612 h 3267332"/>
                <a:gd name="connsiteX12" fmla="*/ 639068 w 1505343"/>
                <a:gd name="connsiteY12" fmla="*/ 3267332 h 3267332"/>
                <a:gd name="connsiteX13" fmla="*/ 882908 w 1505343"/>
                <a:gd name="connsiteY13" fmla="*/ 3266380 h 3267332"/>
                <a:gd name="connsiteX14" fmla="*/ 943868 w 1505343"/>
                <a:gd name="connsiteY14" fmla="*/ 3215897 h 3267332"/>
                <a:gd name="connsiteX15" fmla="*/ 1285815 w 1505343"/>
                <a:gd name="connsiteY15" fmla="*/ 2000507 h 3267332"/>
                <a:gd name="connsiteX16" fmla="*/ 1468696 w 1505343"/>
                <a:gd name="connsiteY16" fmla="*/ 1360427 h 3267332"/>
                <a:gd name="connsiteX17" fmla="*/ 1476536 w 1505343"/>
                <a:gd name="connsiteY17" fmla="*/ 755956 h 3267332"/>
                <a:gd name="connsiteX0" fmla="*/ 1476536 w 1505343"/>
                <a:gd name="connsiteY0" fmla="*/ 773380 h 3284756"/>
                <a:gd name="connsiteX1" fmla="*/ 1169539 w 1505343"/>
                <a:gd name="connsiteY1" fmla="*/ 563831 h 3284756"/>
                <a:gd name="connsiteX2" fmla="*/ 824513 w 1505343"/>
                <a:gd name="connsiteY2" fmla="*/ 397289 h 3284756"/>
                <a:gd name="connsiteX3" fmla="*/ 816746 w 1505343"/>
                <a:gd name="connsiteY3" fmla="*/ 18634 h 3284756"/>
                <a:gd name="connsiteX4" fmla="*/ 155930 w 1505343"/>
                <a:gd name="connsiteY4" fmla="*/ 96 h 3284756"/>
                <a:gd name="connsiteX5" fmla="*/ 93285 w 1505343"/>
                <a:gd name="connsiteY5" fmla="*/ 191989 h 3284756"/>
                <a:gd name="connsiteX6" fmla="*/ 5655 w 1505343"/>
                <a:gd name="connsiteY6" fmla="*/ 493931 h 3284756"/>
                <a:gd name="connsiteX7" fmla="*/ 165675 w 1505343"/>
                <a:gd name="connsiteY7" fmla="*/ 912079 h 3284756"/>
                <a:gd name="connsiteX8" fmla="*/ 855285 w 1505343"/>
                <a:gd name="connsiteY8" fmla="*/ 980659 h 3284756"/>
                <a:gd name="connsiteX9" fmla="*/ 930533 w 1505343"/>
                <a:gd name="connsiteY9" fmla="*/ 1154014 h 3284756"/>
                <a:gd name="connsiteX10" fmla="*/ 785753 w 1505343"/>
                <a:gd name="connsiteY10" fmla="*/ 2133184 h 3284756"/>
                <a:gd name="connsiteX11" fmla="*/ 620018 w 1505343"/>
                <a:gd name="connsiteY11" fmla="*/ 3239036 h 3284756"/>
                <a:gd name="connsiteX12" fmla="*/ 639068 w 1505343"/>
                <a:gd name="connsiteY12" fmla="*/ 3284756 h 3284756"/>
                <a:gd name="connsiteX13" fmla="*/ 882908 w 1505343"/>
                <a:gd name="connsiteY13" fmla="*/ 3283804 h 3284756"/>
                <a:gd name="connsiteX14" fmla="*/ 943868 w 1505343"/>
                <a:gd name="connsiteY14" fmla="*/ 3233321 h 3284756"/>
                <a:gd name="connsiteX15" fmla="*/ 1285815 w 1505343"/>
                <a:gd name="connsiteY15" fmla="*/ 2017931 h 3284756"/>
                <a:gd name="connsiteX16" fmla="*/ 1468696 w 1505343"/>
                <a:gd name="connsiteY16" fmla="*/ 1377851 h 3284756"/>
                <a:gd name="connsiteX17" fmla="*/ 1476536 w 1505343"/>
                <a:gd name="connsiteY17" fmla="*/ 773380 h 3284756"/>
                <a:gd name="connsiteX0" fmla="*/ 1476536 w 1505343"/>
                <a:gd name="connsiteY0" fmla="*/ 773423 h 3284799"/>
                <a:gd name="connsiteX1" fmla="*/ 1169539 w 1505343"/>
                <a:gd name="connsiteY1" fmla="*/ 563874 h 3284799"/>
                <a:gd name="connsiteX2" fmla="*/ 824513 w 1505343"/>
                <a:gd name="connsiteY2" fmla="*/ 397332 h 3284799"/>
                <a:gd name="connsiteX3" fmla="*/ 816746 w 1505343"/>
                <a:gd name="connsiteY3" fmla="*/ 9884 h 3284799"/>
                <a:gd name="connsiteX4" fmla="*/ 155930 w 1505343"/>
                <a:gd name="connsiteY4" fmla="*/ 139 h 3284799"/>
                <a:gd name="connsiteX5" fmla="*/ 93285 w 1505343"/>
                <a:gd name="connsiteY5" fmla="*/ 192032 h 3284799"/>
                <a:gd name="connsiteX6" fmla="*/ 5655 w 1505343"/>
                <a:gd name="connsiteY6" fmla="*/ 493974 h 3284799"/>
                <a:gd name="connsiteX7" fmla="*/ 165675 w 1505343"/>
                <a:gd name="connsiteY7" fmla="*/ 912122 h 3284799"/>
                <a:gd name="connsiteX8" fmla="*/ 855285 w 1505343"/>
                <a:gd name="connsiteY8" fmla="*/ 980702 h 3284799"/>
                <a:gd name="connsiteX9" fmla="*/ 930533 w 1505343"/>
                <a:gd name="connsiteY9" fmla="*/ 1154057 h 3284799"/>
                <a:gd name="connsiteX10" fmla="*/ 785753 w 1505343"/>
                <a:gd name="connsiteY10" fmla="*/ 2133227 h 3284799"/>
                <a:gd name="connsiteX11" fmla="*/ 620018 w 1505343"/>
                <a:gd name="connsiteY11" fmla="*/ 3239079 h 3284799"/>
                <a:gd name="connsiteX12" fmla="*/ 639068 w 1505343"/>
                <a:gd name="connsiteY12" fmla="*/ 3284799 h 3284799"/>
                <a:gd name="connsiteX13" fmla="*/ 882908 w 1505343"/>
                <a:gd name="connsiteY13" fmla="*/ 3283847 h 3284799"/>
                <a:gd name="connsiteX14" fmla="*/ 943868 w 1505343"/>
                <a:gd name="connsiteY14" fmla="*/ 3233364 h 3284799"/>
                <a:gd name="connsiteX15" fmla="*/ 1285815 w 1505343"/>
                <a:gd name="connsiteY15" fmla="*/ 2017974 h 3284799"/>
                <a:gd name="connsiteX16" fmla="*/ 1468696 w 1505343"/>
                <a:gd name="connsiteY16" fmla="*/ 1377894 h 3284799"/>
                <a:gd name="connsiteX17" fmla="*/ 1476536 w 1505343"/>
                <a:gd name="connsiteY17" fmla="*/ 773423 h 3284799"/>
                <a:gd name="connsiteX0" fmla="*/ 1476536 w 1505343"/>
                <a:gd name="connsiteY0" fmla="*/ 773423 h 3284799"/>
                <a:gd name="connsiteX1" fmla="*/ 1169539 w 1505343"/>
                <a:gd name="connsiteY1" fmla="*/ 563874 h 3284799"/>
                <a:gd name="connsiteX2" fmla="*/ 877267 w 1505343"/>
                <a:gd name="connsiteY2" fmla="*/ 397332 h 3284799"/>
                <a:gd name="connsiteX3" fmla="*/ 816746 w 1505343"/>
                <a:gd name="connsiteY3" fmla="*/ 9884 h 3284799"/>
                <a:gd name="connsiteX4" fmla="*/ 155930 w 1505343"/>
                <a:gd name="connsiteY4" fmla="*/ 139 h 3284799"/>
                <a:gd name="connsiteX5" fmla="*/ 93285 w 1505343"/>
                <a:gd name="connsiteY5" fmla="*/ 192032 h 3284799"/>
                <a:gd name="connsiteX6" fmla="*/ 5655 w 1505343"/>
                <a:gd name="connsiteY6" fmla="*/ 493974 h 3284799"/>
                <a:gd name="connsiteX7" fmla="*/ 165675 w 1505343"/>
                <a:gd name="connsiteY7" fmla="*/ 912122 h 3284799"/>
                <a:gd name="connsiteX8" fmla="*/ 855285 w 1505343"/>
                <a:gd name="connsiteY8" fmla="*/ 980702 h 3284799"/>
                <a:gd name="connsiteX9" fmla="*/ 930533 w 1505343"/>
                <a:gd name="connsiteY9" fmla="*/ 1154057 h 3284799"/>
                <a:gd name="connsiteX10" fmla="*/ 785753 w 1505343"/>
                <a:gd name="connsiteY10" fmla="*/ 2133227 h 3284799"/>
                <a:gd name="connsiteX11" fmla="*/ 620018 w 1505343"/>
                <a:gd name="connsiteY11" fmla="*/ 3239079 h 3284799"/>
                <a:gd name="connsiteX12" fmla="*/ 639068 w 1505343"/>
                <a:gd name="connsiteY12" fmla="*/ 3284799 h 3284799"/>
                <a:gd name="connsiteX13" fmla="*/ 882908 w 1505343"/>
                <a:gd name="connsiteY13" fmla="*/ 3283847 h 3284799"/>
                <a:gd name="connsiteX14" fmla="*/ 943868 w 1505343"/>
                <a:gd name="connsiteY14" fmla="*/ 3233364 h 3284799"/>
                <a:gd name="connsiteX15" fmla="*/ 1285815 w 1505343"/>
                <a:gd name="connsiteY15" fmla="*/ 2017974 h 3284799"/>
                <a:gd name="connsiteX16" fmla="*/ 1468696 w 1505343"/>
                <a:gd name="connsiteY16" fmla="*/ 1377894 h 3284799"/>
                <a:gd name="connsiteX17" fmla="*/ 1476536 w 1505343"/>
                <a:gd name="connsiteY17" fmla="*/ 773423 h 3284799"/>
                <a:gd name="connsiteX0" fmla="*/ 1476536 w 1505343"/>
                <a:gd name="connsiteY0" fmla="*/ 773541 h 3284917"/>
                <a:gd name="connsiteX1" fmla="*/ 1169539 w 1505343"/>
                <a:gd name="connsiteY1" fmla="*/ 563992 h 3284917"/>
                <a:gd name="connsiteX2" fmla="*/ 877267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476536 w 1505343"/>
                <a:gd name="connsiteY0" fmla="*/ 773541 h 3284917"/>
                <a:gd name="connsiteX1" fmla="*/ 1169539 w 1505343"/>
                <a:gd name="connsiteY1" fmla="*/ 563992 h 3284917"/>
                <a:gd name="connsiteX2" fmla="*/ 850890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476536 w 1505343"/>
                <a:gd name="connsiteY0" fmla="*/ 773541 h 3284917"/>
                <a:gd name="connsiteX1" fmla="*/ 1178332 w 1505343"/>
                <a:gd name="connsiteY1" fmla="*/ 528822 h 3284917"/>
                <a:gd name="connsiteX2" fmla="*/ 850890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529290 w 1545795"/>
                <a:gd name="connsiteY0" fmla="*/ 773541 h 3284917"/>
                <a:gd name="connsiteX1" fmla="*/ 1178332 w 1545795"/>
                <a:gd name="connsiteY1" fmla="*/ 528822 h 3284917"/>
                <a:gd name="connsiteX2" fmla="*/ 850890 w 1545795"/>
                <a:gd name="connsiteY2" fmla="*/ 397450 h 3284917"/>
                <a:gd name="connsiteX3" fmla="*/ 834330 w 1545795"/>
                <a:gd name="connsiteY3" fmla="*/ 1209 h 3284917"/>
                <a:gd name="connsiteX4" fmla="*/ 155930 w 1545795"/>
                <a:gd name="connsiteY4" fmla="*/ 257 h 3284917"/>
                <a:gd name="connsiteX5" fmla="*/ 93285 w 1545795"/>
                <a:gd name="connsiteY5" fmla="*/ 192150 h 3284917"/>
                <a:gd name="connsiteX6" fmla="*/ 5655 w 1545795"/>
                <a:gd name="connsiteY6" fmla="*/ 494092 h 3284917"/>
                <a:gd name="connsiteX7" fmla="*/ 165675 w 1545795"/>
                <a:gd name="connsiteY7" fmla="*/ 912240 h 3284917"/>
                <a:gd name="connsiteX8" fmla="*/ 855285 w 1545795"/>
                <a:gd name="connsiteY8" fmla="*/ 980820 h 3284917"/>
                <a:gd name="connsiteX9" fmla="*/ 930533 w 1545795"/>
                <a:gd name="connsiteY9" fmla="*/ 1154175 h 3284917"/>
                <a:gd name="connsiteX10" fmla="*/ 785753 w 1545795"/>
                <a:gd name="connsiteY10" fmla="*/ 2133345 h 3284917"/>
                <a:gd name="connsiteX11" fmla="*/ 620018 w 1545795"/>
                <a:gd name="connsiteY11" fmla="*/ 3239197 h 3284917"/>
                <a:gd name="connsiteX12" fmla="*/ 639068 w 1545795"/>
                <a:gd name="connsiteY12" fmla="*/ 3284917 h 3284917"/>
                <a:gd name="connsiteX13" fmla="*/ 882908 w 1545795"/>
                <a:gd name="connsiteY13" fmla="*/ 3283965 h 3284917"/>
                <a:gd name="connsiteX14" fmla="*/ 943868 w 1545795"/>
                <a:gd name="connsiteY14" fmla="*/ 3233482 h 3284917"/>
                <a:gd name="connsiteX15" fmla="*/ 1285815 w 1545795"/>
                <a:gd name="connsiteY15" fmla="*/ 2018092 h 3284917"/>
                <a:gd name="connsiteX16" fmla="*/ 1468696 w 1545795"/>
                <a:gd name="connsiteY16" fmla="*/ 1378012 h 3284917"/>
                <a:gd name="connsiteX17" fmla="*/ 1529290 w 1545795"/>
                <a:gd name="connsiteY17" fmla="*/ 773541 h 3284917"/>
                <a:gd name="connsiteX0" fmla="*/ 1546875 w 1561226"/>
                <a:gd name="connsiteY0" fmla="*/ 755957 h 3284917"/>
                <a:gd name="connsiteX1" fmla="*/ 1178332 w 1561226"/>
                <a:gd name="connsiteY1" fmla="*/ 528822 h 3284917"/>
                <a:gd name="connsiteX2" fmla="*/ 850890 w 1561226"/>
                <a:gd name="connsiteY2" fmla="*/ 397450 h 3284917"/>
                <a:gd name="connsiteX3" fmla="*/ 834330 w 1561226"/>
                <a:gd name="connsiteY3" fmla="*/ 1209 h 3284917"/>
                <a:gd name="connsiteX4" fmla="*/ 155930 w 1561226"/>
                <a:gd name="connsiteY4" fmla="*/ 257 h 3284917"/>
                <a:gd name="connsiteX5" fmla="*/ 93285 w 1561226"/>
                <a:gd name="connsiteY5" fmla="*/ 192150 h 3284917"/>
                <a:gd name="connsiteX6" fmla="*/ 5655 w 1561226"/>
                <a:gd name="connsiteY6" fmla="*/ 494092 h 3284917"/>
                <a:gd name="connsiteX7" fmla="*/ 165675 w 1561226"/>
                <a:gd name="connsiteY7" fmla="*/ 912240 h 3284917"/>
                <a:gd name="connsiteX8" fmla="*/ 855285 w 1561226"/>
                <a:gd name="connsiteY8" fmla="*/ 980820 h 3284917"/>
                <a:gd name="connsiteX9" fmla="*/ 930533 w 1561226"/>
                <a:gd name="connsiteY9" fmla="*/ 1154175 h 3284917"/>
                <a:gd name="connsiteX10" fmla="*/ 785753 w 1561226"/>
                <a:gd name="connsiteY10" fmla="*/ 2133345 h 3284917"/>
                <a:gd name="connsiteX11" fmla="*/ 620018 w 1561226"/>
                <a:gd name="connsiteY11" fmla="*/ 3239197 h 3284917"/>
                <a:gd name="connsiteX12" fmla="*/ 639068 w 1561226"/>
                <a:gd name="connsiteY12" fmla="*/ 3284917 h 3284917"/>
                <a:gd name="connsiteX13" fmla="*/ 882908 w 1561226"/>
                <a:gd name="connsiteY13" fmla="*/ 3283965 h 3284917"/>
                <a:gd name="connsiteX14" fmla="*/ 943868 w 1561226"/>
                <a:gd name="connsiteY14" fmla="*/ 3233482 h 3284917"/>
                <a:gd name="connsiteX15" fmla="*/ 1285815 w 1561226"/>
                <a:gd name="connsiteY15" fmla="*/ 2018092 h 3284917"/>
                <a:gd name="connsiteX16" fmla="*/ 1468696 w 1561226"/>
                <a:gd name="connsiteY16" fmla="*/ 1378012 h 3284917"/>
                <a:gd name="connsiteX17" fmla="*/ 1546875 w 1561226"/>
                <a:gd name="connsiteY17" fmla="*/ 755957 h 3284917"/>
                <a:gd name="connsiteX0" fmla="*/ 1546875 w 1561226"/>
                <a:gd name="connsiteY0" fmla="*/ 755957 h 3284917"/>
                <a:gd name="connsiteX1" fmla="*/ 1178332 w 1561226"/>
                <a:gd name="connsiteY1" fmla="*/ 528822 h 3284917"/>
                <a:gd name="connsiteX2" fmla="*/ 850890 w 1561226"/>
                <a:gd name="connsiteY2" fmla="*/ 397450 h 3284917"/>
                <a:gd name="connsiteX3" fmla="*/ 834330 w 1561226"/>
                <a:gd name="connsiteY3" fmla="*/ 1209 h 3284917"/>
                <a:gd name="connsiteX4" fmla="*/ 155930 w 1561226"/>
                <a:gd name="connsiteY4" fmla="*/ 257 h 3284917"/>
                <a:gd name="connsiteX5" fmla="*/ 93285 w 1561226"/>
                <a:gd name="connsiteY5" fmla="*/ 192150 h 3284917"/>
                <a:gd name="connsiteX6" fmla="*/ 5655 w 1561226"/>
                <a:gd name="connsiteY6" fmla="*/ 494092 h 3284917"/>
                <a:gd name="connsiteX7" fmla="*/ 165675 w 1561226"/>
                <a:gd name="connsiteY7" fmla="*/ 912240 h 3284917"/>
                <a:gd name="connsiteX8" fmla="*/ 855285 w 1561226"/>
                <a:gd name="connsiteY8" fmla="*/ 980820 h 3284917"/>
                <a:gd name="connsiteX9" fmla="*/ 930533 w 1561226"/>
                <a:gd name="connsiteY9" fmla="*/ 1154175 h 3284917"/>
                <a:gd name="connsiteX10" fmla="*/ 785753 w 1561226"/>
                <a:gd name="connsiteY10" fmla="*/ 2133345 h 3284917"/>
                <a:gd name="connsiteX11" fmla="*/ 620018 w 1561226"/>
                <a:gd name="connsiteY11" fmla="*/ 3239197 h 3284917"/>
                <a:gd name="connsiteX12" fmla="*/ 639068 w 1561226"/>
                <a:gd name="connsiteY12" fmla="*/ 3284917 h 3284917"/>
                <a:gd name="connsiteX13" fmla="*/ 882908 w 1561226"/>
                <a:gd name="connsiteY13" fmla="*/ 3283965 h 3284917"/>
                <a:gd name="connsiteX14" fmla="*/ 943868 w 1561226"/>
                <a:gd name="connsiteY14" fmla="*/ 3233482 h 3284917"/>
                <a:gd name="connsiteX15" fmla="*/ 1285815 w 1561226"/>
                <a:gd name="connsiteY15" fmla="*/ 2018092 h 3284917"/>
                <a:gd name="connsiteX16" fmla="*/ 1468696 w 1561226"/>
                <a:gd name="connsiteY16" fmla="*/ 1378012 h 3284917"/>
                <a:gd name="connsiteX17" fmla="*/ 1546875 w 1561226"/>
                <a:gd name="connsiteY17" fmla="*/ 755957 h 3284917"/>
                <a:gd name="connsiteX0" fmla="*/ 1546875 w 1554702"/>
                <a:gd name="connsiteY0" fmla="*/ 755957 h 3284917"/>
                <a:gd name="connsiteX1" fmla="*/ 1178332 w 1554702"/>
                <a:gd name="connsiteY1" fmla="*/ 528822 h 3284917"/>
                <a:gd name="connsiteX2" fmla="*/ 850890 w 1554702"/>
                <a:gd name="connsiteY2" fmla="*/ 397450 h 3284917"/>
                <a:gd name="connsiteX3" fmla="*/ 834330 w 1554702"/>
                <a:gd name="connsiteY3" fmla="*/ 1209 h 3284917"/>
                <a:gd name="connsiteX4" fmla="*/ 155930 w 1554702"/>
                <a:gd name="connsiteY4" fmla="*/ 257 h 3284917"/>
                <a:gd name="connsiteX5" fmla="*/ 93285 w 1554702"/>
                <a:gd name="connsiteY5" fmla="*/ 192150 h 3284917"/>
                <a:gd name="connsiteX6" fmla="*/ 5655 w 1554702"/>
                <a:gd name="connsiteY6" fmla="*/ 494092 h 3284917"/>
                <a:gd name="connsiteX7" fmla="*/ 165675 w 1554702"/>
                <a:gd name="connsiteY7" fmla="*/ 912240 h 3284917"/>
                <a:gd name="connsiteX8" fmla="*/ 855285 w 1554702"/>
                <a:gd name="connsiteY8" fmla="*/ 980820 h 3284917"/>
                <a:gd name="connsiteX9" fmla="*/ 930533 w 1554702"/>
                <a:gd name="connsiteY9" fmla="*/ 1154175 h 3284917"/>
                <a:gd name="connsiteX10" fmla="*/ 785753 w 1554702"/>
                <a:gd name="connsiteY10" fmla="*/ 2133345 h 3284917"/>
                <a:gd name="connsiteX11" fmla="*/ 620018 w 1554702"/>
                <a:gd name="connsiteY11" fmla="*/ 3239197 h 3284917"/>
                <a:gd name="connsiteX12" fmla="*/ 639068 w 1554702"/>
                <a:gd name="connsiteY12" fmla="*/ 3284917 h 3284917"/>
                <a:gd name="connsiteX13" fmla="*/ 882908 w 1554702"/>
                <a:gd name="connsiteY13" fmla="*/ 3283965 h 3284917"/>
                <a:gd name="connsiteX14" fmla="*/ 943868 w 1554702"/>
                <a:gd name="connsiteY14" fmla="*/ 3233482 h 3284917"/>
                <a:gd name="connsiteX15" fmla="*/ 1285815 w 1554702"/>
                <a:gd name="connsiteY15" fmla="*/ 2018092 h 3284917"/>
                <a:gd name="connsiteX16" fmla="*/ 1468696 w 1554702"/>
                <a:gd name="connsiteY16" fmla="*/ 1378012 h 3284917"/>
                <a:gd name="connsiteX17" fmla="*/ 1546875 w 1554702"/>
                <a:gd name="connsiteY17" fmla="*/ 755957 h 3284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4702" h="3284917">
                  <a:moveTo>
                    <a:pt x="1546875" y="755957"/>
                  </a:moveTo>
                  <a:cubicBezTo>
                    <a:pt x="1497015" y="615890"/>
                    <a:pt x="1294330" y="588573"/>
                    <a:pt x="1178332" y="528822"/>
                  </a:cubicBezTo>
                  <a:cubicBezTo>
                    <a:pt x="1062334" y="469071"/>
                    <a:pt x="857558" y="440312"/>
                    <a:pt x="850890" y="397450"/>
                  </a:cubicBezTo>
                  <a:cubicBezTo>
                    <a:pt x="838508" y="321250"/>
                    <a:pt x="879097" y="126939"/>
                    <a:pt x="834330" y="1209"/>
                  </a:cubicBezTo>
                  <a:cubicBezTo>
                    <a:pt x="743842" y="7876"/>
                    <a:pt x="217842" y="-1648"/>
                    <a:pt x="155930" y="257"/>
                  </a:cubicBezTo>
                  <a:cubicBezTo>
                    <a:pt x="124497" y="58360"/>
                    <a:pt x="110430" y="133095"/>
                    <a:pt x="93285" y="192150"/>
                  </a:cubicBezTo>
                  <a:cubicBezTo>
                    <a:pt x="64710" y="293115"/>
                    <a:pt x="21848" y="390270"/>
                    <a:pt x="5655" y="494092"/>
                  </a:cubicBezTo>
                  <a:cubicBezTo>
                    <a:pt x="-19110" y="645540"/>
                    <a:pt x="38040" y="821752"/>
                    <a:pt x="165675" y="912240"/>
                  </a:cubicBezTo>
                  <a:cubicBezTo>
                    <a:pt x="352365" y="1043685"/>
                    <a:pt x="641925" y="980820"/>
                    <a:pt x="855285" y="980820"/>
                  </a:cubicBezTo>
                  <a:cubicBezTo>
                    <a:pt x="953393" y="980820"/>
                    <a:pt x="943868" y="1083690"/>
                    <a:pt x="930533" y="1154175"/>
                  </a:cubicBezTo>
                  <a:cubicBezTo>
                    <a:pt x="866715" y="1478025"/>
                    <a:pt x="825758" y="1805685"/>
                    <a:pt x="785753" y="2133345"/>
                  </a:cubicBezTo>
                  <a:cubicBezTo>
                    <a:pt x="745748" y="2463862"/>
                    <a:pt x="623828" y="3200145"/>
                    <a:pt x="620018" y="3239197"/>
                  </a:cubicBezTo>
                  <a:cubicBezTo>
                    <a:pt x="618113" y="3256342"/>
                    <a:pt x="608588" y="3279202"/>
                    <a:pt x="639068" y="3284917"/>
                  </a:cubicBezTo>
                  <a:lnTo>
                    <a:pt x="882908" y="3283965"/>
                  </a:lnTo>
                  <a:cubicBezTo>
                    <a:pt x="921008" y="3288727"/>
                    <a:pt x="934343" y="3268725"/>
                    <a:pt x="943868" y="3233482"/>
                  </a:cubicBezTo>
                  <a:cubicBezTo>
                    <a:pt x="991493" y="3055365"/>
                    <a:pt x="1221046" y="2245740"/>
                    <a:pt x="1285815" y="2018092"/>
                  </a:cubicBezTo>
                  <a:cubicBezTo>
                    <a:pt x="1318200" y="1903792"/>
                    <a:pt x="1442025" y="1498027"/>
                    <a:pt x="1468696" y="1378012"/>
                  </a:cubicBezTo>
                  <a:cubicBezTo>
                    <a:pt x="1503413" y="1131021"/>
                    <a:pt x="1579150" y="913607"/>
                    <a:pt x="1546875" y="755957"/>
                  </a:cubicBezTo>
                  <a:close/>
                </a:path>
              </a:pathLst>
            </a:custGeom>
            <a:gradFill>
              <a:gsLst>
                <a:gs pos="0">
                  <a:schemeClr val="accent4">
                    <a:lumMod val="75000"/>
                  </a:schemeClr>
                </a:gs>
                <a:gs pos="72000">
                  <a:schemeClr val="accent4">
                    <a:lumMod val="55000"/>
                  </a:schemeClr>
                </a:gs>
                <a:gs pos="100000">
                  <a:schemeClr val="accent4">
                    <a:lumMod val="50000"/>
                  </a:schemeClr>
                </a:gs>
              </a:gsLst>
              <a:lin ang="150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1" name="Right Triangle 1">
              <a:extLst>
                <a:ext uri="{FF2B5EF4-FFF2-40B4-BE49-F238E27FC236}">
                  <a16:creationId xmlns="" xmlns:a16="http://schemas.microsoft.com/office/drawing/2014/main" id="{54FEBB37-8933-45D0-B2C8-6E5A90E62C77}"/>
                </a:ext>
              </a:extLst>
            </p:cNvPr>
            <p:cNvSpPr/>
            <p:nvPr/>
          </p:nvSpPr>
          <p:spPr>
            <a:xfrm>
              <a:off x="2738661" y="1884809"/>
              <a:ext cx="446550" cy="369490"/>
            </a:xfrm>
            <a:custGeom>
              <a:avLst/>
              <a:gdLst>
                <a:gd name="connsiteX0" fmla="*/ 0 w 314519"/>
                <a:gd name="connsiteY0" fmla="*/ 314519 h 314519"/>
                <a:gd name="connsiteX1" fmla="*/ 0 w 314519"/>
                <a:gd name="connsiteY1" fmla="*/ 0 h 314519"/>
                <a:gd name="connsiteX2" fmla="*/ 314519 w 314519"/>
                <a:gd name="connsiteY2" fmla="*/ 314519 h 314519"/>
                <a:gd name="connsiteX3" fmla="*/ 0 w 314519"/>
                <a:gd name="connsiteY3" fmla="*/ 314519 h 314519"/>
                <a:gd name="connsiteX0" fmla="*/ 18107 w 332626"/>
                <a:gd name="connsiteY0" fmla="*/ 260198 h 260198"/>
                <a:gd name="connsiteX1" fmla="*/ 0 w 332626"/>
                <a:gd name="connsiteY1" fmla="*/ 0 h 260198"/>
                <a:gd name="connsiteX2" fmla="*/ 332626 w 332626"/>
                <a:gd name="connsiteY2" fmla="*/ 260198 h 260198"/>
                <a:gd name="connsiteX3" fmla="*/ 18107 w 332626"/>
                <a:gd name="connsiteY3" fmla="*/ 260198 h 260198"/>
                <a:gd name="connsiteX0" fmla="*/ 18107 w 340499"/>
                <a:gd name="connsiteY0" fmla="*/ 260198 h 296941"/>
                <a:gd name="connsiteX1" fmla="*/ 0 w 340499"/>
                <a:gd name="connsiteY1" fmla="*/ 0 h 296941"/>
                <a:gd name="connsiteX2" fmla="*/ 340499 w 340499"/>
                <a:gd name="connsiteY2" fmla="*/ 296941 h 296941"/>
                <a:gd name="connsiteX3" fmla="*/ 18107 w 340499"/>
                <a:gd name="connsiteY3" fmla="*/ 260198 h 296941"/>
                <a:gd name="connsiteX0" fmla="*/ 18107 w 358870"/>
                <a:gd name="connsiteY0" fmla="*/ 260198 h 296941"/>
                <a:gd name="connsiteX1" fmla="*/ 0 w 358870"/>
                <a:gd name="connsiteY1" fmla="*/ 0 h 296941"/>
                <a:gd name="connsiteX2" fmla="*/ 358870 w 358870"/>
                <a:gd name="connsiteY2" fmla="*/ 296941 h 296941"/>
                <a:gd name="connsiteX3" fmla="*/ 18107 w 358870"/>
                <a:gd name="connsiteY3" fmla="*/ 260198 h 29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870" h="296941">
                  <a:moveTo>
                    <a:pt x="18107" y="260198"/>
                  </a:moveTo>
                  <a:lnTo>
                    <a:pt x="0" y="0"/>
                  </a:lnTo>
                  <a:lnTo>
                    <a:pt x="358870" y="296941"/>
                  </a:lnTo>
                  <a:lnTo>
                    <a:pt x="18107" y="260198"/>
                  </a:lnTo>
                  <a:close/>
                </a:path>
              </a:pathLst>
            </a:custGeom>
            <a:gradFill>
              <a:gsLst>
                <a:gs pos="51000">
                  <a:srgbClr val="000000">
                    <a:alpha val="0"/>
                  </a:srgbClr>
                </a:gs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20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577B8BD7-BC44-4CAF-8141-BF188F0F3ACC}"/>
              </a:ext>
            </a:extLst>
          </p:cNvPr>
          <p:cNvGrpSpPr/>
          <p:nvPr/>
        </p:nvGrpSpPr>
        <p:grpSpPr>
          <a:xfrm>
            <a:off x="4063736" y="795514"/>
            <a:ext cx="4064528" cy="1363510"/>
            <a:chOff x="977906" y="3662907"/>
            <a:chExt cx="4064528" cy="1363510"/>
          </a:xfrm>
          <a:solidFill>
            <a:srgbClr val="92D050"/>
          </a:solidFill>
        </p:grpSpPr>
        <p:sp>
          <p:nvSpPr>
            <p:cNvPr id="32" name="Freeform: Shape 31">
              <a:extLst>
                <a:ext uri="{FF2B5EF4-FFF2-40B4-BE49-F238E27FC236}">
                  <a16:creationId xmlns="" xmlns:a16="http://schemas.microsoft.com/office/drawing/2014/main" id="{D987440B-5B1F-435A-9E9C-7163AC9D1E13}"/>
                </a:ext>
              </a:extLst>
            </p:cNvPr>
            <p:cNvSpPr/>
            <p:nvPr/>
          </p:nvSpPr>
          <p:spPr>
            <a:xfrm>
              <a:off x="977906" y="3662907"/>
              <a:ext cx="2916174" cy="1293036"/>
            </a:xfrm>
            <a:custGeom>
              <a:avLst/>
              <a:gdLst>
                <a:gd name="connsiteX0" fmla="*/ 0 w 2916174"/>
                <a:gd name="connsiteY0" fmla="*/ 1289268 h 1293036"/>
                <a:gd name="connsiteX1" fmla="*/ 45978 w 2916174"/>
                <a:gd name="connsiteY1" fmla="*/ 1250073 h 1293036"/>
                <a:gd name="connsiteX2" fmla="*/ 114945 w 2916174"/>
                <a:gd name="connsiteY2" fmla="*/ 1195050 h 1293036"/>
                <a:gd name="connsiteX3" fmla="*/ 180897 w 2916174"/>
                <a:gd name="connsiteY3" fmla="*/ 1144550 h 1293036"/>
                <a:gd name="connsiteX4" fmla="*/ 349734 w 2916174"/>
                <a:gd name="connsiteY4" fmla="*/ 1006616 h 1293036"/>
                <a:gd name="connsiteX5" fmla="*/ 535907 w 2916174"/>
                <a:gd name="connsiteY5" fmla="*/ 857753 h 1293036"/>
                <a:gd name="connsiteX6" fmla="*/ 767305 w 2916174"/>
                <a:gd name="connsiteY6" fmla="*/ 671580 h 1293036"/>
                <a:gd name="connsiteX7" fmla="*/ 937272 w 2916174"/>
                <a:gd name="connsiteY7" fmla="*/ 535907 h 1293036"/>
                <a:gd name="connsiteX8" fmla="*/ 1097065 w 2916174"/>
                <a:gd name="connsiteY8" fmla="*/ 409656 h 1293036"/>
                <a:gd name="connsiteX9" fmla="*/ 1204095 w 2916174"/>
                <a:gd name="connsiteY9" fmla="*/ 324484 h 1293036"/>
                <a:gd name="connsiteX10" fmla="*/ 1355597 w 2916174"/>
                <a:gd name="connsiteY10" fmla="*/ 200871 h 1293036"/>
                <a:gd name="connsiteX11" fmla="*/ 1534986 w 2916174"/>
                <a:gd name="connsiteY11" fmla="*/ 58415 h 1293036"/>
                <a:gd name="connsiteX12" fmla="*/ 1599054 w 2916174"/>
                <a:gd name="connsiteY12" fmla="*/ 5653 h 1293036"/>
                <a:gd name="connsiteX13" fmla="*/ 1617897 w 2916174"/>
                <a:gd name="connsiteY13" fmla="*/ 0 h 1293036"/>
                <a:gd name="connsiteX14" fmla="*/ 2083330 w 2916174"/>
                <a:gd name="connsiteY14" fmla="*/ 0 h 1293036"/>
                <a:gd name="connsiteX15" fmla="*/ 2101420 w 2916174"/>
                <a:gd name="connsiteY15" fmla="*/ 7537 h 1293036"/>
                <a:gd name="connsiteX16" fmla="*/ 2339601 w 2916174"/>
                <a:gd name="connsiteY16" fmla="*/ 208031 h 1293036"/>
                <a:gd name="connsiteX17" fmla="*/ 2505423 w 2916174"/>
                <a:gd name="connsiteY17" fmla="*/ 346342 h 1293036"/>
                <a:gd name="connsiteX18" fmla="*/ 2896612 w 2916174"/>
                <a:gd name="connsiteY18" fmla="*/ 678364 h 1293036"/>
                <a:gd name="connsiteX19" fmla="*/ 2910933 w 2916174"/>
                <a:gd name="connsiteY19" fmla="*/ 726226 h 1293036"/>
                <a:gd name="connsiteX20" fmla="*/ 2815962 w 2916174"/>
                <a:gd name="connsiteY20" fmla="*/ 654244 h 1293036"/>
                <a:gd name="connsiteX21" fmla="*/ 2511453 w 2916174"/>
                <a:gd name="connsiteY21" fmla="*/ 414179 h 1293036"/>
                <a:gd name="connsiteX22" fmla="*/ 2108580 w 2916174"/>
                <a:gd name="connsiteY22" fmla="*/ 92710 h 1293036"/>
                <a:gd name="connsiteX23" fmla="*/ 2078431 w 2916174"/>
                <a:gd name="connsiteY23" fmla="*/ 91579 h 1293036"/>
                <a:gd name="connsiteX24" fmla="*/ 1783342 w 2916174"/>
                <a:gd name="connsiteY24" fmla="*/ 311670 h 1293036"/>
                <a:gd name="connsiteX25" fmla="*/ 1187890 w 2916174"/>
                <a:gd name="connsiteY25" fmla="*/ 759767 h 1293036"/>
                <a:gd name="connsiteX26" fmla="*/ 855492 w 2916174"/>
                <a:gd name="connsiteY26" fmla="*/ 1009254 h 1293036"/>
                <a:gd name="connsiteX27" fmla="*/ 585277 w 2916174"/>
                <a:gd name="connsiteY27" fmla="*/ 1212010 h 1293036"/>
                <a:gd name="connsiteX28" fmla="*/ 496713 w 2916174"/>
                <a:gd name="connsiteY28" fmla="*/ 1280600 h 1293036"/>
                <a:gd name="connsiteX29" fmla="*/ 462795 w 2916174"/>
                <a:gd name="connsiteY29" fmla="*/ 1293036 h 1293036"/>
                <a:gd name="connsiteX30" fmla="*/ 19974 w 2916174"/>
                <a:gd name="connsiteY30" fmla="*/ 1292660 h 1293036"/>
                <a:gd name="connsiteX31" fmla="*/ 0 w 2916174"/>
                <a:gd name="connsiteY31" fmla="*/ 1289268 h 129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916174" h="1293036">
                  <a:moveTo>
                    <a:pt x="0" y="1289268"/>
                  </a:moveTo>
                  <a:cubicBezTo>
                    <a:pt x="13944" y="1272685"/>
                    <a:pt x="31280" y="1262887"/>
                    <a:pt x="45978" y="1250073"/>
                  </a:cubicBezTo>
                  <a:cubicBezTo>
                    <a:pt x="68213" y="1230853"/>
                    <a:pt x="92333" y="1213894"/>
                    <a:pt x="114945" y="1195050"/>
                  </a:cubicBezTo>
                  <a:cubicBezTo>
                    <a:pt x="136426" y="1177338"/>
                    <a:pt x="160546" y="1163770"/>
                    <a:pt x="180897" y="1144550"/>
                  </a:cubicBezTo>
                  <a:cubicBezTo>
                    <a:pt x="234035" y="1094803"/>
                    <a:pt x="293958" y="1052971"/>
                    <a:pt x="349734" y="1006616"/>
                  </a:cubicBezTo>
                  <a:cubicBezTo>
                    <a:pt x="410787" y="955739"/>
                    <a:pt x="473724" y="907123"/>
                    <a:pt x="535907" y="857753"/>
                  </a:cubicBezTo>
                  <a:cubicBezTo>
                    <a:pt x="613165" y="795947"/>
                    <a:pt x="690423" y="733763"/>
                    <a:pt x="767305" y="671580"/>
                  </a:cubicBezTo>
                  <a:cubicBezTo>
                    <a:pt x="823835" y="626356"/>
                    <a:pt x="879611" y="580001"/>
                    <a:pt x="937272" y="535907"/>
                  </a:cubicBezTo>
                  <a:cubicBezTo>
                    <a:pt x="991164" y="494829"/>
                    <a:pt x="1042042" y="449604"/>
                    <a:pt x="1097065" y="409656"/>
                  </a:cubicBezTo>
                  <a:cubicBezTo>
                    <a:pt x="1133998" y="382899"/>
                    <a:pt x="1170177" y="354633"/>
                    <a:pt x="1204095" y="324484"/>
                  </a:cubicBezTo>
                  <a:cubicBezTo>
                    <a:pt x="1253088" y="281144"/>
                    <a:pt x="1305473" y="242327"/>
                    <a:pt x="1355597" y="200871"/>
                  </a:cubicBezTo>
                  <a:cubicBezTo>
                    <a:pt x="1414388" y="152255"/>
                    <a:pt x="1476194" y="107408"/>
                    <a:pt x="1534986" y="58415"/>
                  </a:cubicBezTo>
                  <a:cubicBezTo>
                    <a:pt x="1556091" y="40702"/>
                    <a:pt x="1579080" y="25250"/>
                    <a:pt x="1599054" y="5653"/>
                  </a:cubicBezTo>
                  <a:cubicBezTo>
                    <a:pt x="1604707" y="0"/>
                    <a:pt x="1611113" y="0"/>
                    <a:pt x="1617897" y="0"/>
                  </a:cubicBezTo>
                  <a:cubicBezTo>
                    <a:pt x="1773167" y="0"/>
                    <a:pt x="1928060" y="0"/>
                    <a:pt x="2083330" y="0"/>
                  </a:cubicBezTo>
                  <a:cubicBezTo>
                    <a:pt x="2090867" y="0"/>
                    <a:pt x="2095766" y="3015"/>
                    <a:pt x="2101420" y="7537"/>
                  </a:cubicBezTo>
                  <a:cubicBezTo>
                    <a:pt x="2180562" y="74620"/>
                    <a:pt x="2260081" y="141326"/>
                    <a:pt x="2339601" y="208031"/>
                  </a:cubicBezTo>
                  <a:cubicBezTo>
                    <a:pt x="2394623" y="254386"/>
                    <a:pt x="2450400" y="299987"/>
                    <a:pt x="2505423" y="346342"/>
                  </a:cubicBezTo>
                  <a:cubicBezTo>
                    <a:pt x="2635819" y="456765"/>
                    <a:pt x="2766216" y="567941"/>
                    <a:pt x="2896612" y="678364"/>
                  </a:cubicBezTo>
                  <a:cubicBezTo>
                    <a:pt x="2911687" y="691177"/>
                    <a:pt x="2923370" y="703991"/>
                    <a:pt x="2910933" y="726226"/>
                  </a:cubicBezTo>
                  <a:cubicBezTo>
                    <a:pt x="2877392" y="704744"/>
                    <a:pt x="2847243" y="678740"/>
                    <a:pt x="2815962" y="654244"/>
                  </a:cubicBezTo>
                  <a:cubicBezTo>
                    <a:pt x="2714208" y="574725"/>
                    <a:pt x="2612830" y="494452"/>
                    <a:pt x="2511453" y="414179"/>
                  </a:cubicBezTo>
                  <a:cubicBezTo>
                    <a:pt x="2376910" y="307148"/>
                    <a:pt x="2242745" y="200117"/>
                    <a:pt x="2108580" y="92710"/>
                  </a:cubicBezTo>
                  <a:cubicBezTo>
                    <a:pt x="2097274" y="83665"/>
                    <a:pt x="2090490" y="82534"/>
                    <a:pt x="2078431" y="91579"/>
                  </a:cubicBezTo>
                  <a:cubicBezTo>
                    <a:pt x="1980445" y="165445"/>
                    <a:pt x="1880951" y="237050"/>
                    <a:pt x="1783342" y="311670"/>
                  </a:cubicBezTo>
                  <a:cubicBezTo>
                    <a:pt x="1586240" y="462795"/>
                    <a:pt x="1386500" y="610527"/>
                    <a:pt x="1187890" y="759767"/>
                  </a:cubicBezTo>
                  <a:cubicBezTo>
                    <a:pt x="1077091" y="843055"/>
                    <a:pt x="965914" y="925589"/>
                    <a:pt x="855492" y="1009254"/>
                  </a:cubicBezTo>
                  <a:cubicBezTo>
                    <a:pt x="765797" y="1077468"/>
                    <a:pt x="676102" y="1145304"/>
                    <a:pt x="585277" y="1212010"/>
                  </a:cubicBezTo>
                  <a:cubicBezTo>
                    <a:pt x="555127" y="1234245"/>
                    <a:pt x="526109" y="1257611"/>
                    <a:pt x="496713" y="1280600"/>
                  </a:cubicBezTo>
                  <a:cubicBezTo>
                    <a:pt x="486537" y="1288514"/>
                    <a:pt x="476362" y="1293036"/>
                    <a:pt x="462795" y="1293036"/>
                  </a:cubicBezTo>
                  <a:cubicBezTo>
                    <a:pt x="315062" y="1292660"/>
                    <a:pt x="167707" y="1292660"/>
                    <a:pt x="19974" y="1292660"/>
                  </a:cubicBezTo>
                  <a:cubicBezTo>
                    <a:pt x="14321" y="1292283"/>
                    <a:pt x="7914" y="1293790"/>
                    <a:pt x="0" y="1289268"/>
                  </a:cubicBezTo>
                  <a:close/>
                </a:path>
              </a:pathLst>
            </a:custGeom>
            <a:grpFill/>
            <a:ln w="3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="" xmlns:a16="http://schemas.microsoft.com/office/drawing/2014/main" id="{99D95E17-3B9A-42AE-99DE-8EE3FB7C3274}"/>
                </a:ext>
              </a:extLst>
            </p:cNvPr>
            <p:cNvSpPr/>
            <p:nvPr/>
          </p:nvSpPr>
          <p:spPr>
            <a:xfrm>
              <a:off x="3404563" y="3919357"/>
              <a:ext cx="1637871" cy="1107060"/>
            </a:xfrm>
            <a:custGeom>
              <a:avLst/>
              <a:gdLst>
                <a:gd name="connsiteX0" fmla="*/ 1637871 w 1637871"/>
                <a:gd name="connsiteY0" fmla="*/ 1107061 h 1107060"/>
                <a:gd name="connsiteX1" fmla="*/ 1591516 w 1637871"/>
                <a:gd name="connsiteY1" fmla="*/ 1078419 h 1107060"/>
                <a:gd name="connsiteX2" fmla="*/ 1446045 w 1637871"/>
                <a:gd name="connsiteY2" fmla="*/ 970258 h 1107060"/>
                <a:gd name="connsiteX3" fmla="*/ 1283992 w 1637871"/>
                <a:gd name="connsiteY3" fmla="*/ 846268 h 1107060"/>
                <a:gd name="connsiteX4" fmla="*/ 1004355 w 1637871"/>
                <a:gd name="connsiteY4" fmla="*/ 638613 h 1107060"/>
                <a:gd name="connsiteX5" fmla="*/ 880365 w 1637871"/>
                <a:gd name="connsiteY5" fmla="*/ 544396 h 1107060"/>
                <a:gd name="connsiteX6" fmla="*/ 862275 w 1637871"/>
                <a:gd name="connsiteY6" fmla="*/ 545527 h 1107060"/>
                <a:gd name="connsiteX7" fmla="*/ 793308 w 1637871"/>
                <a:gd name="connsiteY7" fmla="*/ 605072 h 1107060"/>
                <a:gd name="connsiteX8" fmla="*/ 602236 w 1637871"/>
                <a:gd name="connsiteY8" fmla="*/ 773532 h 1107060"/>
                <a:gd name="connsiteX9" fmla="*/ 465810 w 1637871"/>
                <a:gd name="connsiteY9" fmla="*/ 894130 h 1107060"/>
                <a:gd name="connsiteX10" fmla="*/ 325991 w 1637871"/>
                <a:gd name="connsiteY10" fmla="*/ 1015482 h 1107060"/>
                <a:gd name="connsiteX11" fmla="*/ 323353 w 1637871"/>
                <a:gd name="connsiteY11" fmla="*/ 1018120 h 1107060"/>
                <a:gd name="connsiteX12" fmla="*/ 232905 w 1637871"/>
                <a:gd name="connsiteY12" fmla="*/ 1052792 h 1107060"/>
                <a:gd name="connsiteX13" fmla="*/ 31280 w 1637871"/>
                <a:gd name="connsiteY13" fmla="*/ 1052038 h 1107060"/>
                <a:gd name="connsiteX14" fmla="*/ 15829 w 1637871"/>
                <a:gd name="connsiteY14" fmla="*/ 1049400 h 1107060"/>
                <a:gd name="connsiteX15" fmla="*/ 25627 w 1637871"/>
                <a:gd name="connsiteY15" fmla="*/ 1038848 h 1107060"/>
                <a:gd name="connsiteX16" fmla="*/ 81404 w 1637871"/>
                <a:gd name="connsiteY16" fmla="*/ 986463 h 1107060"/>
                <a:gd name="connsiteX17" fmla="*/ 161300 w 1637871"/>
                <a:gd name="connsiteY17" fmla="*/ 913350 h 1107060"/>
                <a:gd name="connsiteX18" fmla="*/ 215946 w 1637871"/>
                <a:gd name="connsiteY18" fmla="*/ 862850 h 1107060"/>
                <a:gd name="connsiteX19" fmla="*/ 295842 w 1637871"/>
                <a:gd name="connsiteY19" fmla="*/ 790114 h 1107060"/>
                <a:gd name="connsiteX20" fmla="*/ 344081 w 1637871"/>
                <a:gd name="connsiteY20" fmla="*/ 746021 h 1107060"/>
                <a:gd name="connsiteX21" fmla="*/ 513295 w 1637871"/>
                <a:gd name="connsiteY21" fmla="*/ 593389 h 1107060"/>
                <a:gd name="connsiteX22" fmla="*/ 638416 w 1637871"/>
                <a:gd name="connsiteY22" fmla="*/ 476560 h 1107060"/>
                <a:gd name="connsiteX23" fmla="*/ 668188 w 1637871"/>
                <a:gd name="connsiteY23" fmla="*/ 463369 h 1107060"/>
                <a:gd name="connsiteX24" fmla="*/ 816674 w 1637871"/>
                <a:gd name="connsiteY24" fmla="*/ 448671 h 1107060"/>
                <a:gd name="connsiteX25" fmla="*/ 804615 w 1637871"/>
                <a:gd name="connsiteY25" fmla="*/ 435104 h 1107060"/>
                <a:gd name="connsiteX26" fmla="*/ 322223 w 1637871"/>
                <a:gd name="connsiteY26" fmla="*/ 74064 h 1107060"/>
                <a:gd name="connsiteX27" fmla="*/ 292073 w 1637871"/>
                <a:gd name="connsiteY27" fmla="*/ 74064 h 1107060"/>
                <a:gd name="connsiteX28" fmla="*/ 191449 w 1637871"/>
                <a:gd name="connsiteY28" fmla="*/ 147176 h 1107060"/>
                <a:gd name="connsiteX29" fmla="*/ 173737 w 1637871"/>
                <a:gd name="connsiteY29" fmla="*/ 148307 h 1107060"/>
                <a:gd name="connsiteX30" fmla="*/ 0 w 1637871"/>
                <a:gd name="connsiteY30" fmla="*/ 3966 h 1107060"/>
                <a:gd name="connsiteX31" fmla="*/ 14321 w 1637871"/>
                <a:gd name="connsiteY31" fmla="*/ 575 h 1107060"/>
                <a:gd name="connsiteX32" fmla="*/ 298857 w 1637871"/>
                <a:gd name="connsiteY32" fmla="*/ 198 h 1107060"/>
                <a:gd name="connsiteX33" fmla="*/ 324484 w 1637871"/>
                <a:gd name="connsiteY33" fmla="*/ 9242 h 1107060"/>
                <a:gd name="connsiteX34" fmla="*/ 800469 w 1637871"/>
                <a:gd name="connsiteY34" fmla="*/ 397417 h 1107060"/>
                <a:gd name="connsiteX35" fmla="*/ 838156 w 1637871"/>
                <a:gd name="connsiteY35" fmla="*/ 430582 h 1107060"/>
                <a:gd name="connsiteX36" fmla="*/ 870567 w 1637871"/>
                <a:gd name="connsiteY36" fmla="*/ 444149 h 1107060"/>
                <a:gd name="connsiteX37" fmla="*/ 887526 w 1637871"/>
                <a:gd name="connsiteY37" fmla="*/ 454701 h 1107060"/>
                <a:gd name="connsiteX38" fmla="*/ 1111763 w 1637871"/>
                <a:gd name="connsiteY38" fmla="*/ 651427 h 1107060"/>
                <a:gd name="connsiteX39" fmla="*/ 1259872 w 1637871"/>
                <a:gd name="connsiteY39" fmla="*/ 773155 h 1107060"/>
                <a:gd name="connsiteX40" fmla="*/ 1551191 w 1637871"/>
                <a:gd name="connsiteY40" fmla="*/ 1031687 h 1107060"/>
                <a:gd name="connsiteX41" fmla="*/ 1637871 w 1637871"/>
                <a:gd name="connsiteY41" fmla="*/ 1107061 h 1107060"/>
                <a:gd name="connsiteX42" fmla="*/ 1637871 w 1637871"/>
                <a:gd name="connsiteY42" fmla="*/ 1107061 h 1107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637871" h="1107060">
                  <a:moveTo>
                    <a:pt x="1637871" y="1107061"/>
                  </a:moveTo>
                  <a:cubicBezTo>
                    <a:pt x="1617143" y="1106307"/>
                    <a:pt x="1606214" y="1088594"/>
                    <a:pt x="1591516" y="1078419"/>
                  </a:cubicBezTo>
                  <a:cubicBezTo>
                    <a:pt x="1542147" y="1043370"/>
                    <a:pt x="1494284" y="1006814"/>
                    <a:pt x="1446045" y="970258"/>
                  </a:cubicBezTo>
                  <a:cubicBezTo>
                    <a:pt x="1391776" y="929179"/>
                    <a:pt x="1338637" y="886970"/>
                    <a:pt x="1283992" y="846268"/>
                  </a:cubicBezTo>
                  <a:cubicBezTo>
                    <a:pt x="1190905" y="776547"/>
                    <a:pt x="1097442" y="707957"/>
                    <a:pt x="1004355" y="638613"/>
                  </a:cubicBezTo>
                  <a:cubicBezTo>
                    <a:pt x="962523" y="607710"/>
                    <a:pt x="921067" y="576430"/>
                    <a:pt x="880365" y="544396"/>
                  </a:cubicBezTo>
                  <a:cubicBezTo>
                    <a:pt x="871697" y="537612"/>
                    <a:pt x="868305" y="540250"/>
                    <a:pt x="862275" y="545527"/>
                  </a:cubicBezTo>
                  <a:cubicBezTo>
                    <a:pt x="839287" y="565501"/>
                    <a:pt x="816298" y="585098"/>
                    <a:pt x="793308" y="605072"/>
                  </a:cubicBezTo>
                  <a:cubicBezTo>
                    <a:pt x="729618" y="661225"/>
                    <a:pt x="665927" y="717379"/>
                    <a:pt x="602236" y="773532"/>
                  </a:cubicBezTo>
                  <a:cubicBezTo>
                    <a:pt x="556635" y="813857"/>
                    <a:pt x="511788" y="854559"/>
                    <a:pt x="465810" y="894130"/>
                  </a:cubicBezTo>
                  <a:cubicBezTo>
                    <a:pt x="419078" y="934455"/>
                    <a:pt x="374984" y="978172"/>
                    <a:pt x="325991" y="1015482"/>
                  </a:cubicBezTo>
                  <a:cubicBezTo>
                    <a:pt x="324861" y="1016235"/>
                    <a:pt x="324107" y="1016989"/>
                    <a:pt x="323353" y="1018120"/>
                  </a:cubicBezTo>
                  <a:cubicBezTo>
                    <a:pt x="301495" y="1051661"/>
                    <a:pt x="269084" y="1053922"/>
                    <a:pt x="232905" y="1052792"/>
                  </a:cubicBezTo>
                  <a:cubicBezTo>
                    <a:pt x="165822" y="1050907"/>
                    <a:pt x="98363" y="1052038"/>
                    <a:pt x="31280" y="1052038"/>
                  </a:cubicBezTo>
                  <a:cubicBezTo>
                    <a:pt x="26004" y="1052038"/>
                    <a:pt x="18090" y="1055053"/>
                    <a:pt x="15829" y="1049400"/>
                  </a:cubicBezTo>
                  <a:cubicBezTo>
                    <a:pt x="12060" y="1041486"/>
                    <a:pt x="22612" y="1042616"/>
                    <a:pt x="25627" y="1038848"/>
                  </a:cubicBezTo>
                  <a:cubicBezTo>
                    <a:pt x="41079" y="1018120"/>
                    <a:pt x="62937" y="1004176"/>
                    <a:pt x="81404" y="986463"/>
                  </a:cubicBezTo>
                  <a:cubicBezTo>
                    <a:pt x="107031" y="961213"/>
                    <a:pt x="134919" y="937847"/>
                    <a:pt x="161300" y="913350"/>
                  </a:cubicBezTo>
                  <a:cubicBezTo>
                    <a:pt x="179390" y="896391"/>
                    <a:pt x="198610" y="880186"/>
                    <a:pt x="215946" y="862850"/>
                  </a:cubicBezTo>
                  <a:cubicBezTo>
                    <a:pt x="241573" y="837600"/>
                    <a:pt x="268707" y="813480"/>
                    <a:pt x="295842" y="790114"/>
                  </a:cubicBezTo>
                  <a:cubicBezTo>
                    <a:pt x="312424" y="776170"/>
                    <a:pt x="328253" y="761095"/>
                    <a:pt x="344081" y="746021"/>
                  </a:cubicBezTo>
                  <a:cubicBezTo>
                    <a:pt x="398727" y="692882"/>
                    <a:pt x="457519" y="645020"/>
                    <a:pt x="513295" y="593389"/>
                  </a:cubicBezTo>
                  <a:cubicBezTo>
                    <a:pt x="555127" y="554948"/>
                    <a:pt x="596583" y="515377"/>
                    <a:pt x="638416" y="476560"/>
                  </a:cubicBezTo>
                  <a:cubicBezTo>
                    <a:pt x="647084" y="468269"/>
                    <a:pt x="656128" y="464123"/>
                    <a:pt x="668188" y="463369"/>
                  </a:cubicBezTo>
                  <a:cubicBezTo>
                    <a:pt x="717558" y="458847"/>
                    <a:pt x="766928" y="453571"/>
                    <a:pt x="816674" y="448671"/>
                  </a:cubicBezTo>
                  <a:cubicBezTo>
                    <a:pt x="815921" y="440003"/>
                    <a:pt x="809137" y="438496"/>
                    <a:pt x="804615" y="435104"/>
                  </a:cubicBezTo>
                  <a:cubicBezTo>
                    <a:pt x="643692" y="314883"/>
                    <a:pt x="482769" y="194662"/>
                    <a:pt x="322223" y="74064"/>
                  </a:cubicBezTo>
                  <a:cubicBezTo>
                    <a:pt x="310163" y="65019"/>
                    <a:pt x="303379" y="65396"/>
                    <a:pt x="292073" y="74064"/>
                  </a:cubicBezTo>
                  <a:cubicBezTo>
                    <a:pt x="258909" y="98937"/>
                    <a:pt x="224991" y="122680"/>
                    <a:pt x="191449" y="147176"/>
                  </a:cubicBezTo>
                  <a:cubicBezTo>
                    <a:pt x="185796" y="151322"/>
                    <a:pt x="181274" y="154714"/>
                    <a:pt x="173737" y="148307"/>
                  </a:cubicBezTo>
                  <a:cubicBezTo>
                    <a:pt x="116075" y="100068"/>
                    <a:pt x="58038" y="52206"/>
                    <a:pt x="0" y="3966"/>
                  </a:cubicBezTo>
                  <a:cubicBezTo>
                    <a:pt x="4522" y="-2064"/>
                    <a:pt x="9799" y="575"/>
                    <a:pt x="14321" y="575"/>
                  </a:cubicBezTo>
                  <a:cubicBezTo>
                    <a:pt x="109292" y="198"/>
                    <a:pt x="203886" y="575"/>
                    <a:pt x="298857" y="198"/>
                  </a:cubicBezTo>
                  <a:cubicBezTo>
                    <a:pt x="308656" y="198"/>
                    <a:pt x="316570" y="2836"/>
                    <a:pt x="324484" y="9242"/>
                  </a:cubicBezTo>
                  <a:cubicBezTo>
                    <a:pt x="483146" y="138508"/>
                    <a:pt x="641807" y="267774"/>
                    <a:pt x="800469" y="397417"/>
                  </a:cubicBezTo>
                  <a:cubicBezTo>
                    <a:pt x="813282" y="407970"/>
                    <a:pt x="824212" y="421160"/>
                    <a:pt x="838156" y="430582"/>
                  </a:cubicBezTo>
                  <a:cubicBezTo>
                    <a:pt x="847954" y="436988"/>
                    <a:pt x="855869" y="447164"/>
                    <a:pt x="870567" y="444149"/>
                  </a:cubicBezTo>
                  <a:cubicBezTo>
                    <a:pt x="877727" y="442641"/>
                    <a:pt x="882626" y="450179"/>
                    <a:pt x="887526" y="454701"/>
                  </a:cubicBezTo>
                  <a:cubicBezTo>
                    <a:pt x="961769" y="520653"/>
                    <a:pt x="1038273" y="584721"/>
                    <a:pt x="1111763" y="651427"/>
                  </a:cubicBezTo>
                  <a:cubicBezTo>
                    <a:pt x="1159248" y="694390"/>
                    <a:pt x="1214648" y="728308"/>
                    <a:pt x="1259872" y="773155"/>
                  </a:cubicBezTo>
                  <a:cubicBezTo>
                    <a:pt x="1352205" y="864734"/>
                    <a:pt x="1455090" y="944254"/>
                    <a:pt x="1551191" y="1031687"/>
                  </a:cubicBezTo>
                  <a:cubicBezTo>
                    <a:pt x="1578703" y="1056561"/>
                    <a:pt x="1608475" y="1081811"/>
                    <a:pt x="1637871" y="1107061"/>
                  </a:cubicBezTo>
                  <a:lnTo>
                    <a:pt x="1637871" y="1107061"/>
                  </a:lnTo>
                  <a:close/>
                </a:path>
              </a:pathLst>
            </a:custGeom>
            <a:grpFill/>
            <a:ln w="3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4" name="Rectangle 3"/>
          <p:cNvSpPr/>
          <p:nvPr/>
        </p:nvSpPr>
        <p:spPr>
          <a:xfrm>
            <a:off x="3224479" y="5354488"/>
            <a:ext cx="6046848" cy="707886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US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Diqqətiniz</a:t>
            </a: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üçün</a:t>
            </a: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təşəkkürlər</a:t>
            </a:r>
            <a:endParaRPr 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36382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7"/>
          <p:cNvSpPr txBox="1">
            <a:spLocks noGrp="1"/>
          </p:cNvSpPr>
          <p:nvPr>
            <p:ph type="title"/>
          </p:nvPr>
        </p:nvSpPr>
        <p:spPr>
          <a:xfrm>
            <a:off x="669715" y="3145280"/>
            <a:ext cx="3930800" cy="2018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07000"/>
              </a:lnSpc>
              <a:spcAft>
                <a:spcPts val="1067"/>
              </a:spcAft>
            </a:pP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TCP / IP </a:t>
            </a:r>
            <a:r>
              <a:rPr lang="en-US" sz="2667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protokol</a:t>
            </a: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667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ailəsini</a:t>
            </a: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667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anlamaq</a:t>
            </a: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667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üçün</a:t>
            </a: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667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əvvəlcə</a:t>
            </a: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TCP </a:t>
            </a:r>
            <a:r>
              <a:rPr lang="en-US" sz="2667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IP </a:t>
            </a:r>
            <a:r>
              <a:rPr lang="en-US" sz="2667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protokollarını</a:t>
            </a: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667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öyrənməliyik</a:t>
            </a: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dirty="0"/>
          </a:p>
        </p:txBody>
      </p:sp>
      <p:grpSp>
        <p:nvGrpSpPr>
          <p:cNvPr id="553" name="Google Shape;553;p37"/>
          <p:cNvGrpSpPr/>
          <p:nvPr/>
        </p:nvGrpSpPr>
        <p:grpSpPr>
          <a:xfrm flipH="1">
            <a:off x="2344602" y="5032469"/>
            <a:ext cx="2097221" cy="1180097"/>
            <a:chOff x="2308625" y="2351425"/>
            <a:chExt cx="107125" cy="60250"/>
          </a:xfrm>
        </p:grpSpPr>
        <p:sp>
          <p:nvSpPr>
            <p:cNvPr id="554" name="Google Shape;554;p37"/>
            <p:cNvSpPr/>
            <p:nvPr/>
          </p:nvSpPr>
          <p:spPr>
            <a:xfrm>
              <a:off x="2323625" y="2351425"/>
              <a:ext cx="92125" cy="60250"/>
            </a:xfrm>
            <a:custGeom>
              <a:avLst/>
              <a:gdLst/>
              <a:ahLst/>
              <a:cxnLst/>
              <a:rect l="l" t="t" r="r" b="b"/>
              <a:pathLst>
                <a:path w="3685" h="2410" extrusionOk="0">
                  <a:moveTo>
                    <a:pt x="3128" y="0"/>
                  </a:moveTo>
                  <a:cubicBezTo>
                    <a:pt x="3062" y="0"/>
                    <a:pt x="2997" y="14"/>
                    <a:pt x="2936" y="42"/>
                  </a:cubicBezTo>
                  <a:lnTo>
                    <a:pt x="0" y="1426"/>
                  </a:lnTo>
                  <a:lnTo>
                    <a:pt x="484" y="2410"/>
                  </a:lnTo>
                  <a:lnTo>
                    <a:pt x="3368" y="942"/>
                  </a:lnTo>
                  <a:cubicBezTo>
                    <a:pt x="3600" y="842"/>
                    <a:pt x="3684" y="558"/>
                    <a:pt x="3584" y="342"/>
                  </a:cubicBezTo>
                  <a:lnTo>
                    <a:pt x="3536" y="258"/>
                  </a:lnTo>
                  <a:cubicBezTo>
                    <a:pt x="3464" y="90"/>
                    <a:pt x="3297" y="0"/>
                    <a:pt x="3128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5" name="Google Shape;555;p37"/>
            <p:cNvSpPr/>
            <p:nvPr/>
          </p:nvSpPr>
          <p:spPr>
            <a:xfrm>
              <a:off x="2329025" y="2357450"/>
              <a:ext cx="78025" cy="46325"/>
            </a:xfrm>
            <a:custGeom>
              <a:avLst/>
              <a:gdLst/>
              <a:ahLst/>
              <a:cxnLst/>
              <a:rect l="l" t="t" r="r" b="b"/>
              <a:pathLst>
                <a:path w="3121" h="1853" extrusionOk="0">
                  <a:moveTo>
                    <a:pt x="2920" y="1"/>
                  </a:moveTo>
                  <a:lnTo>
                    <a:pt x="0" y="1469"/>
                  </a:lnTo>
                  <a:lnTo>
                    <a:pt x="184" y="1853"/>
                  </a:lnTo>
                  <a:lnTo>
                    <a:pt x="3120" y="385"/>
                  </a:lnTo>
                  <a:lnTo>
                    <a:pt x="2920" y="1"/>
                  </a:lnTo>
                  <a:close/>
                </a:path>
              </a:pathLst>
            </a:custGeom>
            <a:solidFill>
              <a:srgbClr val="82C8C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6" name="Google Shape;556;p37"/>
            <p:cNvSpPr/>
            <p:nvPr/>
          </p:nvSpPr>
          <p:spPr>
            <a:xfrm>
              <a:off x="2308625" y="2386300"/>
              <a:ext cx="32925" cy="24975"/>
            </a:xfrm>
            <a:custGeom>
              <a:avLst/>
              <a:gdLst/>
              <a:ahLst/>
              <a:cxnLst/>
              <a:rect l="l" t="t" r="r" b="b"/>
              <a:pathLst>
                <a:path w="1317" h="999" extrusionOk="0">
                  <a:moveTo>
                    <a:pt x="731" y="0"/>
                  </a:moveTo>
                  <a:cubicBezTo>
                    <a:pt x="690" y="0"/>
                    <a:pt x="650" y="10"/>
                    <a:pt x="616" y="31"/>
                  </a:cubicBezTo>
                  <a:lnTo>
                    <a:pt x="0" y="931"/>
                  </a:lnTo>
                  <a:lnTo>
                    <a:pt x="1084" y="999"/>
                  </a:lnTo>
                  <a:cubicBezTo>
                    <a:pt x="1316" y="831"/>
                    <a:pt x="1268" y="615"/>
                    <a:pt x="1152" y="563"/>
                  </a:cubicBezTo>
                  <a:cubicBezTo>
                    <a:pt x="984" y="499"/>
                    <a:pt x="916" y="363"/>
                    <a:pt x="952" y="199"/>
                  </a:cubicBezTo>
                  <a:cubicBezTo>
                    <a:pt x="976" y="85"/>
                    <a:pt x="852" y="0"/>
                    <a:pt x="731" y="0"/>
                  </a:cubicBezTo>
                  <a:close/>
                </a:path>
              </a:pathLst>
            </a:custGeom>
            <a:solidFill>
              <a:srgbClr val="F9B77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7" name="Google Shape;557;p37"/>
            <p:cNvSpPr/>
            <p:nvPr/>
          </p:nvSpPr>
          <p:spPr>
            <a:xfrm>
              <a:off x="2308625" y="2398350"/>
              <a:ext cx="15025" cy="12025"/>
            </a:xfrm>
            <a:custGeom>
              <a:avLst/>
              <a:gdLst/>
              <a:ahLst/>
              <a:cxnLst/>
              <a:rect l="l" t="t" r="r" b="b"/>
              <a:pathLst>
                <a:path w="601" h="481" extrusionOk="0">
                  <a:moveTo>
                    <a:pt x="300" y="1"/>
                  </a:moveTo>
                  <a:lnTo>
                    <a:pt x="0" y="449"/>
                  </a:lnTo>
                  <a:lnTo>
                    <a:pt x="552" y="481"/>
                  </a:lnTo>
                  <a:cubicBezTo>
                    <a:pt x="600" y="381"/>
                    <a:pt x="600" y="249"/>
                    <a:pt x="552" y="149"/>
                  </a:cubicBezTo>
                  <a:cubicBezTo>
                    <a:pt x="484" y="65"/>
                    <a:pt x="400" y="17"/>
                    <a:pt x="300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8" name="Google Shape;558;p37"/>
            <p:cNvSpPr/>
            <p:nvPr/>
          </p:nvSpPr>
          <p:spPr>
            <a:xfrm>
              <a:off x="2391525" y="2351425"/>
              <a:ext cx="24225" cy="26050"/>
            </a:xfrm>
            <a:custGeom>
              <a:avLst/>
              <a:gdLst/>
              <a:ahLst/>
              <a:cxnLst/>
              <a:rect l="l" t="t" r="r" b="b"/>
              <a:pathLst>
                <a:path w="969" h="1042" extrusionOk="0">
                  <a:moveTo>
                    <a:pt x="412" y="0"/>
                  </a:moveTo>
                  <a:cubicBezTo>
                    <a:pt x="346" y="0"/>
                    <a:pt x="281" y="14"/>
                    <a:pt x="220" y="42"/>
                  </a:cubicBezTo>
                  <a:lnTo>
                    <a:pt x="0" y="142"/>
                  </a:lnTo>
                  <a:cubicBezTo>
                    <a:pt x="300" y="194"/>
                    <a:pt x="536" y="458"/>
                    <a:pt x="536" y="778"/>
                  </a:cubicBezTo>
                  <a:cubicBezTo>
                    <a:pt x="536" y="858"/>
                    <a:pt x="520" y="958"/>
                    <a:pt x="484" y="1042"/>
                  </a:cubicBezTo>
                  <a:lnTo>
                    <a:pt x="652" y="942"/>
                  </a:lnTo>
                  <a:cubicBezTo>
                    <a:pt x="884" y="842"/>
                    <a:pt x="968" y="558"/>
                    <a:pt x="868" y="342"/>
                  </a:cubicBezTo>
                  <a:lnTo>
                    <a:pt x="820" y="258"/>
                  </a:lnTo>
                  <a:cubicBezTo>
                    <a:pt x="748" y="90"/>
                    <a:pt x="581" y="0"/>
                    <a:pt x="412" y="0"/>
                  </a:cubicBezTo>
                  <a:close/>
                </a:path>
              </a:pathLst>
            </a:custGeom>
            <a:solidFill>
              <a:srgbClr val="F1948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59" name="Google Shape;559;p37"/>
            <p:cNvSpPr/>
            <p:nvPr/>
          </p:nvSpPr>
          <p:spPr>
            <a:xfrm>
              <a:off x="2345875" y="2371175"/>
              <a:ext cx="66850" cy="34350"/>
            </a:xfrm>
            <a:custGeom>
              <a:avLst/>
              <a:gdLst/>
              <a:ahLst/>
              <a:cxnLst/>
              <a:rect l="l" t="t" r="r" b="b"/>
              <a:pathLst>
                <a:path w="2674" h="1374" extrusionOk="0">
                  <a:moveTo>
                    <a:pt x="2640" y="0"/>
                  </a:moveTo>
                  <a:cubicBezTo>
                    <a:pt x="2636" y="0"/>
                    <a:pt x="2631" y="1"/>
                    <a:pt x="2626" y="4"/>
                  </a:cubicBezTo>
                  <a:cubicBezTo>
                    <a:pt x="2194" y="120"/>
                    <a:pt x="1794" y="368"/>
                    <a:pt x="1410" y="604"/>
                  </a:cubicBezTo>
                  <a:cubicBezTo>
                    <a:pt x="962" y="868"/>
                    <a:pt x="510" y="1136"/>
                    <a:pt x="26" y="1336"/>
                  </a:cubicBezTo>
                  <a:cubicBezTo>
                    <a:pt x="1" y="1348"/>
                    <a:pt x="6" y="1374"/>
                    <a:pt x="17" y="1374"/>
                  </a:cubicBezTo>
                  <a:cubicBezTo>
                    <a:pt x="19" y="1374"/>
                    <a:pt x="23" y="1372"/>
                    <a:pt x="26" y="1368"/>
                  </a:cubicBezTo>
                  <a:cubicBezTo>
                    <a:pt x="478" y="1236"/>
                    <a:pt x="862" y="1036"/>
                    <a:pt x="1262" y="804"/>
                  </a:cubicBezTo>
                  <a:cubicBezTo>
                    <a:pt x="1710" y="536"/>
                    <a:pt x="2178" y="288"/>
                    <a:pt x="2646" y="52"/>
                  </a:cubicBezTo>
                  <a:cubicBezTo>
                    <a:pt x="2674" y="38"/>
                    <a:pt x="2666" y="0"/>
                    <a:pt x="2640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5776686" y="1259579"/>
            <a:ext cx="5878285" cy="4976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TCP (Transmission Control Protocol)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kompüterlər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arasında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ünsiyyətin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kiçik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paketlərdə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və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itkisiz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həyata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keçirilməsini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təmin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edən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bir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protokoldur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.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Əslində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, TCP (Transmission Control Protocol)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protokolunun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ən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vacib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xüsusiyyəti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,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məlumatların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göndərilməsi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və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ya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qəbulu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zamanı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məlumatların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doğruluğunu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və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bütövlüyünü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təmin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etməsidir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. TCP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protokolu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inkişaf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etmiş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kompüter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şəbəkələrində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meydana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gələn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itkilərin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qarşısını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almaq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üçün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yazılmışdır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. HTTP, HTTPS, POP3, SSH, SMTP, TELNET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və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FTP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kimi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gündəlik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həyatda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tez-tez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istifadə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etdiyimiz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protokolların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məlumat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ötürülməsi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TCP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vasitəsilə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həyata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keçirilir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.</a:t>
            </a:r>
          </a:p>
          <a:p>
            <a:pPr>
              <a:buClr>
                <a:srgbClr val="000000"/>
              </a:buClr>
              <a:buFont typeface="Arial"/>
              <a:buNone/>
            </a:pP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UDP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protokoluna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görə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yavaşdır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,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lakin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etibarlı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bir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məlumat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rabitəsi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təmin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edir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. UDP (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İstifadəçi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Dataqram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Protokolu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)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protokolunda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məlumatın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qarşı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kompüter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tərəfindən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qəbul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edilib-edilmədiyi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yoxlanılmır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və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məlumat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rabitəsi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çox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tez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1867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göndərilir</a:t>
            </a:r>
            <a:r>
              <a:rPr lang="en-US" sz="1867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314005" y="712845"/>
            <a:ext cx="2300630" cy="6667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n-US" sz="3733" b="1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TCP </a:t>
            </a:r>
            <a:r>
              <a:rPr lang="en-US" sz="3733" b="1" kern="0" dirty="0" err="1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nədir</a:t>
            </a:r>
            <a:r>
              <a:rPr lang="en-US" sz="3733" b="1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5546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39"/>
          <p:cNvSpPr/>
          <p:nvPr/>
        </p:nvSpPr>
        <p:spPr>
          <a:xfrm>
            <a:off x="-500067" y="2514733"/>
            <a:ext cx="3272000" cy="6372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91" name="Google Shape;591;p39"/>
          <p:cNvSpPr txBox="1">
            <a:spLocks noGrp="1"/>
          </p:cNvSpPr>
          <p:nvPr>
            <p:ph type="title"/>
          </p:nvPr>
        </p:nvSpPr>
        <p:spPr>
          <a:xfrm>
            <a:off x="1" y="1494973"/>
            <a:ext cx="5194057" cy="1059543"/>
          </a:xfrm>
          <a:prstGeom prst="rect">
            <a:avLst/>
          </a:prstGeom>
          <a:solidFill>
            <a:srgbClr val="FBDF74"/>
          </a:solidFill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2667" b="1" dirty="0">
                <a:latin typeface="Calibri" panose="020F0502020204030204" pitchFamily="34" charset="0"/>
                <a:cs typeface="Calibri" panose="020F0502020204030204" pitchFamily="34" charset="0"/>
              </a:rPr>
              <a:t>TCP (Transmission Control    Protocol) </a:t>
            </a:r>
            <a:r>
              <a:rPr lang="en-US" sz="2667" b="1" dirty="0" err="1">
                <a:latin typeface="Calibri" panose="020F0502020204030204" pitchFamily="34" charset="0"/>
                <a:cs typeface="Calibri" panose="020F0502020204030204" pitchFamily="34" charset="0"/>
              </a:rPr>
              <a:t>necə</a:t>
            </a:r>
            <a:r>
              <a:rPr lang="en-US" sz="2667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67" b="1" dirty="0" err="1">
                <a:latin typeface="Calibri" panose="020F0502020204030204" pitchFamily="34" charset="0"/>
                <a:cs typeface="Calibri" panose="020F0502020204030204" pitchFamily="34" charset="0"/>
              </a:rPr>
              <a:t>işləyir</a:t>
            </a:r>
            <a:r>
              <a:rPr lang="en-US" sz="2667" b="1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endParaRPr lang="en-US" sz="2667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92" name="Google Shape;592;p39"/>
          <p:cNvSpPr txBox="1">
            <a:spLocks noGrp="1"/>
          </p:cNvSpPr>
          <p:nvPr>
            <p:ph type="body" idx="1"/>
          </p:nvPr>
        </p:nvSpPr>
        <p:spPr>
          <a:xfrm>
            <a:off x="0" y="2534367"/>
            <a:ext cx="6923315" cy="3394720"/>
          </a:xfrm>
          <a:prstGeom prst="rect">
            <a:avLst/>
          </a:prstGeom>
          <a:solidFill>
            <a:srgbClr val="E6F5F5"/>
          </a:solidFill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03195" indent="0">
              <a:buNone/>
            </a:pP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TCP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protokolunun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iş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məntiqi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üç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başlıq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altında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araşdırıla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bilər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Birinci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mərhələdə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təyinat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məntəqəsinə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əlaqə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istəyi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göndərilir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İkinci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mərhələdə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əlaqə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təsdiqlənir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məlumat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ötürülməsi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başlayır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Üçüncü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mərhələdə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məlumat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ötürülməsinin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başa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çatdığı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tərəflərə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məlumat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verməklə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əlaqə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dayandırılır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203195" indent="0">
              <a:buNone/>
            </a:pP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Bu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üç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mərhələnin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reallaşması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"State"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prosesi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olaraq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133" dirty="0" err="1">
                <a:latin typeface="Calibri" panose="020F0502020204030204" pitchFamily="34" charset="0"/>
                <a:cs typeface="Calibri" panose="020F0502020204030204" pitchFamily="34" charset="0"/>
              </a:rPr>
              <a:t>adlandırılır</a:t>
            </a:r>
            <a:r>
              <a:rPr lang="en-US" sz="2133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grpSp>
        <p:nvGrpSpPr>
          <p:cNvPr id="615" name="Google Shape;615;p39"/>
          <p:cNvGrpSpPr/>
          <p:nvPr/>
        </p:nvGrpSpPr>
        <p:grpSpPr>
          <a:xfrm>
            <a:off x="6436858" y="1589632"/>
            <a:ext cx="4547325" cy="4548209"/>
            <a:chOff x="4623247" y="884710"/>
            <a:chExt cx="3722840" cy="3724378"/>
          </a:xfrm>
        </p:grpSpPr>
        <p:sp>
          <p:nvSpPr>
            <p:cNvPr id="616" name="Google Shape;616;p39"/>
            <p:cNvSpPr/>
            <p:nvPr/>
          </p:nvSpPr>
          <p:spPr>
            <a:xfrm>
              <a:off x="4623247" y="1695304"/>
              <a:ext cx="831923" cy="852991"/>
            </a:xfrm>
            <a:custGeom>
              <a:avLst/>
              <a:gdLst/>
              <a:ahLst/>
              <a:cxnLst/>
              <a:rect l="l" t="t" r="r" b="b"/>
              <a:pathLst>
                <a:path w="3238" h="3320" extrusionOk="0">
                  <a:moveTo>
                    <a:pt x="2035" y="1313"/>
                  </a:moveTo>
                  <a:cubicBezTo>
                    <a:pt x="2035" y="1231"/>
                    <a:pt x="1973" y="1086"/>
                    <a:pt x="1973" y="969"/>
                  </a:cubicBezTo>
                  <a:cubicBezTo>
                    <a:pt x="1946" y="859"/>
                    <a:pt x="1946" y="688"/>
                    <a:pt x="2063" y="653"/>
                  </a:cubicBezTo>
                  <a:cubicBezTo>
                    <a:pt x="2207" y="715"/>
                    <a:pt x="2289" y="887"/>
                    <a:pt x="2344" y="1031"/>
                  </a:cubicBezTo>
                  <a:cubicBezTo>
                    <a:pt x="2578" y="1430"/>
                    <a:pt x="2860" y="1773"/>
                    <a:pt x="3238" y="2117"/>
                  </a:cubicBezTo>
                  <a:cubicBezTo>
                    <a:pt x="3149" y="2234"/>
                    <a:pt x="3032" y="2316"/>
                    <a:pt x="2922" y="2433"/>
                  </a:cubicBezTo>
                  <a:cubicBezTo>
                    <a:pt x="2578" y="2715"/>
                    <a:pt x="2207" y="3031"/>
                    <a:pt x="1863" y="3320"/>
                  </a:cubicBezTo>
                  <a:cubicBezTo>
                    <a:pt x="1176" y="2777"/>
                    <a:pt x="661" y="2117"/>
                    <a:pt x="283" y="1375"/>
                  </a:cubicBezTo>
                  <a:cubicBezTo>
                    <a:pt x="228" y="1258"/>
                    <a:pt x="173" y="1141"/>
                    <a:pt x="111" y="997"/>
                  </a:cubicBezTo>
                  <a:cubicBezTo>
                    <a:pt x="83" y="887"/>
                    <a:pt x="1" y="715"/>
                    <a:pt x="111" y="598"/>
                  </a:cubicBezTo>
                  <a:cubicBezTo>
                    <a:pt x="228" y="653"/>
                    <a:pt x="317" y="770"/>
                    <a:pt x="372" y="859"/>
                  </a:cubicBezTo>
                  <a:cubicBezTo>
                    <a:pt x="427" y="942"/>
                    <a:pt x="516" y="1059"/>
                    <a:pt x="571" y="1141"/>
                  </a:cubicBezTo>
                  <a:cubicBezTo>
                    <a:pt x="544" y="1059"/>
                    <a:pt x="454" y="914"/>
                    <a:pt x="427" y="770"/>
                  </a:cubicBezTo>
                  <a:cubicBezTo>
                    <a:pt x="399" y="626"/>
                    <a:pt x="317" y="454"/>
                    <a:pt x="427" y="344"/>
                  </a:cubicBezTo>
                  <a:cubicBezTo>
                    <a:pt x="544" y="399"/>
                    <a:pt x="599" y="516"/>
                    <a:pt x="661" y="626"/>
                  </a:cubicBezTo>
                  <a:cubicBezTo>
                    <a:pt x="716" y="715"/>
                    <a:pt x="771" y="825"/>
                    <a:pt x="832" y="914"/>
                  </a:cubicBezTo>
                  <a:cubicBezTo>
                    <a:pt x="832" y="825"/>
                    <a:pt x="771" y="715"/>
                    <a:pt x="743" y="571"/>
                  </a:cubicBezTo>
                  <a:cubicBezTo>
                    <a:pt x="716" y="454"/>
                    <a:pt x="661" y="310"/>
                    <a:pt x="771" y="200"/>
                  </a:cubicBezTo>
                  <a:cubicBezTo>
                    <a:pt x="915" y="282"/>
                    <a:pt x="970" y="426"/>
                    <a:pt x="1059" y="543"/>
                  </a:cubicBezTo>
                  <a:cubicBezTo>
                    <a:pt x="1114" y="688"/>
                    <a:pt x="1176" y="798"/>
                    <a:pt x="1259" y="942"/>
                  </a:cubicBezTo>
                  <a:cubicBezTo>
                    <a:pt x="1204" y="715"/>
                    <a:pt x="1087" y="481"/>
                    <a:pt x="1059" y="227"/>
                  </a:cubicBezTo>
                  <a:cubicBezTo>
                    <a:pt x="1059" y="172"/>
                    <a:pt x="1059" y="55"/>
                    <a:pt x="1142" y="0"/>
                  </a:cubicBezTo>
                  <a:cubicBezTo>
                    <a:pt x="1286" y="55"/>
                    <a:pt x="1348" y="200"/>
                    <a:pt x="1403" y="310"/>
                  </a:cubicBezTo>
                  <a:cubicBezTo>
                    <a:pt x="1602" y="626"/>
                    <a:pt x="1801" y="969"/>
                    <a:pt x="2001" y="1285"/>
                  </a:cubicBezTo>
                  <a:close/>
                </a:path>
              </a:pathLst>
            </a:custGeom>
            <a:solidFill>
              <a:srgbClr val="F9B77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79031" y="2180889"/>
              <a:ext cx="2353947" cy="883051"/>
            </a:xfrm>
            <a:custGeom>
              <a:avLst/>
              <a:gdLst/>
              <a:ahLst/>
              <a:cxnLst/>
              <a:rect l="l" t="t" r="r" b="b"/>
              <a:pathLst>
                <a:path w="9162" h="3437" extrusionOk="0">
                  <a:moveTo>
                    <a:pt x="0" y="1375"/>
                  </a:moveTo>
                  <a:cubicBezTo>
                    <a:pt x="89" y="1231"/>
                    <a:pt x="199" y="1141"/>
                    <a:pt x="344" y="1031"/>
                  </a:cubicBezTo>
                  <a:cubicBezTo>
                    <a:pt x="687" y="743"/>
                    <a:pt x="1031" y="454"/>
                    <a:pt x="1375" y="138"/>
                  </a:cubicBezTo>
                  <a:cubicBezTo>
                    <a:pt x="1835" y="516"/>
                    <a:pt x="2261" y="825"/>
                    <a:pt x="2839" y="1086"/>
                  </a:cubicBezTo>
                  <a:cubicBezTo>
                    <a:pt x="3464" y="1375"/>
                    <a:pt x="4096" y="1485"/>
                    <a:pt x="4694" y="1485"/>
                  </a:cubicBezTo>
                  <a:cubicBezTo>
                    <a:pt x="5725" y="1457"/>
                    <a:pt x="6502" y="1086"/>
                    <a:pt x="7217" y="481"/>
                  </a:cubicBezTo>
                  <a:cubicBezTo>
                    <a:pt x="7505" y="227"/>
                    <a:pt x="7849" y="0"/>
                    <a:pt x="8337" y="83"/>
                  </a:cubicBezTo>
                  <a:cubicBezTo>
                    <a:pt x="8736" y="172"/>
                    <a:pt x="9024" y="481"/>
                    <a:pt x="9079" y="798"/>
                  </a:cubicBezTo>
                  <a:cubicBezTo>
                    <a:pt x="9162" y="1086"/>
                    <a:pt x="9079" y="1512"/>
                    <a:pt x="8853" y="1774"/>
                  </a:cubicBezTo>
                  <a:cubicBezTo>
                    <a:pt x="8736" y="1918"/>
                    <a:pt x="8564" y="2028"/>
                    <a:pt x="8420" y="2145"/>
                  </a:cubicBezTo>
                  <a:cubicBezTo>
                    <a:pt x="7389" y="2949"/>
                    <a:pt x="6158" y="3403"/>
                    <a:pt x="4729" y="3437"/>
                  </a:cubicBezTo>
                  <a:cubicBezTo>
                    <a:pt x="3870" y="3437"/>
                    <a:pt x="2839" y="3203"/>
                    <a:pt x="1979" y="2832"/>
                  </a:cubicBezTo>
                  <a:cubicBezTo>
                    <a:pt x="1347" y="2543"/>
                    <a:pt x="832" y="2172"/>
                    <a:pt x="371" y="1774"/>
                  </a:cubicBezTo>
                  <a:cubicBezTo>
                    <a:pt x="227" y="1657"/>
                    <a:pt x="89" y="1512"/>
                    <a:pt x="0" y="1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5079031" y="2392851"/>
              <a:ext cx="2353947" cy="671088"/>
            </a:xfrm>
            <a:custGeom>
              <a:avLst/>
              <a:gdLst/>
              <a:ahLst/>
              <a:cxnLst/>
              <a:rect l="l" t="t" r="r" b="b"/>
              <a:pathLst>
                <a:path w="9162" h="2612" extrusionOk="0">
                  <a:moveTo>
                    <a:pt x="9107" y="0"/>
                  </a:moveTo>
                  <a:lnTo>
                    <a:pt x="9107" y="0"/>
                  </a:lnTo>
                  <a:cubicBezTo>
                    <a:pt x="9052" y="172"/>
                    <a:pt x="8990" y="316"/>
                    <a:pt x="8880" y="461"/>
                  </a:cubicBezTo>
                  <a:cubicBezTo>
                    <a:pt x="8763" y="577"/>
                    <a:pt x="8591" y="687"/>
                    <a:pt x="8447" y="804"/>
                  </a:cubicBezTo>
                  <a:cubicBezTo>
                    <a:pt x="7416" y="1608"/>
                    <a:pt x="6186" y="2096"/>
                    <a:pt x="4729" y="2096"/>
                  </a:cubicBezTo>
                  <a:cubicBezTo>
                    <a:pt x="4683" y="2098"/>
                    <a:pt x="4637" y="2099"/>
                    <a:pt x="4591" y="2099"/>
                  </a:cubicBezTo>
                  <a:cubicBezTo>
                    <a:pt x="3763" y="2099"/>
                    <a:pt x="2819" y="1869"/>
                    <a:pt x="1979" y="1492"/>
                  </a:cubicBezTo>
                  <a:cubicBezTo>
                    <a:pt x="1375" y="1237"/>
                    <a:pt x="859" y="832"/>
                    <a:pt x="399" y="461"/>
                  </a:cubicBezTo>
                  <a:cubicBezTo>
                    <a:pt x="344" y="406"/>
                    <a:pt x="289" y="344"/>
                    <a:pt x="227" y="289"/>
                  </a:cubicBezTo>
                  <a:cubicBezTo>
                    <a:pt x="144" y="378"/>
                    <a:pt x="55" y="461"/>
                    <a:pt x="0" y="550"/>
                  </a:cubicBezTo>
                  <a:cubicBezTo>
                    <a:pt x="89" y="687"/>
                    <a:pt x="227" y="832"/>
                    <a:pt x="371" y="949"/>
                  </a:cubicBezTo>
                  <a:cubicBezTo>
                    <a:pt x="832" y="1347"/>
                    <a:pt x="1347" y="1718"/>
                    <a:pt x="1979" y="2007"/>
                  </a:cubicBezTo>
                  <a:cubicBezTo>
                    <a:pt x="2839" y="2378"/>
                    <a:pt x="3870" y="2612"/>
                    <a:pt x="4729" y="2612"/>
                  </a:cubicBezTo>
                  <a:cubicBezTo>
                    <a:pt x="6158" y="2578"/>
                    <a:pt x="7389" y="2124"/>
                    <a:pt x="8420" y="1320"/>
                  </a:cubicBezTo>
                  <a:cubicBezTo>
                    <a:pt x="8564" y="1203"/>
                    <a:pt x="8736" y="1093"/>
                    <a:pt x="8853" y="949"/>
                  </a:cubicBezTo>
                  <a:cubicBezTo>
                    <a:pt x="9052" y="687"/>
                    <a:pt x="9162" y="289"/>
                    <a:pt x="9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6749297" y="2083772"/>
              <a:ext cx="1596789" cy="2525316"/>
            </a:xfrm>
            <a:custGeom>
              <a:avLst/>
              <a:gdLst/>
              <a:ahLst/>
              <a:cxnLst/>
              <a:rect l="l" t="t" r="r" b="b"/>
              <a:pathLst>
                <a:path w="6215" h="9829" extrusionOk="0">
                  <a:moveTo>
                    <a:pt x="5011" y="9197"/>
                  </a:moveTo>
                  <a:cubicBezTo>
                    <a:pt x="3348" y="8997"/>
                    <a:pt x="2317" y="9829"/>
                    <a:pt x="661" y="9657"/>
                  </a:cubicBezTo>
                  <a:cubicBezTo>
                    <a:pt x="943" y="5416"/>
                    <a:pt x="1" y="4530"/>
                    <a:pt x="200" y="2983"/>
                  </a:cubicBezTo>
                  <a:cubicBezTo>
                    <a:pt x="317" y="2124"/>
                    <a:pt x="833" y="1519"/>
                    <a:pt x="1348" y="1031"/>
                  </a:cubicBezTo>
                  <a:cubicBezTo>
                    <a:pt x="1864" y="516"/>
                    <a:pt x="2462" y="35"/>
                    <a:pt x="3238" y="0"/>
                  </a:cubicBezTo>
                  <a:lnTo>
                    <a:pt x="3293" y="0"/>
                  </a:lnTo>
                  <a:cubicBezTo>
                    <a:pt x="4207" y="35"/>
                    <a:pt x="6042" y="1004"/>
                    <a:pt x="6132" y="1691"/>
                  </a:cubicBezTo>
                  <a:cubicBezTo>
                    <a:pt x="6214" y="2179"/>
                    <a:pt x="6097" y="3155"/>
                    <a:pt x="5898" y="3952"/>
                  </a:cubicBezTo>
                  <a:cubicBezTo>
                    <a:pt x="5355" y="6420"/>
                    <a:pt x="5238" y="7306"/>
                    <a:pt x="5011" y="91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564618" y="2864306"/>
              <a:ext cx="920305" cy="692413"/>
            </a:xfrm>
            <a:custGeom>
              <a:avLst/>
              <a:gdLst/>
              <a:ahLst/>
              <a:cxnLst/>
              <a:rect l="l" t="t" r="r" b="b"/>
              <a:pathLst>
                <a:path w="3582" h="2695" extrusionOk="0">
                  <a:moveTo>
                    <a:pt x="2090" y="804"/>
                  </a:moveTo>
                  <a:cubicBezTo>
                    <a:pt x="2035" y="715"/>
                    <a:pt x="1945" y="633"/>
                    <a:pt x="1890" y="543"/>
                  </a:cubicBezTo>
                  <a:cubicBezTo>
                    <a:pt x="1835" y="433"/>
                    <a:pt x="1746" y="289"/>
                    <a:pt x="1835" y="200"/>
                  </a:cubicBezTo>
                  <a:cubicBezTo>
                    <a:pt x="2007" y="200"/>
                    <a:pt x="2117" y="316"/>
                    <a:pt x="2261" y="399"/>
                  </a:cubicBezTo>
                  <a:cubicBezTo>
                    <a:pt x="2633" y="660"/>
                    <a:pt x="3093" y="832"/>
                    <a:pt x="3581" y="976"/>
                  </a:cubicBezTo>
                  <a:cubicBezTo>
                    <a:pt x="3554" y="1148"/>
                    <a:pt x="3437" y="1258"/>
                    <a:pt x="3382" y="1402"/>
                  </a:cubicBezTo>
                  <a:cubicBezTo>
                    <a:pt x="3210" y="1835"/>
                    <a:pt x="3011" y="2261"/>
                    <a:pt x="2839" y="2694"/>
                  </a:cubicBezTo>
                  <a:cubicBezTo>
                    <a:pt x="1980" y="2523"/>
                    <a:pt x="1230" y="2152"/>
                    <a:pt x="571" y="1636"/>
                  </a:cubicBezTo>
                  <a:cubicBezTo>
                    <a:pt x="461" y="1574"/>
                    <a:pt x="344" y="1492"/>
                    <a:pt x="261" y="1375"/>
                  </a:cubicBezTo>
                  <a:cubicBezTo>
                    <a:pt x="172" y="1292"/>
                    <a:pt x="0" y="1176"/>
                    <a:pt x="55" y="1031"/>
                  </a:cubicBezTo>
                  <a:cubicBezTo>
                    <a:pt x="199" y="1031"/>
                    <a:pt x="316" y="1086"/>
                    <a:pt x="399" y="1148"/>
                  </a:cubicBezTo>
                  <a:cubicBezTo>
                    <a:pt x="516" y="1203"/>
                    <a:pt x="605" y="1258"/>
                    <a:pt x="715" y="1320"/>
                  </a:cubicBezTo>
                  <a:cubicBezTo>
                    <a:pt x="632" y="1231"/>
                    <a:pt x="516" y="1148"/>
                    <a:pt x="399" y="1031"/>
                  </a:cubicBezTo>
                  <a:cubicBezTo>
                    <a:pt x="316" y="949"/>
                    <a:pt x="172" y="832"/>
                    <a:pt x="227" y="660"/>
                  </a:cubicBezTo>
                  <a:cubicBezTo>
                    <a:pt x="371" y="660"/>
                    <a:pt x="461" y="743"/>
                    <a:pt x="571" y="804"/>
                  </a:cubicBezTo>
                  <a:cubicBezTo>
                    <a:pt x="660" y="859"/>
                    <a:pt x="742" y="949"/>
                    <a:pt x="859" y="1004"/>
                  </a:cubicBezTo>
                  <a:cubicBezTo>
                    <a:pt x="804" y="914"/>
                    <a:pt x="687" y="832"/>
                    <a:pt x="605" y="715"/>
                  </a:cubicBezTo>
                  <a:cubicBezTo>
                    <a:pt x="516" y="633"/>
                    <a:pt x="399" y="516"/>
                    <a:pt x="461" y="399"/>
                  </a:cubicBezTo>
                  <a:cubicBezTo>
                    <a:pt x="632" y="371"/>
                    <a:pt x="777" y="488"/>
                    <a:pt x="859" y="571"/>
                  </a:cubicBezTo>
                  <a:cubicBezTo>
                    <a:pt x="1004" y="660"/>
                    <a:pt x="1120" y="743"/>
                    <a:pt x="1230" y="804"/>
                  </a:cubicBezTo>
                  <a:cubicBezTo>
                    <a:pt x="1086" y="660"/>
                    <a:pt x="887" y="488"/>
                    <a:pt x="742" y="289"/>
                  </a:cubicBezTo>
                  <a:cubicBezTo>
                    <a:pt x="715" y="200"/>
                    <a:pt x="660" y="117"/>
                    <a:pt x="715" y="28"/>
                  </a:cubicBezTo>
                  <a:cubicBezTo>
                    <a:pt x="859" y="0"/>
                    <a:pt x="1004" y="117"/>
                    <a:pt x="1086" y="200"/>
                  </a:cubicBezTo>
                  <a:cubicBezTo>
                    <a:pt x="1402" y="399"/>
                    <a:pt x="1718" y="605"/>
                    <a:pt x="2062" y="804"/>
                  </a:cubicBezTo>
                  <a:close/>
                </a:path>
              </a:pathLst>
            </a:custGeom>
            <a:solidFill>
              <a:srgbClr val="F9B77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6240844" y="2164960"/>
              <a:ext cx="2105243" cy="1494276"/>
            </a:xfrm>
            <a:custGeom>
              <a:avLst/>
              <a:gdLst/>
              <a:ahLst/>
              <a:cxnLst/>
              <a:rect l="l" t="t" r="r" b="b"/>
              <a:pathLst>
                <a:path w="8194" h="5816" extrusionOk="0">
                  <a:moveTo>
                    <a:pt x="1" y="5389"/>
                  </a:moveTo>
                  <a:cubicBezTo>
                    <a:pt x="35" y="5217"/>
                    <a:pt x="117" y="5073"/>
                    <a:pt x="172" y="4929"/>
                  </a:cubicBezTo>
                  <a:cubicBezTo>
                    <a:pt x="344" y="4495"/>
                    <a:pt x="516" y="4069"/>
                    <a:pt x="722" y="3636"/>
                  </a:cubicBezTo>
                  <a:cubicBezTo>
                    <a:pt x="1293" y="3808"/>
                    <a:pt x="1808" y="3898"/>
                    <a:pt x="2440" y="3870"/>
                  </a:cubicBezTo>
                  <a:cubicBezTo>
                    <a:pt x="3128" y="3843"/>
                    <a:pt x="3726" y="3671"/>
                    <a:pt x="4269" y="3382"/>
                  </a:cubicBezTo>
                  <a:cubicBezTo>
                    <a:pt x="5190" y="2894"/>
                    <a:pt x="5733" y="2207"/>
                    <a:pt x="6076" y="1375"/>
                  </a:cubicBezTo>
                  <a:cubicBezTo>
                    <a:pt x="6221" y="1004"/>
                    <a:pt x="5815" y="0"/>
                    <a:pt x="6276" y="172"/>
                  </a:cubicBezTo>
                  <a:cubicBezTo>
                    <a:pt x="6846" y="406"/>
                    <a:pt x="7533" y="433"/>
                    <a:pt x="7905" y="805"/>
                  </a:cubicBezTo>
                  <a:cubicBezTo>
                    <a:pt x="8111" y="1004"/>
                    <a:pt x="8193" y="1464"/>
                    <a:pt x="8138" y="1781"/>
                  </a:cubicBezTo>
                  <a:cubicBezTo>
                    <a:pt x="8076" y="1952"/>
                    <a:pt x="7994" y="2124"/>
                    <a:pt x="7905" y="2324"/>
                  </a:cubicBezTo>
                  <a:cubicBezTo>
                    <a:pt x="7334" y="3465"/>
                    <a:pt x="6448" y="4468"/>
                    <a:pt x="5155" y="5100"/>
                  </a:cubicBezTo>
                  <a:cubicBezTo>
                    <a:pt x="4386" y="5499"/>
                    <a:pt x="3382" y="5760"/>
                    <a:pt x="2440" y="5788"/>
                  </a:cubicBezTo>
                  <a:cubicBezTo>
                    <a:pt x="1753" y="5815"/>
                    <a:pt x="1121" y="5698"/>
                    <a:pt x="550" y="5561"/>
                  </a:cubicBezTo>
                  <a:cubicBezTo>
                    <a:pt x="379" y="5499"/>
                    <a:pt x="172" y="5471"/>
                    <a:pt x="1" y="53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6240844" y="2378720"/>
              <a:ext cx="2105243" cy="1274348"/>
            </a:xfrm>
            <a:custGeom>
              <a:avLst/>
              <a:gdLst/>
              <a:ahLst/>
              <a:cxnLst/>
              <a:rect l="l" t="t" r="r" b="b"/>
              <a:pathLst>
                <a:path w="8194" h="4960" extrusionOk="0">
                  <a:moveTo>
                    <a:pt x="7939" y="0"/>
                  </a:moveTo>
                  <a:lnTo>
                    <a:pt x="7939" y="0"/>
                  </a:lnTo>
                  <a:cubicBezTo>
                    <a:pt x="7966" y="172"/>
                    <a:pt x="7966" y="344"/>
                    <a:pt x="7939" y="488"/>
                  </a:cubicBezTo>
                  <a:cubicBezTo>
                    <a:pt x="7877" y="660"/>
                    <a:pt x="7795" y="832"/>
                    <a:pt x="7705" y="1031"/>
                  </a:cubicBezTo>
                  <a:cubicBezTo>
                    <a:pt x="7135" y="2179"/>
                    <a:pt x="6248" y="3182"/>
                    <a:pt x="4956" y="3808"/>
                  </a:cubicBezTo>
                  <a:cubicBezTo>
                    <a:pt x="4186" y="4213"/>
                    <a:pt x="3183" y="4468"/>
                    <a:pt x="2234" y="4495"/>
                  </a:cubicBezTo>
                  <a:cubicBezTo>
                    <a:pt x="2147" y="4499"/>
                    <a:pt x="2061" y="4500"/>
                    <a:pt x="1976" y="4500"/>
                  </a:cubicBezTo>
                  <a:cubicBezTo>
                    <a:pt x="1390" y="4500"/>
                    <a:pt x="848" y="4418"/>
                    <a:pt x="344" y="4268"/>
                  </a:cubicBezTo>
                  <a:cubicBezTo>
                    <a:pt x="289" y="4241"/>
                    <a:pt x="207" y="4241"/>
                    <a:pt x="117" y="4213"/>
                  </a:cubicBezTo>
                  <a:cubicBezTo>
                    <a:pt x="90" y="4323"/>
                    <a:pt x="35" y="4440"/>
                    <a:pt x="1" y="4557"/>
                  </a:cubicBezTo>
                  <a:cubicBezTo>
                    <a:pt x="172" y="4639"/>
                    <a:pt x="379" y="4667"/>
                    <a:pt x="550" y="4729"/>
                  </a:cubicBezTo>
                  <a:cubicBezTo>
                    <a:pt x="1064" y="4853"/>
                    <a:pt x="1628" y="4960"/>
                    <a:pt x="2237" y="4960"/>
                  </a:cubicBezTo>
                  <a:cubicBezTo>
                    <a:pt x="2304" y="4960"/>
                    <a:pt x="2372" y="4958"/>
                    <a:pt x="2440" y="4956"/>
                  </a:cubicBezTo>
                  <a:cubicBezTo>
                    <a:pt x="3382" y="4928"/>
                    <a:pt x="4386" y="4667"/>
                    <a:pt x="5155" y="4268"/>
                  </a:cubicBezTo>
                  <a:cubicBezTo>
                    <a:pt x="6448" y="3636"/>
                    <a:pt x="7334" y="2633"/>
                    <a:pt x="7905" y="1492"/>
                  </a:cubicBezTo>
                  <a:cubicBezTo>
                    <a:pt x="7994" y="1292"/>
                    <a:pt x="8076" y="1120"/>
                    <a:pt x="8138" y="949"/>
                  </a:cubicBezTo>
                  <a:cubicBezTo>
                    <a:pt x="8193" y="632"/>
                    <a:pt x="8138" y="227"/>
                    <a:pt x="7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7051441" y="1790623"/>
              <a:ext cx="404657" cy="499976"/>
            </a:xfrm>
            <a:custGeom>
              <a:avLst/>
              <a:gdLst/>
              <a:ahLst/>
              <a:cxnLst/>
              <a:rect l="l" t="t" r="r" b="b"/>
              <a:pathLst>
                <a:path w="1575" h="1946" extrusionOk="0">
                  <a:moveTo>
                    <a:pt x="1519" y="488"/>
                  </a:moveTo>
                  <a:cubicBezTo>
                    <a:pt x="1547" y="598"/>
                    <a:pt x="1547" y="743"/>
                    <a:pt x="1547" y="887"/>
                  </a:cubicBezTo>
                  <a:cubicBezTo>
                    <a:pt x="1547" y="1004"/>
                    <a:pt x="1574" y="1176"/>
                    <a:pt x="1519" y="1258"/>
                  </a:cubicBezTo>
                  <a:cubicBezTo>
                    <a:pt x="1485" y="1348"/>
                    <a:pt x="1313" y="1375"/>
                    <a:pt x="1258" y="1430"/>
                  </a:cubicBezTo>
                  <a:cubicBezTo>
                    <a:pt x="1031" y="1519"/>
                    <a:pt x="942" y="1629"/>
                    <a:pt x="743" y="1774"/>
                  </a:cubicBezTo>
                  <a:cubicBezTo>
                    <a:pt x="660" y="1863"/>
                    <a:pt x="516" y="1945"/>
                    <a:pt x="344" y="1890"/>
                  </a:cubicBezTo>
                  <a:cubicBezTo>
                    <a:pt x="145" y="1829"/>
                    <a:pt x="0" y="1574"/>
                    <a:pt x="28" y="1286"/>
                  </a:cubicBezTo>
                  <a:cubicBezTo>
                    <a:pt x="83" y="1086"/>
                    <a:pt x="200" y="942"/>
                    <a:pt x="282" y="770"/>
                  </a:cubicBezTo>
                  <a:cubicBezTo>
                    <a:pt x="371" y="598"/>
                    <a:pt x="488" y="427"/>
                    <a:pt x="516" y="255"/>
                  </a:cubicBezTo>
                  <a:cubicBezTo>
                    <a:pt x="543" y="145"/>
                    <a:pt x="454" y="55"/>
                    <a:pt x="571" y="0"/>
                  </a:cubicBezTo>
                  <a:lnTo>
                    <a:pt x="571" y="0"/>
                  </a:lnTo>
                  <a:cubicBezTo>
                    <a:pt x="715" y="83"/>
                    <a:pt x="859" y="200"/>
                    <a:pt x="1031" y="282"/>
                  </a:cubicBezTo>
                  <a:cubicBezTo>
                    <a:pt x="1176" y="344"/>
                    <a:pt x="1347" y="427"/>
                    <a:pt x="1519" y="488"/>
                  </a:cubicBezTo>
                  <a:close/>
                </a:path>
              </a:pathLst>
            </a:custGeom>
            <a:solidFill>
              <a:srgbClr val="F1948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7102569" y="1084340"/>
              <a:ext cx="794926" cy="1192132"/>
            </a:xfrm>
            <a:custGeom>
              <a:avLst/>
              <a:gdLst/>
              <a:ahLst/>
              <a:cxnLst/>
              <a:rect l="l" t="t" r="r" b="b"/>
              <a:pathLst>
                <a:path w="3094" h="4640" extrusionOk="0">
                  <a:moveTo>
                    <a:pt x="1203" y="3292"/>
                  </a:moveTo>
                  <a:cubicBezTo>
                    <a:pt x="743" y="3265"/>
                    <a:pt x="427" y="3066"/>
                    <a:pt x="200" y="2832"/>
                  </a:cubicBezTo>
                  <a:cubicBezTo>
                    <a:pt x="1" y="2578"/>
                    <a:pt x="28" y="2206"/>
                    <a:pt x="56" y="1801"/>
                  </a:cubicBezTo>
                  <a:cubicBezTo>
                    <a:pt x="56" y="1285"/>
                    <a:pt x="172" y="543"/>
                    <a:pt x="461" y="254"/>
                  </a:cubicBezTo>
                  <a:cubicBezTo>
                    <a:pt x="770" y="0"/>
                    <a:pt x="1203" y="83"/>
                    <a:pt x="1691" y="110"/>
                  </a:cubicBezTo>
                  <a:cubicBezTo>
                    <a:pt x="2489" y="144"/>
                    <a:pt x="3004" y="715"/>
                    <a:pt x="3066" y="1375"/>
                  </a:cubicBezTo>
                  <a:cubicBezTo>
                    <a:pt x="3094" y="1657"/>
                    <a:pt x="3066" y="1973"/>
                    <a:pt x="3039" y="2316"/>
                  </a:cubicBezTo>
                  <a:cubicBezTo>
                    <a:pt x="3004" y="2777"/>
                    <a:pt x="2977" y="3320"/>
                    <a:pt x="2922" y="3780"/>
                  </a:cubicBezTo>
                  <a:cubicBezTo>
                    <a:pt x="2922" y="3952"/>
                    <a:pt x="2922" y="4151"/>
                    <a:pt x="2894" y="4268"/>
                  </a:cubicBezTo>
                  <a:cubicBezTo>
                    <a:pt x="2805" y="4468"/>
                    <a:pt x="2379" y="4639"/>
                    <a:pt x="2090" y="4612"/>
                  </a:cubicBezTo>
                  <a:cubicBezTo>
                    <a:pt x="1691" y="4578"/>
                    <a:pt x="1375" y="4406"/>
                    <a:pt x="1258" y="4179"/>
                  </a:cubicBezTo>
                  <a:cubicBezTo>
                    <a:pt x="1231" y="3890"/>
                    <a:pt x="1203" y="3609"/>
                    <a:pt x="1203" y="3292"/>
                  </a:cubicBezTo>
                  <a:close/>
                </a:path>
              </a:pathLst>
            </a:custGeom>
            <a:solidFill>
              <a:srgbClr val="F9B77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7183757" y="884710"/>
              <a:ext cx="1096813" cy="1398700"/>
            </a:xfrm>
            <a:custGeom>
              <a:avLst/>
              <a:gdLst/>
              <a:ahLst/>
              <a:cxnLst/>
              <a:rect l="l" t="t" r="r" b="b"/>
              <a:pathLst>
                <a:path w="4269" h="5444" extrusionOk="0">
                  <a:moveTo>
                    <a:pt x="1829" y="2578"/>
                  </a:moveTo>
                  <a:cubicBezTo>
                    <a:pt x="1114" y="2434"/>
                    <a:pt x="544" y="1863"/>
                    <a:pt x="228" y="1320"/>
                  </a:cubicBezTo>
                  <a:cubicBezTo>
                    <a:pt x="111" y="1121"/>
                    <a:pt x="1" y="887"/>
                    <a:pt x="28" y="633"/>
                  </a:cubicBezTo>
                  <a:cubicBezTo>
                    <a:pt x="28" y="234"/>
                    <a:pt x="255" y="0"/>
                    <a:pt x="661" y="117"/>
                  </a:cubicBezTo>
                  <a:cubicBezTo>
                    <a:pt x="1004" y="200"/>
                    <a:pt x="1231" y="633"/>
                    <a:pt x="1602" y="715"/>
                  </a:cubicBezTo>
                  <a:cubicBezTo>
                    <a:pt x="1973" y="805"/>
                    <a:pt x="2434" y="660"/>
                    <a:pt x="2832" y="805"/>
                  </a:cubicBezTo>
                  <a:cubicBezTo>
                    <a:pt x="3176" y="949"/>
                    <a:pt x="3410" y="1293"/>
                    <a:pt x="3410" y="1719"/>
                  </a:cubicBezTo>
                  <a:cubicBezTo>
                    <a:pt x="3410" y="2035"/>
                    <a:pt x="3320" y="2324"/>
                    <a:pt x="3410" y="2640"/>
                  </a:cubicBezTo>
                  <a:cubicBezTo>
                    <a:pt x="3609" y="3265"/>
                    <a:pt x="4269" y="3636"/>
                    <a:pt x="4063" y="4585"/>
                  </a:cubicBezTo>
                  <a:cubicBezTo>
                    <a:pt x="4035" y="4784"/>
                    <a:pt x="3925" y="4956"/>
                    <a:pt x="3836" y="5073"/>
                  </a:cubicBezTo>
                  <a:cubicBezTo>
                    <a:pt x="3664" y="5272"/>
                    <a:pt x="3375" y="5444"/>
                    <a:pt x="2977" y="5355"/>
                  </a:cubicBezTo>
                  <a:cubicBezTo>
                    <a:pt x="2778" y="5300"/>
                    <a:pt x="2578" y="5155"/>
                    <a:pt x="2345" y="5128"/>
                  </a:cubicBezTo>
                  <a:cubicBezTo>
                    <a:pt x="2001" y="5073"/>
                    <a:pt x="1719" y="5272"/>
                    <a:pt x="1403" y="5217"/>
                  </a:cubicBezTo>
                  <a:cubicBezTo>
                    <a:pt x="1142" y="5128"/>
                    <a:pt x="970" y="4874"/>
                    <a:pt x="1059" y="4530"/>
                  </a:cubicBezTo>
                  <a:cubicBezTo>
                    <a:pt x="1114" y="4296"/>
                    <a:pt x="1259" y="4124"/>
                    <a:pt x="1403" y="3953"/>
                  </a:cubicBezTo>
                  <a:cubicBezTo>
                    <a:pt x="1547" y="3808"/>
                    <a:pt x="1747" y="3671"/>
                    <a:pt x="1802" y="3499"/>
                  </a:cubicBezTo>
                  <a:cubicBezTo>
                    <a:pt x="1829" y="3410"/>
                    <a:pt x="1829" y="3293"/>
                    <a:pt x="1829" y="3238"/>
                  </a:cubicBezTo>
                  <a:cubicBezTo>
                    <a:pt x="1829" y="3238"/>
                    <a:pt x="2551" y="2867"/>
                    <a:pt x="2207" y="2495"/>
                  </a:cubicBezTo>
                  <a:cubicBezTo>
                    <a:pt x="2118" y="2379"/>
                    <a:pt x="1946" y="2550"/>
                    <a:pt x="1829" y="2578"/>
                  </a:cubicBezTo>
                  <a:close/>
                </a:path>
              </a:pathLst>
            </a:custGeom>
            <a:solidFill>
              <a:srgbClr val="F1948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7300400" y="2055511"/>
              <a:ext cx="257953" cy="302144"/>
            </a:xfrm>
            <a:custGeom>
              <a:avLst/>
              <a:gdLst/>
              <a:ahLst/>
              <a:cxnLst/>
              <a:rect l="l" t="t" r="r" b="b"/>
              <a:pathLst>
                <a:path w="1004" h="1176" extrusionOk="0">
                  <a:moveTo>
                    <a:pt x="860" y="516"/>
                  </a:moveTo>
                  <a:cubicBezTo>
                    <a:pt x="1004" y="688"/>
                    <a:pt x="516" y="1176"/>
                    <a:pt x="406" y="1176"/>
                  </a:cubicBezTo>
                  <a:cubicBezTo>
                    <a:pt x="344" y="1141"/>
                    <a:pt x="145" y="688"/>
                    <a:pt x="62" y="516"/>
                  </a:cubicBezTo>
                  <a:cubicBezTo>
                    <a:pt x="35" y="426"/>
                    <a:pt x="0" y="344"/>
                    <a:pt x="35" y="255"/>
                  </a:cubicBezTo>
                  <a:cubicBezTo>
                    <a:pt x="62" y="172"/>
                    <a:pt x="234" y="83"/>
                    <a:pt x="289" y="28"/>
                  </a:cubicBezTo>
                  <a:cubicBezTo>
                    <a:pt x="344" y="0"/>
                    <a:pt x="433" y="55"/>
                    <a:pt x="488" y="110"/>
                  </a:cubicBezTo>
                  <a:cubicBezTo>
                    <a:pt x="550" y="172"/>
                    <a:pt x="805" y="426"/>
                    <a:pt x="860" y="5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7492837" y="2106638"/>
              <a:ext cx="353529" cy="286471"/>
            </a:xfrm>
            <a:custGeom>
              <a:avLst/>
              <a:gdLst/>
              <a:ahLst/>
              <a:cxnLst/>
              <a:rect l="l" t="t" r="r" b="b"/>
              <a:pathLst>
                <a:path w="1376" h="1115" extrusionOk="0">
                  <a:moveTo>
                    <a:pt x="172" y="317"/>
                  </a:moveTo>
                  <a:cubicBezTo>
                    <a:pt x="1" y="427"/>
                    <a:pt x="227" y="1087"/>
                    <a:pt x="317" y="1114"/>
                  </a:cubicBezTo>
                  <a:cubicBezTo>
                    <a:pt x="372" y="1114"/>
                    <a:pt x="1059" y="715"/>
                    <a:pt x="1203" y="599"/>
                  </a:cubicBezTo>
                  <a:cubicBezTo>
                    <a:pt x="1286" y="544"/>
                    <a:pt x="1348" y="489"/>
                    <a:pt x="1375" y="399"/>
                  </a:cubicBezTo>
                  <a:cubicBezTo>
                    <a:pt x="1375" y="317"/>
                    <a:pt x="1258" y="145"/>
                    <a:pt x="1231" y="83"/>
                  </a:cubicBezTo>
                  <a:cubicBezTo>
                    <a:pt x="1176" y="1"/>
                    <a:pt x="1087" y="56"/>
                    <a:pt x="1004" y="56"/>
                  </a:cubicBezTo>
                  <a:cubicBezTo>
                    <a:pt x="942" y="83"/>
                    <a:pt x="255" y="289"/>
                    <a:pt x="172" y="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7353327" y="2201957"/>
              <a:ext cx="205026" cy="567290"/>
            </a:xfrm>
            <a:custGeom>
              <a:avLst/>
              <a:gdLst/>
              <a:ahLst/>
              <a:cxnLst/>
              <a:rect l="l" t="t" r="r" b="b"/>
              <a:pathLst>
                <a:path w="798" h="2208" extrusionOk="0">
                  <a:moveTo>
                    <a:pt x="654" y="1"/>
                  </a:moveTo>
                  <a:cubicBezTo>
                    <a:pt x="626" y="1"/>
                    <a:pt x="454" y="228"/>
                    <a:pt x="454" y="262"/>
                  </a:cubicBezTo>
                  <a:cubicBezTo>
                    <a:pt x="454" y="317"/>
                    <a:pt x="544" y="344"/>
                    <a:pt x="544" y="399"/>
                  </a:cubicBezTo>
                  <a:cubicBezTo>
                    <a:pt x="544" y="434"/>
                    <a:pt x="28" y="1403"/>
                    <a:pt x="1" y="1492"/>
                  </a:cubicBezTo>
                  <a:cubicBezTo>
                    <a:pt x="1" y="1547"/>
                    <a:pt x="111" y="2008"/>
                    <a:pt x="172" y="2180"/>
                  </a:cubicBezTo>
                  <a:cubicBezTo>
                    <a:pt x="200" y="2207"/>
                    <a:pt x="227" y="2207"/>
                    <a:pt x="255" y="2207"/>
                  </a:cubicBezTo>
                  <a:cubicBezTo>
                    <a:pt x="399" y="2063"/>
                    <a:pt x="688" y="1692"/>
                    <a:pt x="715" y="1637"/>
                  </a:cubicBezTo>
                  <a:cubicBezTo>
                    <a:pt x="715" y="1547"/>
                    <a:pt x="654" y="461"/>
                    <a:pt x="654" y="434"/>
                  </a:cubicBezTo>
                  <a:cubicBezTo>
                    <a:pt x="688" y="372"/>
                    <a:pt x="770" y="372"/>
                    <a:pt x="770" y="344"/>
                  </a:cubicBezTo>
                  <a:cubicBezTo>
                    <a:pt x="798" y="289"/>
                    <a:pt x="743" y="28"/>
                    <a:pt x="715" y="1"/>
                  </a:cubicBezTo>
                  <a:close/>
                </a:path>
              </a:pathLst>
            </a:custGeom>
            <a:solidFill>
              <a:srgbClr val="C0DA9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25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2"/>
          <p:cNvSpPr/>
          <p:nvPr/>
        </p:nvSpPr>
        <p:spPr>
          <a:xfrm>
            <a:off x="7145234" y="1059662"/>
            <a:ext cx="3231815" cy="3106045"/>
          </a:xfrm>
          <a:custGeom>
            <a:avLst/>
            <a:gdLst/>
            <a:ahLst/>
            <a:cxnLst/>
            <a:rect l="l" t="t" r="r" b="b"/>
            <a:pathLst>
              <a:path w="35949" h="34550" extrusionOk="0">
                <a:moveTo>
                  <a:pt x="40" y="1"/>
                </a:moveTo>
                <a:lnTo>
                  <a:pt x="0" y="40"/>
                </a:lnTo>
                <a:lnTo>
                  <a:pt x="104" y="34550"/>
                </a:lnTo>
                <a:lnTo>
                  <a:pt x="35948" y="34550"/>
                </a:lnTo>
                <a:cubicBezTo>
                  <a:pt x="35948" y="15475"/>
                  <a:pt x="19870" y="1"/>
                  <a:pt x="40" y="1"/>
                </a:cubicBezTo>
                <a:close/>
              </a:path>
            </a:pathLst>
          </a:custGeom>
          <a:solidFill>
            <a:srgbClr val="EAB3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4" name="Google Shape;414;p42"/>
          <p:cNvSpPr/>
          <p:nvPr/>
        </p:nvSpPr>
        <p:spPr>
          <a:xfrm>
            <a:off x="3950606" y="1063258"/>
            <a:ext cx="3199631" cy="3099663"/>
          </a:xfrm>
          <a:custGeom>
            <a:avLst/>
            <a:gdLst/>
            <a:ahLst/>
            <a:cxnLst/>
            <a:rect l="l" t="t" r="r" b="b"/>
            <a:pathLst>
              <a:path w="35591" h="34479" extrusionOk="0">
                <a:moveTo>
                  <a:pt x="35591" y="0"/>
                </a:moveTo>
                <a:lnTo>
                  <a:pt x="0" y="34478"/>
                </a:lnTo>
                <a:lnTo>
                  <a:pt x="35591" y="34478"/>
                </a:lnTo>
                <a:lnTo>
                  <a:pt x="35591" y="0"/>
                </a:lnTo>
                <a:close/>
              </a:path>
            </a:pathLst>
          </a:custGeom>
          <a:solidFill>
            <a:srgbClr val="3F35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5" name="Google Shape;415;p42"/>
          <p:cNvSpPr/>
          <p:nvPr/>
        </p:nvSpPr>
        <p:spPr>
          <a:xfrm>
            <a:off x="2645900" y="2760233"/>
            <a:ext cx="4507165" cy="3044312"/>
          </a:xfrm>
          <a:custGeom>
            <a:avLst/>
            <a:gdLst/>
            <a:ahLst/>
            <a:cxnLst/>
            <a:rect l="l" t="t" r="r" b="b"/>
            <a:pathLst>
              <a:path w="35949" h="30497" extrusionOk="0">
                <a:moveTo>
                  <a:pt x="0" y="0"/>
                </a:moveTo>
                <a:lnTo>
                  <a:pt x="0" y="30496"/>
                </a:lnTo>
                <a:lnTo>
                  <a:pt x="35949" y="30496"/>
                </a:lnTo>
                <a:lnTo>
                  <a:pt x="35949" y="0"/>
                </a:lnTo>
                <a:close/>
              </a:path>
            </a:pathLst>
          </a:custGeom>
          <a:solidFill>
            <a:srgbClr val="15A4B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416" name="Google Shape;416;p42"/>
          <p:cNvSpPr txBox="1">
            <a:spLocks noGrp="1"/>
          </p:cNvSpPr>
          <p:nvPr>
            <p:ph type="ctrTitle"/>
          </p:nvPr>
        </p:nvSpPr>
        <p:spPr>
          <a:xfrm flipH="1">
            <a:off x="2626162" y="846950"/>
            <a:ext cx="4825516" cy="120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TCP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bağlantısı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necə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qurulur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8" name="Google Shape;418;p42"/>
          <p:cNvSpPr txBox="1">
            <a:spLocks noGrp="1"/>
          </p:cNvSpPr>
          <p:nvPr>
            <p:ph type="subTitle" idx="4"/>
          </p:nvPr>
        </p:nvSpPr>
        <p:spPr>
          <a:xfrm flipH="1">
            <a:off x="2604082" y="3713995"/>
            <a:ext cx="4153200" cy="135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DİNLƏMƏK(LİSTEN)</a:t>
            </a:r>
          </a:p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SYN-SENT</a:t>
            </a:r>
          </a:p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SYN-RECEİVED</a:t>
            </a:r>
          </a:p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QURULDU(ESTABLİSHED)</a:t>
            </a:r>
          </a:p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FIN-WAIT-1</a:t>
            </a:r>
          </a:p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FIN-WAIT-2</a:t>
            </a:r>
          </a:p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YAXIN GÖZLƏNTİ(CLOSE-WAIT)</a:t>
            </a:r>
          </a:p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BAĞLANMA (CLOSİNG)</a:t>
            </a:r>
          </a:p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SON-ACK</a:t>
            </a:r>
          </a:p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VAXT GÖZLƏMƏ(TIME-WAIT)</a:t>
            </a:r>
          </a:p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BAĞLI(CLOSED)</a:t>
            </a:r>
          </a:p>
          <a:p>
            <a:pPr marL="114300" indent="0">
              <a:buNone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0" name="Google Shape;420;p42"/>
          <p:cNvSpPr txBox="1">
            <a:spLocks noGrp="1"/>
          </p:cNvSpPr>
          <p:nvPr>
            <p:ph type="subTitle" idx="2"/>
          </p:nvPr>
        </p:nvSpPr>
        <p:spPr>
          <a:xfrm flipH="1">
            <a:off x="7046579" y="2546865"/>
            <a:ext cx="2875343" cy="36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Bu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üç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əsas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mərhələnin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baş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verməsi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TCP-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də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bəzi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ara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vəziyyətlər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mövcuddur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 Bu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ara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vəziyyətlər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aşağıdakı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kimi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verilmişdir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9160991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4289947" y="1022966"/>
            <a:ext cx="6096000" cy="113979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DİNLƏMƏK(LİSTEN)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TCP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bağlantısı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tələbinin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tərəfindən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gözlənildiyi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vəziyyət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Buna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dinləmə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rejimi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deyilir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9" name="Google Shape;5314;p37"/>
          <p:cNvGrpSpPr/>
          <p:nvPr/>
        </p:nvGrpSpPr>
        <p:grpSpPr>
          <a:xfrm>
            <a:off x="2825086" y="1055348"/>
            <a:ext cx="1257383" cy="1046407"/>
            <a:chOff x="899850" y="871450"/>
            <a:chExt cx="483175" cy="423400"/>
          </a:xfrm>
          <a:solidFill>
            <a:schemeClr val="bg2"/>
          </a:solidFill>
        </p:grpSpPr>
        <p:sp>
          <p:nvSpPr>
            <p:cNvPr id="30" name="Google Shape;5315;p37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5316;p37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5317;p37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5318;p37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6" name="Rectangle 15"/>
          <p:cNvSpPr/>
          <p:nvPr/>
        </p:nvSpPr>
        <p:spPr>
          <a:xfrm>
            <a:off x="468573" y="3006257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SYN-SENT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TCP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qoşulma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tələbi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qarşı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tərəfə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göndərildikdən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sonra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qarşı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tərəfin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əlaqə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sorğusuna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cavab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verməsi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gözlənilən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vəziyyət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adlanır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35" name="Rounded Rectangle 51">
            <a:extLst>
              <a:ext uri="{FF2B5EF4-FFF2-40B4-BE49-F238E27FC236}">
                <a16:creationId xmlns=""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7581335" y="2859206"/>
            <a:ext cx="1542198" cy="1610437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736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36">
            <a:extLst>
              <a:ext uri="{FF2B5EF4-FFF2-40B4-BE49-F238E27FC236}">
                <a16:creationId xmlns="" xmlns:a16="http://schemas.microsoft.com/office/drawing/2014/main" id="{E2FE38F3-B049-48AB-AB05-BA2CB273EDA2}"/>
              </a:ext>
            </a:extLst>
          </p:cNvPr>
          <p:cNvGrpSpPr/>
          <p:nvPr/>
        </p:nvGrpSpPr>
        <p:grpSpPr>
          <a:xfrm>
            <a:off x="1203725" y="959567"/>
            <a:ext cx="10310446" cy="4176596"/>
            <a:chOff x="2063552" y="1806318"/>
            <a:chExt cx="8064896" cy="3355223"/>
          </a:xfrm>
        </p:grpSpPr>
        <p:sp>
          <p:nvSpPr>
            <p:cNvPr id="4" name="사각형: 둥근 모서리 37">
              <a:extLst>
                <a:ext uri="{FF2B5EF4-FFF2-40B4-BE49-F238E27FC236}">
                  <a16:creationId xmlns="" xmlns:a16="http://schemas.microsoft.com/office/drawing/2014/main" id="{F3E36AC7-AC43-4D90-A035-3DD9BA6DB47B}"/>
                </a:ext>
              </a:extLst>
            </p:cNvPr>
            <p:cNvSpPr/>
            <p:nvPr/>
          </p:nvSpPr>
          <p:spPr>
            <a:xfrm>
              <a:off x="2063552" y="3513089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prstClr val="white"/>
                </a:solidFill>
              </a:endParaRPr>
            </a:p>
          </p:txBody>
        </p:sp>
        <p:sp>
          <p:nvSpPr>
            <p:cNvPr id="5" name="사각형: 둥근 모서리 47">
              <a:extLst>
                <a:ext uri="{FF2B5EF4-FFF2-40B4-BE49-F238E27FC236}">
                  <a16:creationId xmlns="" xmlns:a16="http://schemas.microsoft.com/office/drawing/2014/main" id="{EB4CBEA0-762A-43B8-A9C9-CB9EB0B41D68}"/>
                </a:ext>
              </a:extLst>
            </p:cNvPr>
            <p:cNvSpPr/>
            <p:nvPr/>
          </p:nvSpPr>
          <p:spPr>
            <a:xfrm>
              <a:off x="6168448" y="3513088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rgbClr val="EAB3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모서리 48">
              <a:extLst>
                <a:ext uri="{FF2B5EF4-FFF2-40B4-BE49-F238E27FC236}">
                  <a16:creationId xmlns="" xmlns:a16="http://schemas.microsoft.com/office/drawing/2014/main" id="{634E13E3-C5FB-4769-8E68-5F66E4452FDE}"/>
                </a:ext>
              </a:extLst>
            </p:cNvPr>
            <p:cNvSpPr/>
            <p:nvPr/>
          </p:nvSpPr>
          <p:spPr>
            <a:xfrm>
              <a:off x="6168448" y="1806318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prstClr val="white"/>
                </a:solidFill>
              </a:endParaRPr>
            </a:p>
          </p:txBody>
        </p:sp>
        <p:sp>
          <p:nvSpPr>
            <p:cNvPr id="7" name="사각형: 둥근 모서리 49">
              <a:extLst>
                <a:ext uri="{FF2B5EF4-FFF2-40B4-BE49-F238E27FC236}">
                  <a16:creationId xmlns="" xmlns:a16="http://schemas.microsoft.com/office/drawing/2014/main" id="{0C35237A-44CF-4C99-9C90-603627635A02}"/>
                </a:ext>
              </a:extLst>
            </p:cNvPr>
            <p:cNvSpPr/>
            <p:nvPr/>
          </p:nvSpPr>
          <p:spPr>
            <a:xfrm>
              <a:off x="2063552" y="1806318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rgbClr val="EAB3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8" name="그룹 6">
            <a:extLst>
              <a:ext uri="{FF2B5EF4-FFF2-40B4-BE49-F238E27FC236}">
                <a16:creationId xmlns="" xmlns:a16="http://schemas.microsoft.com/office/drawing/2014/main" id="{BE687377-8B91-4B0C-B9AF-34D35AA2854C}"/>
              </a:ext>
            </a:extLst>
          </p:cNvPr>
          <p:cNvGrpSpPr/>
          <p:nvPr/>
        </p:nvGrpSpPr>
        <p:grpSpPr>
          <a:xfrm>
            <a:off x="4848672" y="1410981"/>
            <a:ext cx="3273771" cy="3273771"/>
            <a:chOff x="11977794" y="1437147"/>
            <a:chExt cx="3273771" cy="3273771"/>
          </a:xfrm>
        </p:grpSpPr>
        <p:sp>
          <p:nvSpPr>
            <p:cNvPr id="9" name="타원 3">
              <a:extLst>
                <a:ext uri="{FF2B5EF4-FFF2-40B4-BE49-F238E27FC236}">
                  <a16:creationId xmlns="" xmlns:a16="http://schemas.microsoft.com/office/drawing/2014/main" id="{B882EDA6-90C7-4C18-84C7-A46EF710A935}"/>
                </a:ext>
              </a:extLst>
            </p:cNvPr>
            <p:cNvSpPr/>
            <p:nvPr/>
          </p:nvSpPr>
          <p:spPr>
            <a:xfrm>
              <a:off x="11977794" y="1437147"/>
              <a:ext cx="3273771" cy="3273771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prstClr val="white"/>
                </a:solidFill>
              </a:endParaRPr>
            </a:p>
          </p:txBody>
        </p:sp>
        <p:sp>
          <p:nvSpPr>
            <p:cNvPr id="10" name="타원 4">
              <a:extLst>
                <a:ext uri="{FF2B5EF4-FFF2-40B4-BE49-F238E27FC236}">
                  <a16:creationId xmlns="" xmlns:a16="http://schemas.microsoft.com/office/drawing/2014/main" id="{0929AB9A-6F50-4398-8382-23D6ABBDD27A}"/>
                </a:ext>
              </a:extLst>
            </p:cNvPr>
            <p:cNvSpPr/>
            <p:nvPr/>
          </p:nvSpPr>
          <p:spPr>
            <a:xfrm>
              <a:off x="12378035" y="1837388"/>
              <a:ext cx="2473289" cy="2473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prstClr val="white"/>
                </a:solidFill>
              </a:endParaRPr>
            </a:p>
          </p:txBody>
        </p:sp>
      </p:grpSp>
      <p:sp>
        <p:nvSpPr>
          <p:cNvPr id="28" name="Rectangle 27"/>
          <p:cNvSpPr/>
          <p:nvPr/>
        </p:nvSpPr>
        <p:spPr>
          <a:xfrm>
            <a:off x="1528689" y="1015990"/>
            <a:ext cx="3451274" cy="1841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SYN-RECEİVED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Server SYN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bayrağı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ilə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edilən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əlaqə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tələbinə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SYN-ACK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bayrağı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ilə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cavab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verdikdən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sonra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gözləmə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vəziyyəti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adlanır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514621" y="3389366"/>
            <a:ext cx="38029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QURULDU(ESTABLİSHED)</a:t>
            </a:r>
          </a:p>
          <a:p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Bağlantı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qurulduqdan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sonra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məlumat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ötürülməsinin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aparıldığı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vəziyyətdir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202659" y="1119438"/>
            <a:ext cx="3924886" cy="15818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FIN-WAIT-1</a:t>
            </a:r>
          </a:p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Server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müştəri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tərəfindəki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gözləmə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vəziyyətidir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6907236" y="3309024"/>
            <a:ext cx="4445391" cy="11828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FIN-WAIT-2</a:t>
            </a:r>
          </a:p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Qarşı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tərəfdən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TCP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bağlantısını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ləğv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etmək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tələbinin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gözlənildiyi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vəziyyətdir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000" dirty="0">
              <a:solidFill>
                <a:srgbClr val="454545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33" name="Google Shape;1415;p51"/>
          <p:cNvGrpSpPr/>
          <p:nvPr/>
        </p:nvGrpSpPr>
        <p:grpSpPr>
          <a:xfrm>
            <a:off x="5613010" y="2523970"/>
            <a:ext cx="1647052" cy="1063292"/>
            <a:chOff x="11375160" y="4548059"/>
            <a:chExt cx="1138098" cy="719794"/>
          </a:xfrm>
        </p:grpSpPr>
        <p:sp>
          <p:nvSpPr>
            <p:cNvPr id="34" name="Google Shape;1416;p51"/>
            <p:cNvSpPr/>
            <p:nvPr/>
          </p:nvSpPr>
          <p:spPr>
            <a:xfrm>
              <a:off x="11387457" y="4894516"/>
              <a:ext cx="1076412" cy="329180"/>
            </a:xfrm>
            <a:custGeom>
              <a:avLst/>
              <a:gdLst/>
              <a:ahLst/>
              <a:cxnLst/>
              <a:rect l="l" t="t" r="r" b="b"/>
              <a:pathLst>
                <a:path w="21184" h="6478" extrusionOk="0">
                  <a:moveTo>
                    <a:pt x="16342" y="229"/>
                  </a:moveTo>
                  <a:lnTo>
                    <a:pt x="16342" y="229"/>
                  </a:lnTo>
                  <a:cubicBezTo>
                    <a:pt x="16342" y="229"/>
                    <a:pt x="16342" y="230"/>
                    <a:pt x="16342" y="230"/>
                  </a:cubicBezTo>
                  <a:lnTo>
                    <a:pt x="16342" y="230"/>
                  </a:lnTo>
                  <a:cubicBezTo>
                    <a:pt x="16342" y="230"/>
                    <a:pt x="16342" y="229"/>
                    <a:pt x="16342" y="229"/>
                  </a:cubicBezTo>
                  <a:close/>
                  <a:moveTo>
                    <a:pt x="16391" y="271"/>
                  </a:moveTo>
                  <a:cubicBezTo>
                    <a:pt x="16392" y="272"/>
                    <a:pt x="16393" y="272"/>
                    <a:pt x="16393" y="272"/>
                  </a:cubicBezTo>
                  <a:cubicBezTo>
                    <a:pt x="16393" y="272"/>
                    <a:pt x="16392" y="272"/>
                    <a:pt x="16391" y="271"/>
                  </a:cubicBezTo>
                  <a:close/>
                  <a:moveTo>
                    <a:pt x="16272" y="259"/>
                  </a:moveTo>
                  <a:cubicBezTo>
                    <a:pt x="16322" y="259"/>
                    <a:pt x="16354" y="263"/>
                    <a:pt x="16373" y="267"/>
                  </a:cubicBezTo>
                  <a:lnTo>
                    <a:pt x="16373" y="267"/>
                  </a:lnTo>
                  <a:cubicBezTo>
                    <a:pt x="16653" y="609"/>
                    <a:pt x="16929" y="955"/>
                    <a:pt x="17203" y="1303"/>
                  </a:cubicBezTo>
                  <a:cubicBezTo>
                    <a:pt x="18213" y="2585"/>
                    <a:pt x="19305" y="3903"/>
                    <a:pt x="20052" y="5363"/>
                  </a:cubicBezTo>
                  <a:cubicBezTo>
                    <a:pt x="20221" y="5694"/>
                    <a:pt x="20374" y="5902"/>
                    <a:pt x="20014" y="5980"/>
                  </a:cubicBezTo>
                  <a:cubicBezTo>
                    <a:pt x="19607" y="6070"/>
                    <a:pt x="19178" y="6091"/>
                    <a:pt x="18763" y="6120"/>
                  </a:cubicBezTo>
                  <a:cubicBezTo>
                    <a:pt x="17106" y="6239"/>
                    <a:pt x="15438" y="6274"/>
                    <a:pt x="13771" y="6274"/>
                  </a:cubicBezTo>
                  <a:cubicBezTo>
                    <a:pt x="12357" y="6274"/>
                    <a:pt x="10943" y="6249"/>
                    <a:pt x="9535" y="6230"/>
                  </a:cubicBezTo>
                  <a:cubicBezTo>
                    <a:pt x="6617" y="6189"/>
                    <a:pt x="3641" y="6223"/>
                    <a:pt x="736" y="5897"/>
                  </a:cubicBezTo>
                  <a:cubicBezTo>
                    <a:pt x="332" y="5853"/>
                    <a:pt x="412" y="5856"/>
                    <a:pt x="626" y="5509"/>
                  </a:cubicBezTo>
                  <a:cubicBezTo>
                    <a:pt x="1039" y="4836"/>
                    <a:pt x="1536" y="4207"/>
                    <a:pt x="2011" y="3579"/>
                  </a:cubicBezTo>
                  <a:cubicBezTo>
                    <a:pt x="2859" y="2459"/>
                    <a:pt x="3728" y="1354"/>
                    <a:pt x="4606" y="259"/>
                  </a:cubicBezTo>
                  <a:close/>
                  <a:moveTo>
                    <a:pt x="16304" y="0"/>
                  </a:moveTo>
                  <a:cubicBezTo>
                    <a:pt x="16088" y="0"/>
                    <a:pt x="15848" y="37"/>
                    <a:pt x="15741" y="37"/>
                  </a:cubicBezTo>
                  <a:lnTo>
                    <a:pt x="4587" y="37"/>
                  </a:lnTo>
                  <a:cubicBezTo>
                    <a:pt x="4545" y="37"/>
                    <a:pt x="4495" y="55"/>
                    <a:pt x="4452" y="81"/>
                  </a:cubicBezTo>
                  <a:lnTo>
                    <a:pt x="4452" y="81"/>
                  </a:lnTo>
                  <a:cubicBezTo>
                    <a:pt x="4407" y="95"/>
                    <a:pt x="4368" y="115"/>
                    <a:pt x="4348" y="140"/>
                  </a:cubicBezTo>
                  <a:cubicBezTo>
                    <a:pt x="3618" y="1050"/>
                    <a:pt x="2896" y="1967"/>
                    <a:pt x="2184" y="2891"/>
                  </a:cubicBezTo>
                  <a:cubicBezTo>
                    <a:pt x="1701" y="3518"/>
                    <a:pt x="1224" y="4148"/>
                    <a:pt x="764" y="4792"/>
                  </a:cubicBezTo>
                  <a:cubicBezTo>
                    <a:pt x="526" y="5122"/>
                    <a:pt x="181" y="5508"/>
                    <a:pt x="75" y="5912"/>
                  </a:cubicBezTo>
                  <a:cubicBezTo>
                    <a:pt x="0" y="6195"/>
                    <a:pt x="4390" y="6332"/>
                    <a:pt x="4689" y="6342"/>
                  </a:cubicBezTo>
                  <a:cubicBezTo>
                    <a:pt x="7322" y="6432"/>
                    <a:pt x="9958" y="6478"/>
                    <a:pt x="12594" y="6478"/>
                  </a:cubicBezTo>
                  <a:cubicBezTo>
                    <a:pt x="13290" y="6478"/>
                    <a:pt x="13986" y="6474"/>
                    <a:pt x="14682" y="6468"/>
                  </a:cubicBezTo>
                  <a:cubicBezTo>
                    <a:pt x="15987" y="6456"/>
                    <a:pt x="17294" y="6430"/>
                    <a:pt x="18597" y="6347"/>
                  </a:cubicBezTo>
                  <a:cubicBezTo>
                    <a:pt x="19134" y="6314"/>
                    <a:pt x="19988" y="6362"/>
                    <a:pt x="20465" y="6044"/>
                  </a:cubicBezTo>
                  <a:cubicBezTo>
                    <a:pt x="21183" y="5567"/>
                    <a:pt x="18553" y="2473"/>
                    <a:pt x="18247" y="2070"/>
                  </a:cubicBezTo>
                  <a:cubicBezTo>
                    <a:pt x="17741" y="1406"/>
                    <a:pt x="17223" y="748"/>
                    <a:pt x="16693" y="102"/>
                  </a:cubicBezTo>
                  <a:cubicBezTo>
                    <a:pt x="16629" y="23"/>
                    <a:pt x="16474" y="0"/>
                    <a:pt x="163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5" name="Google Shape;1417;p51"/>
            <p:cNvSpPr/>
            <p:nvPr/>
          </p:nvSpPr>
          <p:spPr>
            <a:xfrm>
              <a:off x="11590148" y="4548059"/>
              <a:ext cx="684089" cy="359414"/>
            </a:xfrm>
            <a:custGeom>
              <a:avLst/>
              <a:gdLst/>
              <a:ahLst/>
              <a:cxnLst/>
              <a:rect l="l" t="t" r="r" b="b"/>
              <a:pathLst>
                <a:path w="13463" h="7073" extrusionOk="0">
                  <a:moveTo>
                    <a:pt x="4583" y="207"/>
                  </a:moveTo>
                  <a:cubicBezTo>
                    <a:pt x="5130" y="207"/>
                    <a:pt x="5678" y="210"/>
                    <a:pt x="6226" y="214"/>
                  </a:cubicBezTo>
                  <a:cubicBezTo>
                    <a:pt x="7573" y="225"/>
                    <a:pt x="8920" y="249"/>
                    <a:pt x="10266" y="303"/>
                  </a:cubicBezTo>
                  <a:cubicBezTo>
                    <a:pt x="10294" y="305"/>
                    <a:pt x="10328" y="305"/>
                    <a:pt x="10367" y="305"/>
                  </a:cubicBezTo>
                  <a:cubicBezTo>
                    <a:pt x="10531" y="305"/>
                    <a:pt x="10786" y="296"/>
                    <a:pt x="11066" y="296"/>
                  </a:cubicBezTo>
                  <a:cubicBezTo>
                    <a:pt x="11705" y="296"/>
                    <a:pt x="12478" y="342"/>
                    <a:pt x="12609" y="643"/>
                  </a:cubicBezTo>
                  <a:cubicBezTo>
                    <a:pt x="13031" y="1610"/>
                    <a:pt x="12693" y="3175"/>
                    <a:pt x="12615" y="4191"/>
                  </a:cubicBezTo>
                  <a:cubicBezTo>
                    <a:pt x="12545" y="5083"/>
                    <a:pt x="12457" y="5974"/>
                    <a:pt x="12348" y="6864"/>
                  </a:cubicBezTo>
                  <a:lnTo>
                    <a:pt x="708" y="6864"/>
                  </a:lnTo>
                  <a:cubicBezTo>
                    <a:pt x="611" y="4803"/>
                    <a:pt x="457" y="2699"/>
                    <a:pt x="612" y="641"/>
                  </a:cubicBezTo>
                  <a:cubicBezTo>
                    <a:pt x="639" y="273"/>
                    <a:pt x="530" y="296"/>
                    <a:pt x="889" y="273"/>
                  </a:cubicBezTo>
                  <a:cubicBezTo>
                    <a:pt x="1315" y="244"/>
                    <a:pt x="1745" y="238"/>
                    <a:pt x="2172" y="229"/>
                  </a:cubicBezTo>
                  <a:cubicBezTo>
                    <a:pt x="2975" y="213"/>
                    <a:pt x="3779" y="207"/>
                    <a:pt x="4583" y="207"/>
                  </a:cubicBezTo>
                  <a:close/>
                  <a:moveTo>
                    <a:pt x="4704" y="1"/>
                  </a:moveTo>
                  <a:cubicBezTo>
                    <a:pt x="3715" y="1"/>
                    <a:pt x="2727" y="10"/>
                    <a:pt x="1739" y="37"/>
                  </a:cubicBezTo>
                  <a:cubicBezTo>
                    <a:pt x="1730" y="37"/>
                    <a:pt x="1722" y="37"/>
                    <a:pt x="1712" y="37"/>
                  </a:cubicBezTo>
                  <a:cubicBezTo>
                    <a:pt x="1605" y="37"/>
                    <a:pt x="1407" y="24"/>
                    <a:pt x="1193" y="24"/>
                  </a:cubicBezTo>
                  <a:cubicBezTo>
                    <a:pt x="814" y="24"/>
                    <a:pt x="383" y="66"/>
                    <a:pt x="312" y="296"/>
                  </a:cubicBezTo>
                  <a:cubicBezTo>
                    <a:pt x="0" y="1311"/>
                    <a:pt x="209" y="2664"/>
                    <a:pt x="232" y="3708"/>
                  </a:cubicBezTo>
                  <a:cubicBezTo>
                    <a:pt x="258" y="4810"/>
                    <a:pt x="295" y="5913"/>
                    <a:pt x="348" y="7015"/>
                  </a:cubicBezTo>
                  <a:cubicBezTo>
                    <a:pt x="351" y="7055"/>
                    <a:pt x="395" y="7073"/>
                    <a:pt x="452" y="7073"/>
                  </a:cubicBezTo>
                  <a:cubicBezTo>
                    <a:pt x="470" y="7073"/>
                    <a:pt x="488" y="7071"/>
                    <a:pt x="507" y="7068"/>
                  </a:cubicBezTo>
                  <a:lnTo>
                    <a:pt x="12444" y="7068"/>
                  </a:lnTo>
                  <a:cubicBezTo>
                    <a:pt x="12515" y="7068"/>
                    <a:pt x="12684" y="7036"/>
                    <a:pt x="12696" y="6944"/>
                  </a:cubicBezTo>
                  <a:cubicBezTo>
                    <a:pt x="12827" y="5873"/>
                    <a:pt x="12931" y="4801"/>
                    <a:pt x="13008" y="3726"/>
                  </a:cubicBezTo>
                  <a:cubicBezTo>
                    <a:pt x="13060" y="3020"/>
                    <a:pt x="13463" y="947"/>
                    <a:pt x="12860" y="370"/>
                  </a:cubicBezTo>
                  <a:cubicBezTo>
                    <a:pt x="12626" y="145"/>
                    <a:pt x="12042" y="110"/>
                    <a:pt x="11524" y="110"/>
                  </a:cubicBezTo>
                  <a:cubicBezTo>
                    <a:pt x="11287" y="110"/>
                    <a:pt x="11064" y="117"/>
                    <a:pt x="10894" y="117"/>
                  </a:cubicBezTo>
                  <a:cubicBezTo>
                    <a:pt x="10839" y="117"/>
                    <a:pt x="10789" y="116"/>
                    <a:pt x="10746" y="114"/>
                  </a:cubicBezTo>
                  <a:cubicBezTo>
                    <a:pt x="9145" y="34"/>
                    <a:pt x="7542" y="16"/>
                    <a:pt x="5939" y="5"/>
                  </a:cubicBezTo>
                  <a:cubicBezTo>
                    <a:pt x="5528" y="2"/>
                    <a:pt x="5116" y="1"/>
                    <a:pt x="47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6" name="Google Shape;1418;p51"/>
            <p:cNvSpPr/>
            <p:nvPr/>
          </p:nvSpPr>
          <p:spPr>
            <a:xfrm>
              <a:off x="11646296" y="4596232"/>
              <a:ext cx="564222" cy="261748"/>
            </a:xfrm>
            <a:custGeom>
              <a:avLst/>
              <a:gdLst/>
              <a:ahLst/>
              <a:cxnLst/>
              <a:rect l="l" t="t" r="r" b="b"/>
              <a:pathLst>
                <a:path w="11104" h="5151" extrusionOk="0">
                  <a:moveTo>
                    <a:pt x="7372" y="194"/>
                  </a:moveTo>
                  <a:cubicBezTo>
                    <a:pt x="8354" y="194"/>
                    <a:pt x="9337" y="232"/>
                    <a:pt x="10266" y="411"/>
                  </a:cubicBezTo>
                  <a:cubicBezTo>
                    <a:pt x="10893" y="531"/>
                    <a:pt x="10319" y="4044"/>
                    <a:pt x="10183" y="4937"/>
                  </a:cubicBezTo>
                  <a:lnTo>
                    <a:pt x="711" y="4937"/>
                  </a:lnTo>
                  <a:cubicBezTo>
                    <a:pt x="628" y="3432"/>
                    <a:pt x="410" y="1783"/>
                    <a:pt x="659" y="294"/>
                  </a:cubicBezTo>
                  <a:cubicBezTo>
                    <a:pt x="661" y="284"/>
                    <a:pt x="662" y="275"/>
                    <a:pt x="662" y="267"/>
                  </a:cubicBezTo>
                  <a:lnTo>
                    <a:pt x="662" y="267"/>
                  </a:lnTo>
                  <a:cubicBezTo>
                    <a:pt x="743" y="260"/>
                    <a:pt x="826" y="257"/>
                    <a:pt x="908" y="253"/>
                  </a:cubicBezTo>
                  <a:cubicBezTo>
                    <a:pt x="1251" y="237"/>
                    <a:pt x="1595" y="231"/>
                    <a:pt x="1939" y="225"/>
                  </a:cubicBezTo>
                  <a:cubicBezTo>
                    <a:pt x="2583" y="214"/>
                    <a:pt x="3228" y="210"/>
                    <a:pt x="3873" y="210"/>
                  </a:cubicBezTo>
                  <a:cubicBezTo>
                    <a:pt x="4262" y="210"/>
                    <a:pt x="4650" y="212"/>
                    <a:pt x="5039" y="214"/>
                  </a:cubicBezTo>
                  <a:cubicBezTo>
                    <a:pt x="5106" y="215"/>
                    <a:pt x="5172" y="215"/>
                    <a:pt x="5240" y="215"/>
                  </a:cubicBezTo>
                  <a:cubicBezTo>
                    <a:pt x="5934" y="215"/>
                    <a:pt x="6653" y="194"/>
                    <a:pt x="7372" y="194"/>
                  </a:cubicBezTo>
                  <a:close/>
                  <a:moveTo>
                    <a:pt x="4030" y="1"/>
                  </a:moveTo>
                  <a:cubicBezTo>
                    <a:pt x="3232" y="1"/>
                    <a:pt x="2433" y="7"/>
                    <a:pt x="1636" y="25"/>
                  </a:cubicBezTo>
                  <a:cubicBezTo>
                    <a:pt x="1628" y="25"/>
                    <a:pt x="1619" y="25"/>
                    <a:pt x="1610" y="25"/>
                  </a:cubicBezTo>
                  <a:cubicBezTo>
                    <a:pt x="1476" y="25"/>
                    <a:pt x="1270" y="8"/>
                    <a:pt x="1060" y="8"/>
                  </a:cubicBezTo>
                  <a:cubicBezTo>
                    <a:pt x="782" y="8"/>
                    <a:pt x="498" y="38"/>
                    <a:pt x="367" y="178"/>
                  </a:cubicBezTo>
                  <a:cubicBezTo>
                    <a:pt x="1" y="570"/>
                    <a:pt x="240" y="1907"/>
                    <a:pt x="249" y="2404"/>
                  </a:cubicBezTo>
                  <a:cubicBezTo>
                    <a:pt x="267" y="3299"/>
                    <a:pt x="305" y="4195"/>
                    <a:pt x="352" y="5090"/>
                  </a:cubicBezTo>
                  <a:cubicBezTo>
                    <a:pt x="354" y="5132"/>
                    <a:pt x="399" y="5150"/>
                    <a:pt x="457" y="5150"/>
                  </a:cubicBezTo>
                  <a:cubicBezTo>
                    <a:pt x="473" y="5150"/>
                    <a:pt x="489" y="5149"/>
                    <a:pt x="506" y="5146"/>
                  </a:cubicBezTo>
                  <a:lnTo>
                    <a:pt x="10277" y="5146"/>
                  </a:lnTo>
                  <a:cubicBezTo>
                    <a:pt x="10350" y="5146"/>
                    <a:pt x="10516" y="5115"/>
                    <a:pt x="10528" y="5019"/>
                  </a:cubicBezTo>
                  <a:cubicBezTo>
                    <a:pt x="10647" y="4173"/>
                    <a:pt x="10737" y="3323"/>
                    <a:pt x="10802" y="2471"/>
                  </a:cubicBezTo>
                  <a:cubicBezTo>
                    <a:pt x="10833" y="2077"/>
                    <a:pt x="11104" y="479"/>
                    <a:pt x="10610" y="246"/>
                  </a:cubicBezTo>
                  <a:cubicBezTo>
                    <a:pt x="10295" y="99"/>
                    <a:pt x="9862" y="79"/>
                    <a:pt x="9453" y="79"/>
                  </a:cubicBezTo>
                  <a:cubicBezTo>
                    <a:pt x="9307" y="79"/>
                    <a:pt x="9165" y="82"/>
                    <a:pt x="9032" y="82"/>
                  </a:cubicBezTo>
                  <a:cubicBezTo>
                    <a:pt x="8951" y="82"/>
                    <a:pt x="8873" y="81"/>
                    <a:pt x="8801" y="78"/>
                  </a:cubicBezTo>
                  <a:cubicBezTo>
                    <a:pt x="7524" y="23"/>
                    <a:pt x="6244" y="11"/>
                    <a:pt x="4965" y="4"/>
                  </a:cubicBezTo>
                  <a:cubicBezTo>
                    <a:pt x="4653" y="2"/>
                    <a:pt x="4342" y="1"/>
                    <a:pt x="40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7" name="Google Shape;1419;p51"/>
            <p:cNvSpPr/>
            <p:nvPr/>
          </p:nvSpPr>
          <p:spPr>
            <a:xfrm>
              <a:off x="11642027" y="4950006"/>
              <a:ext cx="561834" cy="17328"/>
            </a:xfrm>
            <a:custGeom>
              <a:avLst/>
              <a:gdLst/>
              <a:ahLst/>
              <a:cxnLst/>
              <a:rect l="l" t="t" r="r" b="b"/>
              <a:pathLst>
                <a:path w="11057" h="341" extrusionOk="0">
                  <a:moveTo>
                    <a:pt x="8651" y="0"/>
                  </a:moveTo>
                  <a:cubicBezTo>
                    <a:pt x="7569" y="0"/>
                    <a:pt x="6483" y="42"/>
                    <a:pt x="5414" y="47"/>
                  </a:cubicBezTo>
                  <a:cubicBezTo>
                    <a:pt x="3702" y="53"/>
                    <a:pt x="1991" y="65"/>
                    <a:pt x="280" y="80"/>
                  </a:cubicBezTo>
                  <a:cubicBezTo>
                    <a:pt x="76" y="82"/>
                    <a:pt x="0" y="341"/>
                    <a:pt x="245" y="341"/>
                  </a:cubicBezTo>
                  <a:cubicBezTo>
                    <a:pt x="245" y="341"/>
                    <a:pt x="246" y="341"/>
                    <a:pt x="247" y="341"/>
                  </a:cubicBezTo>
                  <a:cubicBezTo>
                    <a:pt x="1814" y="326"/>
                    <a:pt x="3383" y="315"/>
                    <a:pt x="4950" y="307"/>
                  </a:cubicBezTo>
                  <a:cubicBezTo>
                    <a:pt x="6100" y="302"/>
                    <a:pt x="7268" y="255"/>
                    <a:pt x="8432" y="255"/>
                  </a:cubicBezTo>
                  <a:cubicBezTo>
                    <a:pt x="9189" y="255"/>
                    <a:pt x="9945" y="275"/>
                    <a:pt x="10691" y="339"/>
                  </a:cubicBezTo>
                  <a:cubicBezTo>
                    <a:pt x="10696" y="340"/>
                    <a:pt x="10701" y="340"/>
                    <a:pt x="10706" y="340"/>
                  </a:cubicBezTo>
                  <a:cubicBezTo>
                    <a:pt x="10876" y="340"/>
                    <a:pt x="11056" y="102"/>
                    <a:pt x="10818" y="82"/>
                  </a:cubicBezTo>
                  <a:cubicBezTo>
                    <a:pt x="10102" y="19"/>
                    <a:pt x="9378" y="0"/>
                    <a:pt x="86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8" name="Google Shape;1420;p51"/>
            <p:cNvSpPr/>
            <p:nvPr/>
          </p:nvSpPr>
          <p:spPr>
            <a:xfrm>
              <a:off x="11597516" y="5020079"/>
              <a:ext cx="643540" cy="13161"/>
            </a:xfrm>
            <a:custGeom>
              <a:avLst/>
              <a:gdLst/>
              <a:ahLst/>
              <a:cxnLst/>
              <a:rect l="l" t="t" r="r" b="b"/>
              <a:pathLst>
                <a:path w="12665" h="259" extrusionOk="0">
                  <a:moveTo>
                    <a:pt x="10021" y="0"/>
                  </a:moveTo>
                  <a:cubicBezTo>
                    <a:pt x="8630" y="0"/>
                    <a:pt x="7237" y="33"/>
                    <a:pt x="5849" y="45"/>
                  </a:cubicBezTo>
                  <a:cubicBezTo>
                    <a:pt x="4619" y="54"/>
                    <a:pt x="3391" y="64"/>
                    <a:pt x="2162" y="70"/>
                  </a:cubicBezTo>
                  <a:cubicBezTo>
                    <a:pt x="1835" y="71"/>
                    <a:pt x="1416" y="125"/>
                    <a:pt x="1026" y="125"/>
                  </a:cubicBezTo>
                  <a:cubicBezTo>
                    <a:pt x="798" y="125"/>
                    <a:pt x="580" y="107"/>
                    <a:pt x="396" y="49"/>
                  </a:cubicBezTo>
                  <a:cubicBezTo>
                    <a:pt x="389" y="47"/>
                    <a:pt x="379" y="46"/>
                    <a:pt x="369" y="46"/>
                  </a:cubicBezTo>
                  <a:cubicBezTo>
                    <a:pt x="260" y="46"/>
                    <a:pt x="1" y="160"/>
                    <a:pt x="97" y="190"/>
                  </a:cubicBezTo>
                  <a:cubicBezTo>
                    <a:pt x="267" y="243"/>
                    <a:pt x="465" y="259"/>
                    <a:pt x="669" y="259"/>
                  </a:cubicBezTo>
                  <a:cubicBezTo>
                    <a:pt x="991" y="259"/>
                    <a:pt x="1330" y="219"/>
                    <a:pt x="1604" y="219"/>
                  </a:cubicBezTo>
                  <a:cubicBezTo>
                    <a:pt x="2866" y="217"/>
                    <a:pt x="4126" y="204"/>
                    <a:pt x="5387" y="193"/>
                  </a:cubicBezTo>
                  <a:cubicBezTo>
                    <a:pt x="6833" y="181"/>
                    <a:pt x="8284" y="147"/>
                    <a:pt x="9733" y="147"/>
                  </a:cubicBezTo>
                  <a:cubicBezTo>
                    <a:pt x="10574" y="147"/>
                    <a:pt x="11414" y="159"/>
                    <a:pt x="12252" y="193"/>
                  </a:cubicBezTo>
                  <a:cubicBezTo>
                    <a:pt x="12252" y="193"/>
                    <a:pt x="12253" y="193"/>
                    <a:pt x="12254" y="193"/>
                  </a:cubicBezTo>
                  <a:cubicBezTo>
                    <a:pt x="12334" y="193"/>
                    <a:pt x="12665" y="54"/>
                    <a:pt x="12488" y="46"/>
                  </a:cubicBezTo>
                  <a:cubicBezTo>
                    <a:pt x="11667" y="12"/>
                    <a:pt x="10844" y="0"/>
                    <a:pt x="100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39" name="Google Shape;1421;p51"/>
            <p:cNvSpPr/>
            <p:nvPr/>
          </p:nvSpPr>
          <p:spPr>
            <a:xfrm>
              <a:off x="11517892" y="5094117"/>
              <a:ext cx="802177" cy="17226"/>
            </a:xfrm>
            <a:custGeom>
              <a:avLst/>
              <a:gdLst/>
              <a:ahLst/>
              <a:cxnLst/>
              <a:rect l="l" t="t" r="r" b="b"/>
              <a:pathLst>
                <a:path w="15787" h="339" extrusionOk="0">
                  <a:moveTo>
                    <a:pt x="14170" y="0"/>
                  </a:moveTo>
                  <a:cubicBezTo>
                    <a:pt x="13809" y="0"/>
                    <a:pt x="13450" y="15"/>
                    <a:pt x="13119" y="15"/>
                  </a:cubicBezTo>
                  <a:cubicBezTo>
                    <a:pt x="13068" y="15"/>
                    <a:pt x="13018" y="15"/>
                    <a:pt x="12969" y="14"/>
                  </a:cubicBezTo>
                  <a:cubicBezTo>
                    <a:pt x="12380" y="6"/>
                    <a:pt x="11791" y="2"/>
                    <a:pt x="11202" y="2"/>
                  </a:cubicBezTo>
                  <a:cubicBezTo>
                    <a:pt x="10114" y="2"/>
                    <a:pt x="9026" y="14"/>
                    <a:pt x="7937" y="28"/>
                  </a:cubicBezTo>
                  <a:cubicBezTo>
                    <a:pt x="5420" y="60"/>
                    <a:pt x="2903" y="111"/>
                    <a:pt x="386" y="182"/>
                  </a:cubicBezTo>
                  <a:cubicBezTo>
                    <a:pt x="285" y="185"/>
                    <a:pt x="1" y="338"/>
                    <a:pt x="219" y="338"/>
                  </a:cubicBezTo>
                  <a:cubicBezTo>
                    <a:pt x="223" y="338"/>
                    <a:pt x="227" y="338"/>
                    <a:pt x="232" y="338"/>
                  </a:cubicBezTo>
                  <a:cubicBezTo>
                    <a:pt x="2534" y="273"/>
                    <a:pt x="4837" y="225"/>
                    <a:pt x="7140" y="193"/>
                  </a:cubicBezTo>
                  <a:cubicBezTo>
                    <a:pt x="8403" y="174"/>
                    <a:pt x="9666" y="160"/>
                    <a:pt x="10930" y="160"/>
                  </a:cubicBezTo>
                  <a:cubicBezTo>
                    <a:pt x="11417" y="160"/>
                    <a:pt x="11904" y="162"/>
                    <a:pt x="12391" y="167"/>
                  </a:cubicBezTo>
                  <a:cubicBezTo>
                    <a:pt x="12415" y="167"/>
                    <a:pt x="12439" y="167"/>
                    <a:pt x="12464" y="167"/>
                  </a:cubicBezTo>
                  <a:cubicBezTo>
                    <a:pt x="12888" y="167"/>
                    <a:pt x="13365" y="139"/>
                    <a:pt x="13841" y="139"/>
                  </a:cubicBezTo>
                  <a:cubicBezTo>
                    <a:pt x="14385" y="139"/>
                    <a:pt x="14926" y="176"/>
                    <a:pt x="15386" y="332"/>
                  </a:cubicBezTo>
                  <a:cubicBezTo>
                    <a:pt x="15394" y="335"/>
                    <a:pt x="15405" y="336"/>
                    <a:pt x="15418" y="336"/>
                  </a:cubicBezTo>
                  <a:cubicBezTo>
                    <a:pt x="15532" y="336"/>
                    <a:pt x="15787" y="222"/>
                    <a:pt x="15683" y="187"/>
                  </a:cubicBezTo>
                  <a:cubicBezTo>
                    <a:pt x="15229" y="32"/>
                    <a:pt x="14697" y="0"/>
                    <a:pt x="14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0" name="Google Shape;1422;p51"/>
            <p:cNvSpPr/>
            <p:nvPr/>
          </p:nvSpPr>
          <p:spPr>
            <a:xfrm>
              <a:off x="11802595" y="5123488"/>
              <a:ext cx="281298" cy="64637"/>
            </a:xfrm>
            <a:custGeom>
              <a:avLst/>
              <a:gdLst/>
              <a:ahLst/>
              <a:cxnLst/>
              <a:rect l="l" t="t" r="r" b="b"/>
              <a:pathLst>
                <a:path w="5536" h="1272" extrusionOk="0">
                  <a:moveTo>
                    <a:pt x="4649" y="161"/>
                  </a:moveTo>
                  <a:cubicBezTo>
                    <a:pt x="4571" y="161"/>
                    <a:pt x="4905" y="803"/>
                    <a:pt x="5067" y="1111"/>
                  </a:cubicBezTo>
                  <a:lnTo>
                    <a:pt x="421" y="1111"/>
                  </a:lnTo>
                  <a:cubicBezTo>
                    <a:pt x="488" y="998"/>
                    <a:pt x="557" y="885"/>
                    <a:pt x="624" y="770"/>
                  </a:cubicBezTo>
                  <a:lnTo>
                    <a:pt x="989" y="161"/>
                  </a:lnTo>
                  <a:close/>
                  <a:moveTo>
                    <a:pt x="4837" y="1"/>
                  </a:moveTo>
                  <a:cubicBezTo>
                    <a:pt x="4829" y="1"/>
                    <a:pt x="4821" y="1"/>
                    <a:pt x="4814" y="1"/>
                  </a:cubicBezTo>
                  <a:lnTo>
                    <a:pt x="953" y="1"/>
                  </a:lnTo>
                  <a:cubicBezTo>
                    <a:pt x="916" y="1"/>
                    <a:pt x="858" y="20"/>
                    <a:pt x="807" y="45"/>
                  </a:cubicBezTo>
                  <a:lnTo>
                    <a:pt x="807" y="45"/>
                  </a:lnTo>
                  <a:cubicBezTo>
                    <a:pt x="757" y="60"/>
                    <a:pt x="714" y="83"/>
                    <a:pt x="697" y="111"/>
                  </a:cubicBezTo>
                  <a:cubicBezTo>
                    <a:pt x="476" y="481"/>
                    <a:pt x="253" y="850"/>
                    <a:pt x="31" y="1220"/>
                  </a:cubicBezTo>
                  <a:cubicBezTo>
                    <a:pt x="0" y="1271"/>
                    <a:pt x="117" y="1271"/>
                    <a:pt x="134" y="1271"/>
                  </a:cubicBezTo>
                  <a:lnTo>
                    <a:pt x="5238" y="1271"/>
                  </a:lnTo>
                  <a:cubicBezTo>
                    <a:pt x="5273" y="1271"/>
                    <a:pt x="5535" y="1215"/>
                    <a:pt x="5496" y="1143"/>
                  </a:cubicBezTo>
                  <a:cubicBezTo>
                    <a:pt x="5304" y="772"/>
                    <a:pt x="5111" y="402"/>
                    <a:pt x="4919" y="33"/>
                  </a:cubicBezTo>
                  <a:cubicBezTo>
                    <a:pt x="4904" y="4"/>
                    <a:pt x="4868" y="1"/>
                    <a:pt x="48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  <p:sp>
          <p:nvSpPr>
            <p:cNvPr id="41" name="Google Shape;1423;p51"/>
            <p:cNvSpPr/>
            <p:nvPr/>
          </p:nvSpPr>
          <p:spPr>
            <a:xfrm>
              <a:off x="11375160" y="5189446"/>
              <a:ext cx="1138098" cy="78408"/>
            </a:xfrm>
            <a:custGeom>
              <a:avLst/>
              <a:gdLst/>
              <a:ahLst/>
              <a:cxnLst/>
              <a:rect l="l" t="t" r="r" b="b"/>
              <a:pathLst>
                <a:path w="22398" h="1543" extrusionOk="0">
                  <a:moveTo>
                    <a:pt x="550" y="0"/>
                  </a:moveTo>
                  <a:cubicBezTo>
                    <a:pt x="462" y="0"/>
                    <a:pt x="358" y="37"/>
                    <a:pt x="327" y="101"/>
                  </a:cubicBezTo>
                  <a:cubicBezTo>
                    <a:pt x="62" y="638"/>
                    <a:pt x="0" y="1232"/>
                    <a:pt x="686" y="1289"/>
                  </a:cubicBezTo>
                  <a:cubicBezTo>
                    <a:pt x="1386" y="1345"/>
                    <a:pt x="2091" y="1358"/>
                    <a:pt x="2793" y="1380"/>
                  </a:cubicBezTo>
                  <a:cubicBezTo>
                    <a:pt x="5434" y="1462"/>
                    <a:pt x="8078" y="1500"/>
                    <a:pt x="10722" y="1524"/>
                  </a:cubicBezTo>
                  <a:cubicBezTo>
                    <a:pt x="11832" y="1534"/>
                    <a:pt x="12942" y="1542"/>
                    <a:pt x="14052" y="1542"/>
                  </a:cubicBezTo>
                  <a:cubicBezTo>
                    <a:pt x="15526" y="1542"/>
                    <a:pt x="17000" y="1528"/>
                    <a:pt x="18474" y="1482"/>
                  </a:cubicBezTo>
                  <a:cubicBezTo>
                    <a:pt x="19034" y="1465"/>
                    <a:pt x="22397" y="1529"/>
                    <a:pt x="20819" y="39"/>
                  </a:cubicBezTo>
                  <a:cubicBezTo>
                    <a:pt x="20793" y="14"/>
                    <a:pt x="20752" y="3"/>
                    <a:pt x="20708" y="3"/>
                  </a:cubicBezTo>
                  <a:cubicBezTo>
                    <a:pt x="20570" y="3"/>
                    <a:pt x="20395" y="107"/>
                    <a:pt x="20485" y="192"/>
                  </a:cubicBezTo>
                  <a:cubicBezTo>
                    <a:pt x="21499" y="1149"/>
                    <a:pt x="20242" y="1152"/>
                    <a:pt x="19741" y="1185"/>
                  </a:cubicBezTo>
                  <a:cubicBezTo>
                    <a:pt x="18922" y="1239"/>
                    <a:pt x="18100" y="1255"/>
                    <a:pt x="17280" y="1270"/>
                  </a:cubicBezTo>
                  <a:cubicBezTo>
                    <a:pt x="16181" y="1290"/>
                    <a:pt x="15082" y="1298"/>
                    <a:pt x="13983" y="1298"/>
                  </a:cubicBezTo>
                  <a:cubicBezTo>
                    <a:pt x="12728" y="1298"/>
                    <a:pt x="11472" y="1288"/>
                    <a:pt x="10217" y="1276"/>
                  </a:cubicBezTo>
                  <a:cubicBezTo>
                    <a:pt x="7984" y="1253"/>
                    <a:pt x="5750" y="1214"/>
                    <a:pt x="3516" y="1155"/>
                  </a:cubicBezTo>
                  <a:cubicBezTo>
                    <a:pt x="2809" y="1137"/>
                    <a:pt x="2102" y="1114"/>
                    <a:pt x="1395" y="1080"/>
                  </a:cubicBezTo>
                  <a:cubicBezTo>
                    <a:pt x="738" y="1050"/>
                    <a:pt x="201" y="1079"/>
                    <a:pt x="669" y="129"/>
                  </a:cubicBezTo>
                  <a:cubicBezTo>
                    <a:pt x="714" y="40"/>
                    <a:pt x="641" y="0"/>
                    <a:pt x="5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069782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00025" y="1056307"/>
            <a:ext cx="60960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YAXIN GÖZLƏNTİ(CLOSE-WAIT)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 server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müştəri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tərəfindən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əlaqə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bağlanması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tələbi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gözləmə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vəziyyətidir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dirty="0"/>
          </a:p>
        </p:txBody>
      </p:sp>
      <p:grpSp>
        <p:nvGrpSpPr>
          <p:cNvPr id="11" name="Google Shape;5545;p37"/>
          <p:cNvGrpSpPr/>
          <p:nvPr/>
        </p:nvGrpSpPr>
        <p:grpSpPr>
          <a:xfrm>
            <a:off x="2996419" y="1111347"/>
            <a:ext cx="1106332" cy="1069145"/>
            <a:chOff x="1490050" y="3805975"/>
            <a:chExt cx="491900" cy="482350"/>
          </a:xfrm>
          <a:solidFill>
            <a:schemeClr val="bg2">
              <a:lumMod val="50000"/>
            </a:schemeClr>
          </a:solidFill>
        </p:grpSpPr>
        <p:sp>
          <p:nvSpPr>
            <p:cNvPr id="12" name="Google Shape;5546;p37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5547;p37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5548;p37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5549;p37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754967" y="3079876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BAĞLANMA (CLOSİNG)</a:t>
            </a:r>
          </a:p>
          <a:p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ACK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bayrağı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ilə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əlaqəni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dayandırmaq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qarşı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tərəfə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göndərildikdən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sonra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əlaqənin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bitməsini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gözləmək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deyilir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grpSp>
        <p:nvGrpSpPr>
          <p:cNvPr id="18" name="Google Shape;5446;p37"/>
          <p:cNvGrpSpPr/>
          <p:nvPr/>
        </p:nvGrpSpPr>
        <p:grpSpPr>
          <a:xfrm>
            <a:off x="7955532" y="2883877"/>
            <a:ext cx="963385" cy="1392701"/>
            <a:chOff x="5726350" y="2028150"/>
            <a:chExt cx="312300" cy="481600"/>
          </a:xfrm>
          <a:solidFill>
            <a:schemeClr val="accent2">
              <a:lumMod val="50000"/>
            </a:schemeClr>
          </a:solidFill>
        </p:grpSpPr>
        <p:sp>
          <p:nvSpPr>
            <p:cNvPr id="19" name="Google Shape;5447;p37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5448;p37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5449;p37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33715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5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36">
            <a:extLst>
              <a:ext uri="{FF2B5EF4-FFF2-40B4-BE49-F238E27FC236}">
                <a16:creationId xmlns="" xmlns:a16="http://schemas.microsoft.com/office/drawing/2014/main" id="{E2FE38F3-B049-48AB-AB05-BA2CB273EDA2}"/>
              </a:ext>
            </a:extLst>
          </p:cNvPr>
          <p:cNvGrpSpPr/>
          <p:nvPr/>
        </p:nvGrpSpPr>
        <p:grpSpPr>
          <a:xfrm>
            <a:off x="823898" y="298385"/>
            <a:ext cx="11368102" cy="5836583"/>
            <a:chOff x="1766449" y="1275165"/>
            <a:chExt cx="8892201" cy="4688756"/>
          </a:xfrm>
        </p:grpSpPr>
        <p:sp>
          <p:nvSpPr>
            <p:cNvPr id="5" name="사각형: 둥근 모서리 47">
              <a:extLst>
                <a:ext uri="{FF2B5EF4-FFF2-40B4-BE49-F238E27FC236}">
                  <a16:creationId xmlns="" xmlns:a16="http://schemas.microsoft.com/office/drawing/2014/main" id="{EB4CBEA0-762A-43B8-A9C9-CB9EB0B41D68}"/>
                </a:ext>
              </a:extLst>
            </p:cNvPr>
            <p:cNvSpPr/>
            <p:nvPr/>
          </p:nvSpPr>
          <p:spPr>
            <a:xfrm>
              <a:off x="2504172" y="4315469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rgbClr val="EAB3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모서리 48">
              <a:extLst>
                <a:ext uri="{FF2B5EF4-FFF2-40B4-BE49-F238E27FC236}">
                  <a16:creationId xmlns="" xmlns:a16="http://schemas.microsoft.com/office/drawing/2014/main" id="{634E13E3-C5FB-4769-8E68-5F66E4452FDE}"/>
                </a:ext>
              </a:extLst>
            </p:cNvPr>
            <p:cNvSpPr/>
            <p:nvPr/>
          </p:nvSpPr>
          <p:spPr>
            <a:xfrm>
              <a:off x="6698650" y="2642600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prstClr val="white"/>
                </a:solidFill>
              </a:endParaRPr>
            </a:p>
          </p:txBody>
        </p:sp>
        <p:sp>
          <p:nvSpPr>
            <p:cNvPr id="7" name="사각형: 둥근 모서리 49">
              <a:extLst>
                <a:ext uri="{FF2B5EF4-FFF2-40B4-BE49-F238E27FC236}">
                  <a16:creationId xmlns="" xmlns:a16="http://schemas.microsoft.com/office/drawing/2014/main" id="{0C35237A-44CF-4C99-9C90-603627635A02}"/>
                </a:ext>
              </a:extLst>
            </p:cNvPr>
            <p:cNvSpPr/>
            <p:nvPr/>
          </p:nvSpPr>
          <p:spPr>
            <a:xfrm>
              <a:off x="1766449" y="1275165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rgbClr val="EAB3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8" name="그룹 6">
            <a:extLst>
              <a:ext uri="{FF2B5EF4-FFF2-40B4-BE49-F238E27FC236}">
                <a16:creationId xmlns="" xmlns:a16="http://schemas.microsoft.com/office/drawing/2014/main" id="{BE687377-8B91-4B0C-B9AF-34D35AA2854C}"/>
              </a:ext>
            </a:extLst>
          </p:cNvPr>
          <p:cNvGrpSpPr/>
          <p:nvPr/>
        </p:nvGrpSpPr>
        <p:grpSpPr>
          <a:xfrm>
            <a:off x="4848672" y="1410981"/>
            <a:ext cx="3273771" cy="3273771"/>
            <a:chOff x="11977794" y="1437147"/>
            <a:chExt cx="3273771" cy="3273771"/>
          </a:xfrm>
        </p:grpSpPr>
        <p:sp>
          <p:nvSpPr>
            <p:cNvPr id="9" name="타원 3">
              <a:extLst>
                <a:ext uri="{FF2B5EF4-FFF2-40B4-BE49-F238E27FC236}">
                  <a16:creationId xmlns="" xmlns:a16="http://schemas.microsoft.com/office/drawing/2014/main" id="{B882EDA6-90C7-4C18-84C7-A46EF710A935}"/>
                </a:ext>
              </a:extLst>
            </p:cNvPr>
            <p:cNvSpPr/>
            <p:nvPr/>
          </p:nvSpPr>
          <p:spPr>
            <a:xfrm>
              <a:off x="11977794" y="1437147"/>
              <a:ext cx="3273771" cy="3273771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prstClr val="white"/>
                </a:solidFill>
              </a:endParaRPr>
            </a:p>
          </p:txBody>
        </p:sp>
        <p:sp>
          <p:nvSpPr>
            <p:cNvPr id="10" name="타원 4">
              <a:extLst>
                <a:ext uri="{FF2B5EF4-FFF2-40B4-BE49-F238E27FC236}">
                  <a16:creationId xmlns="" xmlns:a16="http://schemas.microsoft.com/office/drawing/2014/main" id="{0929AB9A-6F50-4398-8382-23D6ABBDD27A}"/>
                </a:ext>
              </a:extLst>
            </p:cNvPr>
            <p:cNvSpPr/>
            <p:nvPr/>
          </p:nvSpPr>
          <p:spPr>
            <a:xfrm>
              <a:off x="12378035" y="1837388"/>
              <a:ext cx="2473289" cy="2473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Google Shape;1415;p51"/>
          <p:cNvGrpSpPr/>
          <p:nvPr/>
        </p:nvGrpSpPr>
        <p:grpSpPr>
          <a:xfrm>
            <a:off x="5613010" y="2523970"/>
            <a:ext cx="1647052" cy="1063292"/>
            <a:chOff x="11375160" y="4548059"/>
            <a:chExt cx="1138098" cy="719794"/>
          </a:xfrm>
        </p:grpSpPr>
        <p:sp>
          <p:nvSpPr>
            <p:cNvPr id="34" name="Google Shape;1416;p51"/>
            <p:cNvSpPr/>
            <p:nvPr/>
          </p:nvSpPr>
          <p:spPr>
            <a:xfrm>
              <a:off x="11387457" y="4894516"/>
              <a:ext cx="1076412" cy="329180"/>
            </a:xfrm>
            <a:custGeom>
              <a:avLst/>
              <a:gdLst/>
              <a:ahLst/>
              <a:cxnLst/>
              <a:rect l="l" t="t" r="r" b="b"/>
              <a:pathLst>
                <a:path w="21184" h="6478" extrusionOk="0">
                  <a:moveTo>
                    <a:pt x="16342" y="229"/>
                  </a:moveTo>
                  <a:lnTo>
                    <a:pt x="16342" y="229"/>
                  </a:lnTo>
                  <a:cubicBezTo>
                    <a:pt x="16342" y="229"/>
                    <a:pt x="16342" y="230"/>
                    <a:pt x="16342" y="230"/>
                  </a:cubicBezTo>
                  <a:lnTo>
                    <a:pt x="16342" y="230"/>
                  </a:lnTo>
                  <a:cubicBezTo>
                    <a:pt x="16342" y="230"/>
                    <a:pt x="16342" y="229"/>
                    <a:pt x="16342" y="229"/>
                  </a:cubicBezTo>
                  <a:close/>
                  <a:moveTo>
                    <a:pt x="16391" y="271"/>
                  </a:moveTo>
                  <a:cubicBezTo>
                    <a:pt x="16392" y="272"/>
                    <a:pt x="16393" y="272"/>
                    <a:pt x="16393" y="272"/>
                  </a:cubicBezTo>
                  <a:cubicBezTo>
                    <a:pt x="16393" y="272"/>
                    <a:pt x="16392" y="272"/>
                    <a:pt x="16391" y="271"/>
                  </a:cubicBezTo>
                  <a:close/>
                  <a:moveTo>
                    <a:pt x="16272" y="259"/>
                  </a:moveTo>
                  <a:cubicBezTo>
                    <a:pt x="16322" y="259"/>
                    <a:pt x="16354" y="263"/>
                    <a:pt x="16373" y="267"/>
                  </a:cubicBezTo>
                  <a:lnTo>
                    <a:pt x="16373" y="267"/>
                  </a:lnTo>
                  <a:cubicBezTo>
                    <a:pt x="16653" y="609"/>
                    <a:pt x="16929" y="955"/>
                    <a:pt x="17203" y="1303"/>
                  </a:cubicBezTo>
                  <a:cubicBezTo>
                    <a:pt x="18213" y="2585"/>
                    <a:pt x="19305" y="3903"/>
                    <a:pt x="20052" y="5363"/>
                  </a:cubicBezTo>
                  <a:cubicBezTo>
                    <a:pt x="20221" y="5694"/>
                    <a:pt x="20374" y="5902"/>
                    <a:pt x="20014" y="5980"/>
                  </a:cubicBezTo>
                  <a:cubicBezTo>
                    <a:pt x="19607" y="6070"/>
                    <a:pt x="19178" y="6091"/>
                    <a:pt x="18763" y="6120"/>
                  </a:cubicBezTo>
                  <a:cubicBezTo>
                    <a:pt x="17106" y="6239"/>
                    <a:pt x="15438" y="6274"/>
                    <a:pt x="13771" y="6274"/>
                  </a:cubicBezTo>
                  <a:cubicBezTo>
                    <a:pt x="12357" y="6274"/>
                    <a:pt x="10943" y="6249"/>
                    <a:pt x="9535" y="6230"/>
                  </a:cubicBezTo>
                  <a:cubicBezTo>
                    <a:pt x="6617" y="6189"/>
                    <a:pt x="3641" y="6223"/>
                    <a:pt x="736" y="5897"/>
                  </a:cubicBezTo>
                  <a:cubicBezTo>
                    <a:pt x="332" y="5853"/>
                    <a:pt x="412" y="5856"/>
                    <a:pt x="626" y="5509"/>
                  </a:cubicBezTo>
                  <a:cubicBezTo>
                    <a:pt x="1039" y="4836"/>
                    <a:pt x="1536" y="4207"/>
                    <a:pt x="2011" y="3579"/>
                  </a:cubicBezTo>
                  <a:cubicBezTo>
                    <a:pt x="2859" y="2459"/>
                    <a:pt x="3728" y="1354"/>
                    <a:pt x="4606" y="259"/>
                  </a:cubicBezTo>
                  <a:close/>
                  <a:moveTo>
                    <a:pt x="16304" y="0"/>
                  </a:moveTo>
                  <a:cubicBezTo>
                    <a:pt x="16088" y="0"/>
                    <a:pt x="15848" y="37"/>
                    <a:pt x="15741" y="37"/>
                  </a:cubicBezTo>
                  <a:lnTo>
                    <a:pt x="4587" y="37"/>
                  </a:lnTo>
                  <a:cubicBezTo>
                    <a:pt x="4545" y="37"/>
                    <a:pt x="4495" y="55"/>
                    <a:pt x="4452" y="81"/>
                  </a:cubicBezTo>
                  <a:lnTo>
                    <a:pt x="4452" y="81"/>
                  </a:lnTo>
                  <a:cubicBezTo>
                    <a:pt x="4407" y="95"/>
                    <a:pt x="4368" y="115"/>
                    <a:pt x="4348" y="140"/>
                  </a:cubicBezTo>
                  <a:cubicBezTo>
                    <a:pt x="3618" y="1050"/>
                    <a:pt x="2896" y="1967"/>
                    <a:pt x="2184" y="2891"/>
                  </a:cubicBezTo>
                  <a:cubicBezTo>
                    <a:pt x="1701" y="3518"/>
                    <a:pt x="1224" y="4148"/>
                    <a:pt x="764" y="4792"/>
                  </a:cubicBezTo>
                  <a:cubicBezTo>
                    <a:pt x="526" y="5122"/>
                    <a:pt x="181" y="5508"/>
                    <a:pt x="75" y="5912"/>
                  </a:cubicBezTo>
                  <a:cubicBezTo>
                    <a:pt x="0" y="6195"/>
                    <a:pt x="4390" y="6332"/>
                    <a:pt x="4689" y="6342"/>
                  </a:cubicBezTo>
                  <a:cubicBezTo>
                    <a:pt x="7322" y="6432"/>
                    <a:pt x="9958" y="6478"/>
                    <a:pt x="12594" y="6478"/>
                  </a:cubicBezTo>
                  <a:cubicBezTo>
                    <a:pt x="13290" y="6478"/>
                    <a:pt x="13986" y="6474"/>
                    <a:pt x="14682" y="6468"/>
                  </a:cubicBezTo>
                  <a:cubicBezTo>
                    <a:pt x="15987" y="6456"/>
                    <a:pt x="17294" y="6430"/>
                    <a:pt x="18597" y="6347"/>
                  </a:cubicBezTo>
                  <a:cubicBezTo>
                    <a:pt x="19134" y="6314"/>
                    <a:pt x="19988" y="6362"/>
                    <a:pt x="20465" y="6044"/>
                  </a:cubicBezTo>
                  <a:cubicBezTo>
                    <a:pt x="21183" y="5567"/>
                    <a:pt x="18553" y="2473"/>
                    <a:pt x="18247" y="2070"/>
                  </a:cubicBezTo>
                  <a:cubicBezTo>
                    <a:pt x="17741" y="1406"/>
                    <a:pt x="17223" y="748"/>
                    <a:pt x="16693" y="102"/>
                  </a:cubicBezTo>
                  <a:cubicBezTo>
                    <a:pt x="16629" y="23"/>
                    <a:pt x="16474" y="0"/>
                    <a:pt x="163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 smtClea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Google Shape;1417;p51"/>
            <p:cNvSpPr/>
            <p:nvPr/>
          </p:nvSpPr>
          <p:spPr>
            <a:xfrm>
              <a:off x="11590148" y="4548059"/>
              <a:ext cx="684089" cy="359414"/>
            </a:xfrm>
            <a:custGeom>
              <a:avLst/>
              <a:gdLst/>
              <a:ahLst/>
              <a:cxnLst/>
              <a:rect l="l" t="t" r="r" b="b"/>
              <a:pathLst>
                <a:path w="13463" h="7073" extrusionOk="0">
                  <a:moveTo>
                    <a:pt x="4583" y="207"/>
                  </a:moveTo>
                  <a:cubicBezTo>
                    <a:pt x="5130" y="207"/>
                    <a:pt x="5678" y="210"/>
                    <a:pt x="6226" y="214"/>
                  </a:cubicBezTo>
                  <a:cubicBezTo>
                    <a:pt x="7573" y="225"/>
                    <a:pt x="8920" y="249"/>
                    <a:pt x="10266" y="303"/>
                  </a:cubicBezTo>
                  <a:cubicBezTo>
                    <a:pt x="10294" y="305"/>
                    <a:pt x="10328" y="305"/>
                    <a:pt x="10367" y="305"/>
                  </a:cubicBezTo>
                  <a:cubicBezTo>
                    <a:pt x="10531" y="305"/>
                    <a:pt x="10786" y="296"/>
                    <a:pt x="11066" y="296"/>
                  </a:cubicBezTo>
                  <a:cubicBezTo>
                    <a:pt x="11705" y="296"/>
                    <a:pt x="12478" y="342"/>
                    <a:pt x="12609" y="643"/>
                  </a:cubicBezTo>
                  <a:cubicBezTo>
                    <a:pt x="13031" y="1610"/>
                    <a:pt x="12693" y="3175"/>
                    <a:pt x="12615" y="4191"/>
                  </a:cubicBezTo>
                  <a:cubicBezTo>
                    <a:pt x="12545" y="5083"/>
                    <a:pt x="12457" y="5974"/>
                    <a:pt x="12348" y="6864"/>
                  </a:cubicBezTo>
                  <a:lnTo>
                    <a:pt x="708" y="6864"/>
                  </a:lnTo>
                  <a:cubicBezTo>
                    <a:pt x="611" y="4803"/>
                    <a:pt x="457" y="2699"/>
                    <a:pt x="612" y="641"/>
                  </a:cubicBezTo>
                  <a:cubicBezTo>
                    <a:pt x="639" y="273"/>
                    <a:pt x="530" y="296"/>
                    <a:pt x="889" y="273"/>
                  </a:cubicBezTo>
                  <a:cubicBezTo>
                    <a:pt x="1315" y="244"/>
                    <a:pt x="1745" y="238"/>
                    <a:pt x="2172" y="229"/>
                  </a:cubicBezTo>
                  <a:cubicBezTo>
                    <a:pt x="2975" y="213"/>
                    <a:pt x="3779" y="207"/>
                    <a:pt x="4583" y="207"/>
                  </a:cubicBezTo>
                  <a:close/>
                  <a:moveTo>
                    <a:pt x="4704" y="1"/>
                  </a:moveTo>
                  <a:cubicBezTo>
                    <a:pt x="3715" y="1"/>
                    <a:pt x="2727" y="10"/>
                    <a:pt x="1739" y="37"/>
                  </a:cubicBezTo>
                  <a:cubicBezTo>
                    <a:pt x="1730" y="37"/>
                    <a:pt x="1722" y="37"/>
                    <a:pt x="1712" y="37"/>
                  </a:cubicBezTo>
                  <a:cubicBezTo>
                    <a:pt x="1605" y="37"/>
                    <a:pt x="1407" y="24"/>
                    <a:pt x="1193" y="24"/>
                  </a:cubicBezTo>
                  <a:cubicBezTo>
                    <a:pt x="814" y="24"/>
                    <a:pt x="383" y="66"/>
                    <a:pt x="312" y="296"/>
                  </a:cubicBezTo>
                  <a:cubicBezTo>
                    <a:pt x="0" y="1311"/>
                    <a:pt x="209" y="2664"/>
                    <a:pt x="232" y="3708"/>
                  </a:cubicBezTo>
                  <a:cubicBezTo>
                    <a:pt x="258" y="4810"/>
                    <a:pt x="295" y="5913"/>
                    <a:pt x="348" y="7015"/>
                  </a:cubicBezTo>
                  <a:cubicBezTo>
                    <a:pt x="351" y="7055"/>
                    <a:pt x="395" y="7073"/>
                    <a:pt x="452" y="7073"/>
                  </a:cubicBezTo>
                  <a:cubicBezTo>
                    <a:pt x="470" y="7073"/>
                    <a:pt x="488" y="7071"/>
                    <a:pt x="507" y="7068"/>
                  </a:cubicBezTo>
                  <a:lnTo>
                    <a:pt x="12444" y="7068"/>
                  </a:lnTo>
                  <a:cubicBezTo>
                    <a:pt x="12515" y="7068"/>
                    <a:pt x="12684" y="7036"/>
                    <a:pt x="12696" y="6944"/>
                  </a:cubicBezTo>
                  <a:cubicBezTo>
                    <a:pt x="12827" y="5873"/>
                    <a:pt x="12931" y="4801"/>
                    <a:pt x="13008" y="3726"/>
                  </a:cubicBezTo>
                  <a:cubicBezTo>
                    <a:pt x="13060" y="3020"/>
                    <a:pt x="13463" y="947"/>
                    <a:pt x="12860" y="370"/>
                  </a:cubicBezTo>
                  <a:cubicBezTo>
                    <a:pt x="12626" y="145"/>
                    <a:pt x="12042" y="110"/>
                    <a:pt x="11524" y="110"/>
                  </a:cubicBezTo>
                  <a:cubicBezTo>
                    <a:pt x="11287" y="110"/>
                    <a:pt x="11064" y="117"/>
                    <a:pt x="10894" y="117"/>
                  </a:cubicBezTo>
                  <a:cubicBezTo>
                    <a:pt x="10839" y="117"/>
                    <a:pt x="10789" y="116"/>
                    <a:pt x="10746" y="114"/>
                  </a:cubicBezTo>
                  <a:cubicBezTo>
                    <a:pt x="9145" y="34"/>
                    <a:pt x="7542" y="16"/>
                    <a:pt x="5939" y="5"/>
                  </a:cubicBezTo>
                  <a:cubicBezTo>
                    <a:pt x="5528" y="2"/>
                    <a:pt x="5116" y="1"/>
                    <a:pt x="47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 smtClea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Google Shape;1418;p51"/>
            <p:cNvSpPr/>
            <p:nvPr/>
          </p:nvSpPr>
          <p:spPr>
            <a:xfrm>
              <a:off x="11646296" y="4596232"/>
              <a:ext cx="564222" cy="261748"/>
            </a:xfrm>
            <a:custGeom>
              <a:avLst/>
              <a:gdLst/>
              <a:ahLst/>
              <a:cxnLst/>
              <a:rect l="l" t="t" r="r" b="b"/>
              <a:pathLst>
                <a:path w="11104" h="5151" extrusionOk="0">
                  <a:moveTo>
                    <a:pt x="7372" y="194"/>
                  </a:moveTo>
                  <a:cubicBezTo>
                    <a:pt x="8354" y="194"/>
                    <a:pt x="9337" y="232"/>
                    <a:pt x="10266" y="411"/>
                  </a:cubicBezTo>
                  <a:cubicBezTo>
                    <a:pt x="10893" y="531"/>
                    <a:pt x="10319" y="4044"/>
                    <a:pt x="10183" y="4937"/>
                  </a:cubicBezTo>
                  <a:lnTo>
                    <a:pt x="711" y="4937"/>
                  </a:lnTo>
                  <a:cubicBezTo>
                    <a:pt x="628" y="3432"/>
                    <a:pt x="410" y="1783"/>
                    <a:pt x="659" y="294"/>
                  </a:cubicBezTo>
                  <a:cubicBezTo>
                    <a:pt x="661" y="284"/>
                    <a:pt x="662" y="275"/>
                    <a:pt x="662" y="267"/>
                  </a:cubicBezTo>
                  <a:lnTo>
                    <a:pt x="662" y="267"/>
                  </a:lnTo>
                  <a:cubicBezTo>
                    <a:pt x="743" y="260"/>
                    <a:pt x="826" y="257"/>
                    <a:pt x="908" y="253"/>
                  </a:cubicBezTo>
                  <a:cubicBezTo>
                    <a:pt x="1251" y="237"/>
                    <a:pt x="1595" y="231"/>
                    <a:pt x="1939" y="225"/>
                  </a:cubicBezTo>
                  <a:cubicBezTo>
                    <a:pt x="2583" y="214"/>
                    <a:pt x="3228" y="210"/>
                    <a:pt x="3873" y="210"/>
                  </a:cubicBezTo>
                  <a:cubicBezTo>
                    <a:pt x="4262" y="210"/>
                    <a:pt x="4650" y="212"/>
                    <a:pt x="5039" y="214"/>
                  </a:cubicBezTo>
                  <a:cubicBezTo>
                    <a:pt x="5106" y="215"/>
                    <a:pt x="5172" y="215"/>
                    <a:pt x="5240" y="215"/>
                  </a:cubicBezTo>
                  <a:cubicBezTo>
                    <a:pt x="5934" y="215"/>
                    <a:pt x="6653" y="194"/>
                    <a:pt x="7372" y="194"/>
                  </a:cubicBezTo>
                  <a:close/>
                  <a:moveTo>
                    <a:pt x="4030" y="1"/>
                  </a:moveTo>
                  <a:cubicBezTo>
                    <a:pt x="3232" y="1"/>
                    <a:pt x="2433" y="7"/>
                    <a:pt x="1636" y="25"/>
                  </a:cubicBezTo>
                  <a:cubicBezTo>
                    <a:pt x="1628" y="25"/>
                    <a:pt x="1619" y="25"/>
                    <a:pt x="1610" y="25"/>
                  </a:cubicBezTo>
                  <a:cubicBezTo>
                    <a:pt x="1476" y="25"/>
                    <a:pt x="1270" y="8"/>
                    <a:pt x="1060" y="8"/>
                  </a:cubicBezTo>
                  <a:cubicBezTo>
                    <a:pt x="782" y="8"/>
                    <a:pt x="498" y="38"/>
                    <a:pt x="367" y="178"/>
                  </a:cubicBezTo>
                  <a:cubicBezTo>
                    <a:pt x="1" y="570"/>
                    <a:pt x="240" y="1907"/>
                    <a:pt x="249" y="2404"/>
                  </a:cubicBezTo>
                  <a:cubicBezTo>
                    <a:pt x="267" y="3299"/>
                    <a:pt x="305" y="4195"/>
                    <a:pt x="352" y="5090"/>
                  </a:cubicBezTo>
                  <a:cubicBezTo>
                    <a:pt x="354" y="5132"/>
                    <a:pt x="399" y="5150"/>
                    <a:pt x="457" y="5150"/>
                  </a:cubicBezTo>
                  <a:cubicBezTo>
                    <a:pt x="473" y="5150"/>
                    <a:pt x="489" y="5149"/>
                    <a:pt x="506" y="5146"/>
                  </a:cubicBezTo>
                  <a:lnTo>
                    <a:pt x="10277" y="5146"/>
                  </a:lnTo>
                  <a:cubicBezTo>
                    <a:pt x="10350" y="5146"/>
                    <a:pt x="10516" y="5115"/>
                    <a:pt x="10528" y="5019"/>
                  </a:cubicBezTo>
                  <a:cubicBezTo>
                    <a:pt x="10647" y="4173"/>
                    <a:pt x="10737" y="3323"/>
                    <a:pt x="10802" y="2471"/>
                  </a:cubicBezTo>
                  <a:cubicBezTo>
                    <a:pt x="10833" y="2077"/>
                    <a:pt x="11104" y="479"/>
                    <a:pt x="10610" y="246"/>
                  </a:cubicBezTo>
                  <a:cubicBezTo>
                    <a:pt x="10295" y="99"/>
                    <a:pt x="9862" y="79"/>
                    <a:pt x="9453" y="79"/>
                  </a:cubicBezTo>
                  <a:cubicBezTo>
                    <a:pt x="9307" y="79"/>
                    <a:pt x="9165" y="82"/>
                    <a:pt x="9032" y="82"/>
                  </a:cubicBezTo>
                  <a:cubicBezTo>
                    <a:pt x="8951" y="82"/>
                    <a:pt x="8873" y="81"/>
                    <a:pt x="8801" y="78"/>
                  </a:cubicBezTo>
                  <a:cubicBezTo>
                    <a:pt x="7524" y="23"/>
                    <a:pt x="6244" y="11"/>
                    <a:pt x="4965" y="4"/>
                  </a:cubicBezTo>
                  <a:cubicBezTo>
                    <a:pt x="4653" y="2"/>
                    <a:pt x="4342" y="1"/>
                    <a:pt x="40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 smtClea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" name="Google Shape;1419;p51"/>
            <p:cNvSpPr/>
            <p:nvPr/>
          </p:nvSpPr>
          <p:spPr>
            <a:xfrm>
              <a:off x="11642027" y="4950006"/>
              <a:ext cx="561834" cy="17328"/>
            </a:xfrm>
            <a:custGeom>
              <a:avLst/>
              <a:gdLst/>
              <a:ahLst/>
              <a:cxnLst/>
              <a:rect l="l" t="t" r="r" b="b"/>
              <a:pathLst>
                <a:path w="11057" h="341" extrusionOk="0">
                  <a:moveTo>
                    <a:pt x="8651" y="0"/>
                  </a:moveTo>
                  <a:cubicBezTo>
                    <a:pt x="7569" y="0"/>
                    <a:pt x="6483" y="42"/>
                    <a:pt x="5414" y="47"/>
                  </a:cubicBezTo>
                  <a:cubicBezTo>
                    <a:pt x="3702" y="53"/>
                    <a:pt x="1991" y="65"/>
                    <a:pt x="280" y="80"/>
                  </a:cubicBezTo>
                  <a:cubicBezTo>
                    <a:pt x="76" y="82"/>
                    <a:pt x="0" y="341"/>
                    <a:pt x="245" y="341"/>
                  </a:cubicBezTo>
                  <a:cubicBezTo>
                    <a:pt x="245" y="341"/>
                    <a:pt x="246" y="341"/>
                    <a:pt x="247" y="341"/>
                  </a:cubicBezTo>
                  <a:cubicBezTo>
                    <a:pt x="1814" y="326"/>
                    <a:pt x="3383" y="315"/>
                    <a:pt x="4950" y="307"/>
                  </a:cubicBezTo>
                  <a:cubicBezTo>
                    <a:pt x="6100" y="302"/>
                    <a:pt x="7268" y="255"/>
                    <a:pt x="8432" y="255"/>
                  </a:cubicBezTo>
                  <a:cubicBezTo>
                    <a:pt x="9189" y="255"/>
                    <a:pt x="9945" y="275"/>
                    <a:pt x="10691" y="339"/>
                  </a:cubicBezTo>
                  <a:cubicBezTo>
                    <a:pt x="10696" y="340"/>
                    <a:pt x="10701" y="340"/>
                    <a:pt x="10706" y="340"/>
                  </a:cubicBezTo>
                  <a:cubicBezTo>
                    <a:pt x="10876" y="340"/>
                    <a:pt x="11056" y="102"/>
                    <a:pt x="10818" y="82"/>
                  </a:cubicBezTo>
                  <a:cubicBezTo>
                    <a:pt x="10102" y="19"/>
                    <a:pt x="9378" y="0"/>
                    <a:pt x="86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 smtClea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" name="Google Shape;1420;p51"/>
            <p:cNvSpPr/>
            <p:nvPr/>
          </p:nvSpPr>
          <p:spPr>
            <a:xfrm>
              <a:off x="11597516" y="5020079"/>
              <a:ext cx="643540" cy="13161"/>
            </a:xfrm>
            <a:custGeom>
              <a:avLst/>
              <a:gdLst/>
              <a:ahLst/>
              <a:cxnLst/>
              <a:rect l="l" t="t" r="r" b="b"/>
              <a:pathLst>
                <a:path w="12665" h="259" extrusionOk="0">
                  <a:moveTo>
                    <a:pt x="10021" y="0"/>
                  </a:moveTo>
                  <a:cubicBezTo>
                    <a:pt x="8630" y="0"/>
                    <a:pt x="7237" y="33"/>
                    <a:pt x="5849" y="45"/>
                  </a:cubicBezTo>
                  <a:cubicBezTo>
                    <a:pt x="4619" y="54"/>
                    <a:pt x="3391" y="64"/>
                    <a:pt x="2162" y="70"/>
                  </a:cubicBezTo>
                  <a:cubicBezTo>
                    <a:pt x="1835" y="71"/>
                    <a:pt x="1416" y="125"/>
                    <a:pt x="1026" y="125"/>
                  </a:cubicBezTo>
                  <a:cubicBezTo>
                    <a:pt x="798" y="125"/>
                    <a:pt x="580" y="107"/>
                    <a:pt x="396" y="49"/>
                  </a:cubicBezTo>
                  <a:cubicBezTo>
                    <a:pt x="389" y="47"/>
                    <a:pt x="379" y="46"/>
                    <a:pt x="369" y="46"/>
                  </a:cubicBezTo>
                  <a:cubicBezTo>
                    <a:pt x="260" y="46"/>
                    <a:pt x="1" y="160"/>
                    <a:pt x="97" y="190"/>
                  </a:cubicBezTo>
                  <a:cubicBezTo>
                    <a:pt x="267" y="243"/>
                    <a:pt x="465" y="259"/>
                    <a:pt x="669" y="259"/>
                  </a:cubicBezTo>
                  <a:cubicBezTo>
                    <a:pt x="991" y="259"/>
                    <a:pt x="1330" y="219"/>
                    <a:pt x="1604" y="219"/>
                  </a:cubicBezTo>
                  <a:cubicBezTo>
                    <a:pt x="2866" y="217"/>
                    <a:pt x="4126" y="204"/>
                    <a:pt x="5387" y="193"/>
                  </a:cubicBezTo>
                  <a:cubicBezTo>
                    <a:pt x="6833" y="181"/>
                    <a:pt x="8284" y="147"/>
                    <a:pt x="9733" y="147"/>
                  </a:cubicBezTo>
                  <a:cubicBezTo>
                    <a:pt x="10574" y="147"/>
                    <a:pt x="11414" y="159"/>
                    <a:pt x="12252" y="193"/>
                  </a:cubicBezTo>
                  <a:cubicBezTo>
                    <a:pt x="12252" y="193"/>
                    <a:pt x="12253" y="193"/>
                    <a:pt x="12254" y="193"/>
                  </a:cubicBezTo>
                  <a:cubicBezTo>
                    <a:pt x="12334" y="193"/>
                    <a:pt x="12665" y="54"/>
                    <a:pt x="12488" y="46"/>
                  </a:cubicBezTo>
                  <a:cubicBezTo>
                    <a:pt x="11667" y="12"/>
                    <a:pt x="10844" y="0"/>
                    <a:pt x="100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 smtClea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" name="Google Shape;1421;p51"/>
            <p:cNvSpPr/>
            <p:nvPr/>
          </p:nvSpPr>
          <p:spPr>
            <a:xfrm>
              <a:off x="11517892" y="5094117"/>
              <a:ext cx="802177" cy="17226"/>
            </a:xfrm>
            <a:custGeom>
              <a:avLst/>
              <a:gdLst/>
              <a:ahLst/>
              <a:cxnLst/>
              <a:rect l="l" t="t" r="r" b="b"/>
              <a:pathLst>
                <a:path w="15787" h="339" extrusionOk="0">
                  <a:moveTo>
                    <a:pt x="14170" y="0"/>
                  </a:moveTo>
                  <a:cubicBezTo>
                    <a:pt x="13809" y="0"/>
                    <a:pt x="13450" y="15"/>
                    <a:pt x="13119" y="15"/>
                  </a:cubicBezTo>
                  <a:cubicBezTo>
                    <a:pt x="13068" y="15"/>
                    <a:pt x="13018" y="15"/>
                    <a:pt x="12969" y="14"/>
                  </a:cubicBezTo>
                  <a:cubicBezTo>
                    <a:pt x="12380" y="6"/>
                    <a:pt x="11791" y="2"/>
                    <a:pt x="11202" y="2"/>
                  </a:cubicBezTo>
                  <a:cubicBezTo>
                    <a:pt x="10114" y="2"/>
                    <a:pt x="9026" y="14"/>
                    <a:pt x="7937" y="28"/>
                  </a:cubicBezTo>
                  <a:cubicBezTo>
                    <a:pt x="5420" y="60"/>
                    <a:pt x="2903" y="111"/>
                    <a:pt x="386" y="182"/>
                  </a:cubicBezTo>
                  <a:cubicBezTo>
                    <a:pt x="285" y="185"/>
                    <a:pt x="1" y="338"/>
                    <a:pt x="219" y="338"/>
                  </a:cubicBezTo>
                  <a:cubicBezTo>
                    <a:pt x="223" y="338"/>
                    <a:pt x="227" y="338"/>
                    <a:pt x="232" y="338"/>
                  </a:cubicBezTo>
                  <a:cubicBezTo>
                    <a:pt x="2534" y="273"/>
                    <a:pt x="4837" y="225"/>
                    <a:pt x="7140" y="193"/>
                  </a:cubicBezTo>
                  <a:cubicBezTo>
                    <a:pt x="8403" y="174"/>
                    <a:pt x="9666" y="160"/>
                    <a:pt x="10930" y="160"/>
                  </a:cubicBezTo>
                  <a:cubicBezTo>
                    <a:pt x="11417" y="160"/>
                    <a:pt x="11904" y="162"/>
                    <a:pt x="12391" y="167"/>
                  </a:cubicBezTo>
                  <a:cubicBezTo>
                    <a:pt x="12415" y="167"/>
                    <a:pt x="12439" y="167"/>
                    <a:pt x="12464" y="167"/>
                  </a:cubicBezTo>
                  <a:cubicBezTo>
                    <a:pt x="12888" y="167"/>
                    <a:pt x="13365" y="139"/>
                    <a:pt x="13841" y="139"/>
                  </a:cubicBezTo>
                  <a:cubicBezTo>
                    <a:pt x="14385" y="139"/>
                    <a:pt x="14926" y="176"/>
                    <a:pt x="15386" y="332"/>
                  </a:cubicBezTo>
                  <a:cubicBezTo>
                    <a:pt x="15394" y="335"/>
                    <a:pt x="15405" y="336"/>
                    <a:pt x="15418" y="336"/>
                  </a:cubicBezTo>
                  <a:cubicBezTo>
                    <a:pt x="15532" y="336"/>
                    <a:pt x="15787" y="222"/>
                    <a:pt x="15683" y="187"/>
                  </a:cubicBezTo>
                  <a:cubicBezTo>
                    <a:pt x="15229" y="32"/>
                    <a:pt x="14697" y="0"/>
                    <a:pt x="14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 smtClea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" name="Google Shape;1422;p51"/>
            <p:cNvSpPr/>
            <p:nvPr/>
          </p:nvSpPr>
          <p:spPr>
            <a:xfrm>
              <a:off x="11802595" y="5123488"/>
              <a:ext cx="281298" cy="64637"/>
            </a:xfrm>
            <a:custGeom>
              <a:avLst/>
              <a:gdLst/>
              <a:ahLst/>
              <a:cxnLst/>
              <a:rect l="l" t="t" r="r" b="b"/>
              <a:pathLst>
                <a:path w="5536" h="1272" extrusionOk="0">
                  <a:moveTo>
                    <a:pt x="4649" y="161"/>
                  </a:moveTo>
                  <a:cubicBezTo>
                    <a:pt x="4571" y="161"/>
                    <a:pt x="4905" y="803"/>
                    <a:pt x="5067" y="1111"/>
                  </a:cubicBezTo>
                  <a:lnTo>
                    <a:pt x="421" y="1111"/>
                  </a:lnTo>
                  <a:cubicBezTo>
                    <a:pt x="488" y="998"/>
                    <a:pt x="557" y="885"/>
                    <a:pt x="624" y="770"/>
                  </a:cubicBezTo>
                  <a:lnTo>
                    <a:pt x="989" y="161"/>
                  </a:lnTo>
                  <a:close/>
                  <a:moveTo>
                    <a:pt x="4837" y="1"/>
                  </a:moveTo>
                  <a:cubicBezTo>
                    <a:pt x="4829" y="1"/>
                    <a:pt x="4821" y="1"/>
                    <a:pt x="4814" y="1"/>
                  </a:cubicBezTo>
                  <a:lnTo>
                    <a:pt x="953" y="1"/>
                  </a:lnTo>
                  <a:cubicBezTo>
                    <a:pt x="916" y="1"/>
                    <a:pt x="858" y="20"/>
                    <a:pt x="807" y="45"/>
                  </a:cubicBezTo>
                  <a:lnTo>
                    <a:pt x="807" y="45"/>
                  </a:lnTo>
                  <a:cubicBezTo>
                    <a:pt x="757" y="60"/>
                    <a:pt x="714" y="83"/>
                    <a:pt x="697" y="111"/>
                  </a:cubicBezTo>
                  <a:cubicBezTo>
                    <a:pt x="476" y="481"/>
                    <a:pt x="253" y="850"/>
                    <a:pt x="31" y="1220"/>
                  </a:cubicBezTo>
                  <a:cubicBezTo>
                    <a:pt x="0" y="1271"/>
                    <a:pt x="117" y="1271"/>
                    <a:pt x="134" y="1271"/>
                  </a:cubicBezTo>
                  <a:lnTo>
                    <a:pt x="5238" y="1271"/>
                  </a:lnTo>
                  <a:cubicBezTo>
                    <a:pt x="5273" y="1271"/>
                    <a:pt x="5535" y="1215"/>
                    <a:pt x="5496" y="1143"/>
                  </a:cubicBezTo>
                  <a:cubicBezTo>
                    <a:pt x="5304" y="772"/>
                    <a:pt x="5111" y="402"/>
                    <a:pt x="4919" y="33"/>
                  </a:cubicBezTo>
                  <a:cubicBezTo>
                    <a:pt x="4904" y="4"/>
                    <a:pt x="4868" y="1"/>
                    <a:pt x="48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 smtClea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" name="Google Shape;1423;p51"/>
            <p:cNvSpPr/>
            <p:nvPr/>
          </p:nvSpPr>
          <p:spPr>
            <a:xfrm>
              <a:off x="11375160" y="5189446"/>
              <a:ext cx="1138098" cy="78408"/>
            </a:xfrm>
            <a:custGeom>
              <a:avLst/>
              <a:gdLst/>
              <a:ahLst/>
              <a:cxnLst/>
              <a:rect l="l" t="t" r="r" b="b"/>
              <a:pathLst>
                <a:path w="22398" h="1543" extrusionOk="0">
                  <a:moveTo>
                    <a:pt x="550" y="0"/>
                  </a:moveTo>
                  <a:cubicBezTo>
                    <a:pt x="462" y="0"/>
                    <a:pt x="358" y="37"/>
                    <a:pt x="327" y="101"/>
                  </a:cubicBezTo>
                  <a:cubicBezTo>
                    <a:pt x="62" y="638"/>
                    <a:pt x="0" y="1232"/>
                    <a:pt x="686" y="1289"/>
                  </a:cubicBezTo>
                  <a:cubicBezTo>
                    <a:pt x="1386" y="1345"/>
                    <a:pt x="2091" y="1358"/>
                    <a:pt x="2793" y="1380"/>
                  </a:cubicBezTo>
                  <a:cubicBezTo>
                    <a:pt x="5434" y="1462"/>
                    <a:pt x="8078" y="1500"/>
                    <a:pt x="10722" y="1524"/>
                  </a:cubicBezTo>
                  <a:cubicBezTo>
                    <a:pt x="11832" y="1534"/>
                    <a:pt x="12942" y="1542"/>
                    <a:pt x="14052" y="1542"/>
                  </a:cubicBezTo>
                  <a:cubicBezTo>
                    <a:pt x="15526" y="1542"/>
                    <a:pt x="17000" y="1528"/>
                    <a:pt x="18474" y="1482"/>
                  </a:cubicBezTo>
                  <a:cubicBezTo>
                    <a:pt x="19034" y="1465"/>
                    <a:pt x="22397" y="1529"/>
                    <a:pt x="20819" y="39"/>
                  </a:cubicBezTo>
                  <a:cubicBezTo>
                    <a:pt x="20793" y="14"/>
                    <a:pt x="20752" y="3"/>
                    <a:pt x="20708" y="3"/>
                  </a:cubicBezTo>
                  <a:cubicBezTo>
                    <a:pt x="20570" y="3"/>
                    <a:pt x="20395" y="107"/>
                    <a:pt x="20485" y="192"/>
                  </a:cubicBezTo>
                  <a:cubicBezTo>
                    <a:pt x="21499" y="1149"/>
                    <a:pt x="20242" y="1152"/>
                    <a:pt x="19741" y="1185"/>
                  </a:cubicBezTo>
                  <a:cubicBezTo>
                    <a:pt x="18922" y="1239"/>
                    <a:pt x="18100" y="1255"/>
                    <a:pt x="17280" y="1270"/>
                  </a:cubicBezTo>
                  <a:cubicBezTo>
                    <a:pt x="16181" y="1290"/>
                    <a:pt x="15082" y="1298"/>
                    <a:pt x="13983" y="1298"/>
                  </a:cubicBezTo>
                  <a:cubicBezTo>
                    <a:pt x="12728" y="1298"/>
                    <a:pt x="11472" y="1288"/>
                    <a:pt x="10217" y="1276"/>
                  </a:cubicBezTo>
                  <a:cubicBezTo>
                    <a:pt x="7984" y="1253"/>
                    <a:pt x="5750" y="1214"/>
                    <a:pt x="3516" y="1155"/>
                  </a:cubicBezTo>
                  <a:cubicBezTo>
                    <a:pt x="2809" y="1137"/>
                    <a:pt x="2102" y="1114"/>
                    <a:pt x="1395" y="1080"/>
                  </a:cubicBezTo>
                  <a:cubicBezTo>
                    <a:pt x="738" y="1050"/>
                    <a:pt x="201" y="1079"/>
                    <a:pt x="669" y="129"/>
                  </a:cubicBezTo>
                  <a:cubicBezTo>
                    <a:pt x="714" y="40"/>
                    <a:pt x="641" y="0"/>
                    <a:pt x="5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sz="1867" kern="0" smtClea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1148862" y="81280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SON-ACK</a:t>
            </a:r>
          </a:p>
          <a:p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ACK server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müştəri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tərəfində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gözlənilir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238978" y="2489034"/>
            <a:ext cx="6096000" cy="98488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VAXT GÖZLƏMƏ(TIME-WAIT)</a:t>
            </a:r>
          </a:p>
          <a:p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Gözləmə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vəziyyətidir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274277" y="4611079"/>
            <a:ext cx="370449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BAĞLI(CLOSED)</a:t>
            </a:r>
          </a:p>
          <a:p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TCP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bağlantısının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tamamilə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bitdiyi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vəziyyətə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deyilir</a:t>
            </a:r>
            <a:r>
              <a:rPr lang="en-US" sz="2000" dirty="0">
                <a:solidFill>
                  <a:srgbClr val="4545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925403">
            <a:off x="773724" y="3089469"/>
            <a:ext cx="471988" cy="89755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0850" y="352578"/>
            <a:ext cx="1115665" cy="1201016"/>
          </a:xfrm>
          <a:prstGeom prst="rect">
            <a:avLst/>
          </a:prstGeom>
        </p:spPr>
      </p:pic>
      <p:sp>
        <p:nvSpPr>
          <p:cNvPr id="29" name="Google Shape;1414;p51"/>
          <p:cNvSpPr/>
          <p:nvPr/>
        </p:nvSpPr>
        <p:spPr>
          <a:xfrm>
            <a:off x="9592625" y="4695026"/>
            <a:ext cx="718994" cy="706968"/>
          </a:xfrm>
          <a:custGeom>
            <a:avLst/>
            <a:gdLst/>
            <a:ahLst/>
            <a:cxnLst/>
            <a:rect l="l" t="t" r="r" b="b"/>
            <a:pathLst>
              <a:path w="22467" h="15873" extrusionOk="0">
                <a:moveTo>
                  <a:pt x="15037" y="460"/>
                </a:moveTo>
                <a:lnTo>
                  <a:pt x="19988" y="1033"/>
                </a:lnTo>
                <a:cubicBezTo>
                  <a:pt x="20426" y="1083"/>
                  <a:pt x="21067" y="1055"/>
                  <a:pt x="21448" y="1327"/>
                </a:cubicBezTo>
                <a:cubicBezTo>
                  <a:pt x="21953" y="1687"/>
                  <a:pt x="21631" y="1946"/>
                  <a:pt x="21399" y="2574"/>
                </a:cubicBezTo>
                <a:lnTo>
                  <a:pt x="20500" y="5010"/>
                </a:lnTo>
                <a:lnTo>
                  <a:pt x="17384" y="13457"/>
                </a:lnTo>
                <a:cubicBezTo>
                  <a:pt x="17463" y="12321"/>
                  <a:pt x="17480" y="11182"/>
                  <a:pt x="17436" y="10045"/>
                </a:cubicBezTo>
                <a:cubicBezTo>
                  <a:pt x="17386" y="8860"/>
                  <a:pt x="17273" y="7679"/>
                  <a:pt x="17091" y="6505"/>
                </a:cubicBezTo>
                <a:cubicBezTo>
                  <a:pt x="16993" y="5862"/>
                  <a:pt x="17001" y="5136"/>
                  <a:pt x="16410" y="4765"/>
                </a:cubicBezTo>
                <a:cubicBezTo>
                  <a:pt x="15692" y="4312"/>
                  <a:pt x="14452" y="4429"/>
                  <a:pt x="13645" y="4349"/>
                </a:cubicBezTo>
                <a:cubicBezTo>
                  <a:pt x="12261" y="4212"/>
                  <a:pt x="10874" y="4090"/>
                  <a:pt x="9488" y="3985"/>
                </a:cubicBezTo>
                <a:cubicBezTo>
                  <a:pt x="7959" y="3869"/>
                  <a:pt x="6430" y="3775"/>
                  <a:pt x="4898" y="3700"/>
                </a:cubicBezTo>
                <a:cubicBezTo>
                  <a:pt x="4874" y="3033"/>
                  <a:pt x="4764" y="1682"/>
                  <a:pt x="5163" y="1324"/>
                </a:cubicBezTo>
                <a:cubicBezTo>
                  <a:pt x="5377" y="1131"/>
                  <a:pt x="5617" y="1071"/>
                  <a:pt x="5866" y="1071"/>
                </a:cubicBezTo>
                <a:cubicBezTo>
                  <a:pt x="6186" y="1071"/>
                  <a:pt x="6523" y="1170"/>
                  <a:pt x="6844" y="1212"/>
                </a:cubicBezTo>
                <a:lnTo>
                  <a:pt x="11237" y="1770"/>
                </a:lnTo>
                <a:cubicBezTo>
                  <a:pt x="11772" y="1838"/>
                  <a:pt x="12870" y="2174"/>
                  <a:pt x="13631" y="2174"/>
                </a:cubicBezTo>
                <a:cubicBezTo>
                  <a:pt x="13856" y="2174"/>
                  <a:pt x="14051" y="2145"/>
                  <a:pt x="14194" y="2071"/>
                </a:cubicBezTo>
                <a:cubicBezTo>
                  <a:pt x="14679" y="1819"/>
                  <a:pt x="14864" y="954"/>
                  <a:pt x="15037" y="460"/>
                </a:cubicBezTo>
                <a:close/>
                <a:moveTo>
                  <a:pt x="14956" y="1"/>
                </a:moveTo>
                <a:cubicBezTo>
                  <a:pt x="14849" y="1"/>
                  <a:pt x="14792" y="74"/>
                  <a:pt x="14777" y="161"/>
                </a:cubicBezTo>
                <a:cubicBezTo>
                  <a:pt x="14702" y="177"/>
                  <a:pt x="14640" y="231"/>
                  <a:pt x="14614" y="305"/>
                </a:cubicBezTo>
                <a:cubicBezTo>
                  <a:pt x="14485" y="662"/>
                  <a:pt x="14272" y="1471"/>
                  <a:pt x="13872" y="1654"/>
                </a:cubicBezTo>
                <a:cubicBezTo>
                  <a:pt x="13832" y="1673"/>
                  <a:pt x="13775" y="1681"/>
                  <a:pt x="13708" y="1681"/>
                </a:cubicBezTo>
                <a:cubicBezTo>
                  <a:pt x="13409" y="1681"/>
                  <a:pt x="12901" y="1531"/>
                  <a:pt x="12701" y="1506"/>
                </a:cubicBezTo>
                <a:lnTo>
                  <a:pt x="10066" y="1170"/>
                </a:lnTo>
                <a:lnTo>
                  <a:pt x="5088" y="536"/>
                </a:lnTo>
                <a:cubicBezTo>
                  <a:pt x="5082" y="535"/>
                  <a:pt x="5076" y="535"/>
                  <a:pt x="5070" y="535"/>
                </a:cubicBezTo>
                <a:cubicBezTo>
                  <a:pt x="4979" y="535"/>
                  <a:pt x="4894" y="620"/>
                  <a:pt x="4870" y="702"/>
                </a:cubicBezTo>
                <a:cubicBezTo>
                  <a:pt x="4588" y="1702"/>
                  <a:pt x="4458" y="2651"/>
                  <a:pt x="4456" y="3681"/>
                </a:cubicBezTo>
                <a:cubicBezTo>
                  <a:pt x="3258" y="3625"/>
                  <a:pt x="2059" y="3578"/>
                  <a:pt x="859" y="3542"/>
                </a:cubicBezTo>
                <a:cubicBezTo>
                  <a:pt x="857" y="3542"/>
                  <a:pt x="854" y="3542"/>
                  <a:pt x="852" y="3542"/>
                </a:cubicBezTo>
                <a:cubicBezTo>
                  <a:pt x="569" y="3542"/>
                  <a:pt x="571" y="3984"/>
                  <a:pt x="859" y="3992"/>
                </a:cubicBezTo>
                <a:cubicBezTo>
                  <a:pt x="4831" y="4107"/>
                  <a:pt x="8796" y="4347"/>
                  <a:pt x="12754" y="4713"/>
                </a:cubicBezTo>
                <a:cubicBezTo>
                  <a:pt x="13905" y="4822"/>
                  <a:pt x="15724" y="4732"/>
                  <a:pt x="16514" y="5763"/>
                </a:cubicBezTo>
                <a:cubicBezTo>
                  <a:pt x="16822" y="6165"/>
                  <a:pt x="16784" y="7506"/>
                  <a:pt x="16838" y="8011"/>
                </a:cubicBezTo>
                <a:cubicBezTo>
                  <a:pt x="16880" y="8397"/>
                  <a:pt x="16913" y="8785"/>
                  <a:pt x="16939" y="9172"/>
                </a:cubicBezTo>
                <a:cubicBezTo>
                  <a:pt x="17031" y="10510"/>
                  <a:pt x="17561" y="14938"/>
                  <a:pt x="16034" y="15338"/>
                </a:cubicBezTo>
                <a:cubicBezTo>
                  <a:pt x="15845" y="15388"/>
                  <a:pt x="15628" y="15407"/>
                  <a:pt x="15397" y="15407"/>
                </a:cubicBezTo>
                <a:cubicBezTo>
                  <a:pt x="14662" y="15407"/>
                  <a:pt x="13781" y="15213"/>
                  <a:pt x="13160" y="15173"/>
                </a:cubicBezTo>
                <a:cubicBezTo>
                  <a:pt x="12203" y="15111"/>
                  <a:pt x="11247" y="15042"/>
                  <a:pt x="10290" y="14967"/>
                </a:cubicBezTo>
                <a:cubicBezTo>
                  <a:pt x="8377" y="14816"/>
                  <a:pt x="6467" y="14638"/>
                  <a:pt x="4560" y="14434"/>
                </a:cubicBezTo>
                <a:cubicBezTo>
                  <a:pt x="3191" y="14288"/>
                  <a:pt x="1767" y="14427"/>
                  <a:pt x="1318" y="12691"/>
                </a:cubicBezTo>
                <a:cubicBezTo>
                  <a:pt x="1095" y="11828"/>
                  <a:pt x="1128" y="10760"/>
                  <a:pt x="1043" y="9872"/>
                </a:cubicBezTo>
                <a:cubicBezTo>
                  <a:pt x="850" y="7901"/>
                  <a:pt x="658" y="5928"/>
                  <a:pt x="465" y="3955"/>
                </a:cubicBezTo>
                <a:cubicBezTo>
                  <a:pt x="451" y="3811"/>
                  <a:pt x="331" y="3739"/>
                  <a:pt x="218" y="3739"/>
                </a:cubicBezTo>
                <a:cubicBezTo>
                  <a:pt x="106" y="3739"/>
                  <a:pt x="1" y="3811"/>
                  <a:pt x="15" y="3955"/>
                </a:cubicBezTo>
                <a:cubicBezTo>
                  <a:pt x="272" y="6585"/>
                  <a:pt x="528" y="9215"/>
                  <a:pt x="785" y="11845"/>
                </a:cubicBezTo>
                <a:cubicBezTo>
                  <a:pt x="954" y="13583"/>
                  <a:pt x="723" y="14445"/>
                  <a:pt x="2557" y="14660"/>
                </a:cubicBezTo>
                <a:cubicBezTo>
                  <a:pt x="5225" y="14974"/>
                  <a:pt x="7898" y="15233"/>
                  <a:pt x="10577" y="15438"/>
                </a:cubicBezTo>
                <a:cubicBezTo>
                  <a:pt x="11917" y="15542"/>
                  <a:pt x="13257" y="15632"/>
                  <a:pt x="14597" y="15711"/>
                </a:cubicBezTo>
                <a:cubicBezTo>
                  <a:pt x="14970" y="15732"/>
                  <a:pt x="15585" y="15873"/>
                  <a:pt x="16127" y="15873"/>
                </a:cubicBezTo>
                <a:cubicBezTo>
                  <a:pt x="16462" y="15873"/>
                  <a:pt x="16769" y="15819"/>
                  <a:pt x="16973" y="15649"/>
                </a:cubicBezTo>
                <a:cubicBezTo>
                  <a:pt x="17122" y="15525"/>
                  <a:pt x="17204" y="15333"/>
                  <a:pt x="17251" y="15120"/>
                </a:cubicBezTo>
                <a:cubicBezTo>
                  <a:pt x="18845" y="10798"/>
                  <a:pt x="20486" y="6491"/>
                  <a:pt x="22034" y="2152"/>
                </a:cubicBezTo>
                <a:cubicBezTo>
                  <a:pt x="22311" y="1371"/>
                  <a:pt x="22466" y="1041"/>
                  <a:pt x="21655" y="775"/>
                </a:cubicBezTo>
                <a:cubicBezTo>
                  <a:pt x="20747" y="478"/>
                  <a:pt x="19554" y="532"/>
                  <a:pt x="18598" y="421"/>
                </a:cubicBezTo>
                <a:lnTo>
                  <a:pt x="14986" y="2"/>
                </a:lnTo>
                <a:cubicBezTo>
                  <a:pt x="14975" y="1"/>
                  <a:pt x="14966" y="1"/>
                  <a:pt x="14956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67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059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COLOR-A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5B317"/>
      </a:accent1>
      <a:accent2>
        <a:srgbClr val="A2D368"/>
      </a:accent2>
      <a:accent3>
        <a:srgbClr val="3ED4B7"/>
      </a:accent3>
      <a:accent4>
        <a:srgbClr val="0684BF"/>
      </a:accent4>
      <a:accent5>
        <a:srgbClr val="57687C"/>
      </a:accent5>
      <a:accent6>
        <a:srgbClr val="CBCBCB"/>
      </a:accent6>
      <a:hlink>
        <a:srgbClr val="FFFF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2_Contents Slide Master">
  <a:themeElements>
    <a:clrScheme name="ALLPPT- FLASHFOO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9BA27"/>
      </a:accent1>
      <a:accent2>
        <a:srgbClr val="F3932D"/>
      </a:accent2>
      <a:accent3>
        <a:srgbClr val="79BA27"/>
      </a:accent3>
      <a:accent4>
        <a:srgbClr val="F2B662"/>
      </a:accent4>
      <a:accent5>
        <a:srgbClr val="F3932D"/>
      </a:accent5>
      <a:accent6>
        <a:srgbClr val="F2B662"/>
      </a:accent6>
      <a:hlink>
        <a:srgbClr val="262626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2_Cool Professor CV by Slidesgo">
  <a:themeElements>
    <a:clrScheme name="Simple Light">
      <a:dk1>
        <a:srgbClr val="000000"/>
      </a:dk1>
      <a:lt1>
        <a:srgbClr val="FFFFFF"/>
      </a:lt1>
      <a:dk2>
        <a:srgbClr val="76ACA9"/>
      </a:dk2>
      <a:lt2>
        <a:srgbClr val="C0D99A"/>
      </a:lt2>
      <a:accent1>
        <a:srgbClr val="273533"/>
      </a:accent1>
      <a:accent2>
        <a:srgbClr val="F19482"/>
      </a:accent2>
      <a:accent3>
        <a:srgbClr val="83C8C5"/>
      </a:accent3>
      <a:accent4>
        <a:srgbClr val="FBDF74"/>
      </a:accent4>
      <a:accent5>
        <a:srgbClr val="F8B677"/>
      </a:accent5>
      <a:accent6>
        <a:srgbClr val="83C8C5"/>
      </a:accent6>
      <a:hlink>
        <a:srgbClr val="83C8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5B317"/>
      </a:accent1>
      <a:accent2>
        <a:srgbClr val="A2D368"/>
      </a:accent2>
      <a:accent3>
        <a:srgbClr val="3ED4B7"/>
      </a:accent3>
      <a:accent4>
        <a:srgbClr val="0684BF"/>
      </a:accent4>
      <a:accent5>
        <a:srgbClr val="57687C"/>
      </a:accent5>
      <a:accent6>
        <a:srgbClr val="CBCBCB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ool Professor CV by Slidesgo">
  <a:themeElements>
    <a:clrScheme name="Simple Light">
      <a:dk1>
        <a:srgbClr val="000000"/>
      </a:dk1>
      <a:lt1>
        <a:srgbClr val="FFFFFF"/>
      </a:lt1>
      <a:dk2>
        <a:srgbClr val="76ACA9"/>
      </a:dk2>
      <a:lt2>
        <a:srgbClr val="C0D99A"/>
      </a:lt2>
      <a:accent1>
        <a:srgbClr val="273533"/>
      </a:accent1>
      <a:accent2>
        <a:srgbClr val="F19482"/>
      </a:accent2>
      <a:accent3>
        <a:srgbClr val="83C8C5"/>
      </a:accent3>
      <a:accent4>
        <a:srgbClr val="FBDF74"/>
      </a:accent4>
      <a:accent5>
        <a:srgbClr val="F8B677"/>
      </a:accent5>
      <a:accent6>
        <a:srgbClr val="83C8C5"/>
      </a:accent6>
      <a:hlink>
        <a:srgbClr val="83C8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Cool Professor CV by Slidesgo">
  <a:themeElements>
    <a:clrScheme name="Simple Light">
      <a:dk1>
        <a:srgbClr val="000000"/>
      </a:dk1>
      <a:lt1>
        <a:srgbClr val="FFFFFF"/>
      </a:lt1>
      <a:dk2>
        <a:srgbClr val="76ACA9"/>
      </a:dk2>
      <a:lt2>
        <a:srgbClr val="C0D99A"/>
      </a:lt2>
      <a:accent1>
        <a:srgbClr val="273533"/>
      </a:accent1>
      <a:accent2>
        <a:srgbClr val="F19482"/>
      </a:accent2>
      <a:accent3>
        <a:srgbClr val="83C8C5"/>
      </a:accent3>
      <a:accent4>
        <a:srgbClr val="FBDF74"/>
      </a:accent4>
      <a:accent5>
        <a:srgbClr val="F8B677"/>
      </a:accent5>
      <a:accent6>
        <a:srgbClr val="83C8C5"/>
      </a:accent6>
      <a:hlink>
        <a:srgbClr val="83C8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My presentatio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7152"/>
      </a:accent1>
      <a:accent2>
        <a:srgbClr val="EAB34B"/>
      </a:accent2>
      <a:accent3>
        <a:srgbClr val="7D7D1E"/>
      </a:accent3>
      <a:accent4>
        <a:srgbClr val="15A4B4"/>
      </a:accent4>
      <a:accent5>
        <a:srgbClr val="3F3534"/>
      </a:accent5>
      <a:accent6>
        <a:srgbClr val="E9E5D0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2_My presentatio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7152"/>
      </a:accent1>
      <a:accent2>
        <a:srgbClr val="EAB34B"/>
      </a:accent2>
      <a:accent3>
        <a:srgbClr val="7D7D1E"/>
      </a:accent3>
      <a:accent4>
        <a:srgbClr val="15A4B4"/>
      </a:accent4>
      <a:accent5>
        <a:srgbClr val="3F3534"/>
      </a:accent5>
      <a:accent6>
        <a:srgbClr val="E9E5D0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4_My presentatio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7152"/>
      </a:accent1>
      <a:accent2>
        <a:srgbClr val="EAB34B"/>
      </a:accent2>
      <a:accent3>
        <a:srgbClr val="7D7D1E"/>
      </a:accent3>
      <a:accent4>
        <a:srgbClr val="15A4B4"/>
      </a:accent4>
      <a:accent5>
        <a:srgbClr val="3F3534"/>
      </a:accent5>
      <a:accent6>
        <a:srgbClr val="E9E5D0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Pearly Copywriter CV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BE5D6"/>
      </a:lt2>
      <a:accent1>
        <a:srgbClr val="D07E98"/>
      </a:accent1>
      <a:accent2>
        <a:srgbClr val="CD5F45"/>
      </a:accent2>
      <a:accent3>
        <a:srgbClr val="EDAC2D"/>
      </a:accent3>
      <a:accent4>
        <a:srgbClr val="C73234"/>
      </a:accent4>
      <a:accent5>
        <a:srgbClr val="32554B"/>
      </a:accent5>
      <a:accent6>
        <a:srgbClr val="EDAC2D"/>
      </a:accent6>
      <a:hlink>
        <a:srgbClr val="3255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1_Contents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1385</Words>
  <Application>Microsoft Office PowerPoint</Application>
  <PresentationFormat>Widescreen</PresentationFormat>
  <Paragraphs>114</Paragraphs>
  <Slides>23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23</vt:i4>
      </vt:variant>
    </vt:vector>
  </HeadingPairs>
  <TitlesOfParts>
    <vt:vector size="51" baseType="lpstr">
      <vt:lpstr>Arial Unicode MS</vt:lpstr>
      <vt:lpstr>맑은 고딕</vt:lpstr>
      <vt:lpstr>Anton</vt:lpstr>
      <vt:lpstr>Arial</vt:lpstr>
      <vt:lpstr>Calibri</vt:lpstr>
      <vt:lpstr>Livvic</vt:lpstr>
      <vt:lpstr>Londrina Solid</vt:lpstr>
      <vt:lpstr>Montserrat</vt:lpstr>
      <vt:lpstr>Montserrat ExtraBold</vt:lpstr>
      <vt:lpstr>Montserrat Medium</vt:lpstr>
      <vt:lpstr>Montserrat SemiBold</vt:lpstr>
      <vt:lpstr>Nunito</vt:lpstr>
      <vt:lpstr>Open Sans</vt:lpstr>
      <vt:lpstr>Proxima Nova</vt:lpstr>
      <vt:lpstr>Roboto</vt:lpstr>
      <vt:lpstr>Roboto Condensed Light</vt:lpstr>
      <vt:lpstr>Times New Roman</vt:lpstr>
      <vt:lpstr>Cover and End Slide Master</vt:lpstr>
      <vt:lpstr>Contents Slide Master</vt:lpstr>
      <vt:lpstr>1_Cool Professor CV by Slidesgo</vt:lpstr>
      <vt:lpstr>Cool Professor CV by Slidesgo</vt:lpstr>
      <vt:lpstr>My presentation</vt:lpstr>
      <vt:lpstr>2_My presentation</vt:lpstr>
      <vt:lpstr>4_My presentation</vt:lpstr>
      <vt:lpstr>Pearly Copywriter CV by Slidesgo</vt:lpstr>
      <vt:lpstr>1_Contents Slide Master</vt:lpstr>
      <vt:lpstr>2_Contents Slide Master</vt:lpstr>
      <vt:lpstr>2_Cool Professor CV by Slidesgo</vt:lpstr>
      <vt:lpstr>PowerPoint Presentation</vt:lpstr>
      <vt:lpstr>PowerPoint Presentation</vt:lpstr>
      <vt:lpstr>TCP / IP protokol ailəsini anlamaq üçün əvvəlcə TCP və IP protokollarını öyrənməliyik. </vt:lpstr>
      <vt:lpstr>TCP (Transmission Control    Protocol) necə işləyir?</vt:lpstr>
      <vt:lpstr>TCP bağlantısı necə qurulur?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IP nədir?</vt:lpstr>
      <vt:lpstr>IP (İnternet Protokolu) necə işləyir?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20</cp:revision>
  <dcterms:created xsi:type="dcterms:W3CDTF">2020-11-17T21:07:29Z</dcterms:created>
  <dcterms:modified xsi:type="dcterms:W3CDTF">2020-11-26T06:32:13Z</dcterms:modified>
</cp:coreProperties>
</file>

<file path=docProps/thumbnail.jpeg>
</file>